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1"/>
  </p:sldMasterIdLst>
  <p:notesMasterIdLst>
    <p:notesMasterId r:id="rId52"/>
  </p:notesMasterIdLst>
  <p:sldIdLst>
    <p:sldId id="256" r:id="rId2"/>
    <p:sldId id="335" r:id="rId3"/>
    <p:sldId id="341" r:id="rId4"/>
    <p:sldId id="294" r:id="rId5"/>
    <p:sldId id="338" r:id="rId6"/>
    <p:sldId id="339" r:id="rId7"/>
    <p:sldId id="343" r:id="rId8"/>
    <p:sldId id="391" r:id="rId9"/>
    <p:sldId id="366" r:id="rId10"/>
    <p:sldId id="340" r:id="rId11"/>
    <p:sldId id="346" r:id="rId12"/>
    <p:sldId id="392" r:id="rId13"/>
    <p:sldId id="395" r:id="rId14"/>
    <p:sldId id="394" r:id="rId15"/>
    <p:sldId id="396" r:id="rId16"/>
    <p:sldId id="345" r:id="rId17"/>
    <p:sldId id="380" r:id="rId18"/>
    <p:sldId id="347" r:id="rId19"/>
    <p:sldId id="397" r:id="rId20"/>
    <p:sldId id="327" r:id="rId21"/>
    <p:sldId id="398" r:id="rId22"/>
    <p:sldId id="402" r:id="rId23"/>
    <p:sldId id="348" r:id="rId24"/>
    <p:sldId id="371" r:id="rId25"/>
    <p:sldId id="351" r:id="rId26"/>
    <p:sldId id="400" r:id="rId27"/>
    <p:sldId id="352" r:id="rId28"/>
    <p:sldId id="353" r:id="rId29"/>
    <p:sldId id="359" r:id="rId30"/>
    <p:sldId id="360" r:id="rId31"/>
    <p:sldId id="356" r:id="rId32"/>
    <p:sldId id="377" r:id="rId33"/>
    <p:sldId id="379" r:id="rId34"/>
    <p:sldId id="390" r:id="rId35"/>
    <p:sldId id="329" r:id="rId36"/>
    <p:sldId id="382" r:id="rId37"/>
    <p:sldId id="385" r:id="rId38"/>
    <p:sldId id="381" r:id="rId39"/>
    <p:sldId id="407" r:id="rId40"/>
    <p:sldId id="332" r:id="rId41"/>
    <p:sldId id="373" r:id="rId42"/>
    <p:sldId id="378" r:id="rId43"/>
    <p:sldId id="374" r:id="rId44"/>
    <p:sldId id="389" r:id="rId45"/>
    <p:sldId id="404" r:id="rId46"/>
    <p:sldId id="401" r:id="rId47"/>
    <p:sldId id="287" r:id="rId48"/>
    <p:sldId id="364" r:id="rId49"/>
    <p:sldId id="365" r:id="rId50"/>
    <p:sldId id="403" r:id="rId51"/>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鬼塚 仙太郎" initials="鬼塚" lastIdx="0" clrIdx="0">
    <p:extLst>
      <p:ext uri="{19B8F6BF-5375-455C-9EA6-DF929625EA0E}">
        <p15:presenceInfo xmlns:p15="http://schemas.microsoft.com/office/powerpoint/2012/main" userId="1ce3f3eda215ae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E4C9"/>
    <a:srgbClr val="F4DAE6"/>
    <a:srgbClr val="E8E9F0"/>
    <a:srgbClr val="B8E4C9"/>
    <a:srgbClr val="C3C9CF"/>
    <a:srgbClr val="F5F5F5"/>
    <a:srgbClr val="BCD3E2"/>
    <a:srgbClr val="CDD0DF"/>
    <a:srgbClr val="304A9E"/>
    <a:srgbClr val="FCDA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36E6C-394C-7549-A960-F8CCF5B1F7D1}" v="151" dt="2024-02-06T15:23:29.584"/>
    <p1510:client id="{8E6B856F-5BC8-4207-9D6F-1C97FF7E121A}" v="2342" dt="2024-02-06T14:40:24.58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9"/>
  </p:normalViewPr>
  <p:slideViewPr>
    <p:cSldViewPr snapToGrid="0">
      <p:cViewPr varScale="1">
        <p:scale>
          <a:sx n="102" d="100"/>
          <a:sy n="102" d="100"/>
        </p:scale>
        <p:origin x="19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仙太郎 鬼塚" userId="1ce3f3eda215ae0b" providerId="LiveId" clId="{334FCBA3-3DC0-4770-852E-179882D6EECC}"/>
    <pc:docChg chg="undo redo custSel addSld delSld modSld sldOrd">
      <pc:chgData name="仙太郎 鬼塚" userId="1ce3f3eda215ae0b" providerId="LiveId" clId="{334FCBA3-3DC0-4770-852E-179882D6EECC}" dt="2023-12-04T08:30:23.307" v="5716" actId="20577"/>
      <pc:docMkLst>
        <pc:docMk/>
      </pc:docMkLst>
      <pc:sldChg chg="modSp mod">
        <pc:chgData name="仙太郎 鬼塚" userId="1ce3f3eda215ae0b" providerId="LiveId" clId="{334FCBA3-3DC0-4770-852E-179882D6EECC}" dt="2023-11-27T06:21:05.410" v="9" actId="20577"/>
        <pc:sldMkLst>
          <pc:docMk/>
          <pc:sldMk cId="3487497897" sldId="256"/>
        </pc:sldMkLst>
        <pc:spChg chg="mod">
          <ac:chgData name="仙太郎 鬼塚" userId="1ce3f3eda215ae0b" providerId="LiveId" clId="{334FCBA3-3DC0-4770-852E-179882D6EECC}" dt="2023-11-27T06:21:05.410" v="9" actId="20577"/>
          <ac:spMkLst>
            <pc:docMk/>
            <pc:sldMk cId="3487497897" sldId="256"/>
            <ac:spMk id="3" creationId="{0EF87642-889A-4395-8178-415C3364D79F}"/>
          </ac:spMkLst>
        </pc:spChg>
      </pc:sldChg>
      <pc:sldChg chg="del">
        <pc:chgData name="仙太郎 鬼塚" userId="1ce3f3eda215ae0b" providerId="LiveId" clId="{334FCBA3-3DC0-4770-852E-179882D6EECC}" dt="2023-11-27T07:22:49.784" v="119" actId="47"/>
        <pc:sldMkLst>
          <pc:docMk/>
          <pc:sldMk cId="1252371810" sldId="257"/>
        </pc:sldMkLst>
      </pc:sldChg>
      <pc:sldChg chg="modSp mod">
        <pc:chgData name="仙太郎 鬼塚" userId="1ce3f3eda215ae0b" providerId="LiveId" clId="{334FCBA3-3DC0-4770-852E-179882D6EECC}" dt="2023-11-27T07:23:05.887" v="127" actId="20577"/>
        <pc:sldMkLst>
          <pc:docMk/>
          <pc:sldMk cId="1678982655" sldId="274"/>
        </pc:sldMkLst>
        <pc:spChg chg="mod">
          <ac:chgData name="仙太郎 鬼塚" userId="1ce3f3eda215ae0b" providerId="LiveId" clId="{334FCBA3-3DC0-4770-852E-179882D6EECC}" dt="2023-11-27T07:23:05.887" v="127" actId="20577"/>
          <ac:spMkLst>
            <pc:docMk/>
            <pc:sldMk cId="1678982655" sldId="274"/>
            <ac:spMk id="2" creationId="{06669C97-3E92-4662-9F0C-9AB3294D7268}"/>
          </ac:spMkLst>
        </pc:spChg>
      </pc:sldChg>
      <pc:sldChg chg="addSp delSp modSp mod modNotesTx">
        <pc:chgData name="仙太郎 鬼塚" userId="1ce3f3eda215ae0b" providerId="LiveId" clId="{334FCBA3-3DC0-4770-852E-179882D6EECC}" dt="2023-12-03T08:40:25.134" v="4651" actId="20577"/>
        <pc:sldMkLst>
          <pc:docMk/>
          <pc:sldMk cId="2296289183" sldId="294"/>
        </pc:sldMkLst>
        <pc:spChg chg="mod">
          <ac:chgData name="仙太郎 鬼塚" userId="1ce3f3eda215ae0b" providerId="LiveId" clId="{334FCBA3-3DC0-4770-852E-179882D6EECC}" dt="2023-11-27T07:23:01.839" v="123" actId="20577"/>
          <ac:spMkLst>
            <pc:docMk/>
            <pc:sldMk cId="2296289183" sldId="294"/>
            <ac:spMk id="2" creationId="{4BDE28C6-E064-43E3-827F-97656A559B65}"/>
          </ac:spMkLst>
        </pc:spChg>
        <pc:spChg chg="add mod">
          <ac:chgData name="仙太郎 鬼塚" userId="1ce3f3eda215ae0b" providerId="LiveId" clId="{334FCBA3-3DC0-4770-852E-179882D6EECC}" dt="2023-11-27T07:22:18.360" v="111" actId="14100"/>
          <ac:spMkLst>
            <pc:docMk/>
            <pc:sldMk cId="2296289183" sldId="294"/>
            <ac:spMk id="3" creationId="{A009965A-4EC8-B228-E243-0B66E21421C5}"/>
          </ac:spMkLst>
        </pc:spChg>
        <pc:spChg chg="mod">
          <ac:chgData name="仙太郎 鬼塚" userId="1ce3f3eda215ae0b" providerId="LiveId" clId="{334FCBA3-3DC0-4770-852E-179882D6EECC}" dt="2023-11-28T03:51:20.830" v="134" actId="14100"/>
          <ac:spMkLst>
            <pc:docMk/>
            <pc:sldMk cId="2296289183" sldId="294"/>
            <ac:spMk id="7" creationId="{00000000-0000-0000-0000-000000000000}"/>
          </ac:spMkLst>
        </pc:spChg>
        <pc:spChg chg="mod">
          <ac:chgData name="仙太郎 鬼塚" userId="1ce3f3eda215ae0b" providerId="LiveId" clId="{334FCBA3-3DC0-4770-852E-179882D6EECC}" dt="2023-11-28T03:51:28.869" v="135" actId="14100"/>
          <ac:spMkLst>
            <pc:docMk/>
            <pc:sldMk cId="2296289183" sldId="294"/>
            <ac:spMk id="8" creationId="{00000000-0000-0000-0000-000000000000}"/>
          </ac:spMkLst>
        </pc:spChg>
        <pc:spChg chg="del">
          <ac:chgData name="仙太郎 鬼塚" userId="1ce3f3eda215ae0b" providerId="LiveId" clId="{334FCBA3-3DC0-4770-852E-179882D6EECC}" dt="2023-11-27T06:24:08.475" v="30" actId="478"/>
          <ac:spMkLst>
            <pc:docMk/>
            <pc:sldMk cId="2296289183" sldId="294"/>
            <ac:spMk id="9" creationId="{00000000-0000-0000-0000-000000000000}"/>
          </ac:spMkLst>
        </pc:spChg>
        <pc:spChg chg="mod">
          <ac:chgData name="仙太郎 鬼塚" userId="1ce3f3eda215ae0b" providerId="LiveId" clId="{334FCBA3-3DC0-4770-852E-179882D6EECC}" dt="2023-11-27T07:22:35.165" v="115" actId="1076"/>
          <ac:spMkLst>
            <pc:docMk/>
            <pc:sldMk cId="2296289183" sldId="294"/>
            <ac:spMk id="10" creationId="{00000000-0000-0000-0000-000000000000}"/>
          </ac:spMkLst>
        </pc:spChg>
        <pc:spChg chg="mod">
          <ac:chgData name="仙太郎 鬼塚" userId="1ce3f3eda215ae0b" providerId="LiveId" clId="{334FCBA3-3DC0-4770-852E-179882D6EECC}" dt="2023-11-28T03:52:19.572" v="142" actId="242"/>
          <ac:spMkLst>
            <pc:docMk/>
            <pc:sldMk cId="2296289183" sldId="294"/>
            <ac:spMk id="11" creationId="{00000000-0000-0000-0000-000000000000}"/>
          </ac:spMkLst>
        </pc:spChg>
        <pc:spChg chg="mod ord">
          <ac:chgData name="仙太郎 鬼塚" userId="1ce3f3eda215ae0b" providerId="LiveId" clId="{334FCBA3-3DC0-4770-852E-179882D6EECC}" dt="2023-11-27T07:22:22.976" v="112" actId="1076"/>
          <ac:spMkLst>
            <pc:docMk/>
            <pc:sldMk cId="2296289183" sldId="294"/>
            <ac:spMk id="12" creationId="{00000000-0000-0000-0000-000000000000}"/>
          </ac:spMkLst>
        </pc:spChg>
        <pc:spChg chg="del">
          <ac:chgData name="仙太郎 鬼塚" userId="1ce3f3eda215ae0b" providerId="LiveId" clId="{334FCBA3-3DC0-4770-852E-179882D6EECC}" dt="2023-11-27T06:21:28.498" v="11" actId="478"/>
          <ac:spMkLst>
            <pc:docMk/>
            <pc:sldMk cId="2296289183" sldId="294"/>
            <ac:spMk id="13" creationId="{00000000-0000-0000-0000-000000000000}"/>
          </ac:spMkLst>
        </pc:spChg>
        <pc:spChg chg="del">
          <ac:chgData name="仙太郎 鬼塚" userId="1ce3f3eda215ae0b" providerId="LiveId" clId="{334FCBA3-3DC0-4770-852E-179882D6EECC}" dt="2023-11-27T06:21:27.291" v="10" actId="478"/>
          <ac:spMkLst>
            <pc:docMk/>
            <pc:sldMk cId="2296289183" sldId="294"/>
            <ac:spMk id="14" creationId="{00000000-0000-0000-0000-000000000000}"/>
          </ac:spMkLst>
        </pc:spChg>
        <pc:spChg chg="mod">
          <ac:chgData name="仙太郎 鬼塚" userId="1ce3f3eda215ae0b" providerId="LiveId" clId="{334FCBA3-3DC0-4770-852E-179882D6EECC}" dt="2023-11-28T03:51:45.903" v="139" actId="14100"/>
          <ac:spMkLst>
            <pc:docMk/>
            <pc:sldMk cId="2296289183" sldId="294"/>
            <ac:spMk id="15" creationId="{00000000-0000-0000-0000-000000000000}"/>
          </ac:spMkLst>
        </pc:spChg>
        <pc:spChg chg="mod">
          <ac:chgData name="仙太郎 鬼塚" userId="1ce3f3eda215ae0b" providerId="LiveId" clId="{334FCBA3-3DC0-4770-852E-179882D6EECC}" dt="2023-11-28T03:51:31.917" v="136" actId="14100"/>
          <ac:spMkLst>
            <pc:docMk/>
            <pc:sldMk cId="2296289183" sldId="294"/>
            <ac:spMk id="16" creationId="{00000000-0000-0000-0000-000000000000}"/>
          </ac:spMkLst>
        </pc:spChg>
        <pc:spChg chg="mod">
          <ac:chgData name="仙太郎 鬼塚" userId="1ce3f3eda215ae0b" providerId="LiveId" clId="{334FCBA3-3DC0-4770-852E-179882D6EECC}" dt="2023-11-28T03:51:49.291" v="140" actId="14100"/>
          <ac:spMkLst>
            <pc:docMk/>
            <pc:sldMk cId="2296289183" sldId="294"/>
            <ac:spMk id="17" creationId="{00000000-0000-0000-0000-000000000000}"/>
          </ac:spMkLst>
        </pc:spChg>
        <pc:spChg chg="mod">
          <ac:chgData name="仙太郎 鬼塚" userId="1ce3f3eda215ae0b" providerId="LiveId" clId="{334FCBA3-3DC0-4770-852E-179882D6EECC}" dt="2023-11-28T03:52:32.183" v="144" actId="242"/>
          <ac:spMkLst>
            <pc:docMk/>
            <pc:sldMk cId="2296289183" sldId="294"/>
            <ac:spMk id="18" creationId="{00000000-0000-0000-0000-000000000000}"/>
          </ac:spMkLst>
        </pc:spChg>
        <pc:spChg chg="add mod">
          <ac:chgData name="仙太郎 鬼塚" userId="1ce3f3eda215ae0b" providerId="LiveId" clId="{334FCBA3-3DC0-4770-852E-179882D6EECC}" dt="2023-11-27T07:20:32.799" v="76" actId="20577"/>
          <ac:spMkLst>
            <pc:docMk/>
            <pc:sldMk cId="2296289183" sldId="294"/>
            <ac:spMk id="41" creationId="{3C38AFAA-76E7-BB49-A22A-529747571692}"/>
          </ac:spMkLst>
        </pc:spChg>
        <pc:picChg chg="mod ord modCrop">
          <ac:chgData name="仙太郎 鬼塚" userId="1ce3f3eda215ae0b" providerId="LiveId" clId="{334FCBA3-3DC0-4770-852E-179882D6EECC}" dt="2023-11-27T07:21:54.736" v="98" actId="1076"/>
          <ac:picMkLst>
            <pc:docMk/>
            <pc:sldMk cId="2296289183" sldId="294"/>
            <ac:picMk id="30" creationId="{E2C8688D-E592-4A1B-9B9D-9C31AE60B4A8}"/>
          </ac:picMkLst>
        </pc:picChg>
        <pc:cxnChg chg="mod">
          <ac:chgData name="仙太郎 鬼塚" userId="1ce3f3eda215ae0b" providerId="LiveId" clId="{334FCBA3-3DC0-4770-852E-179882D6EECC}" dt="2023-11-28T03:51:58.847" v="141" actId="14100"/>
          <ac:cxnSpMkLst>
            <pc:docMk/>
            <pc:sldMk cId="2296289183" sldId="294"/>
            <ac:cxnSpMk id="6" creationId="{00000000-0000-0000-0000-000000000000}"/>
          </ac:cxnSpMkLst>
        </pc:cxnChg>
        <pc:cxnChg chg="mod">
          <ac:chgData name="仙太郎 鬼塚" userId="1ce3f3eda215ae0b" providerId="LiveId" clId="{334FCBA3-3DC0-4770-852E-179882D6EECC}" dt="2023-11-28T03:51:58.847" v="141" actId="14100"/>
          <ac:cxnSpMkLst>
            <pc:docMk/>
            <pc:sldMk cId="2296289183" sldId="294"/>
            <ac:cxnSpMk id="21" creationId="{00000000-0000-0000-0000-000000000000}"/>
          </ac:cxnSpMkLst>
        </pc:cxnChg>
        <pc:cxnChg chg="mod">
          <ac:chgData name="仙太郎 鬼塚" userId="1ce3f3eda215ae0b" providerId="LiveId" clId="{334FCBA3-3DC0-4770-852E-179882D6EECC}" dt="2023-11-28T03:52:27.006" v="143" actId="14100"/>
          <ac:cxnSpMkLst>
            <pc:docMk/>
            <pc:sldMk cId="2296289183" sldId="294"/>
            <ac:cxnSpMk id="26" creationId="{00000000-0000-0000-0000-000000000000}"/>
          </ac:cxnSpMkLst>
        </pc:cxnChg>
        <pc:cxnChg chg="mod">
          <ac:chgData name="仙太郎 鬼塚" userId="1ce3f3eda215ae0b" providerId="LiveId" clId="{334FCBA3-3DC0-4770-852E-179882D6EECC}" dt="2023-11-28T03:52:27.006" v="143" actId="14100"/>
          <ac:cxnSpMkLst>
            <pc:docMk/>
            <pc:sldMk cId="2296289183" sldId="294"/>
            <ac:cxnSpMk id="29" creationId="{00000000-0000-0000-0000-000000000000}"/>
          </ac:cxnSpMkLst>
        </pc:cxnChg>
      </pc:sldChg>
      <pc:sldChg chg="mod ord modShow">
        <pc:chgData name="仙太郎 鬼塚" userId="1ce3f3eda215ae0b" providerId="LiveId" clId="{334FCBA3-3DC0-4770-852E-179882D6EECC}" dt="2023-11-27T07:47:28.402" v="133"/>
        <pc:sldMkLst>
          <pc:docMk/>
          <pc:sldMk cId="3173454529" sldId="303"/>
        </pc:sldMkLst>
      </pc:sldChg>
      <pc:sldChg chg="del mod ord modShow">
        <pc:chgData name="仙太郎 鬼塚" userId="1ce3f3eda215ae0b" providerId="LiveId" clId="{334FCBA3-3DC0-4770-852E-179882D6EECC}" dt="2023-11-30T11:41:47.864" v="2150" actId="47"/>
        <pc:sldMkLst>
          <pc:docMk/>
          <pc:sldMk cId="3781598883" sldId="304"/>
        </pc:sldMkLst>
      </pc:sldChg>
      <pc:sldChg chg="del">
        <pc:chgData name="仙太郎 鬼塚" userId="1ce3f3eda215ae0b" providerId="LiveId" clId="{334FCBA3-3DC0-4770-852E-179882D6EECC}" dt="2023-11-27T07:46:53.552" v="130" actId="47"/>
        <pc:sldMkLst>
          <pc:docMk/>
          <pc:sldMk cId="1453321889" sldId="305"/>
        </pc:sldMkLst>
      </pc:sldChg>
      <pc:sldChg chg="del">
        <pc:chgData name="仙太郎 鬼塚" userId="1ce3f3eda215ae0b" providerId="LiveId" clId="{334FCBA3-3DC0-4770-852E-179882D6EECC}" dt="2023-11-27T07:46:58.927" v="131" actId="47"/>
        <pc:sldMkLst>
          <pc:docMk/>
          <pc:sldMk cId="1016372437" sldId="310"/>
        </pc:sldMkLst>
      </pc:sldChg>
      <pc:sldChg chg="addSp delSp modSp mod modNotesTx">
        <pc:chgData name="仙太郎 鬼塚" userId="1ce3f3eda215ae0b" providerId="LiveId" clId="{334FCBA3-3DC0-4770-852E-179882D6EECC}" dt="2023-12-04T08:26:22.212" v="5690" actId="20577"/>
        <pc:sldMkLst>
          <pc:docMk/>
          <pc:sldMk cId="1972638186" sldId="312"/>
        </pc:sldMkLst>
        <pc:spChg chg="mod">
          <ac:chgData name="仙太郎 鬼塚" userId="1ce3f3eda215ae0b" providerId="LiveId" clId="{334FCBA3-3DC0-4770-852E-179882D6EECC}" dt="2023-12-04T07:57:36.636" v="5626" actId="20577"/>
          <ac:spMkLst>
            <pc:docMk/>
            <pc:sldMk cId="1972638186" sldId="312"/>
            <ac:spMk id="2" creationId="{00000000-0000-0000-0000-000000000000}"/>
          </ac:spMkLst>
        </pc:spChg>
        <pc:spChg chg="mod">
          <ac:chgData name="仙太郎 鬼塚" userId="1ce3f3eda215ae0b" providerId="LiveId" clId="{334FCBA3-3DC0-4770-852E-179882D6EECC}" dt="2023-12-04T08:26:22.212" v="5690" actId="20577"/>
          <ac:spMkLst>
            <pc:docMk/>
            <pc:sldMk cId="1972638186" sldId="312"/>
            <ac:spMk id="3" creationId="{00000000-0000-0000-0000-000000000000}"/>
          </ac:spMkLst>
        </pc:spChg>
        <pc:graphicFrameChg chg="add del mod">
          <ac:chgData name="仙太郎 鬼塚" userId="1ce3f3eda215ae0b" providerId="LiveId" clId="{334FCBA3-3DC0-4770-852E-179882D6EECC}" dt="2023-11-30T12:02:22.599" v="2285" actId="478"/>
          <ac:graphicFrameMkLst>
            <pc:docMk/>
            <pc:sldMk cId="1972638186" sldId="312"/>
            <ac:graphicFrameMk id="7" creationId="{736E8314-D74A-D9ED-8577-DD0B3225EA40}"/>
          </ac:graphicFrameMkLst>
        </pc:graphicFrameChg>
      </pc:sldChg>
      <pc:sldChg chg="modSp mod modNotesTx">
        <pc:chgData name="仙太郎 鬼塚" userId="1ce3f3eda215ae0b" providerId="LiveId" clId="{334FCBA3-3DC0-4770-852E-179882D6EECC}" dt="2023-12-04T04:43:46.914" v="4846" actId="20577"/>
        <pc:sldMkLst>
          <pc:docMk/>
          <pc:sldMk cId="933688001" sldId="316"/>
        </pc:sldMkLst>
        <pc:cxnChg chg="mod">
          <ac:chgData name="仙太郎 鬼塚" userId="1ce3f3eda215ae0b" providerId="LiveId" clId="{334FCBA3-3DC0-4770-852E-179882D6EECC}" dt="2023-11-28T04:06:16.518" v="147" actId="1582"/>
          <ac:cxnSpMkLst>
            <pc:docMk/>
            <pc:sldMk cId="933688001" sldId="316"/>
            <ac:cxnSpMk id="8" creationId="{00000000-0000-0000-0000-000000000000}"/>
          </ac:cxnSpMkLst>
        </pc:cxnChg>
        <pc:cxnChg chg="mod">
          <ac:chgData name="仙太郎 鬼塚" userId="1ce3f3eda215ae0b" providerId="LiveId" clId="{334FCBA3-3DC0-4770-852E-179882D6EECC}" dt="2023-11-28T04:06:16.518" v="147" actId="1582"/>
          <ac:cxnSpMkLst>
            <pc:docMk/>
            <pc:sldMk cId="933688001" sldId="316"/>
            <ac:cxnSpMk id="31" creationId="{00000000-0000-0000-0000-000000000000}"/>
          </ac:cxnSpMkLst>
        </pc:cxnChg>
      </pc:sldChg>
      <pc:sldChg chg="modNotesTx">
        <pc:chgData name="仙太郎 鬼塚" userId="1ce3f3eda215ae0b" providerId="LiveId" clId="{334FCBA3-3DC0-4770-852E-179882D6EECC}" dt="2023-12-04T04:41:44.559" v="4675" actId="20577"/>
        <pc:sldMkLst>
          <pc:docMk/>
          <pc:sldMk cId="365367952" sldId="317"/>
        </pc:sldMkLst>
      </pc:sldChg>
      <pc:sldChg chg="modSp mod">
        <pc:chgData name="仙太郎 鬼塚" userId="1ce3f3eda215ae0b" providerId="LiveId" clId="{334FCBA3-3DC0-4770-852E-179882D6EECC}" dt="2023-11-30T10:16:36.627" v="1393" actId="255"/>
        <pc:sldMkLst>
          <pc:docMk/>
          <pc:sldMk cId="3450338553" sldId="320"/>
        </pc:sldMkLst>
        <pc:spChg chg="mod">
          <ac:chgData name="仙太郎 鬼塚" userId="1ce3f3eda215ae0b" providerId="LiveId" clId="{334FCBA3-3DC0-4770-852E-179882D6EECC}" dt="2023-11-30T10:16:36.627" v="1393" actId="255"/>
          <ac:spMkLst>
            <pc:docMk/>
            <pc:sldMk cId="3450338553" sldId="320"/>
            <ac:spMk id="3" creationId="{7CCB821C-AE09-4580-A988-A31150FC906B}"/>
          </ac:spMkLst>
        </pc:spChg>
      </pc:sldChg>
      <pc:sldChg chg="modSp mod">
        <pc:chgData name="仙太郎 鬼塚" userId="1ce3f3eda215ae0b" providerId="LiveId" clId="{334FCBA3-3DC0-4770-852E-179882D6EECC}" dt="2023-11-30T10:16:43.223" v="1394" actId="255"/>
        <pc:sldMkLst>
          <pc:docMk/>
          <pc:sldMk cId="594081521" sldId="321"/>
        </pc:sldMkLst>
        <pc:spChg chg="mod">
          <ac:chgData name="仙太郎 鬼塚" userId="1ce3f3eda215ae0b" providerId="LiveId" clId="{334FCBA3-3DC0-4770-852E-179882D6EECC}" dt="2023-11-30T10:16:43.223" v="1394" actId="255"/>
          <ac:spMkLst>
            <pc:docMk/>
            <pc:sldMk cId="594081521" sldId="321"/>
            <ac:spMk id="3" creationId="{7CCB821C-AE09-4580-A988-A31150FC906B}"/>
          </ac:spMkLst>
        </pc:spChg>
      </pc:sldChg>
      <pc:sldChg chg="add del">
        <pc:chgData name="仙太郎 鬼塚" userId="1ce3f3eda215ae0b" providerId="LiveId" clId="{334FCBA3-3DC0-4770-852E-179882D6EECC}" dt="2023-11-30T10:34:44.905" v="1759" actId="47"/>
        <pc:sldMkLst>
          <pc:docMk/>
          <pc:sldMk cId="1293826251" sldId="322"/>
        </pc:sldMkLst>
      </pc:sldChg>
      <pc:sldChg chg="addSp delSp modSp new mod modNotesTx">
        <pc:chgData name="仙太郎 鬼塚" userId="1ce3f3eda215ae0b" providerId="LiveId" clId="{334FCBA3-3DC0-4770-852E-179882D6EECC}" dt="2023-12-04T07:56:38.516" v="5609" actId="113"/>
        <pc:sldMkLst>
          <pc:docMk/>
          <pc:sldMk cId="60384728" sldId="323"/>
        </pc:sldMkLst>
        <pc:spChg chg="del mod">
          <ac:chgData name="仙太郎 鬼塚" userId="1ce3f3eda215ae0b" providerId="LiveId" clId="{334FCBA3-3DC0-4770-852E-179882D6EECC}" dt="2023-11-28T04:14:45.480" v="160" actId="478"/>
          <ac:spMkLst>
            <pc:docMk/>
            <pc:sldMk cId="60384728" sldId="323"/>
            <ac:spMk id="2" creationId="{98A5E9BA-7886-0816-82A9-8E26929D403B}"/>
          </ac:spMkLst>
        </pc:spChg>
        <pc:spChg chg="mod">
          <ac:chgData name="仙太郎 鬼塚" userId="1ce3f3eda215ae0b" providerId="LiveId" clId="{334FCBA3-3DC0-4770-852E-179882D6EECC}" dt="2023-12-04T07:55:33.800" v="5604" actId="20577"/>
          <ac:spMkLst>
            <pc:docMk/>
            <pc:sldMk cId="60384728" sldId="323"/>
            <ac:spMk id="3" creationId="{F17EFDAB-C02F-1A49-437D-813971E96749}"/>
          </ac:spMkLst>
        </pc:spChg>
        <pc:spChg chg="add mod">
          <ac:chgData name="仙太郎 鬼塚" userId="1ce3f3eda215ae0b" providerId="LiveId" clId="{334FCBA3-3DC0-4770-852E-179882D6EECC}" dt="2023-11-28T04:15:19.888" v="198" actId="20577"/>
          <ac:spMkLst>
            <pc:docMk/>
            <pc:sldMk cId="60384728" sldId="323"/>
            <ac:spMk id="5" creationId="{B4963DF6-1A2D-A4FF-8BC3-4941A68C93B8}"/>
          </ac:spMkLst>
        </pc:spChg>
        <pc:spChg chg="add del mod">
          <ac:chgData name="仙太郎 鬼塚" userId="1ce3f3eda215ae0b" providerId="LiveId" clId="{334FCBA3-3DC0-4770-852E-179882D6EECC}" dt="2023-11-28T04:31:48.498" v="200"/>
          <ac:spMkLst>
            <pc:docMk/>
            <pc:sldMk cId="60384728" sldId="323"/>
            <ac:spMk id="6" creationId="{2A1A3CBD-1BAA-7FBF-3FE3-D87D9C09F189}"/>
          </ac:spMkLst>
        </pc:spChg>
      </pc:sldChg>
      <pc:sldChg chg="modSp add mod modNotesTx">
        <pc:chgData name="仙太郎 鬼塚" userId="1ce3f3eda215ae0b" providerId="LiveId" clId="{334FCBA3-3DC0-4770-852E-179882D6EECC}" dt="2023-12-04T07:57:04.871" v="5616" actId="20577"/>
        <pc:sldMkLst>
          <pc:docMk/>
          <pc:sldMk cId="1684836940" sldId="324"/>
        </pc:sldMkLst>
        <pc:spChg chg="mod">
          <ac:chgData name="仙太郎 鬼塚" userId="1ce3f3eda215ae0b" providerId="LiveId" clId="{334FCBA3-3DC0-4770-852E-179882D6EECC}" dt="2023-12-01T03:22:20.712" v="4405" actId="20577"/>
          <ac:spMkLst>
            <pc:docMk/>
            <pc:sldMk cId="1684836940" sldId="324"/>
            <ac:spMk id="3" creationId="{F17EFDAB-C02F-1A49-437D-813971E96749}"/>
          </ac:spMkLst>
        </pc:spChg>
        <pc:spChg chg="mod">
          <ac:chgData name="仙太郎 鬼塚" userId="1ce3f3eda215ae0b" providerId="LiveId" clId="{334FCBA3-3DC0-4770-852E-179882D6EECC}" dt="2023-11-28T04:32:10.473" v="216" actId="20577"/>
          <ac:spMkLst>
            <pc:docMk/>
            <pc:sldMk cId="1684836940" sldId="324"/>
            <ac:spMk id="5" creationId="{B4963DF6-1A2D-A4FF-8BC3-4941A68C93B8}"/>
          </ac:spMkLst>
        </pc:spChg>
      </pc:sldChg>
      <pc:sldChg chg="addSp delSp modSp mod">
        <pc:chgData name="仙太郎 鬼塚" userId="1ce3f3eda215ae0b" providerId="LiveId" clId="{334FCBA3-3DC0-4770-852E-179882D6EECC}" dt="2023-11-30T11:40:44.579" v="2149" actId="20577"/>
        <pc:sldMkLst>
          <pc:docMk/>
          <pc:sldMk cId="2219894630" sldId="325"/>
        </pc:sldMkLst>
        <pc:spChg chg="add mod">
          <ac:chgData name="仙太郎 鬼塚" userId="1ce3f3eda215ae0b" providerId="LiveId" clId="{334FCBA3-3DC0-4770-852E-179882D6EECC}" dt="2023-11-30T08:08:19.456" v="520" actId="1036"/>
          <ac:spMkLst>
            <pc:docMk/>
            <pc:sldMk cId="2219894630" sldId="325"/>
            <ac:spMk id="3" creationId="{DDF3C94F-9DE1-CA18-5F65-96605A4B4EC2}"/>
          </ac:spMkLst>
        </pc:spChg>
        <pc:spChg chg="add mod">
          <ac:chgData name="仙太郎 鬼塚" userId="1ce3f3eda215ae0b" providerId="LiveId" clId="{334FCBA3-3DC0-4770-852E-179882D6EECC}" dt="2023-11-30T08:13:44.001" v="740" actId="1036"/>
          <ac:spMkLst>
            <pc:docMk/>
            <pc:sldMk cId="2219894630" sldId="325"/>
            <ac:spMk id="5" creationId="{35B18812-F390-4D6B-0DE7-3B9BE4691A60}"/>
          </ac:spMkLst>
        </pc:spChg>
        <pc:spChg chg="mod">
          <ac:chgData name="仙太郎 鬼塚" userId="1ce3f3eda215ae0b" providerId="LiveId" clId="{334FCBA3-3DC0-4770-852E-179882D6EECC}" dt="2023-11-30T08:08:19.456" v="520" actId="1036"/>
          <ac:spMkLst>
            <pc:docMk/>
            <pc:sldMk cId="2219894630" sldId="325"/>
            <ac:spMk id="7" creationId="{943DEB40-DF69-D1FE-BB2F-0355BAEC32A8}"/>
          </ac:spMkLst>
        </pc:spChg>
        <pc:spChg chg="add mod">
          <ac:chgData name="仙太郎 鬼塚" userId="1ce3f3eda215ae0b" providerId="LiveId" clId="{334FCBA3-3DC0-4770-852E-179882D6EECC}" dt="2023-11-30T08:13:44.001" v="740" actId="1036"/>
          <ac:spMkLst>
            <pc:docMk/>
            <pc:sldMk cId="2219894630" sldId="325"/>
            <ac:spMk id="9" creationId="{B5360195-52CA-7FD7-49E2-1E08F214C899}"/>
          </ac:spMkLst>
        </pc:spChg>
        <pc:spChg chg="mod">
          <ac:chgData name="仙太郎 鬼塚" userId="1ce3f3eda215ae0b" providerId="LiveId" clId="{334FCBA3-3DC0-4770-852E-179882D6EECC}" dt="2023-11-30T08:08:19.456" v="520" actId="1036"/>
          <ac:spMkLst>
            <pc:docMk/>
            <pc:sldMk cId="2219894630" sldId="325"/>
            <ac:spMk id="10" creationId="{8E5604F6-94B7-E7D3-D86C-C3A6F609BFD2}"/>
          </ac:spMkLst>
        </pc:spChg>
        <pc:spChg chg="mod">
          <ac:chgData name="仙太郎 鬼塚" userId="1ce3f3eda215ae0b" providerId="LiveId" clId="{334FCBA3-3DC0-4770-852E-179882D6EECC}" dt="2023-11-30T08:08:19.456" v="520" actId="1036"/>
          <ac:spMkLst>
            <pc:docMk/>
            <pc:sldMk cId="2219894630" sldId="325"/>
            <ac:spMk id="11" creationId="{00849BB3-4207-FFD3-DCC6-AB233FE273AB}"/>
          </ac:spMkLst>
        </pc:spChg>
        <pc:spChg chg="add mod">
          <ac:chgData name="仙太郎 鬼塚" userId="1ce3f3eda215ae0b" providerId="LiveId" clId="{334FCBA3-3DC0-4770-852E-179882D6EECC}" dt="2023-11-30T11:40:44.579" v="2149" actId="20577"/>
          <ac:spMkLst>
            <pc:docMk/>
            <pc:sldMk cId="2219894630" sldId="325"/>
            <ac:spMk id="12" creationId="{07A2D946-8FA6-B6A3-EB23-65BD176C820D}"/>
          </ac:spMkLst>
        </pc:spChg>
        <pc:spChg chg="del mod">
          <ac:chgData name="仙太郎 鬼塚" userId="1ce3f3eda215ae0b" providerId="LiveId" clId="{334FCBA3-3DC0-4770-852E-179882D6EECC}" dt="2023-11-30T08:02:51.030" v="293" actId="478"/>
          <ac:spMkLst>
            <pc:docMk/>
            <pc:sldMk cId="2219894630" sldId="325"/>
            <ac:spMk id="13" creationId="{0051D1C0-8EAA-F395-D68D-B524DC5FDBA3}"/>
          </ac:spMkLst>
        </pc:spChg>
        <pc:spChg chg="add mod">
          <ac:chgData name="仙太郎 鬼塚" userId="1ce3f3eda215ae0b" providerId="LiveId" clId="{334FCBA3-3DC0-4770-852E-179882D6EECC}" dt="2023-11-30T08:13:44.001" v="740" actId="1036"/>
          <ac:spMkLst>
            <pc:docMk/>
            <pc:sldMk cId="2219894630" sldId="325"/>
            <ac:spMk id="14" creationId="{DCAF2269-784A-9406-BD56-66C8A68A63FA}"/>
          </ac:spMkLst>
        </pc:spChg>
        <pc:spChg chg="add del mod">
          <ac:chgData name="仙太郎 鬼塚" userId="1ce3f3eda215ae0b" providerId="LiveId" clId="{334FCBA3-3DC0-4770-852E-179882D6EECC}" dt="2023-11-30T08:02:54.323" v="295"/>
          <ac:spMkLst>
            <pc:docMk/>
            <pc:sldMk cId="2219894630" sldId="325"/>
            <ac:spMk id="15" creationId="{6A0D93F9-1125-FB44-FD95-E2C9052AD92A}"/>
          </ac:spMkLst>
        </pc:spChg>
        <pc:spChg chg="mod">
          <ac:chgData name="仙太郎 鬼塚" userId="1ce3f3eda215ae0b" providerId="LiveId" clId="{334FCBA3-3DC0-4770-852E-179882D6EECC}" dt="2023-11-30T08:08:19.456" v="520" actId="1036"/>
          <ac:spMkLst>
            <pc:docMk/>
            <pc:sldMk cId="2219894630" sldId="325"/>
            <ac:spMk id="16" creationId="{93F6FF44-C1CE-BDF1-CF72-1FC82FB81CE0}"/>
          </ac:spMkLst>
        </pc:spChg>
        <pc:spChg chg="mod">
          <ac:chgData name="仙太郎 鬼塚" userId="1ce3f3eda215ae0b" providerId="LiveId" clId="{334FCBA3-3DC0-4770-852E-179882D6EECC}" dt="2023-11-30T08:13:44.001" v="740" actId="1036"/>
          <ac:spMkLst>
            <pc:docMk/>
            <pc:sldMk cId="2219894630" sldId="325"/>
            <ac:spMk id="17" creationId="{EA5AB353-896C-DEB3-C650-9C36FBBE8630}"/>
          </ac:spMkLst>
        </pc:spChg>
        <pc:spChg chg="mod">
          <ac:chgData name="仙太郎 鬼塚" userId="1ce3f3eda215ae0b" providerId="LiveId" clId="{334FCBA3-3DC0-4770-852E-179882D6EECC}" dt="2023-11-30T08:13:53.258" v="742" actId="1076"/>
          <ac:spMkLst>
            <pc:docMk/>
            <pc:sldMk cId="2219894630" sldId="325"/>
            <ac:spMk id="18" creationId="{F0460CCD-AB49-D43D-5125-5E535036B364}"/>
          </ac:spMkLst>
        </pc:spChg>
        <pc:spChg chg="add mod">
          <ac:chgData name="仙太郎 鬼塚" userId="1ce3f3eda215ae0b" providerId="LiveId" clId="{334FCBA3-3DC0-4770-852E-179882D6EECC}" dt="2023-11-30T08:08:19.456" v="520" actId="1036"/>
          <ac:spMkLst>
            <pc:docMk/>
            <pc:sldMk cId="2219894630" sldId="325"/>
            <ac:spMk id="19" creationId="{1DA8897E-4286-B4BB-628F-0A977CB9CEA8}"/>
          </ac:spMkLst>
        </pc:spChg>
        <pc:spChg chg="add mod">
          <ac:chgData name="仙太郎 鬼塚" userId="1ce3f3eda215ae0b" providerId="LiveId" clId="{334FCBA3-3DC0-4770-852E-179882D6EECC}" dt="2023-11-30T08:08:19.456" v="520" actId="1036"/>
          <ac:spMkLst>
            <pc:docMk/>
            <pc:sldMk cId="2219894630" sldId="325"/>
            <ac:spMk id="20" creationId="{12DCE186-542F-5F54-CDC5-0B93726C334F}"/>
          </ac:spMkLst>
        </pc:spChg>
        <pc:spChg chg="add mod">
          <ac:chgData name="仙太郎 鬼塚" userId="1ce3f3eda215ae0b" providerId="LiveId" clId="{334FCBA3-3DC0-4770-852E-179882D6EECC}" dt="2023-11-30T08:13:57.344" v="743" actId="1076"/>
          <ac:spMkLst>
            <pc:docMk/>
            <pc:sldMk cId="2219894630" sldId="325"/>
            <ac:spMk id="21" creationId="{158A6160-D42E-C909-3380-2B8E258750E6}"/>
          </ac:spMkLst>
        </pc:spChg>
        <pc:spChg chg="add mod">
          <ac:chgData name="仙太郎 鬼塚" userId="1ce3f3eda215ae0b" providerId="LiveId" clId="{334FCBA3-3DC0-4770-852E-179882D6EECC}" dt="2023-11-30T08:12:02.929" v="638" actId="20577"/>
          <ac:spMkLst>
            <pc:docMk/>
            <pc:sldMk cId="2219894630" sldId="325"/>
            <ac:spMk id="22" creationId="{14D26CAE-0158-D252-C213-F82BEB063E89}"/>
          </ac:spMkLst>
        </pc:spChg>
        <pc:spChg chg="add del mod">
          <ac:chgData name="仙太郎 鬼塚" userId="1ce3f3eda215ae0b" providerId="LiveId" clId="{334FCBA3-3DC0-4770-852E-179882D6EECC}" dt="2023-11-30T08:12:18.761" v="644" actId="478"/>
          <ac:spMkLst>
            <pc:docMk/>
            <pc:sldMk cId="2219894630" sldId="325"/>
            <ac:spMk id="23" creationId="{E92D3E9E-C3D5-25E1-7379-C6E5EB9B1C61}"/>
          </ac:spMkLst>
        </pc:spChg>
        <pc:spChg chg="add mod">
          <ac:chgData name="仙太郎 鬼塚" userId="1ce3f3eda215ae0b" providerId="LiveId" clId="{334FCBA3-3DC0-4770-852E-179882D6EECC}" dt="2023-11-30T08:41:44.483" v="1290" actId="20577"/>
          <ac:spMkLst>
            <pc:docMk/>
            <pc:sldMk cId="2219894630" sldId="325"/>
            <ac:spMk id="24" creationId="{DC0EF3F1-DE27-B44B-AE13-ABE6A0997ADF}"/>
          </ac:spMkLst>
        </pc:spChg>
        <pc:picChg chg="mod">
          <ac:chgData name="仙太郎 鬼塚" userId="1ce3f3eda215ae0b" providerId="LiveId" clId="{334FCBA3-3DC0-4770-852E-179882D6EECC}" dt="2023-11-30T08:13:44.001" v="740" actId="1036"/>
          <ac:picMkLst>
            <pc:docMk/>
            <pc:sldMk cId="2219894630" sldId="325"/>
            <ac:picMk id="6" creationId="{B2BB9B59-AFAA-3688-9B71-3CD241B1FD29}"/>
          </ac:picMkLst>
        </pc:picChg>
        <pc:picChg chg="add mod">
          <ac:chgData name="仙太郎 鬼塚" userId="1ce3f3eda215ae0b" providerId="LiveId" clId="{334FCBA3-3DC0-4770-852E-179882D6EECC}" dt="2023-11-30T08:13:44.001" v="740" actId="1036"/>
          <ac:picMkLst>
            <pc:docMk/>
            <pc:sldMk cId="2219894630" sldId="325"/>
            <ac:picMk id="8" creationId="{46F3FAD0-2673-EA28-02DF-56889ADC7FEF}"/>
          </ac:picMkLst>
        </pc:picChg>
        <pc:picChg chg="mod">
          <ac:chgData name="仙太郎 鬼塚" userId="1ce3f3eda215ae0b" providerId="LiveId" clId="{334FCBA3-3DC0-4770-852E-179882D6EECC}" dt="2023-11-30T08:13:34.354" v="723" actId="14100"/>
          <ac:picMkLst>
            <pc:docMk/>
            <pc:sldMk cId="2219894630" sldId="325"/>
            <ac:picMk id="1026" creationId="{8BF94BF4-8161-B1AE-40B5-77588725CD9F}"/>
          </ac:picMkLst>
        </pc:picChg>
      </pc:sldChg>
      <pc:sldChg chg="addSp delSp modSp new mod">
        <pc:chgData name="仙太郎 鬼塚" userId="1ce3f3eda215ae0b" providerId="LiveId" clId="{334FCBA3-3DC0-4770-852E-179882D6EECC}" dt="2023-11-30T11:38:55.699" v="2139" actId="20577"/>
        <pc:sldMkLst>
          <pc:docMk/>
          <pc:sldMk cId="960637118" sldId="326"/>
        </pc:sldMkLst>
        <pc:spChg chg="mod">
          <ac:chgData name="仙太郎 鬼塚" userId="1ce3f3eda215ae0b" providerId="LiveId" clId="{334FCBA3-3DC0-4770-852E-179882D6EECC}" dt="2023-11-30T08:26:44.202" v="781" actId="20577"/>
          <ac:spMkLst>
            <pc:docMk/>
            <pc:sldMk cId="960637118" sldId="326"/>
            <ac:spMk id="2" creationId="{A35BA163-A3AB-313C-55ED-A1F49CA27899}"/>
          </ac:spMkLst>
        </pc:spChg>
        <pc:spChg chg="mod">
          <ac:chgData name="仙太郎 鬼塚" userId="1ce3f3eda215ae0b" providerId="LiveId" clId="{334FCBA3-3DC0-4770-852E-179882D6EECC}" dt="2023-11-30T11:38:55.699" v="2139" actId="20577"/>
          <ac:spMkLst>
            <pc:docMk/>
            <pc:sldMk cId="960637118" sldId="326"/>
            <ac:spMk id="3" creationId="{76FD628F-A2D0-410C-1EC8-C137547486D2}"/>
          </ac:spMkLst>
        </pc:spChg>
        <pc:spChg chg="add del">
          <ac:chgData name="仙太郎 鬼塚" userId="1ce3f3eda215ae0b" providerId="LiveId" clId="{334FCBA3-3DC0-4770-852E-179882D6EECC}" dt="2023-11-30T08:27:58.523" v="915"/>
          <ac:spMkLst>
            <pc:docMk/>
            <pc:sldMk cId="960637118" sldId="326"/>
            <ac:spMk id="5" creationId="{75E3FE36-BDA0-CD60-475C-D47223FF4739}"/>
          </ac:spMkLst>
        </pc:spChg>
      </pc:sldChg>
      <pc:sldChg chg="del">
        <pc:chgData name="仙太郎 鬼塚" userId="1ce3f3eda215ae0b" providerId="LiveId" clId="{334FCBA3-3DC0-4770-852E-179882D6EECC}" dt="2023-11-30T08:19:05.502" v="747" actId="47"/>
        <pc:sldMkLst>
          <pc:docMk/>
          <pc:sldMk cId="2439256062" sldId="326"/>
        </pc:sldMkLst>
      </pc:sldChg>
      <pc:sldChg chg="addSp delSp modSp add mod">
        <pc:chgData name="仙太郎 鬼塚" userId="1ce3f3eda215ae0b" providerId="LiveId" clId="{334FCBA3-3DC0-4770-852E-179882D6EECC}" dt="2023-12-01T03:22:54.903" v="4408" actId="20577"/>
        <pc:sldMkLst>
          <pc:docMk/>
          <pc:sldMk cId="2292244201" sldId="327"/>
        </pc:sldMkLst>
        <pc:spChg chg="mod">
          <ac:chgData name="仙太郎 鬼塚" userId="1ce3f3eda215ae0b" providerId="LiveId" clId="{334FCBA3-3DC0-4770-852E-179882D6EECC}" dt="2023-11-30T08:57:27.976" v="1310" actId="20577"/>
          <ac:spMkLst>
            <pc:docMk/>
            <pc:sldMk cId="2292244201" sldId="327"/>
            <ac:spMk id="2" creationId="{A35BA163-A3AB-313C-55ED-A1F49CA27899}"/>
          </ac:spMkLst>
        </pc:spChg>
        <pc:spChg chg="mod">
          <ac:chgData name="仙太郎 鬼塚" userId="1ce3f3eda215ae0b" providerId="LiveId" clId="{334FCBA3-3DC0-4770-852E-179882D6EECC}" dt="2023-12-01T03:22:54.903" v="4408" actId="20577"/>
          <ac:spMkLst>
            <pc:docMk/>
            <pc:sldMk cId="2292244201" sldId="327"/>
            <ac:spMk id="3" creationId="{76FD628F-A2D0-410C-1EC8-C137547486D2}"/>
          </ac:spMkLst>
        </pc:spChg>
        <pc:spChg chg="add mod">
          <ac:chgData name="仙太郎 鬼塚" userId="1ce3f3eda215ae0b" providerId="LiveId" clId="{334FCBA3-3DC0-4770-852E-179882D6EECC}" dt="2023-11-30T10:33:59.526" v="1703" actId="1076"/>
          <ac:spMkLst>
            <pc:docMk/>
            <pc:sldMk cId="2292244201" sldId="327"/>
            <ac:spMk id="5" creationId="{A6780DFD-C12B-7B2E-B552-425B083126F0}"/>
          </ac:spMkLst>
        </pc:spChg>
        <pc:spChg chg="add mod">
          <ac:chgData name="仙太郎 鬼塚" userId="1ce3f3eda215ae0b" providerId="LiveId" clId="{334FCBA3-3DC0-4770-852E-179882D6EECC}" dt="2023-11-30T10:34:22.550" v="1756" actId="1036"/>
          <ac:spMkLst>
            <pc:docMk/>
            <pc:sldMk cId="2292244201" sldId="327"/>
            <ac:spMk id="6" creationId="{7BF6DC60-57DF-5F65-CFD4-567FDEF79E5B}"/>
          </ac:spMkLst>
        </pc:spChg>
        <pc:spChg chg="add del mod">
          <ac:chgData name="仙太郎 鬼塚" userId="1ce3f3eda215ae0b" providerId="LiveId" clId="{334FCBA3-3DC0-4770-852E-179882D6EECC}" dt="2023-11-30T10:23:17.054" v="1494" actId="478"/>
          <ac:spMkLst>
            <pc:docMk/>
            <pc:sldMk cId="2292244201" sldId="327"/>
            <ac:spMk id="7" creationId="{220D6728-EBD1-8E4C-AB1B-CD04F72A3FDE}"/>
          </ac:spMkLst>
        </pc:spChg>
        <pc:spChg chg="add del mod">
          <ac:chgData name="仙太郎 鬼塚" userId="1ce3f3eda215ae0b" providerId="LiveId" clId="{334FCBA3-3DC0-4770-852E-179882D6EECC}" dt="2023-11-30T10:23:17.054" v="1494" actId="478"/>
          <ac:spMkLst>
            <pc:docMk/>
            <pc:sldMk cId="2292244201" sldId="327"/>
            <ac:spMk id="8" creationId="{999D47CD-5B21-338F-DDA2-8D7A0BB5E9B0}"/>
          </ac:spMkLst>
        </pc:spChg>
        <pc:spChg chg="add del mod">
          <ac:chgData name="仙太郎 鬼塚" userId="1ce3f3eda215ae0b" providerId="LiveId" clId="{334FCBA3-3DC0-4770-852E-179882D6EECC}" dt="2023-11-30T10:23:17.054" v="1494" actId="478"/>
          <ac:spMkLst>
            <pc:docMk/>
            <pc:sldMk cId="2292244201" sldId="327"/>
            <ac:spMk id="11" creationId="{A0EAED77-ADDA-31AD-425D-3ECCC1E1B473}"/>
          </ac:spMkLst>
        </pc:spChg>
        <pc:spChg chg="add del mod">
          <ac:chgData name="仙太郎 鬼塚" userId="1ce3f3eda215ae0b" providerId="LiveId" clId="{334FCBA3-3DC0-4770-852E-179882D6EECC}" dt="2023-11-30T10:29:17.270" v="1650" actId="478"/>
          <ac:spMkLst>
            <pc:docMk/>
            <pc:sldMk cId="2292244201" sldId="327"/>
            <ac:spMk id="12" creationId="{8ACA0723-9609-3D1A-05EF-FAE0B8B0B0AE}"/>
          </ac:spMkLst>
        </pc:spChg>
        <pc:spChg chg="add del mod">
          <ac:chgData name="仙太郎 鬼塚" userId="1ce3f3eda215ae0b" providerId="LiveId" clId="{334FCBA3-3DC0-4770-852E-179882D6EECC}" dt="2023-11-30T10:29:17.270" v="1650" actId="478"/>
          <ac:spMkLst>
            <pc:docMk/>
            <pc:sldMk cId="2292244201" sldId="327"/>
            <ac:spMk id="13" creationId="{F0BAB620-CE0B-A543-E653-55E4C5338AED}"/>
          </ac:spMkLst>
        </pc:spChg>
        <pc:spChg chg="add del mod">
          <ac:chgData name="仙太郎 鬼塚" userId="1ce3f3eda215ae0b" providerId="LiveId" clId="{334FCBA3-3DC0-4770-852E-179882D6EECC}" dt="2023-11-30T10:29:17.270" v="1650" actId="478"/>
          <ac:spMkLst>
            <pc:docMk/>
            <pc:sldMk cId="2292244201" sldId="327"/>
            <ac:spMk id="14" creationId="{453E2CEF-45C7-333C-BFB9-8C6D9E7F297A}"/>
          </ac:spMkLst>
        </pc:spChg>
        <pc:spChg chg="add mod">
          <ac:chgData name="仙太郎 鬼塚" userId="1ce3f3eda215ae0b" providerId="LiveId" clId="{334FCBA3-3DC0-4770-852E-179882D6EECC}" dt="2023-11-30T10:34:22.550" v="1756" actId="1036"/>
          <ac:spMkLst>
            <pc:docMk/>
            <pc:sldMk cId="2292244201" sldId="327"/>
            <ac:spMk id="15" creationId="{3D79A9F2-1A89-A782-BE72-DE009CF638E6}"/>
          </ac:spMkLst>
        </pc:spChg>
        <pc:spChg chg="add mod">
          <ac:chgData name="仙太郎 鬼塚" userId="1ce3f3eda215ae0b" providerId="LiveId" clId="{334FCBA3-3DC0-4770-852E-179882D6EECC}" dt="2023-11-30T10:34:22.550" v="1756" actId="1036"/>
          <ac:spMkLst>
            <pc:docMk/>
            <pc:sldMk cId="2292244201" sldId="327"/>
            <ac:spMk id="16" creationId="{E4EF3497-893F-7087-5A2C-A28E21162E61}"/>
          </ac:spMkLst>
        </pc:spChg>
        <pc:spChg chg="add mod">
          <ac:chgData name="仙太郎 鬼塚" userId="1ce3f3eda215ae0b" providerId="LiveId" clId="{334FCBA3-3DC0-4770-852E-179882D6EECC}" dt="2023-11-30T10:34:22.550" v="1756" actId="1036"/>
          <ac:spMkLst>
            <pc:docMk/>
            <pc:sldMk cId="2292244201" sldId="327"/>
            <ac:spMk id="17" creationId="{BC1141E3-DAC8-001A-9F6C-FBDA3EF4A1D4}"/>
          </ac:spMkLst>
        </pc:spChg>
        <pc:spChg chg="add mod">
          <ac:chgData name="仙太郎 鬼塚" userId="1ce3f3eda215ae0b" providerId="LiveId" clId="{334FCBA3-3DC0-4770-852E-179882D6EECC}" dt="2023-11-30T10:34:22.550" v="1756" actId="1036"/>
          <ac:spMkLst>
            <pc:docMk/>
            <pc:sldMk cId="2292244201" sldId="327"/>
            <ac:spMk id="18" creationId="{041DC9E3-7212-F681-0CC6-57E541D7E4F4}"/>
          </ac:spMkLst>
        </pc:spChg>
        <pc:spChg chg="add mod">
          <ac:chgData name="仙太郎 鬼塚" userId="1ce3f3eda215ae0b" providerId="LiveId" clId="{334FCBA3-3DC0-4770-852E-179882D6EECC}" dt="2023-11-30T10:34:22.550" v="1756" actId="1036"/>
          <ac:spMkLst>
            <pc:docMk/>
            <pc:sldMk cId="2292244201" sldId="327"/>
            <ac:spMk id="19" creationId="{2D01DABE-6400-B909-ED12-8ABBFC3A835C}"/>
          </ac:spMkLst>
        </pc:spChg>
        <pc:spChg chg="add mod">
          <ac:chgData name="仙太郎 鬼塚" userId="1ce3f3eda215ae0b" providerId="LiveId" clId="{334FCBA3-3DC0-4770-852E-179882D6EECC}" dt="2023-11-30T10:34:22.550" v="1756" actId="1036"/>
          <ac:spMkLst>
            <pc:docMk/>
            <pc:sldMk cId="2292244201" sldId="327"/>
            <ac:spMk id="20" creationId="{2BDC18BC-6B95-D314-FC7A-123407A33796}"/>
          </ac:spMkLst>
        </pc:spChg>
        <pc:spChg chg="add del mod">
          <ac:chgData name="仙太郎 鬼塚" userId="1ce3f3eda215ae0b" providerId="LiveId" clId="{334FCBA3-3DC0-4770-852E-179882D6EECC}" dt="2023-11-30T10:25:55.357" v="1570" actId="478"/>
          <ac:spMkLst>
            <pc:docMk/>
            <pc:sldMk cId="2292244201" sldId="327"/>
            <ac:spMk id="21" creationId="{CE4BA41F-21CD-87E8-75F3-67820BC78A03}"/>
          </ac:spMkLst>
        </pc:spChg>
        <pc:spChg chg="add del mod">
          <ac:chgData name="仙太郎 鬼塚" userId="1ce3f3eda215ae0b" providerId="LiveId" clId="{334FCBA3-3DC0-4770-852E-179882D6EECC}" dt="2023-11-30T10:25:55.357" v="1570" actId="478"/>
          <ac:spMkLst>
            <pc:docMk/>
            <pc:sldMk cId="2292244201" sldId="327"/>
            <ac:spMk id="22" creationId="{8178CA98-E11E-DE5C-1395-D7EE9932FFD8}"/>
          </ac:spMkLst>
        </pc:spChg>
        <pc:spChg chg="add del mod">
          <ac:chgData name="仙太郎 鬼塚" userId="1ce3f3eda215ae0b" providerId="LiveId" clId="{334FCBA3-3DC0-4770-852E-179882D6EECC}" dt="2023-11-30T10:25:55.357" v="1570" actId="478"/>
          <ac:spMkLst>
            <pc:docMk/>
            <pc:sldMk cId="2292244201" sldId="327"/>
            <ac:spMk id="23" creationId="{395D42C3-A97E-789F-9136-F1D6C2728535}"/>
          </ac:spMkLst>
        </pc:spChg>
        <pc:spChg chg="add del mod">
          <ac:chgData name="仙太郎 鬼塚" userId="1ce3f3eda215ae0b" providerId="LiveId" clId="{334FCBA3-3DC0-4770-852E-179882D6EECC}" dt="2023-11-30T10:25:52.736" v="1568"/>
          <ac:spMkLst>
            <pc:docMk/>
            <pc:sldMk cId="2292244201" sldId="327"/>
            <ac:spMk id="24" creationId="{BFD9D597-D329-ABF1-0E00-67FCB81DFA12}"/>
          </ac:spMkLst>
        </pc:spChg>
        <pc:spChg chg="add del mod">
          <ac:chgData name="仙太郎 鬼塚" userId="1ce3f3eda215ae0b" providerId="LiveId" clId="{334FCBA3-3DC0-4770-852E-179882D6EECC}" dt="2023-11-30T10:25:52.736" v="1568"/>
          <ac:spMkLst>
            <pc:docMk/>
            <pc:sldMk cId="2292244201" sldId="327"/>
            <ac:spMk id="25" creationId="{D242D25F-DEF2-0400-F77D-F095AF980685}"/>
          </ac:spMkLst>
        </pc:spChg>
        <pc:spChg chg="add del mod">
          <ac:chgData name="仙太郎 鬼塚" userId="1ce3f3eda215ae0b" providerId="LiveId" clId="{334FCBA3-3DC0-4770-852E-179882D6EECC}" dt="2023-11-30T10:25:52.736" v="1568"/>
          <ac:spMkLst>
            <pc:docMk/>
            <pc:sldMk cId="2292244201" sldId="327"/>
            <ac:spMk id="26" creationId="{0EF9E6A2-4057-DDEE-BD4C-B19609AA4644}"/>
          </ac:spMkLst>
        </pc:spChg>
        <pc:spChg chg="add del mod">
          <ac:chgData name="仙太郎 鬼塚" userId="1ce3f3eda215ae0b" providerId="LiveId" clId="{334FCBA3-3DC0-4770-852E-179882D6EECC}" dt="2023-11-30T10:28:42.205" v="1621" actId="478"/>
          <ac:spMkLst>
            <pc:docMk/>
            <pc:sldMk cId="2292244201" sldId="327"/>
            <ac:spMk id="27" creationId="{F88D8BD0-88C6-6958-B823-CB2DE1E0621D}"/>
          </ac:spMkLst>
        </pc:spChg>
        <pc:spChg chg="add mod">
          <ac:chgData name="仙太郎 鬼塚" userId="1ce3f3eda215ae0b" providerId="LiveId" clId="{334FCBA3-3DC0-4770-852E-179882D6EECC}" dt="2023-11-30T10:34:22.550" v="1756" actId="1036"/>
          <ac:spMkLst>
            <pc:docMk/>
            <pc:sldMk cId="2292244201" sldId="327"/>
            <ac:spMk id="28" creationId="{807EA1A0-8305-F22E-3832-185D3046D4A1}"/>
          </ac:spMkLst>
        </pc:spChg>
        <pc:spChg chg="add mod">
          <ac:chgData name="仙太郎 鬼塚" userId="1ce3f3eda215ae0b" providerId="LiveId" clId="{334FCBA3-3DC0-4770-852E-179882D6EECC}" dt="2023-11-30T10:34:22.550" v="1756" actId="1036"/>
          <ac:spMkLst>
            <pc:docMk/>
            <pc:sldMk cId="2292244201" sldId="327"/>
            <ac:spMk id="29" creationId="{CE47CFF9-C765-0EF4-C018-2E5FA318B795}"/>
          </ac:spMkLst>
        </pc:spChg>
        <pc:spChg chg="add mod">
          <ac:chgData name="仙太郎 鬼塚" userId="1ce3f3eda215ae0b" providerId="LiveId" clId="{334FCBA3-3DC0-4770-852E-179882D6EECC}" dt="2023-11-30T10:34:22.550" v="1756" actId="1036"/>
          <ac:spMkLst>
            <pc:docMk/>
            <pc:sldMk cId="2292244201" sldId="327"/>
            <ac:spMk id="30" creationId="{DB4FCAD6-121A-0B55-B084-E135AB3ECBDE}"/>
          </ac:spMkLst>
        </pc:spChg>
        <pc:spChg chg="add mod">
          <ac:chgData name="仙太郎 鬼塚" userId="1ce3f3eda215ae0b" providerId="LiveId" clId="{334FCBA3-3DC0-4770-852E-179882D6EECC}" dt="2023-11-30T10:34:22.550" v="1756" actId="1036"/>
          <ac:spMkLst>
            <pc:docMk/>
            <pc:sldMk cId="2292244201" sldId="327"/>
            <ac:spMk id="31" creationId="{7A63E3C6-35FD-E254-E6BC-B7357418D6E9}"/>
          </ac:spMkLst>
        </pc:spChg>
        <pc:spChg chg="add mod">
          <ac:chgData name="仙太郎 鬼塚" userId="1ce3f3eda215ae0b" providerId="LiveId" clId="{334FCBA3-3DC0-4770-852E-179882D6EECC}" dt="2023-11-30T10:34:22.550" v="1756" actId="1036"/>
          <ac:spMkLst>
            <pc:docMk/>
            <pc:sldMk cId="2292244201" sldId="327"/>
            <ac:spMk id="32" creationId="{A1B5D4BC-986C-9E29-DC1D-6A8FEDB99EA1}"/>
          </ac:spMkLst>
        </pc:spChg>
        <pc:spChg chg="add mod">
          <ac:chgData name="仙太郎 鬼塚" userId="1ce3f3eda215ae0b" providerId="LiveId" clId="{334FCBA3-3DC0-4770-852E-179882D6EECC}" dt="2023-11-30T10:34:22.550" v="1756" actId="1036"/>
          <ac:spMkLst>
            <pc:docMk/>
            <pc:sldMk cId="2292244201" sldId="327"/>
            <ac:spMk id="33" creationId="{1142FFB0-470B-F98F-3767-CE368A454D77}"/>
          </ac:spMkLst>
        </pc:spChg>
        <pc:spChg chg="add del mod">
          <ac:chgData name="仙太郎 鬼塚" userId="1ce3f3eda215ae0b" providerId="LiveId" clId="{334FCBA3-3DC0-4770-852E-179882D6EECC}" dt="2023-11-30T10:28:44.838" v="1624" actId="478"/>
          <ac:spMkLst>
            <pc:docMk/>
            <pc:sldMk cId="2292244201" sldId="327"/>
            <ac:spMk id="34" creationId="{733CB0BE-D489-1E50-53FE-EBAD5E9F66F0}"/>
          </ac:spMkLst>
        </pc:spChg>
        <pc:spChg chg="add del mod">
          <ac:chgData name="仙太郎 鬼塚" userId="1ce3f3eda215ae0b" providerId="LiveId" clId="{334FCBA3-3DC0-4770-852E-179882D6EECC}" dt="2023-11-30T10:28:44.125" v="1623" actId="478"/>
          <ac:spMkLst>
            <pc:docMk/>
            <pc:sldMk cId="2292244201" sldId="327"/>
            <ac:spMk id="35" creationId="{DAEB96C3-295E-1B31-935B-E550D0BEDF2F}"/>
          </ac:spMkLst>
        </pc:spChg>
        <pc:spChg chg="add del mod">
          <ac:chgData name="仙太郎 鬼塚" userId="1ce3f3eda215ae0b" providerId="LiveId" clId="{334FCBA3-3DC0-4770-852E-179882D6EECC}" dt="2023-11-30T10:28:43.605" v="1622" actId="478"/>
          <ac:spMkLst>
            <pc:docMk/>
            <pc:sldMk cId="2292244201" sldId="327"/>
            <ac:spMk id="36" creationId="{61EB99E4-B528-C81C-7E0B-F82F937E6A50}"/>
          </ac:spMkLst>
        </pc:spChg>
        <pc:spChg chg="add del mod">
          <ac:chgData name="仙太郎 鬼塚" userId="1ce3f3eda215ae0b" providerId="LiveId" clId="{334FCBA3-3DC0-4770-852E-179882D6EECC}" dt="2023-11-30T10:32:11.277" v="1655" actId="478"/>
          <ac:spMkLst>
            <pc:docMk/>
            <pc:sldMk cId="2292244201" sldId="327"/>
            <ac:spMk id="37" creationId="{9D5F4A8D-DF85-CDAF-BBCB-B5C4659445A0}"/>
          </ac:spMkLst>
        </pc:spChg>
        <pc:spChg chg="add del mod">
          <ac:chgData name="仙太郎 鬼塚" userId="1ce3f3eda215ae0b" providerId="LiveId" clId="{334FCBA3-3DC0-4770-852E-179882D6EECC}" dt="2023-11-30T10:32:08.533" v="1653" actId="478"/>
          <ac:spMkLst>
            <pc:docMk/>
            <pc:sldMk cId="2292244201" sldId="327"/>
            <ac:spMk id="38" creationId="{3A744E35-9A36-BB44-8EE2-D4845C5253C8}"/>
          </ac:spMkLst>
        </pc:spChg>
        <pc:spChg chg="add del mod">
          <ac:chgData name="仙太郎 鬼塚" userId="1ce3f3eda215ae0b" providerId="LiveId" clId="{334FCBA3-3DC0-4770-852E-179882D6EECC}" dt="2023-11-30T10:32:10.422" v="1654" actId="478"/>
          <ac:spMkLst>
            <pc:docMk/>
            <pc:sldMk cId="2292244201" sldId="327"/>
            <ac:spMk id="39" creationId="{49D0F077-2859-E060-F7EB-94C98A783DD3}"/>
          </ac:spMkLst>
        </pc:spChg>
        <pc:spChg chg="add mod">
          <ac:chgData name="仙太郎 鬼塚" userId="1ce3f3eda215ae0b" providerId="LiveId" clId="{334FCBA3-3DC0-4770-852E-179882D6EECC}" dt="2023-11-30T10:34:22.550" v="1756" actId="1036"/>
          <ac:spMkLst>
            <pc:docMk/>
            <pc:sldMk cId="2292244201" sldId="327"/>
            <ac:spMk id="40" creationId="{456D2A2D-E516-C486-B55F-70401AC387A6}"/>
          </ac:spMkLst>
        </pc:spChg>
        <pc:spChg chg="add mod">
          <ac:chgData name="仙太郎 鬼塚" userId="1ce3f3eda215ae0b" providerId="LiveId" clId="{334FCBA3-3DC0-4770-852E-179882D6EECC}" dt="2023-11-30T10:34:22.550" v="1756" actId="1036"/>
          <ac:spMkLst>
            <pc:docMk/>
            <pc:sldMk cId="2292244201" sldId="327"/>
            <ac:spMk id="41" creationId="{2C01DE4C-1D97-DB8F-A35E-5AC2A5C8918C}"/>
          </ac:spMkLst>
        </pc:spChg>
        <pc:spChg chg="add mod">
          <ac:chgData name="仙太郎 鬼塚" userId="1ce3f3eda215ae0b" providerId="LiveId" clId="{334FCBA3-3DC0-4770-852E-179882D6EECC}" dt="2023-11-30T10:34:22.550" v="1756" actId="1036"/>
          <ac:spMkLst>
            <pc:docMk/>
            <pc:sldMk cId="2292244201" sldId="327"/>
            <ac:spMk id="42" creationId="{A3F183BE-0C7D-C292-4B53-70E9E7A35C37}"/>
          </ac:spMkLst>
        </pc:spChg>
        <pc:spChg chg="add mod">
          <ac:chgData name="仙太郎 鬼塚" userId="1ce3f3eda215ae0b" providerId="LiveId" clId="{334FCBA3-3DC0-4770-852E-179882D6EECC}" dt="2023-11-30T10:34:22.550" v="1756" actId="1036"/>
          <ac:spMkLst>
            <pc:docMk/>
            <pc:sldMk cId="2292244201" sldId="327"/>
            <ac:spMk id="43" creationId="{AD08974B-48FD-75F3-074B-BC36A54A5040}"/>
          </ac:spMkLst>
        </pc:spChg>
        <pc:spChg chg="add mod">
          <ac:chgData name="仙太郎 鬼塚" userId="1ce3f3eda215ae0b" providerId="LiveId" clId="{334FCBA3-3DC0-4770-852E-179882D6EECC}" dt="2023-12-01T03:08:13.649" v="3969" actId="20577"/>
          <ac:spMkLst>
            <pc:docMk/>
            <pc:sldMk cId="2292244201" sldId="327"/>
            <ac:spMk id="44" creationId="{43C46FD0-CFD3-DA4E-5695-83D9F628112A}"/>
          </ac:spMkLst>
        </pc:spChg>
        <pc:spChg chg="add mod">
          <ac:chgData name="仙太郎 鬼塚" userId="1ce3f3eda215ae0b" providerId="LiveId" clId="{334FCBA3-3DC0-4770-852E-179882D6EECC}" dt="2023-11-30T10:34:22.550" v="1756" actId="1036"/>
          <ac:spMkLst>
            <pc:docMk/>
            <pc:sldMk cId="2292244201" sldId="327"/>
            <ac:spMk id="45" creationId="{D460AB1E-2C82-A87D-E9E0-A65C5A226491}"/>
          </ac:spMkLst>
        </pc:spChg>
        <pc:spChg chg="add del mod">
          <ac:chgData name="仙太郎 鬼塚" userId="1ce3f3eda215ae0b" providerId="LiveId" clId="{334FCBA3-3DC0-4770-852E-179882D6EECC}" dt="2023-11-30T10:34:00.007" v="1705"/>
          <ac:spMkLst>
            <pc:docMk/>
            <pc:sldMk cId="2292244201" sldId="327"/>
            <ac:spMk id="46" creationId="{CAADB5A4-DFB9-C501-3BB6-D9610BB37363}"/>
          </ac:spMkLst>
        </pc:spChg>
        <pc:spChg chg="add del mod">
          <ac:chgData name="仙太郎 鬼塚" userId="1ce3f3eda215ae0b" providerId="LiveId" clId="{334FCBA3-3DC0-4770-852E-179882D6EECC}" dt="2023-11-30T10:34:00.007" v="1705"/>
          <ac:spMkLst>
            <pc:docMk/>
            <pc:sldMk cId="2292244201" sldId="327"/>
            <ac:spMk id="47" creationId="{1784B42E-B19B-08A0-E514-12868F15886C}"/>
          </ac:spMkLst>
        </pc:spChg>
        <pc:cxnChg chg="add del mod">
          <ac:chgData name="仙太郎 鬼塚" userId="1ce3f3eda215ae0b" providerId="LiveId" clId="{334FCBA3-3DC0-4770-852E-179882D6EECC}" dt="2023-11-30T10:21:04.758" v="1458" actId="478"/>
          <ac:cxnSpMkLst>
            <pc:docMk/>
            <pc:sldMk cId="2292244201" sldId="327"/>
            <ac:cxnSpMk id="10" creationId="{587117DD-8873-E2EE-CD74-490C17D0E8A2}"/>
          </ac:cxnSpMkLst>
        </pc:cxnChg>
      </pc:sldChg>
      <pc:sldChg chg="modSp add del mod">
        <pc:chgData name="仙太郎 鬼塚" userId="1ce3f3eda215ae0b" providerId="LiveId" clId="{334FCBA3-3DC0-4770-852E-179882D6EECC}" dt="2023-11-30T13:18:42.659" v="3001" actId="47"/>
        <pc:sldMkLst>
          <pc:docMk/>
          <pc:sldMk cId="944009211" sldId="328"/>
        </pc:sldMkLst>
        <pc:spChg chg="mod">
          <ac:chgData name="仙太郎 鬼塚" userId="1ce3f3eda215ae0b" providerId="LiveId" clId="{334FCBA3-3DC0-4770-852E-179882D6EECC}" dt="2023-11-30T12:55:00.636" v="2697"/>
          <ac:spMkLst>
            <pc:docMk/>
            <pc:sldMk cId="944009211" sldId="328"/>
            <ac:spMk id="2" creationId="{00000000-0000-0000-0000-000000000000}"/>
          </ac:spMkLst>
        </pc:spChg>
        <pc:spChg chg="mod">
          <ac:chgData name="仙太郎 鬼塚" userId="1ce3f3eda215ae0b" providerId="LiveId" clId="{334FCBA3-3DC0-4770-852E-179882D6EECC}" dt="2023-11-30T12:55:13.593" v="2701" actId="20577"/>
          <ac:spMkLst>
            <pc:docMk/>
            <pc:sldMk cId="944009211" sldId="328"/>
            <ac:spMk id="3" creationId="{00000000-0000-0000-0000-000000000000}"/>
          </ac:spMkLst>
        </pc:spChg>
      </pc:sldChg>
      <pc:sldChg chg="new del">
        <pc:chgData name="仙太郎 鬼塚" userId="1ce3f3eda215ae0b" providerId="LiveId" clId="{334FCBA3-3DC0-4770-852E-179882D6EECC}" dt="2023-11-30T09:49:46.109" v="1313" actId="47"/>
        <pc:sldMkLst>
          <pc:docMk/>
          <pc:sldMk cId="3468241025" sldId="328"/>
        </pc:sldMkLst>
      </pc:sldChg>
      <pc:sldChg chg="addSp delSp modSp new mod">
        <pc:chgData name="仙太郎 鬼塚" userId="1ce3f3eda215ae0b" providerId="LiveId" clId="{334FCBA3-3DC0-4770-852E-179882D6EECC}" dt="2023-12-04T08:28:20.051" v="5700"/>
        <pc:sldMkLst>
          <pc:docMk/>
          <pc:sldMk cId="775374621" sldId="329"/>
        </pc:sldMkLst>
        <pc:spChg chg="mod">
          <ac:chgData name="仙太郎 鬼塚" userId="1ce3f3eda215ae0b" providerId="LiveId" clId="{334FCBA3-3DC0-4770-852E-179882D6EECC}" dt="2023-11-30T13:18:52.601" v="3002" actId="20577"/>
          <ac:spMkLst>
            <pc:docMk/>
            <pc:sldMk cId="775374621" sldId="329"/>
            <ac:spMk id="2" creationId="{63FD65FC-A422-8D56-B6A4-0E06A25F7CA8}"/>
          </ac:spMkLst>
        </pc:spChg>
        <pc:spChg chg="mod">
          <ac:chgData name="仙太郎 鬼塚" userId="1ce3f3eda215ae0b" providerId="LiveId" clId="{334FCBA3-3DC0-4770-852E-179882D6EECC}" dt="2023-11-30T13:24:55.438" v="3107" actId="20577"/>
          <ac:spMkLst>
            <pc:docMk/>
            <pc:sldMk cId="775374621" sldId="329"/>
            <ac:spMk id="3" creationId="{E76F065E-01B6-CCA3-1F16-D5E9302512CD}"/>
          </ac:spMkLst>
        </pc:spChg>
        <pc:graphicFrameChg chg="add del mod modGraphic">
          <ac:chgData name="仙太郎 鬼塚" userId="1ce3f3eda215ae0b" providerId="LiveId" clId="{334FCBA3-3DC0-4770-852E-179882D6EECC}" dt="2023-11-30T12:58:17.584" v="2851" actId="478"/>
          <ac:graphicFrameMkLst>
            <pc:docMk/>
            <pc:sldMk cId="775374621" sldId="329"/>
            <ac:graphicFrameMk id="5" creationId="{1E727843-AF8B-F1D2-977D-6ECE45F8770F}"/>
          </ac:graphicFrameMkLst>
        </pc:graphicFrameChg>
        <pc:graphicFrameChg chg="add mod modGraphic">
          <ac:chgData name="仙太郎 鬼塚" userId="1ce3f3eda215ae0b" providerId="LiveId" clId="{334FCBA3-3DC0-4770-852E-179882D6EECC}" dt="2023-12-04T08:28:20.051" v="5700"/>
          <ac:graphicFrameMkLst>
            <pc:docMk/>
            <pc:sldMk cId="775374621" sldId="329"/>
            <ac:graphicFrameMk id="6" creationId="{220741A5-373B-31F9-7D03-0445E50BB5AB}"/>
          </ac:graphicFrameMkLst>
        </pc:graphicFrameChg>
        <pc:graphicFrameChg chg="add mod modGraphic">
          <ac:chgData name="仙太郎 鬼塚" userId="1ce3f3eda215ae0b" providerId="LiveId" clId="{334FCBA3-3DC0-4770-852E-179882D6EECC}" dt="2023-12-04T08:27:59.050" v="5698" actId="14734"/>
          <ac:graphicFrameMkLst>
            <pc:docMk/>
            <pc:sldMk cId="775374621" sldId="329"/>
            <ac:graphicFrameMk id="7" creationId="{D29B6569-FA2A-54C9-D571-40E99F77A509}"/>
          </ac:graphicFrameMkLst>
        </pc:graphicFrameChg>
        <pc:graphicFrameChg chg="add del mod">
          <ac:chgData name="仙太郎 鬼塚" userId="1ce3f3eda215ae0b" providerId="LiveId" clId="{334FCBA3-3DC0-4770-852E-179882D6EECC}" dt="2023-11-30T13:24:40.856" v="3080"/>
          <ac:graphicFrameMkLst>
            <pc:docMk/>
            <pc:sldMk cId="775374621" sldId="329"/>
            <ac:graphicFrameMk id="8" creationId="{365F8371-6928-B76B-E8DD-8F328143430B}"/>
          </ac:graphicFrameMkLst>
        </pc:graphicFrameChg>
        <pc:graphicFrameChg chg="add del mod">
          <ac:chgData name="仙太郎 鬼塚" userId="1ce3f3eda215ae0b" providerId="LiveId" clId="{334FCBA3-3DC0-4770-852E-179882D6EECC}" dt="2023-11-30T13:24:43.376" v="3082"/>
          <ac:graphicFrameMkLst>
            <pc:docMk/>
            <pc:sldMk cId="775374621" sldId="329"/>
            <ac:graphicFrameMk id="9" creationId="{57246D1E-F9AD-E50D-BA3B-7C45F5D7DA79}"/>
          </ac:graphicFrameMkLst>
        </pc:graphicFrameChg>
      </pc:sldChg>
      <pc:sldChg chg="addSp delSp modSp new mod">
        <pc:chgData name="仙太郎 鬼塚" userId="1ce3f3eda215ae0b" providerId="LiveId" clId="{334FCBA3-3DC0-4770-852E-179882D6EECC}" dt="2023-12-04T07:57:47.799" v="5627" actId="20577"/>
        <pc:sldMkLst>
          <pc:docMk/>
          <pc:sldMk cId="280677849" sldId="330"/>
        </pc:sldMkLst>
        <pc:spChg chg="mod">
          <ac:chgData name="仙太郎 鬼塚" userId="1ce3f3eda215ae0b" providerId="LiveId" clId="{334FCBA3-3DC0-4770-852E-179882D6EECC}" dt="2023-12-04T07:57:47.799" v="5627" actId="20577"/>
          <ac:spMkLst>
            <pc:docMk/>
            <pc:sldMk cId="280677849" sldId="330"/>
            <ac:spMk id="2" creationId="{975B0F21-9D93-2F38-9A8B-1581E11E1820}"/>
          </ac:spMkLst>
        </pc:spChg>
        <pc:spChg chg="add mod">
          <ac:chgData name="仙太郎 鬼塚" userId="1ce3f3eda215ae0b" providerId="LiveId" clId="{334FCBA3-3DC0-4770-852E-179882D6EECC}" dt="2023-12-01T03:12:10.129" v="4180" actId="20577"/>
          <ac:spMkLst>
            <pc:docMk/>
            <pc:sldMk cId="280677849" sldId="330"/>
            <ac:spMk id="3" creationId="{25B07F1B-AF55-71EE-44D0-72A5F3743827}"/>
          </ac:spMkLst>
        </pc:spChg>
        <pc:spChg chg="del mod">
          <ac:chgData name="仙太郎 鬼塚" userId="1ce3f3eda215ae0b" providerId="LiveId" clId="{334FCBA3-3DC0-4770-852E-179882D6EECC}" dt="2023-11-30T15:38:37.946" v="3432" actId="478"/>
          <ac:spMkLst>
            <pc:docMk/>
            <pc:sldMk cId="280677849" sldId="330"/>
            <ac:spMk id="3" creationId="{97379BFB-4247-E20F-01A8-460C8A52F902}"/>
          </ac:spMkLst>
        </pc:spChg>
        <pc:graphicFrameChg chg="add mod modGraphic">
          <ac:chgData name="仙太郎 鬼塚" userId="1ce3f3eda215ae0b" providerId="LiveId" clId="{334FCBA3-3DC0-4770-852E-179882D6EECC}" dt="2023-12-01T03:12:24.414" v="4199" actId="1036"/>
          <ac:graphicFrameMkLst>
            <pc:docMk/>
            <pc:sldMk cId="280677849" sldId="330"/>
            <ac:graphicFrameMk id="5" creationId="{4B6E59C4-EFF6-83AF-1F0C-55055A58B790}"/>
          </ac:graphicFrameMkLst>
        </pc:graphicFrameChg>
      </pc:sldChg>
      <pc:sldChg chg="modSp new del mod">
        <pc:chgData name="仙太郎 鬼塚" userId="1ce3f3eda215ae0b" providerId="LiveId" clId="{334FCBA3-3DC0-4770-852E-179882D6EECC}" dt="2023-11-30T15:59:18.414" v="3621" actId="47"/>
        <pc:sldMkLst>
          <pc:docMk/>
          <pc:sldMk cId="1703019049" sldId="331"/>
        </pc:sldMkLst>
        <pc:spChg chg="mod">
          <ac:chgData name="仙太郎 鬼塚" userId="1ce3f3eda215ae0b" providerId="LiveId" clId="{334FCBA3-3DC0-4770-852E-179882D6EECC}" dt="2023-11-30T13:29:18.711" v="3199" actId="20577"/>
          <ac:spMkLst>
            <pc:docMk/>
            <pc:sldMk cId="1703019049" sldId="331"/>
            <ac:spMk id="2" creationId="{1780C2A5-A8FF-7F75-EF2E-6DC7F4881807}"/>
          </ac:spMkLst>
        </pc:spChg>
      </pc:sldChg>
      <pc:sldChg chg="addSp delSp modSp add mod">
        <pc:chgData name="仙太郎 鬼塚" userId="1ce3f3eda215ae0b" providerId="LiveId" clId="{334FCBA3-3DC0-4770-852E-179882D6EECC}" dt="2023-12-01T03:28:10.567" v="4482" actId="478"/>
        <pc:sldMkLst>
          <pc:docMk/>
          <pc:sldMk cId="2820116460" sldId="332"/>
        </pc:sldMkLst>
        <pc:spChg chg="mod">
          <ac:chgData name="仙太郎 鬼塚" userId="1ce3f3eda215ae0b" providerId="LiveId" clId="{334FCBA3-3DC0-4770-852E-179882D6EECC}" dt="2023-12-01T03:27:16.624" v="4443" actId="20577"/>
          <ac:spMkLst>
            <pc:docMk/>
            <pc:sldMk cId="2820116460" sldId="332"/>
            <ac:spMk id="2" creationId="{63FD65FC-A422-8D56-B6A4-0E06A25F7CA8}"/>
          </ac:spMkLst>
        </pc:spChg>
        <pc:spChg chg="add del mod">
          <ac:chgData name="仙太郎 鬼塚" userId="1ce3f3eda215ae0b" providerId="LiveId" clId="{334FCBA3-3DC0-4770-852E-179882D6EECC}" dt="2023-12-01T03:12:51.603" v="4201"/>
          <ac:spMkLst>
            <pc:docMk/>
            <pc:sldMk cId="2820116460" sldId="332"/>
            <ac:spMk id="3" creationId="{3091687B-3BFD-19C5-67F7-DBB0CACDB76A}"/>
          </ac:spMkLst>
        </pc:spChg>
        <pc:spChg chg="del mod">
          <ac:chgData name="仙太郎 鬼塚" userId="1ce3f3eda215ae0b" providerId="LiveId" clId="{334FCBA3-3DC0-4770-852E-179882D6EECC}" dt="2023-11-30T15:39:06.489" v="3472" actId="478"/>
          <ac:spMkLst>
            <pc:docMk/>
            <pc:sldMk cId="2820116460" sldId="332"/>
            <ac:spMk id="3" creationId="{E76F065E-01B6-CCA3-1F16-D5E9302512CD}"/>
          </ac:spMkLst>
        </pc:spChg>
        <pc:spChg chg="add del mod">
          <ac:chgData name="仙太郎 鬼塚" userId="1ce3f3eda215ae0b" providerId="LiveId" clId="{334FCBA3-3DC0-4770-852E-179882D6EECC}" dt="2023-12-01T03:28:10.567" v="4482" actId="478"/>
          <ac:spMkLst>
            <pc:docMk/>
            <pc:sldMk cId="2820116460" sldId="332"/>
            <ac:spMk id="5" creationId="{A3047C51-1C6D-4E72-1A64-539FAF569C19}"/>
          </ac:spMkLst>
        </pc:spChg>
        <pc:graphicFrameChg chg="del mod modGraphic">
          <ac:chgData name="仙太郎 鬼塚" userId="1ce3f3eda215ae0b" providerId="LiveId" clId="{334FCBA3-3DC0-4770-852E-179882D6EECC}" dt="2023-11-30T15:44:59.922" v="3509" actId="478"/>
          <ac:graphicFrameMkLst>
            <pc:docMk/>
            <pc:sldMk cId="2820116460" sldId="332"/>
            <ac:graphicFrameMk id="6" creationId="{220741A5-373B-31F9-7D03-0445E50BB5AB}"/>
          </ac:graphicFrameMkLst>
        </pc:graphicFrameChg>
        <pc:graphicFrameChg chg="del">
          <ac:chgData name="仙太郎 鬼塚" userId="1ce3f3eda215ae0b" providerId="LiveId" clId="{334FCBA3-3DC0-4770-852E-179882D6EECC}" dt="2023-11-30T15:45:04.554" v="3510" actId="478"/>
          <ac:graphicFrameMkLst>
            <pc:docMk/>
            <pc:sldMk cId="2820116460" sldId="332"/>
            <ac:graphicFrameMk id="7" creationId="{D29B6569-FA2A-54C9-D571-40E99F77A509}"/>
          </ac:graphicFrameMkLst>
        </pc:graphicFrameChg>
        <pc:graphicFrameChg chg="add mod">
          <ac:chgData name="仙太郎 鬼塚" userId="1ce3f3eda215ae0b" providerId="LiveId" clId="{334FCBA3-3DC0-4770-852E-179882D6EECC}" dt="2023-12-01T03:25:50.823" v="4422" actId="692"/>
          <ac:graphicFrameMkLst>
            <pc:docMk/>
            <pc:sldMk cId="2820116460" sldId="332"/>
            <ac:graphicFrameMk id="9" creationId="{96C76713-44E9-326F-D4E6-27282B608E29}"/>
          </ac:graphicFrameMkLst>
        </pc:graphicFrameChg>
      </pc:sldChg>
      <pc:sldChg chg="addSp modSp add mod">
        <pc:chgData name="仙太郎 鬼塚" userId="1ce3f3eda215ae0b" providerId="LiveId" clId="{334FCBA3-3DC0-4770-852E-179882D6EECC}" dt="2023-12-01T03:27:18.543" v="4444" actId="20577"/>
        <pc:sldMkLst>
          <pc:docMk/>
          <pc:sldMk cId="1753012129" sldId="333"/>
        </pc:sldMkLst>
        <pc:spChg chg="mod">
          <ac:chgData name="仙太郎 鬼塚" userId="1ce3f3eda215ae0b" providerId="LiveId" clId="{334FCBA3-3DC0-4770-852E-179882D6EECC}" dt="2023-12-01T03:27:18.543" v="4444" actId="20577"/>
          <ac:spMkLst>
            <pc:docMk/>
            <pc:sldMk cId="1753012129" sldId="333"/>
            <ac:spMk id="2" creationId="{63FD65FC-A422-8D56-B6A4-0E06A25F7CA8}"/>
          </ac:spMkLst>
        </pc:spChg>
        <pc:spChg chg="add mod">
          <ac:chgData name="仙太郎 鬼塚" userId="1ce3f3eda215ae0b" providerId="LiveId" clId="{334FCBA3-3DC0-4770-852E-179882D6EECC}" dt="2023-11-30T16:02:31.830" v="3716" actId="20577"/>
          <ac:spMkLst>
            <pc:docMk/>
            <pc:sldMk cId="1753012129" sldId="333"/>
            <ac:spMk id="3" creationId="{3CE45862-06CF-90D2-41FC-7E70D2C14C00}"/>
          </ac:spMkLst>
        </pc:spChg>
        <pc:graphicFrameChg chg="mod">
          <ac:chgData name="仙太郎 鬼塚" userId="1ce3f3eda215ae0b" providerId="LiveId" clId="{334FCBA3-3DC0-4770-852E-179882D6EECC}" dt="2023-12-01T03:26:03.254" v="4424" actId="692"/>
          <ac:graphicFrameMkLst>
            <pc:docMk/>
            <pc:sldMk cId="1753012129" sldId="333"/>
            <ac:graphicFrameMk id="9" creationId="{96C76713-44E9-326F-D4E6-27282B608E29}"/>
          </ac:graphicFrameMkLst>
        </pc:graphicFrameChg>
      </pc:sldChg>
      <pc:sldChg chg="add del mod">
        <pc:chgData name="仙太郎 鬼塚" userId="1ce3f3eda215ae0b" providerId="LiveId" clId="{334FCBA3-3DC0-4770-852E-179882D6EECC}" dt="2023-11-30T15:59:08.709" v="3619"/>
        <pc:sldMkLst>
          <pc:docMk/>
          <pc:sldMk cId="2507244568" sldId="333"/>
        </pc:sldMkLst>
      </pc:sldChg>
      <pc:sldChg chg="addSp modSp new mod">
        <pc:chgData name="仙太郎 鬼塚" userId="1ce3f3eda215ae0b" providerId="LiveId" clId="{334FCBA3-3DC0-4770-852E-179882D6EECC}" dt="2023-12-04T08:30:23.307" v="5716" actId="20577"/>
        <pc:sldMkLst>
          <pc:docMk/>
          <pc:sldMk cId="1445574184" sldId="334"/>
        </pc:sldMkLst>
        <pc:spChg chg="mod">
          <ac:chgData name="仙太郎 鬼塚" userId="1ce3f3eda215ae0b" providerId="LiveId" clId="{334FCBA3-3DC0-4770-852E-179882D6EECC}" dt="2023-11-30T16:05:30.817" v="3812" actId="20577"/>
          <ac:spMkLst>
            <pc:docMk/>
            <pc:sldMk cId="1445574184" sldId="334"/>
            <ac:spMk id="2" creationId="{B114AFEA-528D-669D-B64C-1B377F2F16BE}"/>
          </ac:spMkLst>
        </pc:spChg>
        <pc:spChg chg="mod">
          <ac:chgData name="仙太郎 鬼塚" userId="1ce3f3eda215ae0b" providerId="LiveId" clId="{334FCBA3-3DC0-4770-852E-179882D6EECC}" dt="2023-12-04T08:30:23.307" v="5716" actId="20577"/>
          <ac:spMkLst>
            <pc:docMk/>
            <pc:sldMk cId="1445574184" sldId="334"/>
            <ac:spMk id="3" creationId="{39C14524-47C8-6377-1CAE-76AD5ACF17BF}"/>
          </ac:spMkLst>
        </pc:spChg>
        <pc:spChg chg="add mod">
          <ac:chgData name="仙太郎 鬼塚" userId="1ce3f3eda215ae0b" providerId="LiveId" clId="{334FCBA3-3DC0-4770-852E-179882D6EECC}" dt="2023-12-01T03:13:27.214" v="4221" actId="1036"/>
          <ac:spMkLst>
            <pc:docMk/>
            <pc:sldMk cId="1445574184" sldId="334"/>
            <ac:spMk id="5" creationId="{980DFBD0-3930-4524-4150-A78ADABA042A}"/>
          </ac:spMkLst>
        </pc:spChg>
        <pc:spChg chg="add mod">
          <ac:chgData name="仙太郎 鬼塚" userId="1ce3f3eda215ae0b" providerId="LiveId" clId="{334FCBA3-3DC0-4770-852E-179882D6EECC}" dt="2023-12-01T03:13:27.214" v="4221" actId="1036"/>
          <ac:spMkLst>
            <pc:docMk/>
            <pc:sldMk cId="1445574184" sldId="334"/>
            <ac:spMk id="6" creationId="{9AC438D3-9AFE-5202-3598-0636FC631457}"/>
          </ac:spMkLst>
        </pc:spChg>
        <pc:spChg chg="add mod">
          <ac:chgData name="仙太郎 鬼塚" userId="1ce3f3eda215ae0b" providerId="LiveId" clId="{334FCBA3-3DC0-4770-852E-179882D6EECC}" dt="2023-12-01T03:13:27.214" v="4221" actId="1036"/>
          <ac:spMkLst>
            <pc:docMk/>
            <pc:sldMk cId="1445574184" sldId="334"/>
            <ac:spMk id="7" creationId="{EAE2BDB4-8E42-F5E3-00D7-72DD32E994DD}"/>
          </ac:spMkLst>
        </pc:spChg>
        <pc:spChg chg="add mod">
          <ac:chgData name="仙太郎 鬼塚" userId="1ce3f3eda215ae0b" providerId="LiveId" clId="{334FCBA3-3DC0-4770-852E-179882D6EECC}" dt="2023-12-01T03:13:27.214" v="4221" actId="1036"/>
          <ac:spMkLst>
            <pc:docMk/>
            <pc:sldMk cId="1445574184" sldId="334"/>
            <ac:spMk id="8" creationId="{77F148A9-854F-0B1E-E957-A92F2BBAB6A3}"/>
          </ac:spMkLst>
        </pc:spChg>
        <pc:spChg chg="add mod">
          <ac:chgData name="仙太郎 鬼塚" userId="1ce3f3eda215ae0b" providerId="LiveId" clId="{334FCBA3-3DC0-4770-852E-179882D6EECC}" dt="2023-12-01T03:13:27.214" v="4221" actId="1036"/>
          <ac:spMkLst>
            <pc:docMk/>
            <pc:sldMk cId="1445574184" sldId="334"/>
            <ac:spMk id="10" creationId="{30826E2A-BC56-7135-1BA7-EF8765A5B91D}"/>
          </ac:spMkLst>
        </pc:spChg>
        <pc:spChg chg="add mod">
          <ac:chgData name="仙太郎 鬼塚" userId="1ce3f3eda215ae0b" providerId="LiveId" clId="{334FCBA3-3DC0-4770-852E-179882D6EECC}" dt="2023-12-01T03:13:27.214" v="4221" actId="1036"/>
          <ac:spMkLst>
            <pc:docMk/>
            <pc:sldMk cId="1445574184" sldId="334"/>
            <ac:spMk id="11" creationId="{7947ABD4-13EA-DDFF-7440-765E6DF96076}"/>
          </ac:spMkLst>
        </pc:spChg>
        <pc:spChg chg="add mod">
          <ac:chgData name="仙太郎 鬼塚" userId="1ce3f3eda215ae0b" providerId="LiveId" clId="{334FCBA3-3DC0-4770-852E-179882D6EECC}" dt="2023-12-01T03:13:27.214" v="4221" actId="1036"/>
          <ac:spMkLst>
            <pc:docMk/>
            <pc:sldMk cId="1445574184" sldId="334"/>
            <ac:spMk id="12" creationId="{2F1F03E0-CEA1-C957-4317-B081EBBEF0AF}"/>
          </ac:spMkLst>
        </pc:spChg>
        <pc:picChg chg="add mod">
          <ac:chgData name="仙太郎 鬼塚" userId="1ce3f3eda215ae0b" providerId="LiveId" clId="{334FCBA3-3DC0-4770-852E-179882D6EECC}" dt="2023-12-01T03:13:27.214" v="4221" actId="1036"/>
          <ac:picMkLst>
            <pc:docMk/>
            <pc:sldMk cId="1445574184" sldId="334"/>
            <ac:picMk id="9" creationId="{76047B42-59E4-FBC3-5956-7D407CE5EDFD}"/>
          </ac:picMkLst>
        </pc:picChg>
      </pc:sldChg>
    </pc:docChg>
  </pc:docChgLst>
  <pc:docChgLst>
    <pc:chgData name="仙太郎 鬼塚" userId="1ce3f3eda215ae0b" providerId="LiveId" clId="{65B56582-E5BA-9245-8749-4265CEDCDC2D}"/>
    <pc:docChg chg="modSld">
      <pc:chgData name="仙太郎 鬼塚" userId="1ce3f3eda215ae0b" providerId="LiveId" clId="{65B56582-E5BA-9245-8749-4265CEDCDC2D}" dt="2023-12-05T04:42:00.053" v="27" actId="20577"/>
      <pc:docMkLst>
        <pc:docMk/>
      </pc:docMkLst>
      <pc:sldChg chg="addSp delSp modSp mod">
        <pc:chgData name="仙太郎 鬼塚" userId="1ce3f3eda215ae0b" providerId="LiveId" clId="{65B56582-E5BA-9245-8749-4265CEDCDC2D}" dt="2023-12-05T04:33:00.295" v="2"/>
        <pc:sldMkLst>
          <pc:docMk/>
          <pc:sldMk cId="3487497897" sldId="256"/>
        </pc:sldMkLst>
        <pc:spChg chg="add del mod">
          <ac:chgData name="仙太郎 鬼塚" userId="1ce3f3eda215ae0b" providerId="LiveId" clId="{65B56582-E5BA-9245-8749-4265CEDCDC2D}" dt="2023-12-05T04:33:00.295" v="2"/>
          <ac:spMkLst>
            <pc:docMk/>
            <pc:sldMk cId="3487497897" sldId="256"/>
            <ac:spMk id="4" creationId="{79CFF7FD-800B-A573-E7E9-1988B2E0F8C3}"/>
          </ac:spMkLst>
        </pc:spChg>
      </pc:sldChg>
      <pc:sldChg chg="modNotesTx">
        <pc:chgData name="仙太郎 鬼塚" userId="1ce3f3eda215ae0b" providerId="LiveId" clId="{65B56582-E5BA-9245-8749-4265CEDCDC2D}" dt="2023-12-05T04:42:00.053" v="27" actId="20577"/>
        <pc:sldMkLst>
          <pc:docMk/>
          <pc:sldMk cId="933688001" sldId="316"/>
        </pc:sldMkLst>
      </pc:sldChg>
      <pc:sldChg chg="modSp mod">
        <pc:chgData name="仙太郎 鬼塚" userId="1ce3f3eda215ae0b" providerId="LiveId" clId="{65B56582-E5BA-9245-8749-4265CEDCDC2D}" dt="2023-12-05T04:35:48.649" v="19" actId="20577"/>
        <pc:sldMkLst>
          <pc:docMk/>
          <pc:sldMk cId="1753012129" sldId="333"/>
        </pc:sldMkLst>
        <pc:spChg chg="mod">
          <ac:chgData name="仙太郎 鬼塚" userId="1ce3f3eda215ae0b" providerId="LiveId" clId="{65B56582-E5BA-9245-8749-4265CEDCDC2D}" dt="2023-12-05T04:35:48.649" v="19" actId="20577"/>
          <ac:spMkLst>
            <pc:docMk/>
            <pc:sldMk cId="1753012129" sldId="333"/>
            <ac:spMk id="3" creationId="{3CE45862-06CF-90D2-41FC-7E70D2C14C00}"/>
          </ac:spMkLst>
        </pc:spChg>
      </pc:sldChg>
    </pc:docChg>
  </pc:docChgLst>
  <pc:docChgLst>
    <pc:chgData name="鬼塚 仙太郎" userId="1ce3f3eda215ae0b" providerId="LiveId" clId="{71FF660E-0793-4658-967C-AD064A30D7A6}"/>
    <pc:docChg chg="undo redo custSel addSld delSld modSld sldOrd">
      <pc:chgData name="鬼塚 仙太郎" userId="1ce3f3eda215ae0b" providerId="LiveId" clId="{71FF660E-0793-4658-967C-AD064A30D7A6}" dt="2024-02-07T04:23:36.739" v="1588" actId="1036"/>
      <pc:docMkLst>
        <pc:docMk/>
      </pc:docMkLst>
      <pc:sldChg chg="modSp mod">
        <pc:chgData name="鬼塚 仙太郎" userId="1ce3f3eda215ae0b" providerId="LiveId" clId="{71FF660E-0793-4658-967C-AD064A30D7A6}" dt="2024-02-06T05:12:45.245" v="1515" actId="1035"/>
        <pc:sldMkLst>
          <pc:docMk/>
          <pc:sldMk cId="1623133934" sldId="287"/>
        </pc:sldMkLst>
        <pc:spChg chg="mod">
          <ac:chgData name="鬼塚 仙太郎" userId="1ce3f3eda215ae0b" providerId="LiveId" clId="{71FF660E-0793-4658-967C-AD064A30D7A6}" dt="2024-02-06T05:12:45.245" v="1515" actId="1035"/>
          <ac:spMkLst>
            <pc:docMk/>
            <pc:sldMk cId="1623133934" sldId="287"/>
            <ac:spMk id="2" creationId="{00000000-0000-0000-0000-000000000000}"/>
          </ac:spMkLst>
        </pc:spChg>
      </pc:sldChg>
      <pc:sldChg chg="del">
        <pc:chgData name="鬼塚 仙太郎" userId="1ce3f3eda215ae0b" providerId="LiveId" clId="{71FF660E-0793-4658-967C-AD064A30D7A6}" dt="2024-02-05T03:40:11.230" v="378" actId="47"/>
        <pc:sldMkLst>
          <pc:docMk/>
          <pc:sldMk cId="1958334283" sldId="315"/>
        </pc:sldMkLst>
      </pc:sldChg>
      <pc:sldChg chg="addSp delSp modSp del mod">
        <pc:chgData name="鬼塚 仙太郎" userId="1ce3f3eda215ae0b" providerId="LiveId" clId="{71FF660E-0793-4658-967C-AD064A30D7A6}" dt="2024-02-05T03:39:48.589" v="374" actId="47"/>
        <pc:sldMkLst>
          <pc:docMk/>
          <pc:sldMk cId="933688001" sldId="316"/>
        </pc:sldMkLst>
        <pc:cxnChg chg="add del mod">
          <ac:chgData name="鬼塚 仙太郎" userId="1ce3f3eda215ae0b" providerId="LiveId" clId="{71FF660E-0793-4658-967C-AD064A30D7A6}" dt="2024-02-05T03:31:15.906" v="55" actId="478"/>
          <ac:cxnSpMkLst>
            <pc:docMk/>
            <pc:sldMk cId="933688001" sldId="316"/>
            <ac:cxnSpMk id="8" creationId="{00000000-0000-0000-0000-000000000000}"/>
          </ac:cxnSpMkLst>
        </pc:cxnChg>
        <pc:cxnChg chg="add del mod">
          <ac:chgData name="鬼塚 仙太郎" userId="1ce3f3eda215ae0b" providerId="LiveId" clId="{71FF660E-0793-4658-967C-AD064A30D7A6}" dt="2024-02-05T03:31:16.716" v="57" actId="11529"/>
          <ac:cxnSpMkLst>
            <pc:docMk/>
            <pc:sldMk cId="933688001" sldId="316"/>
            <ac:cxnSpMk id="10" creationId="{C80A6442-06A2-421A-9EC6-81C8E46521CE}"/>
          </ac:cxnSpMkLst>
        </pc:cxnChg>
      </pc:sldChg>
      <pc:sldChg chg="modNotesTx">
        <pc:chgData name="鬼塚 仙太郎" userId="1ce3f3eda215ae0b" providerId="LiveId" clId="{71FF660E-0793-4658-967C-AD064A30D7A6}" dt="2024-02-05T03:47:07.040" v="457" actId="20577"/>
        <pc:sldMkLst>
          <pc:docMk/>
          <pc:sldMk cId="2292244201" sldId="327"/>
        </pc:sldMkLst>
      </pc:sldChg>
      <pc:sldChg chg="modSp mod">
        <pc:chgData name="鬼塚 仙太郎" userId="1ce3f3eda215ae0b" providerId="LiveId" clId="{71FF660E-0793-4658-967C-AD064A30D7A6}" dt="2024-02-05T08:35:02.189" v="1183"/>
        <pc:sldMkLst>
          <pc:docMk/>
          <pc:sldMk cId="775374621" sldId="329"/>
        </pc:sldMkLst>
        <pc:spChg chg="mod">
          <ac:chgData name="鬼塚 仙太郎" userId="1ce3f3eda215ae0b" providerId="LiveId" clId="{71FF660E-0793-4658-967C-AD064A30D7A6}" dt="2024-02-05T08:35:02.189" v="1183"/>
          <ac:spMkLst>
            <pc:docMk/>
            <pc:sldMk cId="775374621" sldId="329"/>
            <ac:spMk id="2" creationId="{63FD65FC-A422-8D56-B6A4-0E06A25F7CA8}"/>
          </ac:spMkLst>
        </pc:spChg>
      </pc:sldChg>
      <pc:sldChg chg="addSp delSp modSp mod">
        <pc:chgData name="鬼塚 仙太郎" userId="1ce3f3eda215ae0b" providerId="LiveId" clId="{71FF660E-0793-4658-967C-AD064A30D7A6}" dt="2024-02-05T08:20:43.931" v="905"/>
        <pc:sldMkLst>
          <pc:docMk/>
          <pc:sldMk cId="4089544312" sldId="339"/>
        </pc:sldMkLst>
        <pc:spChg chg="del">
          <ac:chgData name="鬼塚 仙太郎" userId="1ce3f3eda215ae0b" providerId="LiveId" clId="{71FF660E-0793-4658-967C-AD064A30D7A6}" dt="2024-02-05T08:20:43.673" v="904" actId="478"/>
          <ac:spMkLst>
            <pc:docMk/>
            <pc:sldMk cId="4089544312" sldId="339"/>
            <ac:spMk id="6" creationId="{F42A66F0-8C25-4008-8210-87BFB5FE1F4A}"/>
          </ac:spMkLst>
        </pc:spChg>
        <pc:spChg chg="add mod">
          <ac:chgData name="鬼塚 仙太郎" userId="1ce3f3eda215ae0b" providerId="LiveId" clId="{71FF660E-0793-4658-967C-AD064A30D7A6}" dt="2024-02-05T08:20:43.931" v="905"/>
          <ac:spMkLst>
            <pc:docMk/>
            <pc:sldMk cId="4089544312" sldId="339"/>
            <ac:spMk id="7" creationId="{11F3D76C-7FB5-413F-8D81-6189DA9A0F6C}"/>
          </ac:spMkLst>
        </pc:spChg>
      </pc:sldChg>
      <pc:sldChg chg="addSp modSp mod modNotesTx">
        <pc:chgData name="鬼塚 仙太郎" userId="1ce3f3eda215ae0b" providerId="LiveId" clId="{71FF660E-0793-4658-967C-AD064A30D7A6}" dt="2024-02-05T03:26:56.653" v="19" actId="20577"/>
        <pc:sldMkLst>
          <pc:docMk/>
          <pc:sldMk cId="2414069813" sldId="340"/>
        </pc:sldMkLst>
        <pc:spChg chg="mod">
          <ac:chgData name="鬼塚 仙太郎" userId="1ce3f3eda215ae0b" providerId="LiveId" clId="{71FF660E-0793-4658-967C-AD064A30D7A6}" dt="2024-02-05T03:26:35.961" v="3" actId="122"/>
          <ac:spMkLst>
            <pc:docMk/>
            <pc:sldMk cId="2414069813" sldId="340"/>
            <ac:spMk id="3" creationId="{38219CD9-1FBB-44D5-70B5-9FD5CD8B7038}"/>
          </ac:spMkLst>
        </pc:spChg>
        <pc:spChg chg="add mod">
          <ac:chgData name="鬼塚 仙太郎" userId="1ce3f3eda215ae0b" providerId="LiveId" clId="{71FF660E-0793-4658-967C-AD064A30D7A6}" dt="2024-02-05T03:26:42.418" v="17" actId="1035"/>
          <ac:spMkLst>
            <pc:docMk/>
            <pc:sldMk cId="2414069813" sldId="340"/>
            <ac:spMk id="6" creationId="{41CB8E5D-F234-43A7-9853-57FEC3836132}"/>
          </ac:spMkLst>
        </pc:spChg>
      </pc:sldChg>
      <pc:sldChg chg="modSp del mod">
        <pc:chgData name="鬼塚 仙太郎" userId="1ce3f3eda215ae0b" providerId="LiveId" clId="{71FF660E-0793-4658-967C-AD064A30D7A6}" dt="2024-02-05T03:42:03.959" v="422" actId="47"/>
        <pc:sldMkLst>
          <pc:docMk/>
          <pc:sldMk cId="1715263105" sldId="342"/>
        </pc:sldMkLst>
        <pc:spChg chg="mod">
          <ac:chgData name="鬼塚 仙太郎" userId="1ce3f3eda215ae0b" providerId="LiveId" clId="{71FF660E-0793-4658-967C-AD064A30D7A6}" dt="2024-02-05T03:33:15.306" v="88"/>
          <ac:spMkLst>
            <pc:docMk/>
            <pc:sldMk cId="1715263105" sldId="342"/>
            <ac:spMk id="3" creationId="{909C4A05-6CCA-012C-188D-32C8EE757544}"/>
          </ac:spMkLst>
        </pc:spChg>
      </pc:sldChg>
      <pc:sldChg chg="modSp mod modNotesTx">
        <pc:chgData name="鬼塚 仙太郎" userId="1ce3f3eda215ae0b" providerId="LiveId" clId="{71FF660E-0793-4658-967C-AD064A30D7A6}" dt="2024-02-06T04:57:03.849" v="1473" actId="20577"/>
        <pc:sldMkLst>
          <pc:docMk/>
          <pc:sldMk cId="3070566734" sldId="343"/>
        </pc:sldMkLst>
        <pc:spChg chg="mod">
          <ac:chgData name="鬼塚 仙太郎" userId="1ce3f3eda215ae0b" providerId="LiveId" clId="{71FF660E-0793-4658-967C-AD064A30D7A6}" dt="2024-02-06T04:57:03.849" v="1473" actId="20577"/>
          <ac:spMkLst>
            <pc:docMk/>
            <pc:sldMk cId="3070566734" sldId="343"/>
            <ac:spMk id="5" creationId="{384A3B1B-28D2-8D72-AFFA-BC3B3A093E48}"/>
          </ac:spMkLst>
        </pc:spChg>
        <pc:spChg chg="mod">
          <ac:chgData name="鬼塚 仙太郎" userId="1ce3f3eda215ae0b" providerId="LiveId" clId="{71FF660E-0793-4658-967C-AD064A30D7A6}" dt="2024-02-05T08:18:04.113" v="840" actId="1036"/>
          <ac:spMkLst>
            <pc:docMk/>
            <pc:sldMk cId="3070566734" sldId="343"/>
            <ac:spMk id="6" creationId="{F42A66F0-8C25-4008-8210-87BFB5FE1F4A}"/>
          </ac:spMkLst>
        </pc:spChg>
      </pc:sldChg>
      <pc:sldChg chg="modSp mod">
        <pc:chgData name="鬼塚 仙太郎" userId="1ce3f3eda215ae0b" providerId="LiveId" clId="{71FF660E-0793-4658-967C-AD064A30D7A6}" dt="2024-02-05T08:54:44.602" v="1456" actId="1076"/>
        <pc:sldMkLst>
          <pc:docMk/>
          <pc:sldMk cId="3615998439" sldId="352"/>
        </pc:sldMkLst>
        <pc:graphicFrameChg chg="mod modGraphic">
          <ac:chgData name="鬼塚 仙太郎" userId="1ce3f3eda215ae0b" providerId="LiveId" clId="{71FF660E-0793-4658-967C-AD064A30D7A6}" dt="2024-02-05T08:54:44.602" v="1456" actId="1076"/>
          <ac:graphicFrameMkLst>
            <pc:docMk/>
            <pc:sldMk cId="3615998439" sldId="352"/>
            <ac:graphicFrameMk id="5" creationId="{96EDC978-2F42-5E20-0E8E-D9AF62B9ACC5}"/>
          </ac:graphicFrameMkLst>
        </pc:graphicFrameChg>
      </pc:sldChg>
      <pc:sldChg chg="del">
        <pc:chgData name="鬼塚 仙太郎" userId="1ce3f3eda215ae0b" providerId="LiveId" clId="{71FF660E-0793-4658-967C-AD064A30D7A6}" dt="2024-02-05T06:58:33.561" v="737" actId="47"/>
        <pc:sldMkLst>
          <pc:docMk/>
          <pc:sldMk cId="4216768450" sldId="361"/>
        </pc:sldMkLst>
      </pc:sldChg>
      <pc:sldChg chg="modNotesTx">
        <pc:chgData name="鬼塚 仙太郎" userId="1ce3f3eda215ae0b" providerId="LiveId" clId="{71FF660E-0793-4658-967C-AD064A30D7A6}" dt="2024-02-05T03:46:48.028" v="455" actId="20577"/>
        <pc:sldMkLst>
          <pc:docMk/>
          <pc:sldMk cId="798430434" sldId="366"/>
        </pc:sldMkLst>
      </pc:sldChg>
      <pc:sldChg chg="del">
        <pc:chgData name="鬼塚 仙太郎" userId="1ce3f3eda215ae0b" providerId="LiveId" clId="{71FF660E-0793-4658-967C-AD064A30D7A6}" dt="2024-02-05T03:25:36.344" v="0" actId="47"/>
        <pc:sldMkLst>
          <pc:docMk/>
          <pc:sldMk cId="3202396000" sldId="368"/>
        </pc:sldMkLst>
      </pc:sldChg>
      <pc:sldChg chg="modSp mod">
        <pc:chgData name="鬼塚 仙太郎" userId="1ce3f3eda215ae0b" providerId="LiveId" clId="{71FF660E-0793-4658-967C-AD064A30D7A6}" dt="2024-02-05T06:55:19.334" v="675" actId="20577"/>
        <pc:sldMkLst>
          <pc:docMk/>
          <pc:sldMk cId="3514697585" sldId="371"/>
        </pc:sldMkLst>
        <pc:spChg chg="mod">
          <ac:chgData name="鬼塚 仙太郎" userId="1ce3f3eda215ae0b" providerId="LiveId" clId="{71FF660E-0793-4658-967C-AD064A30D7A6}" dt="2024-02-05T06:55:19.334" v="675" actId="20577"/>
          <ac:spMkLst>
            <pc:docMk/>
            <pc:sldMk cId="3514697585" sldId="371"/>
            <ac:spMk id="3" creationId="{390885DD-F9CF-7901-4196-18DEC76E7D3E}"/>
          </ac:spMkLst>
        </pc:spChg>
      </pc:sldChg>
      <pc:sldChg chg="modSp mod">
        <pc:chgData name="鬼塚 仙太郎" userId="1ce3f3eda215ae0b" providerId="LiveId" clId="{71FF660E-0793-4658-967C-AD064A30D7A6}" dt="2024-02-06T05:12:13.696" v="1511" actId="20577"/>
        <pc:sldMkLst>
          <pc:docMk/>
          <pc:sldMk cId="2389406099" sldId="374"/>
        </pc:sldMkLst>
        <pc:spChg chg="mod">
          <ac:chgData name="鬼塚 仙太郎" userId="1ce3f3eda215ae0b" providerId="LiveId" clId="{71FF660E-0793-4658-967C-AD064A30D7A6}" dt="2024-02-06T05:12:13.696" v="1511" actId="20577"/>
          <ac:spMkLst>
            <pc:docMk/>
            <pc:sldMk cId="2389406099" sldId="374"/>
            <ac:spMk id="3" creationId="{C41ADE42-769B-37E1-4CA5-A33307578111}"/>
          </ac:spMkLst>
        </pc:spChg>
        <pc:graphicFrameChg chg="mod modGraphic">
          <ac:chgData name="鬼塚 仙太郎" userId="1ce3f3eda215ae0b" providerId="LiveId" clId="{71FF660E-0793-4658-967C-AD064A30D7A6}" dt="2024-02-05T07:10:31.323" v="759" actId="1076"/>
          <ac:graphicFrameMkLst>
            <pc:docMk/>
            <pc:sldMk cId="2389406099" sldId="374"/>
            <ac:graphicFrameMk id="5" creationId="{4E75549F-3396-CF83-4AA1-9137B1928509}"/>
          </ac:graphicFrameMkLst>
        </pc:graphicFrameChg>
      </pc:sldChg>
      <pc:sldChg chg="addSp delSp modSp mod">
        <pc:chgData name="鬼塚 仙太郎" userId="1ce3f3eda215ae0b" providerId="LiveId" clId="{71FF660E-0793-4658-967C-AD064A30D7A6}" dt="2024-02-07T04:23:36.739" v="1588" actId="1036"/>
        <pc:sldMkLst>
          <pc:docMk/>
          <pc:sldMk cId="2704429897" sldId="380"/>
        </pc:sldMkLst>
        <pc:spChg chg="mod">
          <ac:chgData name="鬼塚 仙太郎" userId="1ce3f3eda215ae0b" providerId="LiveId" clId="{71FF660E-0793-4658-967C-AD064A30D7A6}" dt="2024-02-07T04:23:15.420" v="1580" actId="1036"/>
          <ac:spMkLst>
            <pc:docMk/>
            <pc:sldMk cId="2704429897" sldId="380"/>
            <ac:spMk id="1055" creationId="{9BFC960A-E730-A846-2C57-2735A0DD2D72}"/>
          </ac:spMkLst>
        </pc:spChg>
        <pc:cxnChg chg="add del mod">
          <ac:chgData name="鬼塚 仙太郎" userId="1ce3f3eda215ae0b" providerId="LiveId" clId="{71FF660E-0793-4658-967C-AD064A30D7A6}" dt="2024-02-07T04:22:08.687" v="1563" actId="11529"/>
          <ac:cxnSpMkLst>
            <pc:docMk/>
            <pc:sldMk cId="2704429897" sldId="380"/>
            <ac:cxnSpMk id="27" creationId="{928BB874-4787-4496-A286-24F21E241D2E}"/>
          </ac:cxnSpMkLst>
        </pc:cxnChg>
        <pc:cxnChg chg="mod">
          <ac:chgData name="鬼塚 仙太郎" userId="1ce3f3eda215ae0b" providerId="LiveId" clId="{71FF660E-0793-4658-967C-AD064A30D7A6}" dt="2024-02-07T04:22:16.690" v="1570" actId="14100"/>
          <ac:cxnSpMkLst>
            <pc:docMk/>
            <pc:sldMk cId="2704429897" sldId="380"/>
            <ac:cxnSpMk id="43" creationId="{DF372DB3-3ADE-B54B-D9AB-BEAA87853AA9}"/>
          </ac:cxnSpMkLst>
        </pc:cxnChg>
        <pc:cxnChg chg="add del mod">
          <ac:chgData name="鬼塚 仙太郎" userId="1ce3f3eda215ae0b" providerId="LiveId" clId="{71FF660E-0793-4658-967C-AD064A30D7A6}" dt="2024-02-07T04:23:36.739" v="1588" actId="1036"/>
          <ac:cxnSpMkLst>
            <pc:docMk/>
            <pc:sldMk cId="2704429897" sldId="380"/>
            <ac:cxnSpMk id="53" creationId="{E8BBB9D5-5634-8468-AA7C-CF9D033B8FCF}"/>
          </ac:cxnSpMkLst>
        </pc:cxnChg>
      </pc:sldChg>
      <pc:sldChg chg="modSp mod">
        <pc:chgData name="鬼塚 仙太郎" userId="1ce3f3eda215ae0b" providerId="LiveId" clId="{71FF660E-0793-4658-967C-AD064A30D7A6}" dt="2024-02-05T04:50:44.744" v="463" actId="207"/>
        <pc:sldMkLst>
          <pc:docMk/>
          <pc:sldMk cId="304434772" sldId="381"/>
        </pc:sldMkLst>
        <pc:graphicFrameChg chg="modGraphic">
          <ac:chgData name="鬼塚 仙太郎" userId="1ce3f3eda215ae0b" providerId="LiveId" clId="{71FF660E-0793-4658-967C-AD064A30D7A6}" dt="2024-02-05T04:50:24.718" v="461" actId="207"/>
          <ac:graphicFrameMkLst>
            <pc:docMk/>
            <pc:sldMk cId="304434772" sldId="381"/>
            <ac:graphicFrameMk id="6" creationId="{D5884C96-14CF-C4D2-56DB-5D8546408B1F}"/>
          </ac:graphicFrameMkLst>
        </pc:graphicFrameChg>
        <pc:graphicFrameChg chg="modGraphic">
          <ac:chgData name="鬼塚 仙太郎" userId="1ce3f3eda215ae0b" providerId="LiveId" clId="{71FF660E-0793-4658-967C-AD064A30D7A6}" dt="2024-02-05T04:50:44.744" v="463" actId="207"/>
          <ac:graphicFrameMkLst>
            <pc:docMk/>
            <pc:sldMk cId="304434772" sldId="381"/>
            <ac:graphicFrameMk id="7" creationId="{C7151A04-3A03-BABD-43E4-804FDD41115E}"/>
          </ac:graphicFrameMkLst>
        </pc:graphicFrameChg>
      </pc:sldChg>
      <pc:sldChg chg="modSp mod">
        <pc:chgData name="鬼塚 仙太郎" userId="1ce3f3eda215ae0b" providerId="LiveId" clId="{71FF660E-0793-4658-967C-AD064A30D7A6}" dt="2024-02-05T06:48:42.131" v="543" actId="15"/>
        <pc:sldMkLst>
          <pc:docMk/>
          <pc:sldMk cId="234760759" sldId="389"/>
        </pc:sldMkLst>
        <pc:spChg chg="mod">
          <ac:chgData name="鬼塚 仙太郎" userId="1ce3f3eda215ae0b" providerId="LiveId" clId="{71FF660E-0793-4658-967C-AD064A30D7A6}" dt="2024-02-05T06:48:42.131" v="543" actId="15"/>
          <ac:spMkLst>
            <pc:docMk/>
            <pc:sldMk cId="234760759" sldId="389"/>
            <ac:spMk id="3" creationId="{CA97ACF6-D618-8B59-D598-51B536ED193C}"/>
          </ac:spMkLst>
        </pc:spChg>
      </pc:sldChg>
      <pc:sldChg chg="addSp delSp modSp mod">
        <pc:chgData name="鬼塚 仙太郎" userId="1ce3f3eda215ae0b" providerId="LiveId" clId="{71FF660E-0793-4658-967C-AD064A30D7A6}" dt="2024-02-05T08:52:21.330" v="1449" actId="1038"/>
        <pc:sldMkLst>
          <pc:docMk/>
          <pc:sldMk cId="690306229" sldId="390"/>
        </pc:sldMkLst>
        <pc:spChg chg="mod">
          <ac:chgData name="鬼塚 仙太郎" userId="1ce3f3eda215ae0b" providerId="LiveId" clId="{71FF660E-0793-4658-967C-AD064A30D7A6}" dt="2024-02-05T08:52:09.482" v="1434" actId="20577"/>
          <ac:spMkLst>
            <pc:docMk/>
            <pc:sldMk cId="690306229" sldId="390"/>
            <ac:spMk id="3" creationId="{B74BDDF8-8D24-D7AC-1172-0F1945CB4A65}"/>
          </ac:spMkLst>
        </pc:spChg>
        <pc:picChg chg="add del mod">
          <ac:chgData name="鬼塚 仙太郎" userId="1ce3f3eda215ae0b" providerId="LiveId" clId="{71FF660E-0793-4658-967C-AD064A30D7A6}" dt="2024-02-05T08:47:32.893" v="1188" actId="478"/>
          <ac:picMkLst>
            <pc:docMk/>
            <pc:sldMk cId="690306229" sldId="390"/>
            <ac:picMk id="6" creationId="{10D309D0-ECF4-478E-9CB6-1B82D3E13554}"/>
          </ac:picMkLst>
        </pc:picChg>
        <pc:picChg chg="add mod">
          <ac:chgData name="鬼塚 仙太郎" userId="1ce3f3eda215ae0b" providerId="LiveId" clId="{71FF660E-0793-4658-967C-AD064A30D7A6}" dt="2024-02-05T08:52:21.330" v="1449" actId="1038"/>
          <ac:picMkLst>
            <pc:docMk/>
            <pc:sldMk cId="690306229" sldId="390"/>
            <ac:picMk id="8" creationId="{4BA6D965-E925-4BA7-923E-890281CE1540}"/>
          </ac:picMkLst>
        </pc:picChg>
        <pc:picChg chg="add mod">
          <ac:chgData name="鬼塚 仙太郎" userId="1ce3f3eda215ae0b" providerId="LiveId" clId="{71FF660E-0793-4658-967C-AD064A30D7A6}" dt="2024-02-05T08:52:14.735" v="1447" actId="1037"/>
          <ac:picMkLst>
            <pc:docMk/>
            <pc:sldMk cId="690306229" sldId="390"/>
            <ac:picMk id="10" creationId="{579817E5-4CA6-4140-9417-D7046D8166F9}"/>
          </ac:picMkLst>
        </pc:picChg>
      </pc:sldChg>
      <pc:sldChg chg="add modNotesTx">
        <pc:chgData name="鬼塚 仙太郎" userId="1ce3f3eda215ae0b" providerId="LiveId" clId="{71FF660E-0793-4658-967C-AD064A30D7A6}" dt="2024-02-05T03:46:00.078" v="450" actId="20577"/>
        <pc:sldMkLst>
          <pc:docMk/>
          <pc:sldMk cId="89603776" sldId="391"/>
        </pc:sldMkLst>
      </pc:sldChg>
      <pc:sldChg chg="addSp delSp modSp add mod">
        <pc:chgData name="鬼塚 仙太郎" userId="1ce3f3eda215ae0b" providerId="LiveId" clId="{71FF660E-0793-4658-967C-AD064A30D7A6}" dt="2024-02-05T03:40:05.551" v="377" actId="478"/>
        <pc:sldMkLst>
          <pc:docMk/>
          <pc:sldMk cId="181642068" sldId="392"/>
        </pc:sldMkLst>
        <pc:spChg chg="add del mod">
          <ac:chgData name="鬼塚 仙太郎" userId="1ce3f3eda215ae0b" providerId="LiveId" clId="{71FF660E-0793-4658-967C-AD064A30D7A6}" dt="2024-02-05T03:37:19.591" v="228" actId="478"/>
          <ac:spMkLst>
            <pc:docMk/>
            <pc:sldMk cId="181642068" sldId="392"/>
            <ac:spMk id="3" creationId="{7CCB821C-AE09-4580-A988-A31150FC906B}"/>
          </ac:spMkLst>
        </pc:spChg>
        <pc:spChg chg="mod">
          <ac:chgData name="鬼塚 仙太郎" userId="1ce3f3eda215ae0b" providerId="LiveId" clId="{71FF660E-0793-4658-967C-AD064A30D7A6}" dt="2024-02-05T03:38:32.822" v="287"/>
          <ac:spMkLst>
            <pc:docMk/>
            <pc:sldMk cId="181642068" sldId="392"/>
            <ac:spMk id="5" creationId="{CC539E7B-48EA-109A-9C36-E2617FF14FD1}"/>
          </ac:spMkLst>
        </pc:spChg>
        <pc:spChg chg="add del mod">
          <ac:chgData name="鬼塚 仙太郎" userId="1ce3f3eda215ae0b" providerId="LiveId" clId="{71FF660E-0793-4658-967C-AD064A30D7A6}" dt="2024-02-05T03:37:19.653" v="230" actId="478"/>
          <ac:spMkLst>
            <pc:docMk/>
            <pc:sldMk cId="181642068" sldId="392"/>
            <ac:spMk id="16" creationId="{14CC49F9-B0EE-4D68-AFBF-DA92578E7EDB}"/>
          </ac:spMkLst>
        </pc:spChg>
        <pc:spChg chg="add del mod ord">
          <ac:chgData name="鬼塚 仙太郎" userId="1ce3f3eda215ae0b" providerId="LiveId" clId="{71FF660E-0793-4658-967C-AD064A30D7A6}" dt="2024-02-05T03:38:35.656" v="288" actId="478"/>
          <ac:spMkLst>
            <pc:docMk/>
            <pc:sldMk cId="181642068" sldId="392"/>
            <ac:spMk id="27" creationId="{ADE3D210-CA8F-4670-9C8C-C9A41017C824}"/>
          </ac:spMkLst>
        </pc:spChg>
        <pc:spChg chg="mod">
          <ac:chgData name="鬼塚 仙太郎" userId="1ce3f3eda215ae0b" providerId="LiveId" clId="{71FF660E-0793-4658-967C-AD064A30D7A6}" dt="2024-02-05T03:38:10.726" v="283" actId="1036"/>
          <ac:spMkLst>
            <pc:docMk/>
            <pc:sldMk cId="181642068" sldId="392"/>
            <ac:spMk id="29" creationId="{00000000-0000-0000-0000-000000000000}"/>
          </ac:spMkLst>
        </pc:spChg>
        <pc:spChg chg="add del">
          <ac:chgData name="鬼塚 仙太郎" userId="1ce3f3eda215ae0b" providerId="LiveId" clId="{71FF660E-0793-4658-967C-AD064A30D7A6}" dt="2024-02-05T03:37:19.244" v="225" actId="478"/>
          <ac:spMkLst>
            <pc:docMk/>
            <pc:sldMk cId="181642068" sldId="392"/>
            <ac:spMk id="30" creationId="{00000000-0000-0000-0000-000000000000}"/>
          </ac:spMkLst>
        </pc:spChg>
        <pc:spChg chg="del mod">
          <ac:chgData name="鬼塚 仙太郎" userId="1ce3f3eda215ae0b" providerId="LiveId" clId="{71FF660E-0793-4658-967C-AD064A30D7A6}" dt="2024-02-05T03:40:05.551" v="377" actId="478"/>
          <ac:spMkLst>
            <pc:docMk/>
            <pc:sldMk cId="181642068" sldId="392"/>
            <ac:spMk id="32" creationId="{00000000-0000-0000-0000-000000000000}"/>
          </ac:spMkLst>
        </pc:spChg>
        <pc:spChg chg="add del">
          <ac:chgData name="鬼塚 仙太郎" userId="1ce3f3eda215ae0b" providerId="LiveId" clId="{71FF660E-0793-4658-967C-AD064A30D7A6}" dt="2024-02-05T03:37:19.544" v="226" actId="478"/>
          <ac:spMkLst>
            <pc:docMk/>
            <pc:sldMk cId="181642068" sldId="392"/>
            <ac:spMk id="33" creationId="{00000000-0000-0000-0000-000000000000}"/>
          </ac:spMkLst>
        </pc:spChg>
        <pc:spChg chg="add mod">
          <ac:chgData name="鬼塚 仙太郎" userId="1ce3f3eda215ae0b" providerId="LiveId" clId="{71FF660E-0793-4658-967C-AD064A30D7A6}" dt="2024-02-05T03:38:45.517" v="316" actId="1036"/>
          <ac:spMkLst>
            <pc:docMk/>
            <pc:sldMk cId="181642068" sldId="392"/>
            <ac:spMk id="35" creationId="{7B379FA7-78E3-4E06-9EF0-129989C412CF}"/>
          </ac:spMkLst>
        </pc:spChg>
        <pc:spChg chg="add mod">
          <ac:chgData name="鬼塚 仙太郎" userId="1ce3f3eda215ae0b" providerId="LiveId" clId="{71FF660E-0793-4658-967C-AD064A30D7A6}" dt="2024-02-05T03:38:45.517" v="316" actId="1036"/>
          <ac:spMkLst>
            <pc:docMk/>
            <pc:sldMk cId="181642068" sldId="392"/>
            <ac:spMk id="37" creationId="{D73305F6-6D91-4A1D-A1C3-DA3A9F3EA9DC}"/>
          </ac:spMkLst>
        </pc:spChg>
        <pc:spChg chg="add del mod">
          <ac:chgData name="鬼塚 仙太郎" userId="1ce3f3eda215ae0b" providerId="LiveId" clId="{71FF660E-0793-4658-967C-AD064A30D7A6}" dt="2024-02-05T03:38:58.005" v="320"/>
          <ac:spMkLst>
            <pc:docMk/>
            <pc:sldMk cId="181642068" sldId="392"/>
            <ac:spMk id="38" creationId="{86697C4B-7739-4206-8C8F-361F6AA8DA0D}"/>
          </ac:spMkLst>
        </pc:spChg>
        <pc:spChg chg="add del mod">
          <ac:chgData name="鬼塚 仙太郎" userId="1ce3f3eda215ae0b" providerId="LiveId" clId="{71FF660E-0793-4658-967C-AD064A30D7A6}" dt="2024-02-05T03:38:58.005" v="320"/>
          <ac:spMkLst>
            <pc:docMk/>
            <pc:sldMk cId="181642068" sldId="392"/>
            <ac:spMk id="39" creationId="{35A32EC8-718D-4BDE-9CBC-4612A9CD836E}"/>
          </ac:spMkLst>
        </pc:spChg>
        <pc:spChg chg="mod">
          <ac:chgData name="鬼塚 仙太郎" userId="1ce3f3eda215ae0b" providerId="LiveId" clId="{71FF660E-0793-4658-967C-AD064A30D7A6}" dt="2024-02-05T03:38:10.726" v="283" actId="1036"/>
          <ac:spMkLst>
            <pc:docMk/>
            <pc:sldMk cId="181642068" sldId="392"/>
            <ac:spMk id="40" creationId="{E6641DFF-900B-492A-8FCF-6A082B21BB78}"/>
          </ac:spMkLst>
        </pc:spChg>
        <pc:spChg chg="mod">
          <ac:chgData name="鬼塚 仙太郎" userId="1ce3f3eda215ae0b" providerId="LiveId" clId="{71FF660E-0793-4658-967C-AD064A30D7A6}" dt="2024-02-05T03:38:10.726" v="283" actId="1036"/>
          <ac:spMkLst>
            <pc:docMk/>
            <pc:sldMk cId="181642068" sldId="392"/>
            <ac:spMk id="41" creationId="{FCD64119-0675-41C1-BAEA-74FDD1CEAC31}"/>
          </ac:spMkLst>
        </pc:spChg>
        <pc:spChg chg="mod">
          <ac:chgData name="鬼塚 仙太郎" userId="1ce3f3eda215ae0b" providerId="LiveId" clId="{71FF660E-0793-4658-967C-AD064A30D7A6}" dt="2024-02-05T03:38:10.726" v="283" actId="1036"/>
          <ac:spMkLst>
            <pc:docMk/>
            <pc:sldMk cId="181642068" sldId="392"/>
            <ac:spMk id="56" creationId="{00000000-0000-0000-0000-000000000000}"/>
          </ac:spMkLst>
        </pc:spChg>
        <pc:spChg chg="mod">
          <ac:chgData name="鬼塚 仙太郎" userId="1ce3f3eda215ae0b" providerId="LiveId" clId="{71FF660E-0793-4658-967C-AD064A30D7A6}" dt="2024-02-05T03:38:10.726" v="283" actId="1036"/>
          <ac:spMkLst>
            <pc:docMk/>
            <pc:sldMk cId="181642068" sldId="392"/>
            <ac:spMk id="58" creationId="{00000000-0000-0000-0000-000000000000}"/>
          </ac:spMkLst>
        </pc:spChg>
        <pc:picChg chg="mod">
          <ac:chgData name="鬼塚 仙太郎" userId="1ce3f3eda215ae0b" providerId="LiveId" clId="{71FF660E-0793-4658-967C-AD064A30D7A6}" dt="2024-02-05T03:38:10.726" v="283" actId="1036"/>
          <ac:picMkLst>
            <pc:docMk/>
            <pc:sldMk cId="181642068" sldId="392"/>
            <ac:picMk id="6" creationId="{00000000-0000-0000-0000-000000000000}"/>
          </ac:picMkLst>
        </pc:picChg>
        <pc:picChg chg="mod">
          <ac:chgData name="鬼塚 仙太郎" userId="1ce3f3eda215ae0b" providerId="LiveId" clId="{71FF660E-0793-4658-967C-AD064A30D7A6}" dt="2024-02-05T03:38:10.726" v="283" actId="1036"/>
          <ac:picMkLst>
            <pc:docMk/>
            <pc:sldMk cId="181642068" sldId="392"/>
            <ac:picMk id="7" creationId="{1C6830A9-0ED8-4BFE-A4D7-462E02A68DA4}"/>
          </ac:picMkLst>
        </pc:picChg>
        <pc:picChg chg="mod">
          <ac:chgData name="鬼塚 仙太郎" userId="1ce3f3eda215ae0b" providerId="LiveId" clId="{71FF660E-0793-4658-967C-AD064A30D7A6}" dt="2024-02-05T03:38:10.726" v="283" actId="1036"/>
          <ac:picMkLst>
            <pc:docMk/>
            <pc:sldMk cId="181642068" sldId="392"/>
            <ac:picMk id="9" creationId="{4106D026-57F5-4641-957A-CBC116152C5C}"/>
          </ac:picMkLst>
        </pc:picChg>
        <pc:picChg chg="mod">
          <ac:chgData name="鬼塚 仙太郎" userId="1ce3f3eda215ae0b" providerId="LiveId" clId="{71FF660E-0793-4658-967C-AD064A30D7A6}" dt="2024-02-05T03:38:10.726" v="283" actId="1036"/>
          <ac:picMkLst>
            <pc:docMk/>
            <pc:sldMk cId="181642068" sldId="392"/>
            <ac:picMk id="34" creationId="{88F296B8-D19D-4C32-A0A8-2964F271C491}"/>
          </ac:picMkLst>
        </pc:picChg>
        <pc:picChg chg="mod">
          <ac:chgData name="鬼塚 仙太郎" userId="1ce3f3eda215ae0b" providerId="LiveId" clId="{71FF660E-0793-4658-967C-AD064A30D7A6}" dt="2024-02-05T03:38:10.726" v="283" actId="1036"/>
          <ac:picMkLst>
            <pc:docMk/>
            <pc:sldMk cId="181642068" sldId="392"/>
            <ac:picMk id="36" creationId="{E4926DAB-4570-4B90-BCCE-DD400220EB3F}"/>
          </ac:picMkLst>
        </pc:picChg>
        <pc:cxnChg chg="del mod">
          <ac:chgData name="鬼塚 仙太郎" userId="1ce3f3eda215ae0b" providerId="LiveId" clId="{71FF660E-0793-4658-967C-AD064A30D7A6}" dt="2024-02-05T03:31:52.428" v="73" actId="478"/>
          <ac:cxnSpMkLst>
            <pc:docMk/>
            <pc:sldMk cId="181642068" sldId="392"/>
            <ac:cxnSpMk id="8" creationId="{00000000-0000-0000-0000-000000000000}"/>
          </ac:cxnSpMkLst>
        </pc:cxnChg>
        <pc:cxnChg chg="add del mod ord">
          <ac:chgData name="鬼塚 仙太郎" userId="1ce3f3eda215ae0b" providerId="LiveId" clId="{71FF660E-0793-4658-967C-AD064A30D7A6}" dt="2024-02-05T03:39:32.679" v="369" actId="478"/>
          <ac:cxnSpMkLst>
            <pc:docMk/>
            <pc:sldMk cId="181642068" sldId="392"/>
            <ac:cxnSpMk id="10" creationId="{A5170211-845E-431D-B979-24D497D84917}"/>
          </ac:cxnSpMkLst>
        </pc:cxnChg>
        <pc:cxnChg chg="add del mod ord">
          <ac:chgData name="鬼塚 仙太郎" userId="1ce3f3eda215ae0b" providerId="LiveId" clId="{71FF660E-0793-4658-967C-AD064A30D7A6}" dt="2024-02-05T03:39:31.834" v="368" actId="478"/>
          <ac:cxnSpMkLst>
            <pc:docMk/>
            <pc:sldMk cId="181642068" sldId="392"/>
            <ac:cxnSpMk id="24" creationId="{30505295-F1AB-4463-A384-0B7D0CBA580B}"/>
          </ac:cxnSpMkLst>
        </pc:cxnChg>
        <pc:cxnChg chg="del mod">
          <ac:chgData name="鬼塚 仙太郎" userId="1ce3f3eda215ae0b" providerId="LiveId" clId="{71FF660E-0793-4658-967C-AD064A30D7A6}" dt="2024-02-05T03:32:13.466" v="82" actId="478"/>
          <ac:cxnSpMkLst>
            <pc:docMk/>
            <pc:sldMk cId="181642068" sldId="392"/>
            <ac:cxnSpMk id="31" creationId="{00000000-0000-0000-0000-000000000000}"/>
          </ac:cxnSpMkLst>
        </pc:cxnChg>
        <pc:cxnChg chg="add del mod">
          <ac:chgData name="鬼塚 仙太郎" userId="1ce3f3eda215ae0b" providerId="LiveId" clId="{71FF660E-0793-4658-967C-AD064A30D7A6}" dt="2024-02-05T03:39:15.607" v="345"/>
          <ac:cxnSpMkLst>
            <pc:docMk/>
            <pc:sldMk cId="181642068" sldId="392"/>
            <ac:cxnSpMk id="42" creationId="{5CFFEA6A-8523-4410-A958-1A2198D0197C}"/>
          </ac:cxnSpMkLst>
        </pc:cxnChg>
        <pc:cxnChg chg="add del mod">
          <ac:chgData name="鬼塚 仙太郎" userId="1ce3f3eda215ae0b" providerId="LiveId" clId="{71FF660E-0793-4658-967C-AD064A30D7A6}" dt="2024-02-05T03:39:15.607" v="345"/>
          <ac:cxnSpMkLst>
            <pc:docMk/>
            <pc:sldMk cId="181642068" sldId="392"/>
            <ac:cxnSpMk id="43" creationId="{2F01A86D-1F94-4102-8FA5-7B78178E49AF}"/>
          </ac:cxnSpMkLst>
        </pc:cxnChg>
        <pc:cxnChg chg="add del mod ord">
          <ac:chgData name="鬼塚 仙太郎" userId="1ce3f3eda215ae0b" providerId="LiveId" clId="{71FF660E-0793-4658-967C-AD064A30D7A6}" dt="2024-02-05T03:39:58.601" v="375" actId="478"/>
          <ac:cxnSpMkLst>
            <pc:docMk/>
            <pc:sldMk cId="181642068" sldId="392"/>
            <ac:cxnSpMk id="44" creationId="{8D70F77B-5130-4BA2-8D0A-C499E5078FD0}"/>
          </ac:cxnSpMkLst>
        </pc:cxnChg>
        <pc:cxnChg chg="add del mod ord">
          <ac:chgData name="鬼塚 仙太郎" userId="1ce3f3eda215ae0b" providerId="LiveId" clId="{71FF660E-0793-4658-967C-AD064A30D7A6}" dt="2024-02-05T03:39:59.621" v="376" actId="478"/>
          <ac:cxnSpMkLst>
            <pc:docMk/>
            <pc:sldMk cId="181642068" sldId="392"/>
            <ac:cxnSpMk id="45" creationId="{FDCCBAAF-A7EB-481D-8422-783F8F53B4D7}"/>
          </ac:cxnSpMkLst>
        </pc:cxnChg>
        <pc:cxnChg chg="add del mod">
          <ac:chgData name="鬼塚 仙太郎" userId="1ce3f3eda215ae0b" providerId="LiveId" clId="{71FF660E-0793-4658-967C-AD064A30D7A6}" dt="2024-02-05T03:39:44.713" v="372"/>
          <ac:cxnSpMkLst>
            <pc:docMk/>
            <pc:sldMk cId="181642068" sldId="392"/>
            <ac:cxnSpMk id="46" creationId="{D577DE1F-2454-4C12-8B8C-9EBE651C4614}"/>
          </ac:cxnSpMkLst>
        </pc:cxnChg>
        <pc:cxnChg chg="add del mod">
          <ac:chgData name="鬼塚 仙太郎" userId="1ce3f3eda215ae0b" providerId="LiveId" clId="{71FF660E-0793-4658-967C-AD064A30D7A6}" dt="2024-02-05T03:39:44.713" v="372"/>
          <ac:cxnSpMkLst>
            <pc:docMk/>
            <pc:sldMk cId="181642068" sldId="392"/>
            <ac:cxnSpMk id="47" creationId="{4EFACFC6-4BB3-4409-BE5C-1B55D79AA2A2}"/>
          </ac:cxnSpMkLst>
        </pc:cxnChg>
      </pc:sldChg>
      <pc:sldChg chg="add del">
        <pc:chgData name="鬼塚 仙太郎" userId="1ce3f3eda215ae0b" providerId="LiveId" clId="{71FF660E-0793-4658-967C-AD064A30D7A6}" dt="2024-02-05T03:31:23.250" v="60" actId="47"/>
        <pc:sldMkLst>
          <pc:docMk/>
          <pc:sldMk cId="810278588" sldId="392"/>
        </pc:sldMkLst>
      </pc:sldChg>
      <pc:sldChg chg="addSp delSp modSp add del mod">
        <pc:chgData name="鬼塚 仙太郎" userId="1ce3f3eda215ae0b" providerId="LiveId" clId="{71FF660E-0793-4658-967C-AD064A30D7A6}" dt="2024-02-05T03:41:39.889" v="419" actId="47"/>
        <pc:sldMkLst>
          <pc:docMk/>
          <pc:sldMk cId="3523245386" sldId="393"/>
        </pc:sldMkLst>
        <pc:spChg chg="mod">
          <ac:chgData name="鬼塚 仙太郎" userId="1ce3f3eda215ae0b" providerId="LiveId" clId="{71FF660E-0793-4658-967C-AD064A30D7A6}" dt="2024-02-05T03:40:24.475" v="379"/>
          <ac:spMkLst>
            <pc:docMk/>
            <pc:sldMk cId="3523245386" sldId="393"/>
            <ac:spMk id="5" creationId="{CC539E7B-48EA-109A-9C36-E2617FF14FD1}"/>
          </ac:spMkLst>
        </pc:spChg>
        <pc:spChg chg="mod ord">
          <ac:chgData name="鬼塚 仙太郎" userId="1ce3f3eda215ae0b" providerId="LiveId" clId="{71FF660E-0793-4658-967C-AD064A30D7A6}" dt="2024-02-05T03:40:48.164" v="382" actId="167"/>
          <ac:spMkLst>
            <pc:docMk/>
            <pc:sldMk cId="3523245386" sldId="393"/>
            <ac:spMk id="27" creationId="{ADE3D210-CA8F-4670-9C8C-C9A41017C824}"/>
          </ac:spMkLst>
        </pc:spChg>
        <pc:cxnChg chg="add del mod">
          <ac:chgData name="鬼塚 仙太郎" userId="1ce3f3eda215ae0b" providerId="LiveId" clId="{71FF660E-0793-4658-967C-AD064A30D7A6}" dt="2024-02-05T03:37:20.013" v="242" actId="478"/>
          <ac:cxnSpMkLst>
            <pc:docMk/>
            <pc:sldMk cId="3523245386" sldId="393"/>
            <ac:cxnSpMk id="10" creationId="{A5170211-845E-431D-B979-24D497D84917}"/>
          </ac:cxnSpMkLst>
        </pc:cxnChg>
        <pc:cxnChg chg="add del mod ord">
          <ac:chgData name="鬼塚 仙太郎" userId="1ce3f3eda215ae0b" providerId="LiveId" clId="{71FF660E-0793-4658-967C-AD064A30D7A6}" dt="2024-02-05T03:37:19.810" v="236" actId="167"/>
          <ac:cxnSpMkLst>
            <pc:docMk/>
            <pc:sldMk cId="3523245386" sldId="393"/>
            <ac:cxnSpMk id="19" creationId="{08002C75-9580-46A8-99DC-1ABDC574AADD}"/>
          </ac:cxnSpMkLst>
        </pc:cxnChg>
        <pc:cxnChg chg="add del mod ord">
          <ac:chgData name="鬼塚 仙太郎" userId="1ce3f3eda215ae0b" providerId="LiveId" clId="{71FF660E-0793-4658-967C-AD064A30D7A6}" dt="2024-02-05T03:37:19.982" v="241" actId="167"/>
          <ac:cxnSpMkLst>
            <pc:docMk/>
            <pc:sldMk cId="3523245386" sldId="393"/>
            <ac:cxnSpMk id="22" creationId="{FBCAFACC-CB2B-4B14-B077-F12ECB33C99B}"/>
          </ac:cxnSpMkLst>
        </pc:cxnChg>
        <pc:cxnChg chg="add del mod">
          <ac:chgData name="鬼塚 仙太郎" userId="1ce3f3eda215ae0b" providerId="LiveId" clId="{71FF660E-0793-4658-967C-AD064A30D7A6}" dt="2024-02-05T03:37:19.841" v="237" actId="478"/>
          <ac:cxnSpMkLst>
            <pc:docMk/>
            <pc:sldMk cId="3523245386" sldId="393"/>
            <ac:cxnSpMk id="24" creationId="{30505295-F1AB-4463-A384-0B7D0CBA580B}"/>
          </ac:cxnSpMkLst>
        </pc:cxnChg>
      </pc:sldChg>
      <pc:sldChg chg="add ord modNotesTx">
        <pc:chgData name="鬼塚 仙太郎" userId="1ce3f3eda215ae0b" providerId="LiveId" clId="{71FF660E-0793-4658-967C-AD064A30D7A6}" dt="2024-02-05T03:41:54.761" v="420"/>
        <pc:sldMkLst>
          <pc:docMk/>
          <pc:sldMk cId="3601640757" sldId="394"/>
        </pc:sldMkLst>
      </pc:sldChg>
      <pc:sldChg chg="add">
        <pc:chgData name="鬼塚 仙太郎" userId="1ce3f3eda215ae0b" providerId="LiveId" clId="{71FF660E-0793-4658-967C-AD064A30D7A6}" dt="2024-02-05T03:39:46.339" v="373"/>
        <pc:sldMkLst>
          <pc:docMk/>
          <pc:sldMk cId="338461205" sldId="395"/>
        </pc:sldMkLst>
      </pc:sldChg>
      <pc:sldChg chg="addSp delSp modSp add mod modNotesTx">
        <pc:chgData name="鬼塚 仙太郎" userId="1ce3f3eda215ae0b" providerId="LiveId" clId="{71FF660E-0793-4658-967C-AD064A30D7A6}" dt="2024-02-05T03:42:02.061" v="421"/>
        <pc:sldMkLst>
          <pc:docMk/>
          <pc:sldMk cId="2619491648" sldId="396"/>
        </pc:sldMkLst>
        <pc:spChg chg="mod">
          <ac:chgData name="鬼塚 仙太郎" userId="1ce3f3eda215ae0b" providerId="LiveId" clId="{71FF660E-0793-4658-967C-AD064A30D7A6}" dt="2024-02-05T03:40:40.473" v="381"/>
          <ac:spMkLst>
            <pc:docMk/>
            <pc:sldMk cId="2619491648" sldId="396"/>
            <ac:spMk id="5" creationId="{CC539E7B-48EA-109A-9C36-E2617FF14FD1}"/>
          </ac:spMkLst>
        </pc:spChg>
        <pc:spChg chg="mod ord">
          <ac:chgData name="鬼塚 仙太郎" userId="1ce3f3eda215ae0b" providerId="LiveId" clId="{71FF660E-0793-4658-967C-AD064A30D7A6}" dt="2024-02-05T03:41:28.438" v="418"/>
          <ac:spMkLst>
            <pc:docMk/>
            <pc:sldMk cId="2619491648" sldId="396"/>
            <ac:spMk id="27" creationId="{ADE3D210-CA8F-4670-9C8C-C9A41017C824}"/>
          </ac:spMkLst>
        </pc:spChg>
        <pc:cxnChg chg="del mod">
          <ac:chgData name="鬼塚 仙太郎" userId="1ce3f3eda215ae0b" providerId="LiveId" clId="{71FF660E-0793-4658-967C-AD064A30D7A6}" dt="2024-02-05T03:41:05.327" v="413" actId="478"/>
          <ac:cxnSpMkLst>
            <pc:docMk/>
            <pc:sldMk cId="2619491648" sldId="396"/>
            <ac:cxnSpMk id="10" creationId="{A5170211-845E-431D-B979-24D497D84917}"/>
          </ac:cxnSpMkLst>
        </pc:cxnChg>
        <pc:cxnChg chg="add mod ord">
          <ac:chgData name="鬼塚 仙太郎" userId="1ce3f3eda215ae0b" providerId="LiveId" clId="{71FF660E-0793-4658-967C-AD064A30D7A6}" dt="2024-02-05T03:41:15.218" v="415" actId="166"/>
          <ac:cxnSpMkLst>
            <pc:docMk/>
            <pc:sldMk cId="2619491648" sldId="396"/>
            <ac:cxnSpMk id="18" creationId="{8905F277-F90C-4158-9081-D6066F641193}"/>
          </ac:cxnSpMkLst>
        </pc:cxnChg>
        <pc:cxnChg chg="add mod ord">
          <ac:chgData name="鬼塚 仙太郎" userId="1ce3f3eda215ae0b" providerId="LiveId" clId="{71FF660E-0793-4658-967C-AD064A30D7A6}" dt="2024-02-05T03:41:02.107" v="411" actId="167"/>
          <ac:cxnSpMkLst>
            <pc:docMk/>
            <pc:sldMk cId="2619491648" sldId="396"/>
            <ac:cxnSpMk id="19" creationId="{276F6ABC-616C-437A-9CD3-3AACABA5AE54}"/>
          </ac:cxnSpMkLst>
        </pc:cxnChg>
        <pc:cxnChg chg="del mod">
          <ac:chgData name="鬼塚 仙太郎" userId="1ce3f3eda215ae0b" providerId="LiveId" clId="{71FF660E-0793-4658-967C-AD064A30D7A6}" dt="2024-02-05T03:41:04.279" v="412" actId="478"/>
          <ac:cxnSpMkLst>
            <pc:docMk/>
            <pc:sldMk cId="2619491648" sldId="396"/>
            <ac:cxnSpMk id="24" creationId="{30505295-F1AB-4463-A384-0B7D0CBA580B}"/>
          </ac:cxnSpMkLst>
        </pc:cxnChg>
      </pc:sldChg>
      <pc:sldChg chg="modSp add del mod">
        <pc:chgData name="鬼塚 仙太郎" userId="1ce3f3eda215ae0b" providerId="LiveId" clId="{71FF660E-0793-4658-967C-AD064A30D7A6}" dt="2024-02-05T03:45:34.160" v="447" actId="47"/>
        <pc:sldMkLst>
          <pc:docMk/>
          <pc:sldMk cId="1112335182" sldId="397"/>
        </pc:sldMkLst>
        <pc:spChg chg="mod">
          <ac:chgData name="鬼塚 仙太郎" userId="1ce3f3eda215ae0b" providerId="LiveId" clId="{71FF660E-0793-4658-967C-AD064A30D7A6}" dt="2024-02-05T03:44:03.160" v="429" actId="1076"/>
          <ac:spMkLst>
            <pc:docMk/>
            <pc:sldMk cId="1112335182" sldId="397"/>
            <ac:spMk id="12" creationId="{AB99CF4D-0E0C-350C-F04F-3F968BD70740}"/>
          </ac:spMkLst>
        </pc:spChg>
        <pc:spChg chg="mod">
          <ac:chgData name="鬼塚 仙太郎" userId="1ce3f3eda215ae0b" providerId="LiveId" clId="{71FF660E-0793-4658-967C-AD064A30D7A6}" dt="2024-02-05T03:43:37.512" v="424" actId="1076"/>
          <ac:spMkLst>
            <pc:docMk/>
            <pc:sldMk cId="1112335182" sldId="397"/>
            <ac:spMk id="31" creationId="{85168D6D-970D-80FA-4E37-50A7C918F810}"/>
          </ac:spMkLst>
        </pc:spChg>
        <pc:spChg chg="mod">
          <ac:chgData name="鬼塚 仙太郎" userId="1ce3f3eda215ae0b" providerId="LiveId" clId="{71FF660E-0793-4658-967C-AD064A30D7A6}" dt="2024-02-05T03:43:37.512" v="424" actId="1076"/>
          <ac:spMkLst>
            <pc:docMk/>
            <pc:sldMk cId="1112335182" sldId="397"/>
            <ac:spMk id="33" creationId="{1046EFB4-C434-6F70-D577-26C7F88A692B}"/>
          </ac:spMkLst>
        </pc:spChg>
        <pc:spChg chg="mod">
          <ac:chgData name="鬼塚 仙太郎" userId="1ce3f3eda215ae0b" providerId="LiveId" clId="{71FF660E-0793-4658-967C-AD064A30D7A6}" dt="2024-02-05T03:43:37.512" v="424" actId="1076"/>
          <ac:spMkLst>
            <pc:docMk/>
            <pc:sldMk cId="1112335182" sldId="397"/>
            <ac:spMk id="38" creationId="{7532872F-A3CC-86FC-8038-FA1B6759C7A9}"/>
          </ac:spMkLst>
        </pc:spChg>
        <pc:spChg chg="mod">
          <ac:chgData name="鬼塚 仙太郎" userId="1ce3f3eda215ae0b" providerId="LiveId" clId="{71FF660E-0793-4658-967C-AD064A30D7A6}" dt="2024-02-05T03:43:37.512" v="424" actId="1076"/>
          <ac:spMkLst>
            <pc:docMk/>
            <pc:sldMk cId="1112335182" sldId="397"/>
            <ac:spMk id="39" creationId="{7E5AF012-5A96-59C5-3ADB-B7F2888A3613}"/>
          </ac:spMkLst>
        </pc:spChg>
        <pc:spChg chg="mod">
          <ac:chgData name="鬼塚 仙太郎" userId="1ce3f3eda215ae0b" providerId="LiveId" clId="{71FF660E-0793-4658-967C-AD064A30D7A6}" dt="2024-02-05T03:43:37.512" v="424" actId="1076"/>
          <ac:spMkLst>
            <pc:docMk/>
            <pc:sldMk cId="1112335182" sldId="397"/>
            <ac:spMk id="41" creationId="{A5981F28-66D8-9F6C-020C-4BBD77702042}"/>
          </ac:spMkLst>
        </pc:spChg>
        <pc:spChg chg="mod">
          <ac:chgData name="鬼塚 仙太郎" userId="1ce3f3eda215ae0b" providerId="LiveId" clId="{71FF660E-0793-4658-967C-AD064A30D7A6}" dt="2024-02-05T03:43:37.512" v="424" actId="1076"/>
          <ac:spMkLst>
            <pc:docMk/>
            <pc:sldMk cId="1112335182" sldId="397"/>
            <ac:spMk id="51" creationId="{EF52C44C-1B5B-4B3E-6B58-9408AC3E3EF4}"/>
          </ac:spMkLst>
        </pc:spChg>
        <pc:spChg chg="mod">
          <ac:chgData name="鬼塚 仙太郎" userId="1ce3f3eda215ae0b" providerId="LiveId" clId="{71FF660E-0793-4658-967C-AD064A30D7A6}" dt="2024-02-05T03:43:46.766" v="426" actId="14100"/>
          <ac:spMkLst>
            <pc:docMk/>
            <pc:sldMk cId="1112335182" sldId="397"/>
            <ac:spMk id="1056" creationId="{C50029EC-3E2D-5604-A3C5-0508F16821F8}"/>
          </ac:spMkLst>
        </pc:spChg>
        <pc:spChg chg="mod">
          <ac:chgData name="鬼塚 仙太郎" userId="1ce3f3eda215ae0b" providerId="LiveId" clId="{71FF660E-0793-4658-967C-AD064A30D7A6}" dt="2024-02-05T03:44:25.233" v="433" actId="14100"/>
          <ac:spMkLst>
            <pc:docMk/>
            <pc:sldMk cId="1112335182" sldId="397"/>
            <ac:spMk id="1058" creationId="{FC471D2E-F605-6194-DEE3-E7F07D1699DF}"/>
          </ac:spMkLst>
        </pc:spChg>
        <pc:spChg chg="mod">
          <ac:chgData name="鬼塚 仙太郎" userId="1ce3f3eda215ae0b" providerId="LiveId" clId="{71FF660E-0793-4658-967C-AD064A30D7A6}" dt="2024-02-05T03:45:00.924" v="444" actId="14100"/>
          <ac:spMkLst>
            <pc:docMk/>
            <pc:sldMk cId="1112335182" sldId="397"/>
            <ac:spMk id="1059" creationId="{CA8A94C5-29EF-49E9-B556-F6E2FB9D5E7D}"/>
          </ac:spMkLst>
        </pc:spChg>
        <pc:picChg chg="mod">
          <ac:chgData name="鬼塚 仙太郎" userId="1ce3f3eda215ae0b" providerId="LiveId" clId="{71FF660E-0793-4658-967C-AD064A30D7A6}" dt="2024-02-05T03:43:37.512" v="424" actId="1076"/>
          <ac:picMkLst>
            <pc:docMk/>
            <pc:sldMk cId="1112335182" sldId="397"/>
            <ac:picMk id="37" creationId="{1F5A07A0-143C-CFC9-CFCE-6462381B533A}"/>
          </ac:picMkLst>
        </pc:picChg>
        <pc:picChg chg="mod">
          <ac:chgData name="鬼塚 仙太郎" userId="1ce3f3eda215ae0b" providerId="LiveId" clId="{71FF660E-0793-4658-967C-AD064A30D7A6}" dt="2024-02-05T03:43:59.654" v="428" actId="1076"/>
          <ac:picMkLst>
            <pc:docMk/>
            <pc:sldMk cId="1112335182" sldId="397"/>
            <ac:picMk id="1028" creationId="{D66074F4-B9B2-ADAE-FDFF-A6C451B0B8CF}"/>
          </ac:picMkLst>
        </pc:picChg>
        <pc:picChg chg="mod">
          <ac:chgData name="鬼塚 仙太郎" userId="1ce3f3eda215ae0b" providerId="LiveId" clId="{71FF660E-0793-4658-967C-AD064A30D7A6}" dt="2024-02-05T03:43:50.499" v="427" actId="1076"/>
          <ac:picMkLst>
            <pc:docMk/>
            <pc:sldMk cId="1112335182" sldId="397"/>
            <ac:picMk id="1034" creationId="{C692364A-8DC7-21FD-5A09-355FCC0C933F}"/>
          </ac:picMkLst>
        </pc:picChg>
        <pc:picChg chg="mod">
          <ac:chgData name="鬼塚 仙太郎" userId="1ce3f3eda215ae0b" providerId="LiveId" clId="{71FF660E-0793-4658-967C-AD064A30D7A6}" dt="2024-02-05T03:45:10.250" v="445" actId="1076"/>
          <ac:picMkLst>
            <pc:docMk/>
            <pc:sldMk cId="1112335182" sldId="397"/>
            <ac:picMk id="1036" creationId="{20DB2DC2-6FBF-62DF-332B-31D49E6DB83D}"/>
          </ac:picMkLst>
        </pc:picChg>
        <pc:picChg chg="mod">
          <ac:chgData name="鬼塚 仙太郎" userId="1ce3f3eda215ae0b" providerId="LiveId" clId="{71FF660E-0793-4658-967C-AD064A30D7A6}" dt="2024-02-05T03:44:41.686" v="434" actId="1076"/>
          <ac:picMkLst>
            <pc:docMk/>
            <pc:sldMk cId="1112335182" sldId="397"/>
            <ac:picMk id="1038" creationId="{2ED1126E-E888-2410-EDF7-91666EABCD30}"/>
          </ac:picMkLst>
        </pc:picChg>
        <pc:picChg chg="mod">
          <ac:chgData name="鬼塚 仙太郎" userId="1ce3f3eda215ae0b" providerId="LiveId" clId="{71FF660E-0793-4658-967C-AD064A30D7A6}" dt="2024-02-05T03:45:13.440" v="446" actId="1076"/>
          <ac:picMkLst>
            <pc:docMk/>
            <pc:sldMk cId="1112335182" sldId="397"/>
            <ac:picMk id="1040" creationId="{EAEBC1DF-7E4D-37D4-F94A-AD7DDA7DEF5F}"/>
          </ac:picMkLst>
        </pc:picChg>
        <pc:cxnChg chg="mod">
          <ac:chgData name="鬼塚 仙太郎" userId="1ce3f3eda215ae0b" providerId="LiveId" clId="{71FF660E-0793-4658-967C-AD064A30D7A6}" dt="2024-02-05T03:44:15.174" v="432" actId="1076"/>
          <ac:cxnSpMkLst>
            <pc:docMk/>
            <pc:sldMk cId="1112335182" sldId="397"/>
            <ac:cxnSpMk id="11" creationId="{AE82866E-513E-23C0-C162-886473E0F416}"/>
          </ac:cxnSpMkLst>
        </pc:cxnChg>
        <pc:cxnChg chg="mod">
          <ac:chgData name="鬼塚 仙太郎" userId="1ce3f3eda215ae0b" providerId="LiveId" clId="{71FF660E-0793-4658-967C-AD064A30D7A6}" dt="2024-02-05T03:44:11.864" v="431" actId="14100"/>
          <ac:cxnSpMkLst>
            <pc:docMk/>
            <pc:sldMk cId="1112335182" sldId="397"/>
            <ac:cxnSpMk id="17" creationId="{BAC85957-DF3F-5139-FA35-2B74F57D8E58}"/>
          </ac:cxnSpMkLst>
        </pc:cxnChg>
        <pc:cxnChg chg="mod">
          <ac:chgData name="鬼塚 仙太郎" userId="1ce3f3eda215ae0b" providerId="LiveId" clId="{71FF660E-0793-4658-967C-AD064A30D7A6}" dt="2024-02-05T03:43:37.512" v="424" actId="1076"/>
          <ac:cxnSpMkLst>
            <pc:docMk/>
            <pc:sldMk cId="1112335182" sldId="397"/>
            <ac:cxnSpMk id="42" creationId="{0A72AD45-F85C-77F7-CC80-A646EE3F0907}"/>
          </ac:cxnSpMkLst>
        </pc:cxnChg>
        <pc:cxnChg chg="mod">
          <ac:chgData name="鬼塚 仙太郎" userId="1ce3f3eda215ae0b" providerId="LiveId" clId="{71FF660E-0793-4658-967C-AD064A30D7A6}" dt="2024-02-05T03:43:37.512" v="424" actId="1076"/>
          <ac:cxnSpMkLst>
            <pc:docMk/>
            <pc:sldMk cId="1112335182" sldId="397"/>
            <ac:cxnSpMk id="47" creationId="{EEE6986A-1690-7DA8-8A51-7C2D947851EF}"/>
          </ac:cxnSpMkLst>
        </pc:cxnChg>
        <pc:cxnChg chg="mod">
          <ac:chgData name="鬼塚 仙太郎" userId="1ce3f3eda215ae0b" providerId="LiveId" clId="{71FF660E-0793-4658-967C-AD064A30D7A6}" dt="2024-02-05T03:45:10.250" v="445" actId="1076"/>
          <ac:cxnSpMkLst>
            <pc:docMk/>
            <pc:sldMk cId="1112335182" sldId="397"/>
            <ac:cxnSpMk id="48" creationId="{E21126DC-452F-89D5-388F-ABD1853DA721}"/>
          </ac:cxnSpMkLst>
        </pc:cxnChg>
      </pc:sldChg>
      <pc:sldChg chg="add modNotesTx">
        <pc:chgData name="鬼塚 仙太郎" userId="1ce3f3eda215ae0b" providerId="LiveId" clId="{71FF660E-0793-4658-967C-AD064A30D7A6}" dt="2024-02-05T03:45:50.201" v="449" actId="20577"/>
        <pc:sldMkLst>
          <pc:docMk/>
          <pc:sldMk cId="4046270400" sldId="397"/>
        </pc:sldMkLst>
      </pc:sldChg>
      <pc:sldChg chg="addSp delSp modSp new mod modNotesTx">
        <pc:chgData name="鬼塚 仙太郎" userId="1ce3f3eda215ae0b" providerId="LiveId" clId="{71FF660E-0793-4658-967C-AD064A30D7A6}" dt="2024-02-05T08:26:31.430" v="1167" actId="20577"/>
        <pc:sldMkLst>
          <pc:docMk/>
          <pc:sldMk cId="2200775122" sldId="398"/>
        </pc:sldMkLst>
        <pc:spChg chg="mod">
          <ac:chgData name="鬼塚 仙太郎" userId="1ce3f3eda215ae0b" providerId="LiveId" clId="{71FF660E-0793-4658-967C-AD064A30D7A6}" dt="2024-02-05T06:58:13.259" v="736"/>
          <ac:spMkLst>
            <pc:docMk/>
            <pc:sldMk cId="2200775122" sldId="398"/>
            <ac:spMk id="2" creationId="{2B50A6A5-1B20-4E9C-A88D-FF9AD62D3BA0}"/>
          </ac:spMkLst>
        </pc:spChg>
        <pc:spChg chg="mod">
          <ac:chgData name="鬼塚 仙太郎" userId="1ce3f3eda215ae0b" providerId="LiveId" clId="{71FF660E-0793-4658-967C-AD064A30D7A6}" dt="2024-02-05T08:24:30.299" v="947" actId="20577"/>
          <ac:spMkLst>
            <pc:docMk/>
            <pc:sldMk cId="2200775122" sldId="398"/>
            <ac:spMk id="3" creationId="{99F95457-8C95-49FB-BD15-58C3064767CD}"/>
          </ac:spMkLst>
        </pc:spChg>
        <pc:spChg chg="add mod">
          <ac:chgData name="鬼塚 仙太郎" userId="1ce3f3eda215ae0b" providerId="LiveId" clId="{71FF660E-0793-4658-967C-AD064A30D7A6}" dt="2024-02-05T08:24:35.714" v="949"/>
          <ac:spMkLst>
            <pc:docMk/>
            <pc:sldMk cId="2200775122" sldId="398"/>
            <ac:spMk id="5" creationId="{F42A66F0-8C25-4008-8210-87BFB5FE1F4A}"/>
          </ac:spMkLst>
        </pc:spChg>
        <pc:spChg chg="add del">
          <ac:chgData name="鬼塚 仙太郎" userId="1ce3f3eda215ae0b" providerId="LiveId" clId="{71FF660E-0793-4658-967C-AD064A30D7A6}" dt="2024-02-05T06:51:57.459" v="657" actId="22"/>
          <ac:spMkLst>
            <pc:docMk/>
            <pc:sldMk cId="2200775122" sldId="398"/>
            <ac:spMk id="6" creationId="{ED69B82F-6FA8-48F3-A44E-0526DFBA7D8E}"/>
          </ac:spMkLst>
        </pc:spChg>
      </pc:sldChg>
      <pc:sldChg chg="modSp add del mod">
        <pc:chgData name="鬼塚 仙太郎" userId="1ce3f3eda215ae0b" providerId="LiveId" clId="{71FF660E-0793-4658-967C-AD064A30D7A6}" dt="2024-02-05T08:24:45.428" v="952" actId="47"/>
        <pc:sldMkLst>
          <pc:docMk/>
          <pc:sldMk cId="3005043816" sldId="399"/>
        </pc:sldMkLst>
        <pc:spChg chg="mod">
          <ac:chgData name="鬼塚 仙太郎" userId="1ce3f3eda215ae0b" providerId="LiveId" clId="{71FF660E-0793-4658-967C-AD064A30D7A6}" dt="2024-02-05T06:58:01.805" v="735" actId="20577"/>
          <ac:spMkLst>
            <pc:docMk/>
            <pc:sldMk cId="3005043816" sldId="399"/>
            <ac:spMk id="2" creationId="{2B50A6A5-1B20-4E9C-A88D-FF9AD62D3BA0}"/>
          </ac:spMkLst>
        </pc:spChg>
        <pc:spChg chg="mod">
          <ac:chgData name="鬼塚 仙太郎" userId="1ce3f3eda215ae0b" providerId="LiveId" clId="{71FF660E-0793-4658-967C-AD064A30D7A6}" dt="2024-02-05T08:23:31.702" v="907" actId="20577"/>
          <ac:spMkLst>
            <pc:docMk/>
            <pc:sldMk cId="3005043816" sldId="399"/>
            <ac:spMk id="3" creationId="{99F95457-8C95-49FB-BD15-58C3064767CD}"/>
          </ac:spMkLst>
        </pc:spChg>
      </pc:sldChg>
      <pc:sldChg chg="modSp add mod modNotesTx">
        <pc:chgData name="鬼塚 仙太郎" userId="1ce3f3eda215ae0b" providerId="LiveId" clId="{71FF660E-0793-4658-967C-AD064A30D7A6}" dt="2024-02-05T06:57:27.495" v="719"/>
        <pc:sldMkLst>
          <pc:docMk/>
          <pc:sldMk cId="43375634" sldId="400"/>
        </pc:sldMkLst>
        <pc:spChg chg="mod">
          <ac:chgData name="鬼塚 仙太郎" userId="1ce3f3eda215ae0b" providerId="LiveId" clId="{71FF660E-0793-4658-967C-AD064A30D7A6}" dt="2024-02-05T06:56:44.163" v="695" actId="20577"/>
          <ac:spMkLst>
            <pc:docMk/>
            <pc:sldMk cId="43375634" sldId="400"/>
            <ac:spMk id="2" creationId="{2B50A6A5-1B20-4E9C-A88D-FF9AD62D3BA0}"/>
          </ac:spMkLst>
        </pc:spChg>
        <pc:spChg chg="mod">
          <ac:chgData name="鬼塚 仙太郎" userId="1ce3f3eda215ae0b" providerId="LiveId" clId="{71FF660E-0793-4658-967C-AD064A30D7A6}" dt="2024-02-05T06:56:59.703" v="718" actId="20577"/>
          <ac:spMkLst>
            <pc:docMk/>
            <pc:sldMk cId="43375634" sldId="400"/>
            <ac:spMk id="3" creationId="{99F95457-8C95-49FB-BD15-58C3064767CD}"/>
          </ac:spMkLst>
        </pc:spChg>
      </pc:sldChg>
      <pc:sldChg chg="addSp delSp modSp add mod">
        <pc:chgData name="鬼塚 仙太郎" userId="1ce3f3eda215ae0b" providerId="LiveId" clId="{71FF660E-0793-4658-967C-AD064A30D7A6}" dt="2024-02-05T07:12:32.657" v="795" actId="20577"/>
        <pc:sldMkLst>
          <pc:docMk/>
          <pc:sldMk cId="203798143" sldId="401"/>
        </pc:sldMkLst>
        <pc:spChg chg="del mod">
          <ac:chgData name="鬼塚 仙太郎" userId="1ce3f3eda215ae0b" providerId="LiveId" clId="{71FF660E-0793-4658-967C-AD064A30D7A6}" dt="2024-02-05T07:11:39.408" v="762" actId="478"/>
          <ac:spMkLst>
            <pc:docMk/>
            <pc:sldMk cId="203798143" sldId="401"/>
            <ac:spMk id="2" creationId="{63FD65FC-A422-8D56-B6A4-0E06A25F7CA8}"/>
          </ac:spMkLst>
        </pc:spChg>
        <pc:spChg chg="add del mod">
          <ac:chgData name="鬼塚 仙太郎" userId="1ce3f3eda215ae0b" providerId="LiveId" clId="{71FF660E-0793-4658-967C-AD064A30D7A6}" dt="2024-02-05T07:11:45.389" v="764" actId="478"/>
          <ac:spMkLst>
            <pc:docMk/>
            <pc:sldMk cId="203798143" sldId="401"/>
            <ac:spMk id="5" creationId="{88E3ECB0-4037-4AD7-AD57-BA068A5440D2}"/>
          </ac:spMkLst>
        </pc:spChg>
        <pc:spChg chg="add mod">
          <ac:chgData name="鬼塚 仙太郎" userId="1ce3f3eda215ae0b" providerId="LiveId" clId="{71FF660E-0793-4658-967C-AD064A30D7A6}" dt="2024-02-05T07:11:39.748" v="763"/>
          <ac:spMkLst>
            <pc:docMk/>
            <pc:sldMk cId="203798143" sldId="401"/>
            <ac:spMk id="8" creationId="{27EB5C92-5473-4E2F-B60E-609233B17AA8}"/>
          </ac:spMkLst>
        </pc:spChg>
        <pc:graphicFrameChg chg="modGraphic">
          <ac:chgData name="鬼塚 仙太郎" userId="1ce3f3eda215ae0b" providerId="LiveId" clId="{71FF660E-0793-4658-967C-AD064A30D7A6}" dt="2024-02-05T07:12:05.480" v="780" actId="20577"/>
          <ac:graphicFrameMkLst>
            <pc:docMk/>
            <pc:sldMk cId="203798143" sldId="401"/>
            <ac:graphicFrameMk id="6" creationId="{220741A5-373B-31F9-7D03-0445E50BB5AB}"/>
          </ac:graphicFrameMkLst>
        </pc:graphicFrameChg>
        <pc:graphicFrameChg chg="modGraphic">
          <ac:chgData name="鬼塚 仙太郎" userId="1ce3f3eda215ae0b" providerId="LiveId" clId="{71FF660E-0793-4658-967C-AD064A30D7A6}" dt="2024-02-05T07:12:32.657" v="795" actId="20577"/>
          <ac:graphicFrameMkLst>
            <pc:docMk/>
            <pc:sldMk cId="203798143" sldId="401"/>
            <ac:graphicFrameMk id="7" creationId="{D29B6569-FA2A-54C9-D571-40E99F77A509}"/>
          </ac:graphicFrameMkLst>
        </pc:graphicFrameChg>
      </pc:sldChg>
      <pc:sldChg chg="modSp add del mod modShow">
        <pc:chgData name="鬼塚 仙太郎" userId="1ce3f3eda215ae0b" providerId="LiveId" clId="{71FF660E-0793-4658-967C-AD064A30D7A6}" dt="2024-02-05T06:54:34.360" v="666" actId="47"/>
        <pc:sldMkLst>
          <pc:docMk/>
          <pc:sldMk cId="790748827" sldId="401"/>
        </pc:sldMkLst>
        <pc:spChg chg="mod">
          <ac:chgData name="鬼塚 仙太郎" userId="1ce3f3eda215ae0b" providerId="LiveId" clId="{71FF660E-0793-4658-967C-AD064A30D7A6}" dt="2024-02-05T06:54:15.660" v="664" actId="207"/>
          <ac:spMkLst>
            <pc:docMk/>
            <pc:sldMk cId="790748827" sldId="401"/>
            <ac:spMk id="3" creationId="{99F95457-8C95-49FB-BD15-58C3064767CD}"/>
          </ac:spMkLst>
        </pc:spChg>
      </pc:sldChg>
      <pc:sldChg chg="modSp add mod">
        <pc:chgData name="鬼塚 仙太郎" userId="1ce3f3eda215ae0b" providerId="LiveId" clId="{71FF660E-0793-4658-967C-AD064A30D7A6}" dt="2024-02-05T08:24:43.022" v="951" actId="207"/>
        <pc:sldMkLst>
          <pc:docMk/>
          <pc:sldMk cId="993517447" sldId="402"/>
        </pc:sldMkLst>
        <pc:spChg chg="mod">
          <ac:chgData name="鬼塚 仙太郎" userId="1ce3f3eda215ae0b" providerId="LiveId" clId="{71FF660E-0793-4658-967C-AD064A30D7A6}" dt="2024-02-05T08:24:43.022" v="951" actId="207"/>
          <ac:spMkLst>
            <pc:docMk/>
            <pc:sldMk cId="993517447" sldId="402"/>
            <ac:spMk id="3" creationId="{99F95457-8C95-49FB-BD15-58C3064767CD}"/>
          </ac:spMkLst>
        </pc:spChg>
      </pc:sldChg>
    </pc:docChg>
  </pc:docChgLst>
  <pc:docChgLst>
    <pc:chgData name="仙太郎 鬼塚" userId="1ce3f3eda215ae0b" providerId="LiveId" clId="{B2641708-552C-4544-A6DC-D0C68562AF68}"/>
    <pc:docChg chg="undo custSel addSld modSld">
      <pc:chgData name="仙太郎 鬼塚" userId="1ce3f3eda215ae0b" providerId="LiveId" clId="{B2641708-552C-4544-A6DC-D0C68562AF68}" dt="2023-11-30T04:45:59.767" v="1431" actId="1076"/>
      <pc:docMkLst>
        <pc:docMk/>
      </pc:docMkLst>
      <pc:sldChg chg="modSp mod">
        <pc:chgData name="仙太郎 鬼塚" userId="1ce3f3eda215ae0b" providerId="LiveId" clId="{B2641708-552C-4544-A6DC-D0C68562AF68}" dt="2023-11-30T04:08:02.466" v="763" actId="20577"/>
        <pc:sldMkLst>
          <pc:docMk/>
          <pc:sldMk cId="60384728" sldId="323"/>
        </pc:sldMkLst>
        <pc:spChg chg="mod">
          <ac:chgData name="仙太郎 鬼塚" userId="1ce3f3eda215ae0b" providerId="LiveId" clId="{B2641708-552C-4544-A6DC-D0C68562AF68}" dt="2023-11-30T04:08:02.466" v="763" actId="20577"/>
          <ac:spMkLst>
            <pc:docMk/>
            <pc:sldMk cId="60384728" sldId="323"/>
            <ac:spMk id="3" creationId="{F17EFDAB-C02F-1A49-437D-813971E96749}"/>
          </ac:spMkLst>
        </pc:spChg>
      </pc:sldChg>
      <pc:sldChg chg="modSp mod modNotesTx">
        <pc:chgData name="仙太郎 鬼塚" userId="1ce3f3eda215ae0b" providerId="LiveId" clId="{B2641708-552C-4544-A6DC-D0C68562AF68}" dt="2023-11-30T04:16:42.347" v="1251" actId="20577"/>
        <pc:sldMkLst>
          <pc:docMk/>
          <pc:sldMk cId="1684836940" sldId="324"/>
        </pc:sldMkLst>
        <pc:spChg chg="mod">
          <ac:chgData name="仙太郎 鬼塚" userId="1ce3f3eda215ae0b" providerId="LiveId" clId="{B2641708-552C-4544-A6DC-D0C68562AF68}" dt="2023-11-30T04:16:42.347" v="1251" actId="20577"/>
          <ac:spMkLst>
            <pc:docMk/>
            <pc:sldMk cId="1684836940" sldId="324"/>
            <ac:spMk id="3" creationId="{F17EFDAB-C02F-1A49-437D-813971E96749}"/>
          </ac:spMkLst>
        </pc:spChg>
      </pc:sldChg>
      <pc:sldChg chg="addSp delSp modSp new mod">
        <pc:chgData name="仙太郎 鬼塚" userId="1ce3f3eda215ae0b" providerId="LiveId" clId="{B2641708-552C-4544-A6DC-D0C68562AF68}" dt="2023-11-30T04:45:59.767" v="1431" actId="1076"/>
        <pc:sldMkLst>
          <pc:docMk/>
          <pc:sldMk cId="2219894630" sldId="325"/>
        </pc:sldMkLst>
        <pc:spChg chg="mod">
          <ac:chgData name="仙太郎 鬼塚" userId="1ce3f3eda215ae0b" providerId="LiveId" clId="{B2641708-552C-4544-A6DC-D0C68562AF68}" dt="2023-11-30T04:18:43.749" v="1266" actId="20577"/>
          <ac:spMkLst>
            <pc:docMk/>
            <pc:sldMk cId="2219894630" sldId="325"/>
            <ac:spMk id="2" creationId="{6EA6408D-4920-655F-57C9-2556DC9AD92A}"/>
          </ac:spMkLst>
        </pc:spChg>
        <pc:spChg chg="del">
          <ac:chgData name="仙太郎 鬼塚" userId="1ce3f3eda215ae0b" providerId="LiveId" clId="{B2641708-552C-4544-A6DC-D0C68562AF68}" dt="2023-11-30T04:25:08.703" v="1267" actId="931"/>
          <ac:spMkLst>
            <pc:docMk/>
            <pc:sldMk cId="2219894630" sldId="325"/>
            <ac:spMk id="3" creationId="{BA377A56-4789-972D-E982-F48FFAAE1E5D}"/>
          </ac:spMkLst>
        </pc:spChg>
        <pc:spChg chg="add mod">
          <ac:chgData name="仙太郎 鬼塚" userId="1ce3f3eda215ae0b" providerId="LiveId" clId="{B2641708-552C-4544-A6DC-D0C68562AF68}" dt="2023-11-30T04:42:36.493" v="1403" actId="1076"/>
          <ac:spMkLst>
            <pc:docMk/>
            <pc:sldMk cId="2219894630" sldId="325"/>
            <ac:spMk id="7" creationId="{943DEB40-DF69-D1FE-BB2F-0355BAEC32A8}"/>
          </ac:spMkLst>
        </pc:spChg>
        <pc:spChg chg="add del mod">
          <ac:chgData name="仙太郎 鬼塚" userId="1ce3f3eda215ae0b" providerId="LiveId" clId="{B2641708-552C-4544-A6DC-D0C68562AF68}" dt="2023-11-30T04:26:23.560" v="1284"/>
          <ac:spMkLst>
            <pc:docMk/>
            <pc:sldMk cId="2219894630" sldId="325"/>
            <ac:spMk id="8" creationId="{97556F12-7FCF-EFCE-5B81-DF0115614A01}"/>
          </ac:spMkLst>
        </pc:spChg>
        <pc:spChg chg="add del mod">
          <ac:chgData name="仙太郎 鬼塚" userId="1ce3f3eda215ae0b" providerId="LiveId" clId="{B2641708-552C-4544-A6DC-D0C68562AF68}" dt="2023-11-30T04:26:18.916" v="1282"/>
          <ac:spMkLst>
            <pc:docMk/>
            <pc:sldMk cId="2219894630" sldId="325"/>
            <ac:spMk id="9" creationId="{A789A389-906B-16E0-37EB-E7CAE1EE4053}"/>
          </ac:spMkLst>
        </pc:spChg>
        <pc:spChg chg="add mod">
          <ac:chgData name="仙太郎 鬼塚" userId="1ce3f3eda215ae0b" providerId="LiveId" clId="{B2641708-552C-4544-A6DC-D0C68562AF68}" dt="2023-11-30T04:42:17.874" v="1401" actId="1076"/>
          <ac:spMkLst>
            <pc:docMk/>
            <pc:sldMk cId="2219894630" sldId="325"/>
            <ac:spMk id="10" creationId="{8E5604F6-94B7-E7D3-D86C-C3A6F609BFD2}"/>
          </ac:spMkLst>
        </pc:spChg>
        <pc:spChg chg="add mod">
          <ac:chgData name="仙太郎 鬼塚" userId="1ce3f3eda215ae0b" providerId="LiveId" clId="{B2641708-552C-4544-A6DC-D0C68562AF68}" dt="2023-11-30T04:43:05.776" v="1406" actId="1076"/>
          <ac:spMkLst>
            <pc:docMk/>
            <pc:sldMk cId="2219894630" sldId="325"/>
            <ac:spMk id="11" creationId="{00849BB3-4207-FFD3-DCC6-AB233FE273AB}"/>
          </ac:spMkLst>
        </pc:spChg>
        <pc:spChg chg="add del mod">
          <ac:chgData name="仙太郎 鬼塚" userId="1ce3f3eda215ae0b" providerId="LiveId" clId="{B2641708-552C-4544-A6DC-D0C68562AF68}" dt="2023-11-30T04:34:37.399" v="1352" actId="478"/>
          <ac:spMkLst>
            <pc:docMk/>
            <pc:sldMk cId="2219894630" sldId="325"/>
            <ac:spMk id="12" creationId="{9130751C-87FA-8E50-858E-2DA200C5BFCE}"/>
          </ac:spMkLst>
        </pc:spChg>
        <pc:spChg chg="add mod">
          <ac:chgData name="仙太郎 鬼塚" userId="1ce3f3eda215ae0b" providerId="LiveId" clId="{B2641708-552C-4544-A6DC-D0C68562AF68}" dt="2023-11-30T04:39:31.587" v="1385" actId="1076"/>
          <ac:spMkLst>
            <pc:docMk/>
            <pc:sldMk cId="2219894630" sldId="325"/>
            <ac:spMk id="13" creationId="{0051D1C0-8EAA-F395-D68D-B524DC5FDBA3}"/>
          </ac:spMkLst>
        </pc:spChg>
        <pc:spChg chg="add del mod">
          <ac:chgData name="仙太郎 鬼塚" userId="1ce3f3eda215ae0b" providerId="LiveId" clId="{B2641708-552C-4544-A6DC-D0C68562AF68}" dt="2023-11-30T04:38:40.783" v="1381"/>
          <ac:spMkLst>
            <pc:docMk/>
            <pc:sldMk cId="2219894630" sldId="325"/>
            <ac:spMk id="14" creationId="{A0FCC742-9C97-73B4-6542-803F89C8E31A}"/>
          </ac:spMkLst>
        </pc:spChg>
        <pc:spChg chg="add del mod">
          <ac:chgData name="仙太郎 鬼塚" userId="1ce3f3eda215ae0b" providerId="LiveId" clId="{B2641708-552C-4544-A6DC-D0C68562AF68}" dt="2023-11-30T04:41:28.636" v="1396" actId="478"/>
          <ac:spMkLst>
            <pc:docMk/>
            <pc:sldMk cId="2219894630" sldId="325"/>
            <ac:spMk id="15" creationId="{339B2934-8986-4D14-EADE-1BEEA5156DDA}"/>
          </ac:spMkLst>
        </pc:spChg>
        <pc:spChg chg="add mod">
          <ac:chgData name="仙太郎 鬼塚" userId="1ce3f3eda215ae0b" providerId="LiveId" clId="{B2641708-552C-4544-A6DC-D0C68562AF68}" dt="2023-11-30T04:43:12.960" v="1407" actId="1076"/>
          <ac:spMkLst>
            <pc:docMk/>
            <pc:sldMk cId="2219894630" sldId="325"/>
            <ac:spMk id="16" creationId="{93F6FF44-C1CE-BDF1-CF72-1FC82FB81CE0}"/>
          </ac:spMkLst>
        </pc:spChg>
        <pc:spChg chg="add mod">
          <ac:chgData name="仙太郎 鬼塚" userId="1ce3f3eda215ae0b" providerId="LiveId" clId="{B2641708-552C-4544-A6DC-D0C68562AF68}" dt="2023-11-30T04:45:30.244" v="1412" actId="1076"/>
          <ac:spMkLst>
            <pc:docMk/>
            <pc:sldMk cId="2219894630" sldId="325"/>
            <ac:spMk id="17" creationId="{EA5AB353-896C-DEB3-C650-9C36FBBE8630}"/>
          </ac:spMkLst>
        </pc:spChg>
        <pc:spChg chg="add mod">
          <ac:chgData name="仙太郎 鬼塚" userId="1ce3f3eda215ae0b" providerId="LiveId" clId="{B2641708-552C-4544-A6DC-D0C68562AF68}" dt="2023-11-30T04:45:59.767" v="1431" actId="1076"/>
          <ac:spMkLst>
            <pc:docMk/>
            <pc:sldMk cId="2219894630" sldId="325"/>
            <ac:spMk id="18" creationId="{F0460CCD-AB49-D43D-5125-5E535036B364}"/>
          </ac:spMkLst>
        </pc:spChg>
        <pc:picChg chg="add mod">
          <ac:chgData name="仙太郎 鬼塚" userId="1ce3f3eda215ae0b" providerId="LiveId" clId="{B2641708-552C-4544-A6DC-D0C68562AF68}" dt="2023-11-30T04:43:51.395" v="1408" actId="1076"/>
          <ac:picMkLst>
            <pc:docMk/>
            <pc:sldMk cId="2219894630" sldId="325"/>
            <ac:picMk id="6" creationId="{B2BB9B59-AFAA-3688-9B71-3CD241B1FD29}"/>
          </ac:picMkLst>
        </pc:picChg>
        <pc:picChg chg="add mod">
          <ac:chgData name="仙太郎 鬼塚" userId="1ce3f3eda215ae0b" providerId="LiveId" clId="{B2641708-552C-4544-A6DC-D0C68562AF68}" dt="2023-11-30T04:38:48.332" v="1382" actId="1076"/>
          <ac:picMkLst>
            <pc:docMk/>
            <pc:sldMk cId="2219894630" sldId="325"/>
            <ac:picMk id="1026" creationId="{8BF94BF4-8161-B1AE-40B5-77588725CD9F}"/>
          </ac:picMkLst>
        </pc:picChg>
      </pc:sldChg>
      <pc:sldChg chg="add">
        <pc:chgData name="仙太郎 鬼塚" userId="1ce3f3eda215ae0b" providerId="LiveId" clId="{B2641708-552C-4544-A6DC-D0C68562AF68}" dt="2023-11-30T04:32:14.907" v="1346"/>
        <pc:sldMkLst>
          <pc:docMk/>
          <pc:sldMk cId="2439256062" sldId="326"/>
        </pc:sldMkLst>
      </pc:sldChg>
    </pc:docChg>
  </pc:docChgLst>
  <pc:docChgLst>
    <pc:chgData name="仙太郎 鬼塚" userId="1ce3f3eda215ae0b" providerId="LiveId" clId="{92F233F7-068B-B74B-9AC7-3A116BF275D8}"/>
    <pc:docChg chg="undo redo custSel modSld sldOrd">
      <pc:chgData name="仙太郎 鬼塚" userId="1ce3f3eda215ae0b" providerId="LiveId" clId="{92F233F7-068B-B74B-9AC7-3A116BF275D8}" dt="2024-01-30T03:10:06.991" v="302" actId="20577"/>
      <pc:docMkLst>
        <pc:docMk/>
      </pc:docMkLst>
      <pc:sldChg chg="modNotesTx">
        <pc:chgData name="仙太郎 鬼塚" userId="1ce3f3eda215ae0b" providerId="LiveId" clId="{92F233F7-068B-B74B-9AC7-3A116BF275D8}" dt="2024-01-30T02:02:25.475" v="252" actId="20577"/>
        <pc:sldMkLst>
          <pc:docMk/>
          <pc:sldMk cId="1958334283" sldId="315"/>
        </pc:sldMkLst>
      </pc:sldChg>
      <pc:sldChg chg="modSp mod ord modShow">
        <pc:chgData name="仙太郎 鬼塚" userId="1ce3f3eda215ae0b" providerId="LiveId" clId="{92F233F7-068B-B74B-9AC7-3A116BF275D8}" dt="2024-01-30T01:35:01.770" v="70" actId="2062"/>
        <pc:sldMkLst>
          <pc:docMk/>
          <pc:sldMk cId="775374621" sldId="329"/>
        </pc:sldMkLst>
        <pc:spChg chg="mod">
          <ac:chgData name="仙太郎 鬼塚" userId="1ce3f3eda215ae0b" providerId="LiveId" clId="{92F233F7-068B-B74B-9AC7-3A116BF275D8}" dt="2024-01-30T01:34:43.061" v="69" actId="20577"/>
          <ac:spMkLst>
            <pc:docMk/>
            <pc:sldMk cId="775374621" sldId="329"/>
            <ac:spMk id="2" creationId="{63FD65FC-A422-8D56-B6A4-0E06A25F7CA8}"/>
          </ac:spMkLst>
        </pc:spChg>
        <pc:graphicFrameChg chg="mod modGraphic">
          <ac:chgData name="仙太郎 鬼塚" userId="1ce3f3eda215ae0b" providerId="LiveId" clId="{92F233F7-068B-B74B-9AC7-3A116BF275D8}" dt="2024-01-30T01:35:01.770" v="70" actId="2062"/>
          <ac:graphicFrameMkLst>
            <pc:docMk/>
            <pc:sldMk cId="775374621" sldId="329"/>
            <ac:graphicFrameMk id="6" creationId="{220741A5-373B-31F9-7D03-0445E50BB5AB}"/>
          </ac:graphicFrameMkLst>
        </pc:graphicFrameChg>
        <pc:graphicFrameChg chg="mod modGraphic">
          <ac:chgData name="仙太郎 鬼塚" userId="1ce3f3eda215ae0b" providerId="LiveId" clId="{92F233F7-068B-B74B-9AC7-3A116BF275D8}" dt="2024-01-30T01:34:28.172" v="46" actId="20577"/>
          <ac:graphicFrameMkLst>
            <pc:docMk/>
            <pc:sldMk cId="775374621" sldId="329"/>
            <ac:graphicFrameMk id="7" creationId="{D29B6569-FA2A-54C9-D571-40E99F77A509}"/>
          </ac:graphicFrameMkLst>
        </pc:graphicFrameChg>
      </pc:sldChg>
      <pc:sldChg chg="modNotesTx">
        <pc:chgData name="仙太郎 鬼塚" userId="1ce3f3eda215ae0b" providerId="LiveId" clId="{92F233F7-068B-B74B-9AC7-3A116BF275D8}" dt="2024-01-30T01:04:38.036" v="29" actId="20577"/>
        <pc:sldMkLst>
          <pc:docMk/>
          <pc:sldMk cId="2414069813" sldId="340"/>
        </pc:sldMkLst>
      </pc:sldChg>
      <pc:sldChg chg="modNotesTx">
        <pc:chgData name="仙太郎 鬼塚" userId="1ce3f3eda215ae0b" providerId="LiveId" clId="{92F233F7-068B-B74B-9AC7-3A116BF275D8}" dt="2024-01-30T02:26:21.229" v="274" actId="20577"/>
        <pc:sldMkLst>
          <pc:docMk/>
          <pc:sldMk cId="252380345" sldId="341"/>
        </pc:sldMkLst>
      </pc:sldChg>
      <pc:sldChg chg="modNotesTx">
        <pc:chgData name="仙太郎 鬼塚" userId="1ce3f3eda215ae0b" providerId="LiveId" clId="{92F233F7-068B-B74B-9AC7-3A116BF275D8}" dt="2024-01-30T02:07:53.595" v="255" actId="113"/>
        <pc:sldMkLst>
          <pc:docMk/>
          <pc:sldMk cId="1715263105" sldId="342"/>
        </pc:sldMkLst>
      </pc:sldChg>
      <pc:sldChg chg="modNotesTx">
        <pc:chgData name="仙太郎 鬼塚" userId="1ce3f3eda215ae0b" providerId="LiveId" clId="{92F233F7-068B-B74B-9AC7-3A116BF275D8}" dt="2024-01-30T02:00:40.367" v="220" actId="20577"/>
        <pc:sldMkLst>
          <pc:docMk/>
          <pc:sldMk cId="710185643" sldId="346"/>
        </pc:sldMkLst>
      </pc:sldChg>
      <pc:sldChg chg="modSp mod">
        <pc:chgData name="仙太郎 鬼塚" userId="1ce3f3eda215ae0b" providerId="LiveId" clId="{92F233F7-068B-B74B-9AC7-3A116BF275D8}" dt="2024-01-30T03:10:06.991" v="302" actId="20577"/>
        <pc:sldMkLst>
          <pc:docMk/>
          <pc:sldMk cId="2737356304" sldId="347"/>
        </pc:sldMkLst>
        <pc:spChg chg="mod">
          <ac:chgData name="仙太郎 鬼塚" userId="1ce3f3eda215ae0b" providerId="LiveId" clId="{92F233F7-068B-B74B-9AC7-3A116BF275D8}" dt="2024-01-30T03:10:06.991" v="302" actId="20577"/>
          <ac:spMkLst>
            <pc:docMk/>
            <pc:sldMk cId="2737356304" sldId="347"/>
            <ac:spMk id="46" creationId="{C90F1DBB-99C1-4C49-684A-5C48152D316C}"/>
          </ac:spMkLst>
        </pc:spChg>
        <pc:cxnChg chg="mod">
          <ac:chgData name="仙太郎 鬼塚" userId="1ce3f3eda215ae0b" providerId="LiveId" clId="{92F233F7-068B-B74B-9AC7-3A116BF275D8}" dt="2024-01-30T03:10:03.638" v="283" actId="20577"/>
          <ac:cxnSpMkLst>
            <pc:docMk/>
            <pc:sldMk cId="2737356304" sldId="347"/>
            <ac:cxnSpMk id="89" creationId="{3E3AC8A0-6A7C-902A-54A2-F6DE8B60DD24}"/>
          </ac:cxnSpMkLst>
        </pc:cxnChg>
        <pc:cxnChg chg="mod">
          <ac:chgData name="仙太郎 鬼塚" userId="1ce3f3eda215ae0b" providerId="LiveId" clId="{92F233F7-068B-B74B-9AC7-3A116BF275D8}" dt="2024-01-30T03:10:03.638" v="283" actId="20577"/>
          <ac:cxnSpMkLst>
            <pc:docMk/>
            <pc:sldMk cId="2737356304" sldId="347"/>
            <ac:cxnSpMk id="96" creationId="{681F3071-FD67-4796-82AF-A3E28B7AEEB9}"/>
          </ac:cxnSpMkLst>
        </pc:cxnChg>
      </pc:sldChg>
      <pc:sldChg chg="modSp mod">
        <pc:chgData name="仙太郎 鬼塚" userId="1ce3f3eda215ae0b" providerId="LiveId" clId="{92F233F7-068B-B74B-9AC7-3A116BF275D8}" dt="2024-01-30T01:27:27.268" v="31" actId="20577"/>
        <pc:sldMkLst>
          <pc:docMk/>
          <pc:sldMk cId="1980174913" sldId="348"/>
        </pc:sldMkLst>
        <pc:spChg chg="mod">
          <ac:chgData name="仙太郎 鬼塚" userId="1ce3f3eda215ae0b" providerId="LiveId" clId="{92F233F7-068B-B74B-9AC7-3A116BF275D8}" dt="2024-01-30T01:27:27.268" v="31" actId="20577"/>
          <ac:spMkLst>
            <pc:docMk/>
            <pc:sldMk cId="1980174913" sldId="348"/>
            <ac:spMk id="3" creationId="{390885DD-F9CF-7901-4196-18DEC76E7D3E}"/>
          </ac:spMkLst>
        </pc:spChg>
      </pc:sldChg>
      <pc:sldChg chg="modSp mod ord">
        <pc:chgData name="仙太郎 鬼塚" userId="1ce3f3eda215ae0b" providerId="LiveId" clId="{92F233F7-068B-B74B-9AC7-3A116BF275D8}" dt="2024-01-30T02:22:16.122" v="273" actId="20577"/>
        <pc:sldMkLst>
          <pc:docMk/>
          <pc:sldMk cId="3135202957" sldId="351"/>
        </pc:sldMkLst>
        <pc:spChg chg="mod">
          <ac:chgData name="仙太郎 鬼塚" userId="1ce3f3eda215ae0b" providerId="LiveId" clId="{92F233F7-068B-B74B-9AC7-3A116BF275D8}" dt="2024-01-30T02:22:16.122" v="273" actId="20577"/>
          <ac:spMkLst>
            <pc:docMk/>
            <pc:sldMk cId="3135202957" sldId="351"/>
            <ac:spMk id="2" creationId="{23BD534D-3F08-E119-04D9-41F7BFC8593A}"/>
          </ac:spMkLst>
        </pc:spChg>
      </pc:sldChg>
      <pc:sldChg chg="modSp mod">
        <pc:chgData name="仙太郎 鬼塚" userId="1ce3f3eda215ae0b" providerId="LiveId" clId="{92F233F7-068B-B74B-9AC7-3A116BF275D8}" dt="2024-01-30T01:43:55.949" v="122" actId="20577"/>
        <pc:sldMkLst>
          <pc:docMk/>
          <pc:sldMk cId="3615998439" sldId="352"/>
        </pc:sldMkLst>
        <pc:spChg chg="mod">
          <ac:chgData name="仙太郎 鬼塚" userId="1ce3f3eda215ae0b" providerId="LiveId" clId="{92F233F7-068B-B74B-9AC7-3A116BF275D8}" dt="2024-01-30T01:43:55.949" v="122" actId="20577"/>
          <ac:spMkLst>
            <pc:docMk/>
            <pc:sldMk cId="3615998439" sldId="352"/>
            <ac:spMk id="3" creationId="{74BD66D3-59B9-A9FA-7008-FB41B595AD61}"/>
          </ac:spMkLst>
        </pc:spChg>
      </pc:sldChg>
      <pc:sldChg chg="modSp mod">
        <pc:chgData name="仙太郎 鬼塚" userId="1ce3f3eda215ae0b" providerId="LiveId" clId="{92F233F7-068B-B74B-9AC7-3A116BF275D8}" dt="2024-01-30T01:43:53.062" v="120" actId="20577"/>
        <pc:sldMkLst>
          <pc:docMk/>
          <pc:sldMk cId="1697728333" sldId="353"/>
        </pc:sldMkLst>
        <pc:graphicFrameChg chg="modGraphic">
          <ac:chgData name="仙太郎 鬼塚" userId="1ce3f3eda215ae0b" providerId="LiveId" clId="{92F233F7-068B-B74B-9AC7-3A116BF275D8}" dt="2024-01-30T01:43:53.062" v="120" actId="20577"/>
          <ac:graphicFrameMkLst>
            <pc:docMk/>
            <pc:sldMk cId="1697728333" sldId="353"/>
            <ac:graphicFrameMk id="5" creationId="{BA737775-C79C-A874-265E-025690D3BA99}"/>
          </ac:graphicFrameMkLst>
        </pc:graphicFrameChg>
      </pc:sldChg>
      <pc:sldChg chg="modSp mod">
        <pc:chgData name="仙太郎 鬼塚" userId="1ce3f3eda215ae0b" providerId="LiveId" clId="{92F233F7-068B-B74B-9AC7-3A116BF275D8}" dt="2024-01-30T01:27:58.839" v="33" actId="20577"/>
        <pc:sldMkLst>
          <pc:docMk/>
          <pc:sldMk cId="3167223562" sldId="358"/>
        </pc:sldMkLst>
        <pc:spChg chg="mod">
          <ac:chgData name="仙太郎 鬼塚" userId="1ce3f3eda215ae0b" providerId="LiveId" clId="{92F233F7-068B-B74B-9AC7-3A116BF275D8}" dt="2024-01-30T01:27:58.839" v="33" actId="20577"/>
          <ac:spMkLst>
            <pc:docMk/>
            <pc:sldMk cId="3167223562" sldId="358"/>
            <ac:spMk id="3" creationId="{390885DD-F9CF-7901-4196-18DEC76E7D3E}"/>
          </ac:spMkLst>
        </pc:spChg>
      </pc:sldChg>
      <pc:sldChg chg="ord">
        <pc:chgData name="仙太郎 鬼塚" userId="1ce3f3eda215ae0b" providerId="LiveId" clId="{92F233F7-068B-B74B-9AC7-3A116BF275D8}" dt="2024-01-30T02:20:43.574" v="256" actId="20578"/>
        <pc:sldMkLst>
          <pc:docMk/>
          <pc:sldMk cId="4216768450" sldId="361"/>
        </pc:sldMkLst>
      </pc:sldChg>
    </pc:docChg>
  </pc:docChgLst>
  <pc:docChgLst>
    <pc:chgData name="鬼塚 仙太郎" userId="1ce3f3eda215ae0b" providerId="LiveId" clId="{7E3AC1C1-FF22-4819-92EB-00AD0BA9DBE4}"/>
    <pc:docChg chg="undo custSel modSld">
      <pc:chgData name="鬼塚 仙太郎" userId="1ce3f3eda215ae0b" providerId="LiveId" clId="{7E3AC1C1-FF22-4819-92EB-00AD0BA9DBE4}" dt="2023-12-01T04:59:10.258" v="55" actId="20577"/>
      <pc:docMkLst>
        <pc:docMk/>
      </pc:docMkLst>
      <pc:sldChg chg="modNotesTx">
        <pc:chgData name="鬼塚 仙太郎" userId="1ce3f3eda215ae0b" providerId="LiveId" clId="{7E3AC1C1-FF22-4819-92EB-00AD0BA9DBE4}" dt="2023-12-01T04:59:10.258" v="55" actId="20577"/>
        <pc:sldMkLst>
          <pc:docMk/>
          <pc:sldMk cId="2219894630" sldId="325"/>
        </pc:sldMkLst>
      </pc:sldChg>
    </pc:docChg>
  </pc:docChgLst>
  <pc:docChgLst>
    <pc:chgData name="仙太郎 鬼塚" userId="1ce3f3eda215ae0b" providerId="LiveId" clId="{8E6B856F-5BC8-4207-9D6F-1C97FF7E121A}"/>
    <pc:docChg chg="undo redo custSel addSld delSld modSld sldOrd">
      <pc:chgData name="仙太郎 鬼塚" userId="1ce3f3eda215ae0b" providerId="LiveId" clId="{8E6B856F-5BC8-4207-9D6F-1C97FF7E121A}" dt="2024-02-06T14:44:02.145" v="9603" actId="1076"/>
      <pc:docMkLst>
        <pc:docMk/>
      </pc:docMkLst>
      <pc:sldChg chg="modSp mod">
        <pc:chgData name="仙太郎 鬼塚" userId="1ce3f3eda215ae0b" providerId="LiveId" clId="{8E6B856F-5BC8-4207-9D6F-1C97FF7E121A}" dt="2024-02-02T06:10:55.261" v="135" actId="20577"/>
        <pc:sldMkLst>
          <pc:docMk/>
          <pc:sldMk cId="3487497897" sldId="256"/>
        </pc:sldMkLst>
        <pc:spChg chg="mod">
          <ac:chgData name="仙太郎 鬼塚" userId="1ce3f3eda215ae0b" providerId="LiveId" clId="{8E6B856F-5BC8-4207-9D6F-1C97FF7E121A}" dt="2024-02-02T06:10:55.261" v="135" actId="20577"/>
          <ac:spMkLst>
            <pc:docMk/>
            <pc:sldMk cId="3487497897" sldId="256"/>
            <ac:spMk id="3" creationId="{0EF87642-889A-4395-8178-415C3364D79F}"/>
          </ac:spMkLst>
        </pc:spChg>
      </pc:sldChg>
      <pc:sldChg chg="addSp modSp add mod ord modShow modNotesTx">
        <pc:chgData name="仙太郎 鬼塚" userId="1ce3f3eda215ae0b" providerId="LiveId" clId="{8E6B856F-5BC8-4207-9D6F-1C97FF7E121A}" dt="2024-02-04T15:32:29.214" v="7681"/>
        <pc:sldMkLst>
          <pc:docMk/>
          <pc:sldMk cId="1623133934" sldId="287"/>
        </pc:sldMkLst>
        <pc:spChg chg="mod">
          <ac:chgData name="仙太郎 鬼塚" userId="1ce3f3eda215ae0b" providerId="LiveId" clId="{8E6B856F-5BC8-4207-9D6F-1C97FF7E121A}" dt="2024-02-04T15:31:49.356" v="7646" actId="1035"/>
          <ac:spMkLst>
            <pc:docMk/>
            <pc:sldMk cId="1623133934" sldId="287"/>
            <ac:spMk id="2" creationId="{00000000-0000-0000-0000-000000000000}"/>
          </ac:spMkLst>
        </pc:spChg>
        <pc:spChg chg="add mod">
          <ac:chgData name="仙太郎 鬼塚" userId="1ce3f3eda215ae0b" providerId="LiveId" clId="{8E6B856F-5BC8-4207-9D6F-1C97FF7E121A}" dt="2024-02-04T15:30:56.845" v="7555" actId="20577"/>
          <ac:spMkLst>
            <pc:docMk/>
            <pc:sldMk cId="1623133934" sldId="287"/>
            <ac:spMk id="3" creationId="{85EA8B23-0A13-9E06-6348-C2BDAD20C6E2}"/>
          </ac:spMkLst>
        </pc:spChg>
        <pc:spChg chg="add">
          <ac:chgData name="仙太郎 鬼塚" userId="1ce3f3eda215ae0b" providerId="LiveId" clId="{8E6B856F-5BC8-4207-9D6F-1C97FF7E121A}" dt="2024-02-03T15:30:08.876" v="5141"/>
          <ac:spMkLst>
            <pc:docMk/>
            <pc:sldMk cId="1623133934" sldId="287"/>
            <ac:spMk id="6" creationId="{0EC4885E-8D39-7E53-06CC-8ACC44ABB7E9}"/>
          </ac:spMkLst>
        </pc:spChg>
        <pc:spChg chg="add mod">
          <ac:chgData name="仙太郎 鬼塚" userId="1ce3f3eda215ae0b" providerId="LiveId" clId="{8E6B856F-5BC8-4207-9D6F-1C97FF7E121A}" dt="2024-02-03T15:30:21.754" v="5143"/>
          <ac:spMkLst>
            <pc:docMk/>
            <pc:sldMk cId="1623133934" sldId="287"/>
            <ac:spMk id="7" creationId="{E531CFEB-1814-22CD-C0CB-41E6D425459C}"/>
          </ac:spMkLst>
        </pc:spChg>
        <pc:spChg chg="add mod">
          <ac:chgData name="仙太郎 鬼塚" userId="1ce3f3eda215ae0b" providerId="LiveId" clId="{8E6B856F-5BC8-4207-9D6F-1C97FF7E121A}" dt="2024-02-04T15:32:16.109" v="7679" actId="5793"/>
          <ac:spMkLst>
            <pc:docMk/>
            <pc:sldMk cId="1623133934" sldId="287"/>
            <ac:spMk id="8" creationId="{66BDB57D-E7FA-8EE0-EEA2-8A7D2A15F90D}"/>
          </ac:spMkLst>
        </pc:spChg>
        <pc:graphicFrameChg chg="mod">
          <ac:chgData name="仙太郎 鬼塚" userId="1ce3f3eda215ae0b" providerId="LiveId" clId="{8E6B856F-5BC8-4207-9D6F-1C97FF7E121A}" dt="2024-02-04T15:31:07.324" v="7565" actId="1036"/>
          <ac:graphicFrameMkLst>
            <pc:docMk/>
            <pc:sldMk cId="1623133934" sldId="287"/>
            <ac:graphicFrameMk id="5" creationId="{00000000-0000-0000-0000-000000000000}"/>
          </ac:graphicFrameMkLst>
        </pc:graphicFrameChg>
      </pc:sldChg>
      <pc:sldChg chg="modSp mod modNotesTx">
        <pc:chgData name="仙太郎 鬼塚" userId="1ce3f3eda215ae0b" providerId="LiveId" clId="{8E6B856F-5BC8-4207-9D6F-1C97FF7E121A}" dt="2024-02-06T02:11:05.033" v="9331" actId="20577"/>
        <pc:sldMkLst>
          <pc:docMk/>
          <pc:sldMk cId="2296289183" sldId="294"/>
        </pc:sldMkLst>
        <pc:spChg chg="mod">
          <ac:chgData name="仙太郎 鬼塚" userId="1ce3f3eda215ae0b" providerId="LiveId" clId="{8E6B856F-5BC8-4207-9D6F-1C97FF7E121A}" dt="2024-02-02T06:13:52.260" v="215" actId="14100"/>
          <ac:spMkLst>
            <pc:docMk/>
            <pc:sldMk cId="2296289183" sldId="294"/>
            <ac:spMk id="3" creationId="{A009965A-4EC8-B228-E243-0B66E21421C5}"/>
          </ac:spMkLst>
        </pc:spChg>
      </pc:sldChg>
      <pc:sldChg chg="modNotesTx">
        <pc:chgData name="仙太郎 鬼塚" userId="1ce3f3eda215ae0b" providerId="LiveId" clId="{8E6B856F-5BC8-4207-9D6F-1C97FF7E121A}" dt="2024-02-02T16:24:28.099" v="2329" actId="113"/>
        <pc:sldMkLst>
          <pc:docMk/>
          <pc:sldMk cId="1958334283" sldId="315"/>
        </pc:sldMkLst>
      </pc:sldChg>
      <pc:sldChg chg="modNotesTx">
        <pc:chgData name="仙太郎 鬼塚" userId="1ce3f3eda215ae0b" providerId="LiveId" clId="{8E6B856F-5BC8-4207-9D6F-1C97FF7E121A}" dt="2024-02-02T16:25:03.511" v="2346" actId="20577"/>
        <pc:sldMkLst>
          <pc:docMk/>
          <pc:sldMk cId="933688001" sldId="316"/>
        </pc:sldMkLst>
      </pc:sldChg>
      <pc:sldChg chg="addSp delSp modSp mod modNotesTx">
        <pc:chgData name="仙太郎 鬼塚" userId="1ce3f3eda215ae0b" providerId="LiveId" clId="{8E6B856F-5BC8-4207-9D6F-1C97FF7E121A}" dt="2024-02-06T14:44:02.145" v="9603" actId="1076"/>
        <pc:sldMkLst>
          <pc:docMk/>
          <pc:sldMk cId="2292244201" sldId="327"/>
        </pc:sldMkLst>
        <pc:spChg chg="add mod">
          <ac:chgData name="仙太郎 鬼塚" userId="1ce3f3eda215ae0b" providerId="LiveId" clId="{8E6B856F-5BC8-4207-9D6F-1C97FF7E121A}" dt="2024-02-06T14:40:43.688" v="9570" actId="1035"/>
          <ac:spMkLst>
            <pc:docMk/>
            <pc:sldMk cId="2292244201" sldId="327"/>
            <ac:spMk id="2" creationId="{83A8F230-AA0A-1028-8E88-BE522D97CC18}"/>
          </ac:spMkLst>
        </pc:spChg>
        <pc:spChg chg="add mod">
          <ac:chgData name="仙太郎 鬼塚" userId="1ce3f3eda215ae0b" providerId="LiveId" clId="{8E6B856F-5BC8-4207-9D6F-1C97FF7E121A}" dt="2024-02-06T14:40:20.864" v="9550" actId="20577"/>
          <ac:spMkLst>
            <pc:docMk/>
            <pc:sldMk cId="2292244201" sldId="327"/>
            <ac:spMk id="5" creationId="{A83405A5-EE51-7025-03E2-9E9F32F48CAE}"/>
          </ac:spMkLst>
        </pc:spChg>
        <pc:spChg chg="mod">
          <ac:chgData name="仙太郎 鬼塚" userId="1ce3f3eda215ae0b" providerId="LiveId" clId="{8E6B856F-5BC8-4207-9D6F-1C97FF7E121A}" dt="2024-02-06T14:40:41.143" v="9567" actId="14100"/>
          <ac:spMkLst>
            <pc:docMk/>
            <pc:sldMk cId="2292244201" sldId="327"/>
            <ac:spMk id="6" creationId="{7BF6DC60-57DF-5F65-CFD4-567FDEF79E5B}"/>
          </ac:spMkLst>
        </pc:spChg>
        <pc:spChg chg="add mod">
          <ac:chgData name="仙太郎 鬼塚" userId="1ce3f3eda215ae0b" providerId="LiveId" clId="{8E6B856F-5BC8-4207-9D6F-1C97FF7E121A}" dt="2024-02-06T14:40:35.096" v="9565" actId="20577"/>
          <ac:spMkLst>
            <pc:docMk/>
            <pc:sldMk cId="2292244201" sldId="327"/>
            <ac:spMk id="7" creationId="{CD7CDE28-E573-A3CE-DAB2-8DEB30593FEE}"/>
          </ac:spMkLst>
        </pc:spChg>
        <pc:spChg chg="mod">
          <ac:chgData name="仙太郎 鬼塚" userId="1ce3f3eda215ae0b" providerId="LiveId" clId="{8E6B856F-5BC8-4207-9D6F-1C97FF7E121A}" dt="2024-02-02T16:37:26.600" v="3432" actId="20577"/>
          <ac:spMkLst>
            <pc:docMk/>
            <pc:sldMk cId="2292244201" sldId="327"/>
            <ac:spMk id="9" creationId="{C58ABA0D-CC93-305C-B567-4DFD5917F850}"/>
          </ac:spMkLst>
        </pc:spChg>
        <pc:spChg chg="mod">
          <ac:chgData name="仙太郎 鬼塚" userId="1ce3f3eda215ae0b" providerId="LiveId" clId="{8E6B856F-5BC8-4207-9D6F-1C97FF7E121A}" dt="2024-02-03T15:29:57.349" v="5135" actId="20577"/>
          <ac:spMkLst>
            <pc:docMk/>
            <pc:sldMk cId="2292244201" sldId="327"/>
            <ac:spMk id="10" creationId="{AEAB06FB-F7AE-0AF9-8E39-A6A9420B353B}"/>
          </ac:spMkLst>
        </pc:spChg>
        <pc:spChg chg="mod">
          <ac:chgData name="仙太郎 鬼塚" userId="1ce3f3eda215ae0b" providerId="LiveId" clId="{8E6B856F-5BC8-4207-9D6F-1C97FF7E121A}" dt="2024-02-06T14:41:34.786" v="9586" actId="14100"/>
          <ac:spMkLst>
            <pc:docMk/>
            <pc:sldMk cId="2292244201" sldId="327"/>
            <ac:spMk id="12" creationId="{A9A744BF-2150-E22F-B3ED-40EC1367504F}"/>
          </ac:spMkLst>
        </pc:spChg>
        <pc:spChg chg="del">
          <ac:chgData name="仙太郎 鬼塚" userId="1ce3f3eda215ae0b" providerId="LiveId" clId="{8E6B856F-5BC8-4207-9D6F-1C97FF7E121A}" dt="2024-02-06T14:40:24.200" v="9551" actId="478"/>
          <ac:spMkLst>
            <pc:docMk/>
            <pc:sldMk cId="2292244201" sldId="327"/>
            <ac:spMk id="15" creationId="{3D79A9F2-1A89-A782-BE72-DE009CF638E6}"/>
          </ac:spMkLst>
        </pc:spChg>
        <pc:spChg chg="mod">
          <ac:chgData name="仙太郎 鬼塚" userId="1ce3f3eda215ae0b" providerId="LiveId" clId="{8E6B856F-5BC8-4207-9D6F-1C97FF7E121A}" dt="2024-02-06T14:40:05.633" v="9540" actId="1076"/>
          <ac:spMkLst>
            <pc:docMk/>
            <pc:sldMk cId="2292244201" sldId="327"/>
            <ac:spMk id="16" creationId="{E4EF3497-893F-7087-5A2C-A28E21162E61}"/>
          </ac:spMkLst>
        </pc:spChg>
        <pc:spChg chg="del">
          <ac:chgData name="仙太郎 鬼塚" userId="1ce3f3eda215ae0b" providerId="LiveId" clId="{8E6B856F-5BC8-4207-9D6F-1C97FF7E121A}" dt="2024-02-06T14:40:08.512" v="9541" actId="478"/>
          <ac:spMkLst>
            <pc:docMk/>
            <pc:sldMk cId="2292244201" sldId="327"/>
            <ac:spMk id="17" creationId="{BC1141E3-DAC8-001A-9F6C-FBDA3EF4A1D4}"/>
          </ac:spMkLst>
        </pc:spChg>
        <pc:spChg chg="mod">
          <ac:chgData name="仙太郎 鬼塚" userId="1ce3f3eda215ae0b" providerId="LiveId" clId="{8E6B856F-5BC8-4207-9D6F-1C97FF7E121A}" dt="2024-02-06T14:44:02.145" v="9603" actId="1076"/>
          <ac:spMkLst>
            <pc:docMk/>
            <pc:sldMk cId="2292244201" sldId="327"/>
            <ac:spMk id="18" creationId="{041DC9E3-7212-F681-0CC6-57E541D7E4F4}"/>
          </ac:spMkLst>
        </pc:spChg>
        <pc:spChg chg="mod">
          <ac:chgData name="仙太郎 鬼塚" userId="1ce3f3eda215ae0b" providerId="LiveId" clId="{8E6B856F-5BC8-4207-9D6F-1C97FF7E121A}" dt="2024-02-06T14:40:48.509" v="9571" actId="1076"/>
          <ac:spMkLst>
            <pc:docMk/>
            <pc:sldMk cId="2292244201" sldId="327"/>
            <ac:spMk id="20" creationId="{2BDC18BC-6B95-D314-FC7A-123407A33796}"/>
          </ac:spMkLst>
        </pc:spChg>
        <pc:spChg chg="mod">
          <ac:chgData name="仙太郎 鬼塚" userId="1ce3f3eda215ae0b" providerId="LiveId" clId="{8E6B856F-5BC8-4207-9D6F-1C97FF7E121A}" dt="2024-02-06T14:43:58.031" v="9602" actId="1076"/>
          <ac:spMkLst>
            <pc:docMk/>
            <pc:sldMk cId="2292244201" sldId="327"/>
            <ac:spMk id="28" creationId="{807EA1A0-8305-F22E-3832-185D3046D4A1}"/>
          </ac:spMkLst>
        </pc:spChg>
        <pc:spChg chg="mod">
          <ac:chgData name="仙太郎 鬼塚" userId="1ce3f3eda215ae0b" providerId="LiveId" clId="{8E6B856F-5BC8-4207-9D6F-1C97FF7E121A}" dt="2024-02-06T14:41:45.265" v="9589" actId="1076"/>
          <ac:spMkLst>
            <pc:docMk/>
            <pc:sldMk cId="2292244201" sldId="327"/>
            <ac:spMk id="30" creationId="{DB4FCAD6-121A-0B55-B084-E135AB3ECBDE}"/>
          </ac:spMkLst>
        </pc:spChg>
        <pc:spChg chg="mod">
          <ac:chgData name="仙太郎 鬼塚" userId="1ce3f3eda215ae0b" providerId="LiveId" clId="{8E6B856F-5BC8-4207-9D6F-1C97FF7E121A}" dt="2024-02-06T14:41:15.711" v="9578" actId="14100"/>
          <ac:spMkLst>
            <pc:docMk/>
            <pc:sldMk cId="2292244201" sldId="327"/>
            <ac:spMk id="31" creationId="{7A63E3C6-35FD-E254-E6BC-B7357418D6E9}"/>
          </ac:spMkLst>
        </pc:spChg>
        <pc:spChg chg="mod">
          <ac:chgData name="仙太郎 鬼塚" userId="1ce3f3eda215ae0b" providerId="LiveId" clId="{8E6B856F-5BC8-4207-9D6F-1C97FF7E121A}" dt="2024-02-06T14:43:04.315" v="9597" actId="20577"/>
          <ac:spMkLst>
            <pc:docMk/>
            <pc:sldMk cId="2292244201" sldId="327"/>
            <ac:spMk id="32" creationId="{A1B5D4BC-986C-9E29-DC1D-6A8FEDB99EA1}"/>
          </ac:spMkLst>
        </pc:spChg>
        <pc:spChg chg="mod">
          <ac:chgData name="仙太郎 鬼塚" userId="1ce3f3eda215ae0b" providerId="LiveId" clId="{8E6B856F-5BC8-4207-9D6F-1C97FF7E121A}" dt="2024-02-06T14:41:18.817" v="9579" actId="14100"/>
          <ac:spMkLst>
            <pc:docMk/>
            <pc:sldMk cId="2292244201" sldId="327"/>
            <ac:spMk id="33" creationId="{1142FFB0-470B-F98F-3767-CE368A454D77}"/>
          </ac:spMkLst>
        </pc:spChg>
        <pc:spChg chg="mod">
          <ac:chgData name="仙太郎 鬼塚" userId="1ce3f3eda215ae0b" providerId="LiveId" clId="{8E6B856F-5BC8-4207-9D6F-1C97FF7E121A}" dt="2024-02-06T14:43:55.427" v="9601" actId="1076"/>
          <ac:spMkLst>
            <pc:docMk/>
            <pc:sldMk cId="2292244201" sldId="327"/>
            <ac:spMk id="40" creationId="{456D2A2D-E516-C486-B55F-70401AC387A6}"/>
          </ac:spMkLst>
        </pc:spChg>
        <pc:spChg chg="mod">
          <ac:chgData name="仙太郎 鬼塚" userId="1ce3f3eda215ae0b" providerId="LiveId" clId="{8E6B856F-5BC8-4207-9D6F-1C97FF7E121A}" dt="2024-02-06T14:41:47.487" v="9590" actId="1076"/>
          <ac:spMkLst>
            <pc:docMk/>
            <pc:sldMk cId="2292244201" sldId="327"/>
            <ac:spMk id="42" creationId="{A3F183BE-0C7D-C292-4B53-70E9E7A35C37}"/>
          </ac:spMkLst>
        </pc:spChg>
        <pc:spChg chg="mod">
          <ac:chgData name="仙太郎 鬼塚" userId="1ce3f3eda215ae0b" providerId="LiveId" clId="{8E6B856F-5BC8-4207-9D6F-1C97FF7E121A}" dt="2024-02-06T14:41:27.145" v="9582" actId="14100"/>
          <ac:spMkLst>
            <pc:docMk/>
            <pc:sldMk cId="2292244201" sldId="327"/>
            <ac:spMk id="43" creationId="{AD08974B-48FD-75F3-074B-BC36A54A5040}"/>
          </ac:spMkLst>
        </pc:spChg>
        <pc:spChg chg="mod">
          <ac:chgData name="仙太郎 鬼塚" userId="1ce3f3eda215ae0b" providerId="LiveId" clId="{8E6B856F-5BC8-4207-9D6F-1C97FF7E121A}" dt="2024-02-06T14:41:31.117" v="9584" actId="14100"/>
          <ac:spMkLst>
            <pc:docMk/>
            <pc:sldMk cId="2292244201" sldId="327"/>
            <ac:spMk id="44" creationId="{43C46FD0-CFD3-DA4E-5695-83D9F628112A}"/>
          </ac:spMkLst>
        </pc:spChg>
      </pc:sldChg>
      <pc:sldChg chg="addSp delSp modSp mod ord">
        <pc:chgData name="仙太郎 鬼塚" userId="1ce3f3eda215ae0b" providerId="LiveId" clId="{8E6B856F-5BC8-4207-9D6F-1C97FF7E121A}" dt="2024-02-04T14:49:56.644" v="6288" actId="255"/>
        <pc:sldMkLst>
          <pc:docMk/>
          <pc:sldMk cId="775374621" sldId="329"/>
        </pc:sldMkLst>
        <pc:graphicFrameChg chg="add del mod">
          <ac:chgData name="仙太郎 鬼塚" userId="1ce3f3eda215ae0b" providerId="LiveId" clId="{8E6B856F-5BC8-4207-9D6F-1C97FF7E121A}" dt="2024-02-04T14:38:09.930" v="5968" actId="478"/>
          <ac:graphicFrameMkLst>
            <pc:docMk/>
            <pc:sldMk cId="775374621" sldId="329"/>
            <ac:graphicFrameMk id="3" creationId="{FB0EE3CE-49E1-89ED-0CA5-A423520346E4}"/>
          </ac:graphicFrameMkLst>
        </pc:graphicFrameChg>
        <pc:graphicFrameChg chg="mod modGraphic">
          <ac:chgData name="仙太郎 鬼塚" userId="1ce3f3eda215ae0b" providerId="LiveId" clId="{8E6B856F-5BC8-4207-9D6F-1C97FF7E121A}" dt="2024-02-04T14:49:56.644" v="6288" actId="255"/>
          <ac:graphicFrameMkLst>
            <pc:docMk/>
            <pc:sldMk cId="775374621" sldId="329"/>
            <ac:graphicFrameMk id="6" creationId="{220741A5-373B-31F9-7D03-0445E50BB5AB}"/>
          </ac:graphicFrameMkLst>
        </pc:graphicFrameChg>
        <pc:graphicFrameChg chg="modGraphic">
          <ac:chgData name="仙太郎 鬼塚" userId="1ce3f3eda215ae0b" providerId="LiveId" clId="{8E6B856F-5BC8-4207-9D6F-1C97FF7E121A}" dt="2024-02-04T14:38:07.372" v="5967" actId="207"/>
          <ac:graphicFrameMkLst>
            <pc:docMk/>
            <pc:sldMk cId="775374621" sldId="329"/>
            <ac:graphicFrameMk id="7" creationId="{D29B6569-FA2A-54C9-D571-40E99F77A509}"/>
          </ac:graphicFrameMkLst>
        </pc:graphicFrameChg>
      </pc:sldChg>
      <pc:sldChg chg="modSp mod">
        <pc:chgData name="仙太郎 鬼塚" userId="1ce3f3eda215ae0b" providerId="LiveId" clId="{8E6B856F-5BC8-4207-9D6F-1C97FF7E121A}" dt="2024-02-04T08:54:24.086" v="5410" actId="1036"/>
        <pc:sldMkLst>
          <pc:docMk/>
          <pc:sldMk cId="2820116460" sldId="332"/>
        </pc:sldMkLst>
        <pc:spChg chg="mod">
          <ac:chgData name="仙太郎 鬼塚" userId="1ce3f3eda215ae0b" providerId="LiveId" clId="{8E6B856F-5BC8-4207-9D6F-1C97FF7E121A}" dt="2024-02-04T08:54:18.846" v="5406" actId="1036"/>
          <ac:spMkLst>
            <pc:docMk/>
            <pc:sldMk cId="2820116460" sldId="332"/>
            <ac:spMk id="3" creationId="{B3F8CA14-56F3-F4A4-1C03-745EB4999103}"/>
          </ac:spMkLst>
        </pc:spChg>
        <pc:graphicFrameChg chg="mod">
          <ac:chgData name="仙太郎 鬼塚" userId="1ce3f3eda215ae0b" providerId="LiveId" clId="{8E6B856F-5BC8-4207-9D6F-1C97FF7E121A}" dt="2024-02-04T08:54:24.086" v="5410" actId="1036"/>
          <ac:graphicFrameMkLst>
            <pc:docMk/>
            <pc:sldMk cId="2820116460" sldId="332"/>
            <ac:graphicFrameMk id="9" creationId="{96C76713-44E9-326F-D4E6-27282B608E29}"/>
          </ac:graphicFrameMkLst>
        </pc:graphicFrameChg>
      </pc:sldChg>
      <pc:sldChg chg="modSp mod modNotesTx">
        <pc:chgData name="仙太郎 鬼塚" userId="1ce3f3eda215ae0b" providerId="LiveId" clId="{8E6B856F-5BC8-4207-9D6F-1C97FF7E121A}" dt="2024-02-05T13:44:39.916" v="7692" actId="20577"/>
        <pc:sldMkLst>
          <pc:docMk/>
          <pc:sldMk cId="1726784339" sldId="335"/>
        </pc:sldMkLst>
        <pc:spChg chg="mod">
          <ac:chgData name="仙太郎 鬼塚" userId="1ce3f3eda215ae0b" providerId="LiveId" clId="{8E6B856F-5BC8-4207-9D6F-1C97FF7E121A}" dt="2024-02-05T13:44:39.916" v="7692" actId="20577"/>
          <ac:spMkLst>
            <pc:docMk/>
            <pc:sldMk cId="1726784339" sldId="335"/>
            <ac:spMk id="3" creationId="{78DFD2FE-056D-80F1-47A5-F5380D5AF5C5}"/>
          </ac:spMkLst>
        </pc:spChg>
      </pc:sldChg>
      <pc:sldChg chg="del">
        <pc:chgData name="仙太郎 鬼塚" userId="1ce3f3eda215ae0b" providerId="LiveId" clId="{8E6B856F-5BC8-4207-9D6F-1C97FF7E121A}" dt="2024-02-02T11:45:31.980" v="344" actId="47"/>
        <pc:sldMkLst>
          <pc:docMk/>
          <pc:sldMk cId="3900688948" sldId="337"/>
        </pc:sldMkLst>
      </pc:sldChg>
      <pc:sldChg chg="modSp mod">
        <pc:chgData name="仙太郎 鬼塚" userId="1ce3f3eda215ae0b" providerId="LiveId" clId="{8E6B856F-5BC8-4207-9D6F-1C97FF7E121A}" dt="2024-02-02T06:14:20.630" v="220" actId="20577"/>
        <pc:sldMkLst>
          <pc:docMk/>
          <pc:sldMk cId="1367490741" sldId="338"/>
        </pc:sldMkLst>
        <pc:spChg chg="mod">
          <ac:chgData name="仙太郎 鬼塚" userId="1ce3f3eda215ae0b" providerId="LiveId" clId="{8E6B856F-5BC8-4207-9D6F-1C97FF7E121A}" dt="2024-02-02T06:14:20.630" v="220" actId="20577"/>
          <ac:spMkLst>
            <pc:docMk/>
            <pc:sldMk cId="1367490741" sldId="338"/>
            <ac:spMk id="3" creationId="{7CCB821C-AE09-4580-A988-A31150FC906B}"/>
          </ac:spMkLst>
        </pc:spChg>
      </pc:sldChg>
      <pc:sldChg chg="modSp mod modNotesTx">
        <pc:chgData name="仙太郎 鬼塚" userId="1ce3f3eda215ae0b" providerId="LiveId" clId="{8E6B856F-5BC8-4207-9D6F-1C97FF7E121A}" dt="2024-02-04T08:00:35.292" v="5321" actId="20577"/>
        <pc:sldMkLst>
          <pc:docMk/>
          <pc:sldMk cId="2414069813" sldId="340"/>
        </pc:sldMkLst>
        <pc:spChg chg="mod">
          <ac:chgData name="仙太郎 鬼塚" userId="1ce3f3eda215ae0b" providerId="LiveId" clId="{8E6B856F-5BC8-4207-9D6F-1C97FF7E121A}" dt="2024-02-04T08:00:35.292" v="5321" actId="20577"/>
          <ac:spMkLst>
            <pc:docMk/>
            <pc:sldMk cId="2414069813" sldId="340"/>
            <ac:spMk id="3" creationId="{38219CD9-1FBB-44D5-70B5-9FD5CD8B7038}"/>
          </ac:spMkLst>
        </pc:spChg>
      </pc:sldChg>
      <pc:sldChg chg="modSp mod modNotesTx">
        <pc:chgData name="仙太郎 鬼塚" userId="1ce3f3eda215ae0b" providerId="LiveId" clId="{8E6B856F-5BC8-4207-9D6F-1C97FF7E121A}" dt="2024-02-03T02:05:51.373" v="4533" actId="20577"/>
        <pc:sldMkLst>
          <pc:docMk/>
          <pc:sldMk cId="252380345" sldId="341"/>
        </pc:sldMkLst>
        <pc:spChg chg="mod">
          <ac:chgData name="仙太郎 鬼塚" userId="1ce3f3eda215ae0b" providerId="LiveId" clId="{8E6B856F-5BC8-4207-9D6F-1C97FF7E121A}" dt="2024-02-02T16:16:01.590" v="1670" actId="20577"/>
          <ac:spMkLst>
            <pc:docMk/>
            <pc:sldMk cId="252380345" sldId="341"/>
            <ac:spMk id="3" creationId="{D86EBADE-54DB-19EA-3C71-6C5FED693951}"/>
          </ac:spMkLst>
        </pc:spChg>
      </pc:sldChg>
      <pc:sldChg chg="modNotesTx">
        <pc:chgData name="仙太郎 鬼塚" userId="1ce3f3eda215ae0b" providerId="LiveId" clId="{8E6B856F-5BC8-4207-9D6F-1C97FF7E121A}" dt="2024-02-05T13:48:21.332" v="7886" actId="20577"/>
        <pc:sldMkLst>
          <pc:docMk/>
          <pc:sldMk cId="3070566734" sldId="343"/>
        </pc:sldMkLst>
      </pc:sldChg>
      <pc:sldChg chg="addSp delSp modSp mod ord modNotesTx">
        <pc:chgData name="仙太郎 鬼塚" userId="1ce3f3eda215ae0b" providerId="LiveId" clId="{8E6B856F-5BC8-4207-9D6F-1C97FF7E121A}" dt="2024-02-06T02:11:39.361" v="9347" actId="20577"/>
        <pc:sldMkLst>
          <pc:docMk/>
          <pc:sldMk cId="2841034560" sldId="345"/>
        </pc:sldMkLst>
        <pc:spChg chg="add del mod">
          <ac:chgData name="仙太郎 鬼塚" userId="1ce3f3eda215ae0b" providerId="LiveId" clId="{8E6B856F-5BC8-4207-9D6F-1C97FF7E121A}" dt="2024-02-02T11:56:38.486" v="598" actId="478"/>
          <ac:spMkLst>
            <pc:docMk/>
            <pc:sldMk cId="2841034560" sldId="345"/>
            <ac:spMk id="3" creationId="{D7D57ACA-D1CD-45A6-5DF8-0498DE8C9A18}"/>
          </ac:spMkLst>
        </pc:spChg>
        <pc:spChg chg="mod">
          <ac:chgData name="仙太郎 鬼塚" userId="1ce3f3eda215ae0b" providerId="LiveId" clId="{8E6B856F-5BC8-4207-9D6F-1C97FF7E121A}" dt="2024-02-02T11:56:48.082" v="602" actId="1076"/>
          <ac:spMkLst>
            <pc:docMk/>
            <pc:sldMk cId="2841034560" sldId="345"/>
            <ac:spMk id="8" creationId="{27B1F88A-7715-484F-1BF7-9A7C984273A0}"/>
          </ac:spMkLst>
        </pc:spChg>
        <pc:spChg chg="del">
          <ac:chgData name="仙太郎 鬼塚" userId="1ce3f3eda215ae0b" providerId="LiveId" clId="{8E6B856F-5BC8-4207-9D6F-1C97FF7E121A}" dt="2024-02-02T11:56:32.298" v="596" actId="478"/>
          <ac:spMkLst>
            <pc:docMk/>
            <pc:sldMk cId="2841034560" sldId="345"/>
            <ac:spMk id="9" creationId="{9B5E2045-E06D-54CD-51A6-4AD535EAFFFD}"/>
          </ac:spMkLst>
        </pc:spChg>
        <pc:spChg chg="del">
          <ac:chgData name="仙太郎 鬼塚" userId="1ce3f3eda215ae0b" providerId="LiveId" clId="{8E6B856F-5BC8-4207-9D6F-1C97FF7E121A}" dt="2024-02-02T11:56:32.298" v="596" actId="478"/>
          <ac:spMkLst>
            <pc:docMk/>
            <pc:sldMk cId="2841034560" sldId="345"/>
            <ac:spMk id="10" creationId="{ED7AE43D-D107-C61D-B418-5E9BBD20E54D}"/>
          </ac:spMkLst>
        </pc:spChg>
        <pc:spChg chg="mod">
          <ac:chgData name="仙太郎 鬼塚" userId="1ce3f3eda215ae0b" providerId="LiveId" clId="{8E6B856F-5BC8-4207-9D6F-1C97FF7E121A}" dt="2024-02-02T11:59:14.226" v="664" actId="1076"/>
          <ac:spMkLst>
            <pc:docMk/>
            <pc:sldMk cId="2841034560" sldId="345"/>
            <ac:spMk id="12" creationId="{AB99CF4D-0E0C-350C-F04F-3F968BD70740}"/>
          </ac:spMkLst>
        </pc:spChg>
        <pc:spChg chg="add mod ord">
          <ac:chgData name="仙太郎 鬼塚" userId="1ce3f3eda215ae0b" providerId="LiveId" clId="{8E6B856F-5BC8-4207-9D6F-1C97FF7E121A}" dt="2024-02-02T12:11:48.352" v="1012" actId="14100"/>
          <ac:spMkLst>
            <pc:docMk/>
            <pc:sldMk cId="2841034560" sldId="345"/>
            <ac:spMk id="13" creationId="{09B7AA08-256F-49FC-598D-B7AEF84A7D71}"/>
          </ac:spMkLst>
        </pc:spChg>
        <pc:spChg chg="add mod">
          <ac:chgData name="仙太郎 鬼塚" userId="1ce3f3eda215ae0b" providerId="LiveId" clId="{8E6B856F-5BC8-4207-9D6F-1C97FF7E121A}" dt="2024-02-02T12:06:31.598" v="972" actId="1076"/>
          <ac:spMkLst>
            <pc:docMk/>
            <pc:sldMk cId="2841034560" sldId="345"/>
            <ac:spMk id="31" creationId="{85168D6D-970D-80FA-4E37-50A7C918F810}"/>
          </ac:spMkLst>
        </pc:spChg>
        <pc:spChg chg="add del mod">
          <ac:chgData name="仙太郎 鬼塚" userId="1ce3f3eda215ae0b" providerId="LiveId" clId="{8E6B856F-5BC8-4207-9D6F-1C97FF7E121A}" dt="2024-02-02T12:06:59.687" v="1002" actId="478"/>
          <ac:spMkLst>
            <pc:docMk/>
            <pc:sldMk cId="2841034560" sldId="345"/>
            <ac:spMk id="32" creationId="{90890A4A-9B8B-A108-680A-46A27EF4486F}"/>
          </ac:spMkLst>
        </pc:spChg>
        <pc:spChg chg="add mod">
          <ac:chgData name="仙太郎 鬼塚" userId="1ce3f3eda215ae0b" providerId="LiveId" clId="{8E6B856F-5BC8-4207-9D6F-1C97FF7E121A}" dt="2024-02-02T12:07:03.656" v="1004" actId="1036"/>
          <ac:spMkLst>
            <pc:docMk/>
            <pc:sldMk cId="2841034560" sldId="345"/>
            <ac:spMk id="33" creationId="{1046EFB4-C434-6F70-D577-26C7F88A692B}"/>
          </ac:spMkLst>
        </pc:spChg>
        <pc:spChg chg="mod">
          <ac:chgData name="仙太郎 鬼塚" userId="1ce3f3eda215ae0b" providerId="LiveId" clId="{8E6B856F-5BC8-4207-9D6F-1C97FF7E121A}" dt="2024-02-02T12:06:43.511" v="986" actId="1036"/>
          <ac:spMkLst>
            <pc:docMk/>
            <pc:sldMk cId="2841034560" sldId="345"/>
            <ac:spMk id="38" creationId="{7532872F-A3CC-86FC-8038-FA1B6759C7A9}"/>
          </ac:spMkLst>
        </pc:spChg>
        <pc:spChg chg="mod">
          <ac:chgData name="仙太郎 鬼塚" userId="1ce3f3eda215ae0b" providerId="LiveId" clId="{8E6B856F-5BC8-4207-9D6F-1C97FF7E121A}" dt="2024-02-02T12:05:58.175" v="920" actId="1036"/>
          <ac:spMkLst>
            <pc:docMk/>
            <pc:sldMk cId="2841034560" sldId="345"/>
            <ac:spMk id="39" creationId="{7E5AF012-5A96-59C5-3ADB-B7F2888A3613}"/>
          </ac:spMkLst>
        </pc:spChg>
        <pc:spChg chg="mod">
          <ac:chgData name="仙太郎 鬼塚" userId="1ce3f3eda215ae0b" providerId="LiveId" clId="{8E6B856F-5BC8-4207-9D6F-1C97FF7E121A}" dt="2024-02-02T12:05:49.535" v="883" actId="1035"/>
          <ac:spMkLst>
            <pc:docMk/>
            <pc:sldMk cId="2841034560" sldId="345"/>
            <ac:spMk id="41" creationId="{A5981F28-66D8-9F6C-020C-4BBD77702042}"/>
          </ac:spMkLst>
        </pc:spChg>
        <pc:spChg chg="mod">
          <ac:chgData name="仙太郎 鬼塚" userId="1ce3f3eda215ae0b" providerId="LiveId" clId="{8E6B856F-5BC8-4207-9D6F-1C97FF7E121A}" dt="2024-02-02T12:04:48.399" v="818" actId="1035"/>
          <ac:spMkLst>
            <pc:docMk/>
            <pc:sldMk cId="2841034560" sldId="345"/>
            <ac:spMk id="51" creationId="{EF52C44C-1B5B-4B3E-6B58-9408AC3E3EF4}"/>
          </ac:spMkLst>
        </pc:spChg>
        <pc:spChg chg="mod">
          <ac:chgData name="仙太郎 鬼塚" userId="1ce3f3eda215ae0b" providerId="LiveId" clId="{8E6B856F-5BC8-4207-9D6F-1C97FF7E121A}" dt="2024-02-02T12:11:47.872" v="1011" actId="1076"/>
          <ac:spMkLst>
            <pc:docMk/>
            <pc:sldMk cId="2841034560" sldId="345"/>
            <ac:spMk id="1035" creationId="{870842CF-403E-6F3C-832E-AF689FABEE07}"/>
          </ac:spMkLst>
        </pc:spChg>
        <pc:spChg chg="del">
          <ac:chgData name="仙太郎 鬼塚" userId="1ce3f3eda215ae0b" providerId="LiveId" clId="{8E6B856F-5BC8-4207-9D6F-1C97FF7E121A}" dt="2024-02-02T11:56:41.662" v="600" actId="478"/>
          <ac:spMkLst>
            <pc:docMk/>
            <pc:sldMk cId="2841034560" sldId="345"/>
            <ac:spMk id="1053" creationId="{B32ED633-A7CF-B666-74E9-3B92D49039EB}"/>
          </ac:spMkLst>
        </pc:spChg>
        <pc:spChg chg="del">
          <ac:chgData name="仙太郎 鬼塚" userId="1ce3f3eda215ae0b" providerId="LiveId" clId="{8E6B856F-5BC8-4207-9D6F-1C97FF7E121A}" dt="2024-02-02T11:56:40.590" v="599" actId="478"/>
          <ac:spMkLst>
            <pc:docMk/>
            <pc:sldMk cId="2841034560" sldId="345"/>
            <ac:spMk id="1054" creationId="{3708C5CD-E04E-ECBD-8647-BD9A1E052051}"/>
          </ac:spMkLst>
        </pc:spChg>
        <pc:spChg chg="del">
          <ac:chgData name="仙太郎 鬼塚" userId="1ce3f3eda215ae0b" providerId="LiveId" clId="{8E6B856F-5BC8-4207-9D6F-1C97FF7E121A}" dt="2024-02-02T11:58:26.126" v="652" actId="478"/>
          <ac:spMkLst>
            <pc:docMk/>
            <pc:sldMk cId="2841034560" sldId="345"/>
            <ac:spMk id="1055" creationId="{61EBFB1C-4CEE-B194-D548-AB2197468A27}"/>
          </ac:spMkLst>
        </pc:spChg>
        <pc:spChg chg="mod ord">
          <ac:chgData name="仙太郎 鬼塚" userId="1ce3f3eda215ae0b" providerId="LiveId" clId="{8E6B856F-5BC8-4207-9D6F-1C97FF7E121A}" dt="2024-02-02T12:05:10.720" v="858" actId="14100"/>
          <ac:spMkLst>
            <pc:docMk/>
            <pc:sldMk cId="2841034560" sldId="345"/>
            <ac:spMk id="1056" creationId="{C50029EC-3E2D-5604-A3C5-0508F16821F8}"/>
          </ac:spMkLst>
        </pc:spChg>
        <pc:spChg chg="mod">
          <ac:chgData name="仙太郎 鬼塚" userId="1ce3f3eda215ae0b" providerId="LiveId" clId="{8E6B856F-5BC8-4207-9D6F-1C97FF7E121A}" dt="2024-02-02T12:04:00.743" v="750" actId="20577"/>
          <ac:spMkLst>
            <pc:docMk/>
            <pc:sldMk cId="2841034560" sldId="345"/>
            <ac:spMk id="1057" creationId="{8ADE416B-A5ED-72E8-1F39-CA8F9B50B6F5}"/>
          </ac:spMkLst>
        </pc:spChg>
        <pc:spChg chg="mod ord">
          <ac:chgData name="仙太郎 鬼塚" userId="1ce3f3eda215ae0b" providerId="LiveId" clId="{8E6B856F-5BC8-4207-9D6F-1C97FF7E121A}" dt="2024-02-02T12:05:05.851" v="857" actId="14100"/>
          <ac:spMkLst>
            <pc:docMk/>
            <pc:sldMk cId="2841034560" sldId="345"/>
            <ac:spMk id="1058" creationId="{FC471D2E-F605-6194-DEE3-E7F07D1699DF}"/>
          </ac:spMkLst>
        </pc:spChg>
        <pc:spChg chg="mod">
          <ac:chgData name="仙太郎 鬼塚" userId="1ce3f3eda215ae0b" providerId="LiveId" clId="{8E6B856F-5BC8-4207-9D6F-1C97FF7E121A}" dt="2024-02-02T12:03:58.375" v="749" actId="20577"/>
          <ac:spMkLst>
            <pc:docMk/>
            <pc:sldMk cId="2841034560" sldId="345"/>
            <ac:spMk id="1059" creationId="{CA8A94C5-29EF-49E9-B556-F6E2FB9D5E7D}"/>
          </ac:spMkLst>
        </pc:spChg>
        <pc:picChg chg="del">
          <ac:chgData name="仙太郎 鬼塚" userId="1ce3f3eda215ae0b" providerId="LiveId" clId="{8E6B856F-5BC8-4207-9D6F-1C97FF7E121A}" dt="2024-02-02T11:56:32.298" v="596" actId="478"/>
          <ac:picMkLst>
            <pc:docMk/>
            <pc:sldMk cId="2841034560" sldId="345"/>
            <ac:picMk id="6" creationId="{559A6D4B-EAF3-125C-B8E6-5BF8F3D25EEF}"/>
          </ac:picMkLst>
        </pc:picChg>
        <pc:picChg chg="add mod">
          <ac:chgData name="仙太郎 鬼塚" userId="1ce3f3eda215ae0b" providerId="LiveId" clId="{8E6B856F-5BC8-4207-9D6F-1C97FF7E121A}" dt="2024-02-02T12:01:32.881" v="698" actId="1076"/>
          <ac:picMkLst>
            <pc:docMk/>
            <pc:sldMk cId="2841034560" sldId="345"/>
            <ac:picMk id="21" creationId="{72DBD610-7D08-DCCB-9236-68B63CE4A771}"/>
          </ac:picMkLst>
        </pc:picChg>
        <pc:picChg chg="del">
          <ac:chgData name="仙太郎 鬼塚" userId="1ce3f3eda215ae0b" providerId="LiveId" clId="{8E6B856F-5BC8-4207-9D6F-1C97FF7E121A}" dt="2024-02-02T11:59:49.534" v="665" actId="478"/>
          <ac:picMkLst>
            <pc:docMk/>
            <pc:sldMk cId="2841034560" sldId="345"/>
            <ac:picMk id="36" creationId="{DAD771CD-4F98-2AD8-F521-3D87891203CC}"/>
          </ac:picMkLst>
        </pc:picChg>
        <pc:picChg chg="mod">
          <ac:chgData name="仙太郎 鬼塚" userId="1ce3f3eda215ae0b" providerId="LiveId" clId="{8E6B856F-5BC8-4207-9D6F-1C97FF7E121A}" dt="2024-02-02T12:02:58.583" v="719" actId="1036"/>
          <ac:picMkLst>
            <pc:docMk/>
            <pc:sldMk cId="2841034560" sldId="345"/>
            <ac:picMk id="37" creationId="{1F5A07A0-143C-CFC9-CFCE-6462381B533A}"/>
          </ac:picMkLst>
        </pc:picChg>
        <pc:picChg chg="del">
          <ac:chgData name="仙太郎 鬼塚" userId="1ce3f3eda215ae0b" providerId="LiveId" clId="{8E6B856F-5BC8-4207-9D6F-1C97FF7E121A}" dt="2024-02-02T11:56:32.298" v="596" actId="478"/>
          <ac:picMkLst>
            <pc:docMk/>
            <pc:sldMk cId="2841034560" sldId="345"/>
            <ac:picMk id="1026" creationId="{CF6D39BC-BB7D-B7CF-944B-D759D3656E35}"/>
          </ac:picMkLst>
        </pc:picChg>
        <pc:picChg chg="mod">
          <ac:chgData name="仙太郎 鬼塚" userId="1ce3f3eda215ae0b" providerId="LiveId" clId="{8E6B856F-5BC8-4207-9D6F-1C97FF7E121A}" dt="2024-02-02T11:58:30.153" v="654" actId="1076"/>
          <ac:picMkLst>
            <pc:docMk/>
            <pc:sldMk cId="2841034560" sldId="345"/>
            <ac:picMk id="1028" creationId="{D66074F4-B9B2-ADAE-FDFF-A6C451B0B8CF}"/>
          </ac:picMkLst>
        </pc:picChg>
        <pc:picChg chg="mod">
          <ac:chgData name="仙太郎 鬼塚" userId="1ce3f3eda215ae0b" providerId="LiveId" clId="{8E6B856F-5BC8-4207-9D6F-1C97FF7E121A}" dt="2024-02-02T11:58:36.397" v="657" actId="1076"/>
          <ac:picMkLst>
            <pc:docMk/>
            <pc:sldMk cId="2841034560" sldId="345"/>
            <ac:picMk id="1034" creationId="{C692364A-8DC7-21FD-5A09-355FCC0C933F}"/>
          </ac:picMkLst>
        </pc:picChg>
        <pc:picChg chg="mod">
          <ac:chgData name="仙太郎 鬼塚" userId="1ce3f3eda215ae0b" providerId="LiveId" clId="{8E6B856F-5BC8-4207-9D6F-1C97FF7E121A}" dt="2024-02-02T12:05:55.511" v="908" actId="1035"/>
          <ac:picMkLst>
            <pc:docMk/>
            <pc:sldMk cId="2841034560" sldId="345"/>
            <ac:picMk id="1036" creationId="{20DB2DC2-6FBF-62DF-332B-31D49E6DB83D}"/>
          </ac:picMkLst>
        </pc:picChg>
        <pc:picChg chg="mod">
          <ac:chgData name="仙太郎 鬼塚" userId="1ce3f3eda215ae0b" providerId="LiveId" clId="{8E6B856F-5BC8-4207-9D6F-1C97FF7E121A}" dt="2024-02-02T12:05:51.535" v="892" actId="1035"/>
          <ac:picMkLst>
            <pc:docMk/>
            <pc:sldMk cId="2841034560" sldId="345"/>
            <ac:picMk id="1038" creationId="{2ED1126E-E888-2410-EDF7-91666EABCD30}"/>
          </ac:picMkLst>
        </pc:picChg>
        <pc:picChg chg="mod">
          <ac:chgData name="仙太郎 鬼塚" userId="1ce3f3eda215ae0b" providerId="LiveId" clId="{8E6B856F-5BC8-4207-9D6F-1C97FF7E121A}" dt="2024-02-02T12:06:44.214" v="989" actId="1036"/>
          <ac:picMkLst>
            <pc:docMk/>
            <pc:sldMk cId="2841034560" sldId="345"/>
            <ac:picMk id="1040" creationId="{EAEBC1DF-7E4D-37D4-F94A-AD7DDA7DEF5F}"/>
          </ac:picMkLst>
        </pc:picChg>
        <pc:cxnChg chg="add mod">
          <ac:chgData name="仙太郎 鬼塚" userId="1ce3f3eda215ae0b" providerId="LiveId" clId="{8E6B856F-5BC8-4207-9D6F-1C97FF7E121A}" dt="2024-02-02T12:01:28.068" v="696" actId="14100"/>
          <ac:cxnSpMkLst>
            <pc:docMk/>
            <pc:sldMk cId="2841034560" sldId="345"/>
            <ac:cxnSpMk id="11" creationId="{AE82866E-513E-23C0-C162-886473E0F416}"/>
          </ac:cxnSpMkLst>
        </pc:cxnChg>
        <pc:cxnChg chg="del">
          <ac:chgData name="仙太郎 鬼塚" userId="1ce3f3eda215ae0b" providerId="LiveId" clId="{8E6B856F-5BC8-4207-9D6F-1C97FF7E121A}" dt="2024-02-02T11:56:32.298" v="596" actId="478"/>
          <ac:cxnSpMkLst>
            <pc:docMk/>
            <pc:sldMk cId="2841034560" sldId="345"/>
            <ac:cxnSpMk id="14" creationId="{863F340B-477D-5268-C716-A6848DB91F7D}"/>
          </ac:cxnSpMkLst>
        </pc:cxnChg>
        <pc:cxnChg chg="add mod">
          <ac:chgData name="仙太郎 鬼塚" userId="1ce3f3eda215ae0b" providerId="LiveId" clId="{8E6B856F-5BC8-4207-9D6F-1C97FF7E121A}" dt="2024-02-02T12:01:29.740" v="697" actId="14100"/>
          <ac:cxnSpMkLst>
            <pc:docMk/>
            <pc:sldMk cId="2841034560" sldId="345"/>
            <ac:cxnSpMk id="17" creationId="{BAC85957-DF3F-5139-FA35-2B74F57D8E58}"/>
          </ac:cxnSpMkLst>
        </pc:cxnChg>
        <pc:cxnChg chg="del">
          <ac:chgData name="仙太郎 鬼塚" userId="1ce3f3eda215ae0b" providerId="LiveId" clId="{8E6B856F-5BC8-4207-9D6F-1C97FF7E121A}" dt="2024-02-02T11:56:32.298" v="596" actId="478"/>
          <ac:cxnSpMkLst>
            <pc:docMk/>
            <pc:sldMk cId="2841034560" sldId="345"/>
            <ac:cxnSpMk id="23" creationId="{701EA17F-57BF-0BD1-9960-6CEE9B17BF58}"/>
          </ac:cxnSpMkLst>
        </pc:cxnChg>
        <pc:cxnChg chg="del">
          <ac:chgData name="仙太郎 鬼塚" userId="1ce3f3eda215ae0b" providerId="LiveId" clId="{8E6B856F-5BC8-4207-9D6F-1C97FF7E121A}" dt="2024-02-02T11:56:32.298" v="596" actId="478"/>
          <ac:cxnSpMkLst>
            <pc:docMk/>
            <pc:sldMk cId="2841034560" sldId="345"/>
            <ac:cxnSpMk id="28" creationId="{B6FF2A8C-5F23-AD5C-3160-D53206C5DDF1}"/>
          </ac:cxnSpMkLst>
        </pc:cxnChg>
        <pc:cxnChg chg="add mod">
          <ac:chgData name="仙太郎 鬼塚" userId="1ce3f3eda215ae0b" providerId="LiveId" clId="{8E6B856F-5BC8-4207-9D6F-1C97FF7E121A}" dt="2024-02-02T12:02:52.928" v="713" actId="1076"/>
          <ac:cxnSpMkLst>
            <pc:docMk/>
            <pc:sldMk cId="2841034560" sldId="345"/>
            <ac:cxnSpMk id="29" creationId="{D9052AB5-A364-7102-7CB6-389CC17413F8}"/>
          </ac:cxnSpMkLst>
        </pc:cxnChg>
        <pc:cxnChg chg="mod">
          <ac:chgData name="仙太郎 鬼塚" userId="1ce3f3eda215ae0b" providerId="LiveId" clId="{8E6B856F-5BC8-4207-9D6F-1C97FF7E121A}" dt="2024-02-02T12:05:52.687" v="896" actId="1035"/>
          <ac:cxnSpMkLst>
            <pc:docMk/>
            <pc:sldMk cId="2841034560" sldId="345"/>
            <ac:cxnSpMk id="42" creationId="{0A72AD45-F85C-77F7-CC80-A646EE3F0907}"/>
          </ac:cxnSpMkLst>
        </pc:cxnChg>
        <pc:cxnChg chg="mod">
          <ac:chgData name="仙太郎 鬼塚" userId="1ce3f3eda215ae0b" providerId="LiveId" clId="{8E6B856F-5BC8-4207-9D6F-1C97FF7E121A}" dt="2024-02-02T12:06:46.107" v="991" actId="1036"/>
          <ac:cxnSpMkLst>
            <pc:docMk/>
            <pc:sldMk cId="2841034560" sldId="345"/>
            <ac:cxnSpMk id="47" creationId="{EEE6986A-1690-7DA8-8A51-7C2D947851EF}"/>
          </ac:cxnSpMkLst>
        </pc:cxnChg>
        <pc:cxnChg chg="mod">
          <ac:chgData name="仙太郎 鬼塚" userId="1ce3f3eda215ae0b" providerId="LiveId" clId="{8E6B856F-5BC8-4207-9D6F-1C97FF7E121A}" dt="2024-02-02T12:05:55.511" v="908" actId="1035"/>
          <ac:cxnSpMkLst>
            <pc:docMk/>
            <pc:sldMk cId="2841034560" sldId="345"/>
            <ac:cxnSpMk id="48" creationId="{E21126DC-452F-89D5-388F-ABD1853DA721}"/>
          </ac:cxnSpMkLst>
        </pc:cxnChg>
        <pc:cxnChg chg="del mod">
          <ac:chgData name="仙太郎 鬼塚" userId="1ce3f3eda215ae0b" providerId="LiveId" clId="{8E6B856F-5BC8-4207-9D6F-1C97FF7E121A}" dt="2024-02-02T11:57:31.702" v="632" actId="478"/>
          <ac:cxnSpMkLst>
            <pc:docMk/>
            <pc:sldMk cId="2841034560" sldId="345"/>
            <ac:cxnSpMk id="1029" creationId="{CCC279B7-E4F1-82A7-0753-07F257318905}"/>
          </ac:cxnSpMkLst>
        </pc:cxnChg>
        <pc:cxnChg chg="del mod">
          <ac:chgData name="仙太郎 鬼塚" userId="1ce3f3eda215ae0b" providerId="LiveId" clId="{8E6B856F-5BC8-4207-9D6F-1C97FF7E121A}" dt="2024-02-02T11:57:29.334" v="631" actId="478"/>
          <ac:cxnSpMkLst>
            <pc:docMk/>
            <pc:sldMk cId="2841034560" sldId="345"/>
            <ac:cxnSpMk id="1037" creationId="{7F4F61DE-8E3E-8582-19CC-BBBE43BFEAFA}"/>
          </ac:cxnSpMkLst>
        </pc:cxnChg>
        <pc:cxnChg chg="del">
          <ac:chgData name="仙太郎 鬼塚" userId="1ce3f3eda215ae0b" providerId="LiveId" clId="{8E6B856F-5BC8-4207-9D6F-1C97FF7E121A}" dt="2024-02-02T11:56:32.298" v="596" actId="478"/>
          <ac:cxnSpMkLst>
            <pc:docMk/>
            <pc:sldMk cId="2841034560" sldId="345"/>
            <ac:cxnSpMk id="1048" creationId="{EDE9423D-674C-C955-5F8B-15BEC9471DB1}"/>
          </ac:cxnSpMkLst>
        </pc:cxnChg>
      </pc:sldChg>
      <pc:sldChg chg="modSp mod modNotesTx">
        <pc:chgData name="仙太郎 鬼塚" userId="1ce3f3eda215ae0b" providerId="LiveId" clId="{8E6B856F-5BC8-4207-9D6F-1C97FF7E121A}" dt="2024-02-06T02:11:21.258" v="9341" actId="20577"/>
        <pc:sldMkLst>
          <pc:docMk/>
          <pc:sldMk cId="710185643" sldId="346"/>
        </pc:sldMkLst>
        <pc:spChg chg="mod">
          <ac:chgData name="仙太郎 鬼塚" userId="1ce3f3eda215ae0b" providerId="LiveId" clId="{8E6B856F-5BC8-4207-9D6F-1C97FF7E121A}" dt="2024-02-02T16:13:23.148" v="1657" actId="20577"/>
          <ac:spMkLst>
            <pc:docMk/>
            <pc:sldMk cId="710185643" sldId="346"/>
            <ac:spMk id="3" creationId="{01E98F1D-72FE-FC52-9714-B8F085B3659C}"/>
          </ac:spMkLst>
        </pc:spChg>
      </pc:sldChg>
      <pc:sldChg chg="addSp modSp mod modNotesTx">
        <pc:chgData name="仙太郎 鬼塚" userId="1ce3f3eda215ae0b" providerId="LiveId" clId="{8E6B856F-5BC8-4207-9D6F-1C97FF7E121A}" dt="2024-02-06T02:11:44.777" v="9351" actId="20577"/>
        <pc:sldMkLst>
          <pc:docMk/>
          <pc:sldMk cId="2737356304" sldId="347"/>
        </pc:sldMkLst>
        <pc:spChg chg="add mod">
          <ac:chgData name="仙太郎 鬼塚" userId="1ce3f3eda215ae0b" providerId="LiveId" clId="{8E6B856F-5BC8-4207-9D6F-1C97FF7E121A}" dt="2024-02-02T16:30:50.537" v="2753" actId="14100"/>
          <ac:spMkLst>
            <pc:docMk/>
            <pc:sldMk cId="2737356304" sldId="347"/>
            <ac:spMk id="13" creationId="{D6EAF5E7-4646-9331-69CF-BA5A938199F3}"/>
          </ac:spMkLst>
        </pc:spChg>
        <pc:spChg chg="mod">
          <ac:chgData name="仙太郎 鬼塚" userId="1ce3f3eda215ae0b" providerId="LiveId" clId="{8E6B856F-5BC8-4207-9D6F-1C97FF7E121A}" dt="2024-02-02T11:52:07.134" v="476" actId="20577"/>
          <ac:spMkLst>
            <pc:docMk/>
            <pc:sldMk cId="2737356304" sldId="347"/>
            <ac:spMk id="27" creationId="{2297C0FE-5FE4-1C29-A129-8E71D71F9FF2}"/>
          </ac:spMkLst>
        </pc:spChg>
        <pc:spChg chg="mod">
          <ac:chgData name="仙太郎 鬼塚" userId="1ce3f3eda215ae0b" providerId="LiveId" clId="{8E6B856F-5BC8-4207-9D6F-1C97FF7E121A}" dt="2024-02-02T16:33:27.721" v="3164" actId="20577"/>
          <ac:spMkLst>
            <pc:docMk/>
            <pc:sldMk cId="2737356304" sldId="347"/>
            <ac:spMk id="31" creationId="{C30EF216-3DB9-B22D-07B7-5C32E760E120}"/>
          </ac:spMkLst>
        </pc:spChg>
        <pc:spChg chg="mod">
          <ac:chgData name="仙太郎 鬼塚" userId="1ce3f3eda215ae0b" providerId="LiveId" clId="{8E6B856F-5BC8-4207-9D6F-1C97FF7E121A}" dt="2024-02-03T02:15:45.245" v="4667" actId="14100"/>
          <ac:spMkLst>
            <pc:docMk/>
            <pc:sldMk cId="2737356304" sldId="347"/>
            <ac:spMk id="32" creationId="{15164458-FA7A-42C5-2263-E201F0F83330}"/>
          </ac:spMkLst>
        </pc:spChg>
        <pc:spChg chg="mod">
          <ac:chgData name="仙太郎 鬼塚" userId="1ce3f3eda215ae0b" providerId="LiveId" clId="{8E6B856F-5BC8-4207-9D6F-1C97FF7E121A}" dt="2024-02-03T02:15:40.579" v="4665" actId="14100"/>
          <ac:spMkLst>
            <pc:docMk/>
            <pc:sldMk cId="2737356304" sldId="347"/>
            <ac:spMk id="33" creationId="{E3AC7591-46BF-7A7B-46D7-4CC631E039B0}"/>
          </ac:spMkLst>
        </pc:spChg>
        <pc:spChg chg="mod">
          <ac:chgData name="仙太郎 鬼塚" userId="1ce3f3eda215ae0b" providerId="LiveId" clId="{8E6B856F-5BC8-4207-9D6F-1C97FF7E121A}" dt="2024-02-02T11:52:38.399" v="499" actId="20577"/>
          <ac:spMkLst>
            <pc:docMk/>
            <pc:sldMk cId="2737356304" sldId="347"/>
            <ac:spMk id="34" creationId="{15D59742-A58D-BC76-66B3-149FE631CD67}"/>
          </ac:spMkLst>
        </pc:spChg>
        <pc:spChg chg="mod">
          <ac:chgData name="仙太郎 鬼塚" userId="1ce3f3eda215ae0b" providerId="LiveId" clId="{8E6B856F-5BC8-4207-9D6F-1C97FF7E121A}" dt="2024-02-02T16:34:24.504" v="3318" actId="20577"/>
          <ac:spMkLst>
            <pc:docMk/>
            <pc:sldMk cId="2737356304" sldId="347"/>
            <ac:spMk id="35" creationId="{CE78EF87-9B38-3DB5-3127-5A37540B9B25}"/>
          </ac:spMkLst>
        </pc:spChg>
        <pc:spChg chg="mod">
          <ac:chgData name="仙太郎 鬼塚" userId="1ce3f3eda215ae0b" providerId="LiveId" clId="{8E6B856F-5BC8-4207-9D6F-1C97FF7E121A}" dt="2024-02-02T12:24:53.682" v="1444" actId="20577"/>
          <ac:spMkLst>
            <pc:docMk/>
            <pc:sldMk cId="2737356304" sldId="347"/>
            <ac:spMk id="46" creationId="{C90F1DBB-99C1-4C49-684A-5C48152D316C}"/>
          </ac:spMkLst>
        </pc:spChg>
        <pc:cxnChg chg="add mod">
          <ac:chgData name="仙太郎 鬼塚" userId="1ce3f3eda215ae0b" providerId="LiveId" clId="{8E6B856F-5BC8-4207-9D6F-1C97FF7E121A}" dt="2024-02-02T16:30:50.537" v="2753" actId="14100"/>
          <ac:cxnSpMkLst>
            <pc:docMk/>
            <pc:sldMk cId="2737356304" sldId="347"/>
            <ac:cxnSpMk id="17" creationId="{9D183401-5059-D01E-D0A0-AB5903E1DCBC}"/>
          </ac:cxnSpMkLst>
        </pc:cxnChg>
        <pc:cxnChg chg="mod">
          <ac:chgData name="仙太郎 鬼塚" userId="1ce3f3eda215ae0b" providerId="LiveId" clId="{8E6B856F-5BC8-4207-9D6F-1C97FF7E121A}" dt="2024-02-03T02:15:40.579" v="4665" actId="14100"/>
          <ac:cxnSpMkLst>
            <pc:docMk/>
            <pc:sldMk cId="2737356304" sldId="347"/>
            <ac:cxnSpMk id="37" creationId="{A1776928-0C04-8C9C-0102-3DD647CD168A}"/>
          </ac:cxnSpMkLst>
        </pc:cxnChg>
        <pc:cxnChg chg="mod">
          <ac:chgData name="仙太郎 鬼塚" userId="1ce3f3eda215ae0b" providerId="LiveId" clId="{8E6B856F-5BC8-4207-9D6F-1C97FF7E121A}" dt="2024-02-03T02:15:45.245" v="4667" actId="14100"/>
          <ac:cxnSpMkLst>
            <pc:docMk/>
            <pc:sldMk cId="2737356304" sldId="347"/>
            <ac:cxnSpMk id="39" creationId="{A83E62A2-294F-2B6F-CD75-F4213B01782E}"/>
          </ac:cxnSpMkLst>
        </pc:cxnChg>
        <pc:cxnChg chg="mod">
          <ac:chgData name="仙太郎 鬼塚" userId="1ce3f3eda215ae0b" providerId="LiveId" clId="{8E6B856F-5BC8-4207-9D6F-1C97FF7E121A}" dt="2024-02-02T16:30:50.537" v="2753" actId="14100"/>
          <ac:cxnSpMkLst>
            <pc:docMk/>
            <pc:sldMk cId="2737356304" sldId="347"/>
            <ac:cxnSpMk id="84" creationId="{729D4EC3-C908-EE75-B9B6-4575868A8749}"/>
          </ac:cxnSpMkLst>
        </pc:cxnChg>
        <pc:cxnChg chg="mod">
          <ac:chgData name="仙太郎 鬼塚" userId="1ce3f3eda215ae0b" providerId="LiveId" clId="{8E6B856F-5BC8-4207-9D6F-1C97FF7E121A}" dt="2024-02-02T11:52:42.006" v="510" actId="20577"/>
          <ac:cxnSpMkLst>
            <pc:docMk/>
            <pc:sldMk cId="2737356304" sldId="347"/>
            <ac:cxnSpMk id="89" creationId="{3E3AC8A0-6A7C-902A-54A2-F6DE8B60DD24}"/>
          </ac:cxnSpMkLst>
        </pc:cxnChg>
        <pc:cxnChg chg="mod">
          <ac:chgData name="仙太郎 鬼塚" userId="1ce3f3eda215ae0b" providerId="LiveId" clId="{8E6B856F-5BC8-4207-9D6F-1C97FF7E121A}" dt="2024-02-02T11:52:42.006" v="510" actId="20577"/>
          <ac:cxnSpMkLst>
            <pc:docMk/>
            <pc:sldMk cId="2737356304" sldId="347"/>
            <ac:cxnSpMk id="96" creationId="{681F3071-FD67-4796-82AF-A3E28B7AEEB9}"/>
          </ac:cxnSpMkLst>
        </pc:cxnChg>
      </pc:sldChg>
      <pc:sldChg chg="modSp mod modNotesTx">
        <pc:chgData name="仙太郎 鬼塚" userId="1ce3f3eda215ae0b" providerId="LiveId" clId="{8E6B856F-5BC8-4207-9D6F-1C97FF7E121A}" dt="2024-02-06T02:12:53.258" v="9370" actId="20577"/>
        <pc:sldMkLst>
          <pc:docMk/>
          <pc:sldMk cId="1980174913" sldId="348"/>
        </pc:sldMkLst>
        <pc:spChg chg="mod">
          <ac:chgData name="仙太郎 鬼塚" userId="1ce3f3eda215ae0b" providerId="LiveId" clId="{8E6B856F-5BC8-4207-9D6F-1C97FF7E121A}" dt="2024-02-06T02:12:53.258" v="9370" actId="20577"/>
          <ac:spMkLst>
            <pc:docMk/>
            <pc:sldMk cId="1980174913" sldId="348"/>
            <ac:spMk id="3" creationId="{390885DD-F9CF-7901-4196-18DEC76E7D3E}"/>
          </ac:spMkLst>
        </pc:spChg>
        <pc:graphicFrameChg chg="mod modGraphic">
          <ac:chgData name="仙太郎 鬼塚" userId="1ce3f3eda215ae0b" providerId="LiveId" clId="{8E6B856F-5BC8-4207-9D6F-1C97FF7E121A}" dt="2024-02-03T08:48:25.681" v="4685" actId="20577"/>
          <ac:graphicFrameMkLst>
            <pc:docMk/>
            <pc:sldMk cId="1980174913" sldId="348"/>
            <ac:graphicFrameMk id="5" creationId="{330A1D77-592A-7177-BEF5-BEE3EBC10C96}"/>
          </ac:graphicFrameMkLst>
        </pc:graphicFrameChg>
      </pc:sldChg>
      <pc:sldChg chg="del">
        <pc:chgData name="仙太郎 鬼塚" userId="1ce3f3eda215ae0b" providerId="LiveId" clId="{8E6B856F-5BC8-4207-9D6F-1C97FF7E121A}" dt="2024-02-02T12:33:35.395" v="1612" actId="47"/>
        <pc:sldMkLst>
          <pc:docMk/>
          <pc:sldMk cId="3708245684" sldId="349"/>
        </pc:sldMkLst>
      </pc:sldChg>
      <pc:sldChg chg="modSp mod modNotesTx">
        <pc:chgData name="仙太郎 鬼塚" userId="1ce3f3eda215ae0b" providerId="LiveId" clId="{8E6B856F-5BC8-4207-9D6F-1C97FF7E121A}" dt="2024-02-06T11:31:28.179" v="9536" actId="20577"/>
        <pc:sldMkLst>
          <pc:docMk/>
          <pc:sldMk cId="3135202957" sldId="351"/>
        </pc:sldMkLst>
        <pc:spChg chg="mod">
          <ac:chgData name="仙太郎 鬼塚" userId="1ce3f3eda215ae0b" providerId="LiveId" clId="{8E6B856F-5BC8-4207-9D6F-1C97FF7E121A}" dt="2024-02-06T11:31:28.179" v="9536" actId="20577"/>
          <ac:spMkLst>
            <pc:docMk/>
            <pc:sldMk cId="3135202957" sldId="351"/>
            <ac:spMk id="3" creationId="{A2E67969-CF23-C8CF-E7E0-4C31500C266E}"/>
          </ac:spMkLst>
        </pc:spChg>
      </pc:sldChg>
      <pc:sldChg chg="addSp delSp modSp mod modNotesTx">
        <pc:chgData name="仙太郎 鬼塚" userId="1ce3f3eda215ae0b" providerId="LiveId" clId="{8E6B856F-5BC8-4207-9D6F-1C97FF7E121A}" dt="2024-02-06T02:12:25.881" v="9366" actId="20577"/>
        <pc:sldMkLst>
          <pc:docMk/>
          <pc:sldMk cId="3615998439" sldId="352"/>
        </pc:sldMkLst>
        <pc:spChg chg="mod">
          <ac:chgData name="仙太郎 鬼塚" userId="1ce3f3eda215ae0b" providerId="LiveId" clId="{8E6B856F-5BC8-4207-9D6F-1C97FF7E121A}" dt="2024-02-03T08:49:22.268" v="4713" actId="20577"/>
          <ac:spMkLst>
            <pc:docMk/>
            <pc:sldMk cId="3615998439" sldId="352"/>
            <ac:spMk id="3" creationId="{74BD66D3-59B9-A9FA-7008-FB41B595AD61}"/>
          </ac:spMkLst>
        </pc:spChg>
        <pc:graphicFrameChg chg="add mod">
          <ac:chgData name="仙太郎 鬼塚" userId="1ce3f3eda215ae0b" providerId="LiveId" clId="{8E6B856F-5BC8-4207-9D6F-1C97FF7E121A}" dt="2024-02-04T14:39:42.131" v="5982"/>
          <ac:graphicFrameMkLst>
            <pc:docMk/>
            <pc:sldMk cId="3615998439" sldId="352"/>
            <ac:graphicFrameMk id="2" creationId="{028B7708-E191-710C-1878-7BF160096D69}"/>
          </ac:graphicFrameMkLst>
        </pc:graphicFrameChg>
        <pc:graphicFrameChg chg="add del mod modGraphic">
          <ac:chgData name="仙太郎 鬼塚" userId="1ce3f3eda215ae0b" providerId="LiveId" clId="{8E6B856F-5BC8-4207-9D6F-1C97FF7E121A}" dt="2024-02-02T12:32:17.218" v="1611" actId="478"/>
          <ac:graphicFrameMkLst>
            <pc:docMk/>
            <pc:sldMk cId="3615998439" sldId="352"/>
            <ac:graphicFrameMk id="2" creationId="{6E6BE3CC-F815-9765-9FCF-CCE1B2474B88}"/>
          </ac:graphicFrameMkLst>
        </pc:graphicFrameChg>
        <pc:graphicFrameChg chg="mod modGraphic">
          <ac:chgData name="仙太郎 鬼塚" userId="1ce3f3eda215ae0b" providerId="LiveId" clId="{8E6B856F-5BC8-4207-9D6F-1C97FF7E121A}" dt="2024-02-04T14:40:32.010" v="5989" actId="207"/>
          <ac:graphicFrameMkLst>
            <pc:docMk/>
            <pc:sldMk cId="3615998439" sldId="352"/>
            <ac:graphicFrameMk id="5" creationId="{96EDC978-2F42-5E20-0E8E-D9AF62B9ACC5}"/>
          </ac:graphicFrameMkLst>
        </pc:graphicFrameChg>
        <pc:graphicFrameChg chg="add mod">
          <ac:chgData name="仙太郎 鬼塚" userId="1ce3f3eda215ae0b" providerId="LiveId" clId="{8E6B856F-5BC8-4207-9D6F-1C97FF7E121A}" dt="2024-02-04T14:39:51.035" v="5985"/>
          <ac:graphicFrameMkLst>
            <pc:docMk/>
            <pc:sldMk cId="3615998439" sldId="352"/>
            <ac:graphicFrameMk id="6" creationId="{4ACEB052-29E3-F9A4-D931-C0DB6B0B41B9}"/>
          </ac:graphicFrameMkLst>
        </pc:graphicFrameChg>
      </pc:sldChg>
      <pc:sldChg chg="modSp mod">
        <pc:chgData name="仙太郎 鬼塚" userId="1ce3f3eda215ae0b" providerId="LiveId" clId="{8E6B856F-5BC8-4207-9D6F-1C97FF7E121A}" dt="2024-02-05T13:50:01.879" v="7975"/>
        <pc:sldMkLst>
          <pc:docMk/>
          <pc:sldMk cId="1697728333" sldId="353"/>
        </pc:sldMkLst>
        <pc:spChg chg="mod">
          <ac:chgData name="仙太郎 鬼塚" userId="1ce3f3eda215ae0b" providerId="LiveId" clId="{8E6B856F-5BC8-4207-9D6F-1C97FF7E121A}" dt="2024-02-05T13:50:01.879" v="7975"/>
          <ac:spMkLst>
            <pc:docMk/>
            <pc:sldMk cId="1697728333" sldId="353"/>
            <ac:spMk id="3" creationId="{74BD66D3-59B9-A9FA-7008-FB41B595AD61}"/>
          </ac:spMkLst>
        </pc:spChg>
        <pc:graphicFrameChg chg="mod modGraphic">
          <ac:chgData name="仙太郎 鬼塚" userId="1ce3f3eda215ae0b" providerId="LiveId" clId="{8E6B856F-5BC8-4207-9D6F-1C97FF7E121A}" dt="2024-02-04T15:05:38.529" v="6703"/>
          <ac:graphicFrameMkLst>
            <pc:docMk/>
            <pc:sldMk cId="1697728333" sldId="353"/>
            <ac:graphicFrameMk id="5" creationId="{BA737775-C79C-A874-265E-025690D3BA99}"/>
          </ac:graphicFrameMkLst>
        </pc:graphicFrameChg>
      </pc:sldChg>
      <pc:sldChg chg="addSp modSp mod ord modShow modNotesTx">
        <pc:chgData name="仙太郎 鬼塚" userId="1ce3f3eda215ae0b" providerId="LiveId" clId="{8E6B856F-5BC8-4207-9D6F-1C97FF7E121A}" dt="2024-02-04T15:26:32.020" v="7446" actId="20577"/>
        <pc:sldMkLst>
          <pc:docMk/>
          <pc:sldMk cId="3143385183" sldId="354"/>
        </pc:sldMkLst>
        <pc:graphicFrameChg chg="add mod">
          <ac:chgData name="仙太郎 鬼塚" userId="1ce3f3eda215ae0b" providerId="LiveId" clId="{8E6B856F-5BC8-4207-9D6F-1C97FF7E121A}" dt="2024-02-03T08:51:43.959" v="4725"/>
          <ac:graphicFrameMkLst>
            <pc:docMk/>
            <pc:sldMk cId="3143385183" sldId="354"/>
            <ac:graphicFrameMk id="3" creationId="{600A9895-F624-639A-0FC1-E4B29FA64879}"/>
          </ac:graphicFrameMkLst>
        </pc:graphicFrameChg>
        <pc:graphicFrameChg chg="mod modGraphic">
          <ac:chgData name="仙太郎 鬼塚" userId="1ce3f3eda215ae0b" providerId="LiveId" clId="{8E6B856F-5BC8-4207-9D6F-1C97FF7E121A}" dt="2024-02-04T08:45:06.266" v="5336" actId="207"/>
          <ac:graphicFrameMkLst>
            <pc:docMk/>
            <pc:sldMk cId="3143385183" sldId="354"/>
            <ac:graphicFrameMk id="5" creationId="{ECB08EA1-5F3C-C2D6-602D-14699FBB8069}"/>
          </ac:graphicFrameMkLst>
        </pc:graphicFrameChg>
        <pc:graphicFrameChg chg="mod modGraphic">
          <ac:chgData name="仙太郎 鬼塚" userId="1ce3f3eda215ae0b" providerId="LiveId" clId="{8E6B856F-5BC8-4207-9D6F-1C97FF7E121A}" dt="2024-02-03T08:53:19.200" v="4735" actId="207"/>
          <ac:graphicFrameMkLst>
            <pc:docMk/>
            <pc:sldMk cId="3143385183" sldId="354"/>
            <ac:graphicFrameMk id="6" creationId="{259AAF2B-8EC5-9ACE-7BA6-C16615C341B0}"/>
          </ac:graphicFrameMkLst>
        </pc:graphicFrameChg>
      </pc:sldChg>
      <pc:sldChg chg="del">
        <pc:chgData name="仙太郎 鬼塚" userId="1ce3f3eda215ae0b" providerId="LiveId" clId="{8E6B856F-5BC8-4207-9D6F-1C97FF7E121A}" dt="2024-02-03T08:57:56.402" v="4840" actId="47"/>
        <pc:sldMkLst>
          <pc:docMk/>
          <pc:sldMk cId="2195152986" sldId="355"/>
        </pc:sldMkLst>
      </pc:sldChg>
      <pc:sldChg chg="addSp modSp mod modNotesTx">
        <pc:chgData name="仙太郎 鬼塚" userId="1ce3f3eda215ae0b" providerId="LiveId" clId="{8E6B856F-5BC8-4207-9D6F-1C97FF7E121A}" dt="2024-02-06T02:12:34.529" v="9368" actId="20577"/>
        <pc:sldMkLst>
          <pc:docMk/>
          <pc:sldMk cId="101176241" sldId="356"/>
        </pc:sldMkLst>
        <pc:spChg chg="mod">
          <ac:chgData name="仙太郎 鬼塚" userId="1ce3f3eda215ae0b" providerId="LiveId" clId="{8E6B856F-5BC8-4207-9D6F-1C97FF7E121A}" dt="2024-02-03T09:20:01.468" v="5037" actId="948"/>
          <ac:spMkLst>
            <pc:docMk/>
            <pc:sldMk cId="101176241" sldId="356"/>
            <ac:spMk id="3" creationId="{61380BD8-6648-A821-210E-FE8B1321C326}"/>
          </ac:spMkLst>
        </pc:spChg>
        <pc:graphicFrameChg chg="add mod">
          <ac:chgData name="仙太郎 鬼塚" userId="1ce3f3eda215ae0b" providerId="LiveId" clId="{8E6B856F-5BC8-4207-9D6F-1C97FF7E121A}" dt="2024-02-03T09:19:24.805" v="5026"/>
          <ac:graphicFrameMkLst>
            <pc:docMk/>
            <pc:sldMk cId="101176241" sldId="356"/>
            <ac:graphicFrameMk id="5" creationId="{2BA0F912-F2AF-7179-2455-90CC328CCEBA}"/>
          </ac:graphicFrameMkLst>
        </pc:graphicFrameChg>
        <pc:graphicFrameChg chg="add mod modGraphic">
          <ac:chgData name="仙太郎 鬼塚" userId="1ce3f3eda215ae0b" providerId="LiveId" clId="{8E6B856F-5BC8-4207-9D6F-1C97FF7E121A}" dt="2024-02-04T10:01:57.427" v="5800" actId="20577"/>
          <ac:graphicFrameMkLst>
            <pc:docMk/>
            <pc:sldMk cId="101176241" sldId="356"/>
            <ac:graphicFrameMk id="6" creationId="{CAAE1E7A-A84F-8C5E-B2BC-B773417492B6}"/>
          </ac:graphicFrameMkLst>
        </pc:graphicFrameChg>
      </pc:sldChg>
      <pc:sldChg chg="del">
        <pc:chgData name="仙太郎 鬼塚" userId="1ce3f3eda215ae0b" providerId="LiveId" clId="{8E6B856F-5BC8-4207-9D6F-1C97FF7E121A}" dt="2024-02-02T12:27:50.119" v="1476" actId="47"/>
        <pc:sldMkLst>
          <pc:docMk/>
          <pc:sldMk cId="3167223562" sldId="358"/>
        </pc:sldMkLst>
      </pc:sldChg>
      <pc:sldChg chg="modSp mod">
        <pc:chgData name="仙太郎 鬼塚" userId="1ce3f3eda215ae0b" providerId="LiveId" clId="{8E6B856F-5BC8-4207-9D6F-1C97FF7E121A}" dt="2024-02-05T13:49:57" v="7974"/>
        <pc:sldMkLst>
          <pc:docMk/>
          <pc:sldMk cId="1319052404" sldId="359"/>
        </pc:sldMkLst>
        <pc:spChg chg="mod">
          <ac:chgData name="仙太郎 鬼塚" userId="1ce3f3eda215ae0b" providerId="LiveId" clId="{8E6B856F-5BC8-4207-9D6F-1C97FF7E121A}" dt="2024-02-05T13:49:57" v="7974"/>
          <ac:spMkLst>
            <pc:docMk/>
            <pc:sldMk cId="1319052404" sldId="359"/>
            <ac:spMk id="3" creationId="{74BD66D3-59B9-A9FA-7008-FB41B595AD61}"/>
          </ac:spMkLst>
        </pc:spChg>
        <pc:graphicFrameChg chg="mod">
          <ac:chgData name="仙太郎 鬼塚" userId="1ce3f3eda215ae0b" providerId="LiveId" clId="{8E6B856F-5BC8-4207-9D6F-1C97FF7E121A}" dt="2024-02-04T15:06:01.204" v="6709"/>
          <ac:graphicFrameMkLst>
            <pc:docMk/>
            <pc:sldMk cId="1319052404" sldId="359"/>
            <ac:graphicFrameMk id="5" creationId="{BA737775-C79C-A874-265E-025690D3BA99}"/>
          </ac:graphicFrameMkLst>
        </pc:graphicFrameChg>
      </pc:sldChg>
      <pc:sldChg chg="modSp mod">
        <pc:chgData name="仙太郎 鬼塚" userId="1ce3f3eda215ae0b" providerId="LiveId" clId="{8E6B856F-5BC8-4207-9D6F-1C97FF7E121A}" dt="2024-02-05T13:49:43.725" v="7973" actId="20577"/>
        <pc:sldMkLst>
          <pc:docMk/>
          <pc:sldMk cId="1334958887" sldId="360"/>
        </pc:sldMkLst>
        <pc:spChg chg="mod">
          <ac:chgData name="仙太郎 鬼塚" userId="1ce3f3eda215ae0b" providerId="LiveId" clId="{8E6B856F-5BC8-4207-9D6F-1C97FF7E121A}" dt="2024-02-05T13:49:43.725" v="7973" actId="20577"/>
          <ac:spMkLst>
            <pc:docMk/>
            <pc:sldMk cId="1334958887" sldId="360"/>
            <ac:spMk id="3" creationId="{74BD66D3-59B9-A9FA-7008-FB41B595AD61}"/>
          </ac:spMkLst>
        </pc:spChg>
        <pc:graphicFrameChg chg="mod">
          <ac:chgData name="仙太郎 鬼塚" userId="1ce3f3eda215ae0b" providerId="LiveId" clId="{8E6B856F-5BC8-4207-9D6F-1C97FF7E121A}" dt="2024-02-04T15:06:22.471" v="6713"/>
          <ac:graphicFrameMkLst>
            <pc:docMk/>
            <pc:sldMk cId="1334958887" sldId="360"/>
            <ac:graphicFrameMk id="5" creationId="{BA737775-C79C-A874-265E-025690D3BA99}"/>
          </ac:graphicFrameMkLst>
        </pc:graphicFrameChg>
      </pc:sldChg>
      <pc:sldChg chg="modSp mod modNotesTx">
        <pc:chgData name="仙太郎 鬼塚" userId="1ce3f3eda215ae0b" providerId="LiveId" clId="{8E6B856F-5BC8-4207-9D6F-1C97FF7E121A}" dt="2024-02-02T16:50:04.233" v="4515" actId="20577"/>
        <pc:sldMkLst>
          <pc:docMk/>
          <pc:sldMk cId="4216768450" sldId="361"/>
        </pc:sldMkLst>
        <pc:spChg chg="mod">
          <ac:chgData name="仙太郎 鬼塚" userId="1ce3f3eda215ae0b" providerId="LiveId" clId="{8E6B856F-5BC8-4207-9D6F-1C97FF7E121A}" dt="2024-02-02T16:49:39.025" v="4459" actId="20577"/>
          <ac:spMkLst>
            <pc:docMk/>
            <pc:sldMk cId="4216768450" sldId="361"/>
            <ac:spMk id="3" creationId="{D171EF2B-3E14-369D-1859-2B58F64C7E14}"/>
          </ac:spMkLst>
        </pc:spChg>
      </pc:sldChg>
      <pc:sldChg chg="modSp new del mod modShow">
        <pc:chgData name="仙太郎 鬼塚" userId="1ce3f3eda215ae0b" providerId="LiveId" clId="{8E6B856F-5BC8-4207-9D6F-1C97FF7E121A}" dt="2024-02-04T08:58:14.014" v="5435" actId="47"/>
        <pc:sldMkLst>
          <pc:docMk/>
          <pc:sldMk cId="2295392438" sldId="362"/>
        </pc:sldMkLst>
        <pc:spChg chg="mod">
          <ac:chgData name="仙太郎 鬼塚" userId="1ce3f3eda215ae0b" providerId="LiveId" clId="{8E6B856F-5BC8-4207-9D6F-1C97FF7E121A}" dt="2024-02-01T05:48:54.833" v="14" actId="20577"/>
          <ac:spMkLst>
            <pc:docMk/>
            <pc:sldMk cId="2295392438" sldId="362"/>
            <ac:spMk id="2" creationId="{7C3EC483-CC6C-965A-3C27-76208F0D55B4}"/>
          </ac:spMkLst>
        </pc:spChg>
      </pc:sldChg>
      <pc:sldChg chg="modSp new add del mod modShow">
        <pc:chgData name="仙太郎 鬼塚" userId="1ce3f3eda215ae0b" providerId="LiveId" clId="{8E6B856F-5BC8-4207-9D6F-1C97FF7E121A}" dt="2024-02-05T15:54:58.104" v="9323" actId="47"/>
        <pc:sldMkLst>
          <pc:docMk/>
          <pc:sldMk cId="1431237107" sldId="363"/>
        </pc:sldMkLst>
        <pc:spChg chg="mod">
          <ac:chgData name="仙太郎 鬼塚" userId="1ce3f3eda215ae0b" providerId="LiveId" clId="{8E6B856F-5BC8-4207-9D6F-1C97FF7E121A}" dt="2024-02-01T05:49:16.289" v="66" actId="20577"/>
          <ac:spMkLst>
            <pc:docMk/>
            <pc:sldMk cId="1431237107" sldId="363"/>
            <ac:spMk id="2" creationId="{52F8D0EE-E51E-5898-4189-8E4300EC7774}"/>
          </ac:spMkLst>
        </pc:spChg>
      </pc:sldChg>
      <pc:sldChg chg="addSp delSp modSp new mod modShow">
        <pc:chgData name="仙太郎 鬼塚" userId="1ce3f3eda215ae0b" providerId="LiveId" clId="{8E6B856F-5BC8-4207-9D6F-1C97FF7E121A}" dt="2024-02-05T15:51:54.263" v="9189" actId="20577"/>
        <pc:sldMkLst>
          <pc:docMk/>
          <pc:sldMk cId="2166160430" sldId="364"/>
        </pc:sldMkLst>
        <pc:spChg chg="mod">
          <ac:chgData name="仙太郎 鬼塚" userId="1ce3f3eda215ae0b" providerId="LiveId" clId="{8E6B856F-5BC8-4207-9D6F-1C97FF7E121A}" dt="2024-02-01T06:32:46.641" v="116" actId="20577"/>
          <ac:spMkLst>
            <pc:docMk/>
            <pc:sldMk cId="2166160430" sldId="364"/>
            <ac:spMk id="2" creationId="{A031658F-611A-22E3-96FF-52A7F21E7143}"/>
          </ac:spMkLst>
        </pc:spChg>
        <pc:spChg chg="mod">
          <ac:chgData name="仙太郎 鬼塚" userId="1ce3f3eda215ae0b" providerId="LiveId" clId="{8E6B856F-5BC8-4207-9D6F-1C97FF7E121A}" dt="2024-02-05T15:51:54.263" v="9189" actId="20577"/>
          <ac:spMkLst>
            <pc:docMk/>
            <pc:sldMk cId="2166160430" sldId="364"/>
            <ac:spMk id="3" creationId="{856A3424-33E9-00E8-848D-BE0B337F73CB}"/>
          </ac:spMkLst>
        </pc:spChg>
        <pc:spChg chg="add del">
          <ac:chgData name="仙太郎 鬼塚" userId="1ce3f3eda215ae0b" providerId="LiveId" clId="{8E6B856F-5BC8-4207-9D6F-1C97FF7E121A}" dt="2024-02-01T06:32:49.327" v="118" actId="22"/>
          <ac:spMkLst>
            <pc:docMk/>
            <pc:sldMk cId="2166160430" sldId="364"/>
            <ac:spMk id="6" creationId="{A6168533-8A35-F427-F995-3E3BD547D25F}"/>
          </ac:spMkLst>
        </pc:spChg>
      </pc:sldChg>
      <pc:sldChg chg="modSp add mod modShow">
        <pc:chgData name="仙太郎 鬼塚" userId="1ce3f3eda215ae0b" providerId="LiveId" clId="{8E6B856F-5BC8-4207-9D6F-1C97FF7E121A}" dt="2024-02-06T10:59:58.262" v="9493" actId="20577"/>
        <pc:sldMkLst>
          <pc:docMk/>
          <pc:sldMk cId="3493606304" sldId="365"/>
        </pc:sldMkLst>
        <pc:spChg chg="mod">
          <ac:chgData name="仙太郎 鬼塚" userId="1ce3f3eda215ae0b" providerId="LiveId" clId="{8E6B856F-5BC8-4207-9D6F-1C97FF7E121A}" dt="2024-02-01T06:32:53.400" v="128" actId="20577"/>
          <ac:spMkLst>
            <pc:docMk/>
            <pc:sldMk cId="3493606304" sldId="365"/>
            <ac:spMk id="2" creationId="{A031658F-611A-22E3-96FF-52A7F21E7143}"/>
          </ac:spMkLst>
        </pc:spChg>
        <pc:spChg chg="mod">
          <ac:chgData name="仙太郎 鬼塚" userId="1ce3f3eda215ae0b" providerId="LiveId" clId="{8E6B856F-5BC8-4207-9D6F-1C97FF7E121A}" dt="2024-02-06T10:59:58.262" v="9493" actId="20577"/>
          <ac:spMkLst>
            <pc:docMk/>
            <pc:sldMk cId="3493606304" sldId="365"/>
            <ac:spMk id="3" creationId="{856A3424-33E9-00E8-848D-BE0B337F73CB}"/>
          </ac:spMkLst>
        </pc:spChg>
      </pc:sldChg>
      <pc:sldChg chg="addSp modSp add mod modNotesTx">
        <pc:chgData name="仙太郎 鬼塚" userId="1ce3f3eda215ae0b" providerId="LiveId" clId="{8E6B856F-5BC8-4207-9D6F-1C97FF7E121A}" dt="2024-02-05T14:00:27.703" v="8014" actId="20577"/>
        <pc:sldMkLst>
          <pc:docMk/>
          <pc:sldMk cId="798430434" sldId="366"/>
        </pc:sldMkLst>
        <pc:spChg chg="mod">
          <ac:chgData name="仙太郎 鬼塚" userId="1ce3f3eda215ae0b" providerId="LiveId" clId="{8E6B856F-5BC8-4207-9D6F-1C97FF7E121A}" dt="2024-02-02T16:19:34.919" v="1864" actId="20577"/>
          <ac:spMkLst>
            <pc:docMk/>
            <pc:sldMk cId="798430434" sldId="366"/>
            <ac:spMk id="3" creationId="{C4F880CD-63A7-F748-7D86-1DA28B45A454}"/>
          </ac:spMkLst>
        </pc:spChg>
        <pc:spChg chg="add mod">
          <ac:chgData name="仙太郎 鬼塚" userId="1ce3f3eda215ae0b" providerId="LiveId" clId="{8E6B856F-5BC8-4207-9D6F-1C97FF7E121A}" dt="2024-02-02T16:19:35.215" v="1865" actId="1036"/>
          <ac:spMkLst>
            <pc:docMk/>
            <pc:sldMk cId="798430434" sldId="366"/>
            <ac:spMk id="5" creationId="{606FC79F-5982-2EF6-87A2-BEB851AA1707}"/>
          </ac:spMkLst>
        </pc:spChg>
        <pc:spChg chg="mod">
          <ac:chgData name="仙太郎 鬼塚" userId="1ce3f3eda215ae0b" providerId="LiveId" clId="{8E6B856F-5BC8-4207-9D6F-1C97FF7E121A}" dt="2024-02-02T16:19:35.215" v="1865" actId="1036"/>
          <ac:spMkLst>
            <pc:docMk/>
            <pc:sldMk cId="798430434" sldId="366"/>
            <ac:spMk id="7" creationId="{81BF1AB6-7E36-3FC2-09D8-0B3F05368DA7}"/>
          </ac:spMkLst>
        </pc:spChg>
        <pc:spChg chg="mod">
          <ac:chgData name="仙太郎 鬼塚" userId="1ce3f3eda215ae0b" providerId="LiveId" clId="{8E6B856F-5BC8-4207-9D6F-1C97FF7E121A}" dt="2024-02-02T16:19:35.215" v="1865" actId="1036"/>
          <ac:spMkLst>
            <pc:docMk/>
            <pc:sldMk cId="798430434" sldId="366"/>
            <ac:spMk id="8" creationId="{60EF8311-B4E8-2290-EE40-D330F3C93252}"/>
          </ac:spMkLst>
        </pc:spChg>
        <pc:spChg chg="add mod">
          <ac:chgData name="仙太郎 鬼塚" userId="1ce3f3eda215ae0b" providerId="LiveId" clId="{8E6B856F-5BC8-4207-9D6F-1C97FF7E121A}" dt="2024-02-02T16:19:35.215" v="1865" actId="1036"/>
          <ac:spMkLst>
            <pc:docMk/>
            <pc:sldMk cId="798430434" sldId="366"/>
            <ac:spMk id="9" creationId="{F843463A-806A-7169-0FBC-9416F2FA8916}"/>
          </ac:spMkLst>
        </pc:spChg>
        <pc:spChg chg="add mod">
          <ac:chgData name="仙太郎 鬼塚" userId="1ce3f3eda215ae0b" providerId="LiveId" clId="{8E6B856F-5BC8-4207-9D6F-1C97FF7E121A}" dt="2024-02-02T16:20:06.174" v="1919" actId="20577"/>
          <ac:spMkLst>
            <pc:docMk/>
            <pc:sldMk cId="798430434" sldId="366"/>
            <ac:spMk id="11" creationId="{4B6ABACE-29CA-F3F5-B3B6-BA8C2B794BFA}"/>
          </ac:spMkLst>
        </pc:spChg>
        <pc:picChg chg="mod">
          <ac:chgData name="仙太郎 鬼塚" userId="1ce3f3eda215ae0b" providerId="LiveId" clId="{8E6B856F-5BC8-4207-9D6F-1C97FF7E121A}" dt="2024-02-02T16:20:11.596" v="1932" actId="1036"/>
          <ac:picMkLst>
            <pc:docMk/>
            <pc:sldMk cId="798430434" sldId="366"/>
            <ac:picMk id="6" creationId="{7C295A90-24EB-9769-35EB-D057BB7763FF}"/>
          </ac:picMkLst>
        </pc:picChg>
        <pc:picChg chg="mod">
          <ac:chgData name="仙太郎 鬼塚" userId="1ce3f3eda215ae0b" providerId="LiveId" clId="{8E6B856F-5BC8-4207-9D6F-1C97FF7E121A}" dt="2024-02-02T16:19:35.215" v="1865" actId="1036"/>
          <ac:picMkLst>
            <pc:docMk/>
            <pc:sldMk cId="798430434" sldId="366"/>
            <ac:picMk id="10" creationId="{E998A126-BE89-F6BF-01F2-9B5E6DA7DE82}"/>
          </ac:picMkLst>
        </pc:picChg>
      </pc:sldChg>
      <pc:sldChg chg="new del">
        <pc:chgData name="仙太郎 鬼塚" userId="1ce3f3eda215ae0b" providerId="LiveId" clId="{8E6B856F-5BC8-4207-9D6F-1C97FF7E121A}" dt="2024-02-02T11:47:25.006" v="382" actId="47"/>
        <pc:sldMkLst>
          <pc:docMk/>
          <pc:sldMk cId="152602368" sldId="367"/>
        </pc:sldMkLst>
      </pc:sldChg>
      <pc:sldChg chg="addSp delSp modSp add mod ord modShow modNotesTx">
        <pc:chgData name="仙太郎 鬼塚" userId="1ce3f3eda215ae0b" providerId="LiveId" clId="{8E6B856F-5BC8-4207-9D6F-1C97FF7E121A}" dt="2024-02-04T15:32:39.858" v="7683" actId="113"/>
        <pc:sldMkLst>
          <pc:docMk/>
          <pc:sldMk cId="3202396000" sldId="368"/>
        </pc:sldMkLst>
        <pc:spChg chg="del mod">
          <ac:chgData name="仙太郎 鬼塚" userId="1ce3f3eda215ae0b" providerId="LiveId" clId="{8E6B856F-5BC8-4207-9D6F-1C97FF7E121A}" dt="2024-02-02T11:48:24.676" v="384" actId="478"/>
          <ac:spMkLst>
            <pc:docMk/>
            <pc:sldMk cId="3202396000" sldId="368"/>
            <ac:spMk id="2" creationId="{9346D2F5-3183-018C-E518-605703CED298}"/>
          </ac:spMkLst>
        </pc:spChg>
        <pc:spChg chg="add mod">
          <ac:chgData name="仙太郎 鬼塚" userId="1ce3f3eda215ae0b" providerId="LiveId" clId="{8E6B856F-5BC8-4207-9D6F-1C97FF7E121A}" dt="2024-02-02T16:35:32.336" v="3370" actId="1076"/>
          <ac:spMkLst>
            <pc:docMk/>
            <pc:sldMk cId="3202396000" sldId="368"/>
            <ac:spMk id="2" creationId="{B3CE481E-A247-8A4E-3B5C-687AAB13D76A}"/>
          </ac:spMkLst>
        </pc:spChg>
        <pc:spChg chg="add mod">
          <ac:chgData name="仙太郎 鬼塚" userId="1ce3f3eda215ae0b" providerId="LiveId" clId="{8E6B856F-5BC8-4207-9D6F-1C97FF7E121A}" dt="2024-02-02T11:48:31.838" v="414" actId="20577"/>
          <ac:spMkLst>
            <pc:docMk/>
            <pc:sldMk cId="3202396000" sldId="368"/>
            <ac:spMk id="5" creationId="{94260E1D-0AA5-1ECD-011E-0DCEE8C1D7CD}"/>
          </ac:spMkLst>
        </pc:spChg>
        <pc:spChg chg="add del">
          <ac:chgData name="仙太郎 鬼塚" userId="1ce3f3eda215ae0b" providerId="LiveId" clId="{8E6B856F-5BC8-4207-9D6F-1C97FF7E121A}" dt="2024-02-02T12:12:28.080" v="1015" actId="478"/>
          <ac:spMkLst>
            <pc:docMk/>
            <pc:sldMk cId="3202396000" sldId="368"/>
            <ac:spMk id="7" creationId="{85D77CC0-0E4E-A460-0560-173462A3F241}"/>
          </ac:spMkLst>
        </pc:spChg>
        <pc:spChg chg="mod">
          <ac:chgData name="仙太郎 鬼塚" userId="1ce3f3eda215ae0b" providerId="LiveId" clId="{8E6B856F-5BC8-4207-9D6F-1C97FF7E121A}" dt="2024-02-04T13:29:35.592" v="5871" actId="1076"/>
          <ac:spMkLst>
            <pc:docMk/>
            <pc:sldMk cId="3202396000" sldId="368"/>
            <ac:spMk id="8" creationId="{27B1F88A-7715-484F-1BF7-9A7C984273A0}"/>
          </ac:spMkLst>
        </pc:spChg>
        <pc:spChg chg="mod">
          <ac:chgData name="仙太郎 鬼塚" userId="1ce3f3eda215ae0b" providerId="LiveId" clId="{8E6B856F-5BC8-4207-9D6F-1C97FF7E121A}" dt="2024-02-04T13:27:20.335" v="5843" actId="1076"/>
          <ac:spMkLst>
            <pc:docMk/>
            <pc:sldMk cId="3202396000" sldId="368"/>
            <ac:spMk id="9" creationId="{9B5E2045-E06D-54CD-51A6-4AD535EAFFFD}"/>
          </ac:spMkLst>
        </pc:spChg>
        <pc:spChg chg="mod">
          <ac:chgData name="仙太郎 鬼塚" userId="1ce3f3eda215ae0b" providerId="LiveId" clId="{8E6B856F-5BC8-4207-9D6F-1C97FF7E121A}" dt="2024-02-02T12:23:15.288" v="1403" actId="1035"/>
          <ac:spMkLst>
            <pc:docMk/>
            <pc:sldMk cId="3202396000" sldId="368"/>
            <ac:spMk id="10" creationId="{ED7AE43D-D107-C61D-B418-5E9BBD20E54D}"/>
          </ac:spMkLst>
        </pc:spChg>
        <pc:spChg chg="del mod">
          <ac:chgData name="仙太郎 鬼塚" userId="1ce3f3eda215ae0b" providerId="LiveId" clId="{8E6B856F-5BC8-4207-9D6F-1C97FF7E121A}" dt="2024-02-02T12:20:15.816" v="1336" actId="478"/>
          <ac:spMkLst>
            <pc:docMk/>
            <pc:sldMk cId="3202396000" sldId="368"/>
            <ac:spMk id="12" creationId="{AB99CF4D-0E0C-350C-F04F-3F968BD70740}"/>
          </ac:spMkLst>
        </pc:spChg>
        <pc:spChg chg="add mod">
          <ac:chgData name="仙太郎 鬼塚" userId="1ce3f3eda215ae0b" providerId="LiveId" clId="{8E6B856F-5BC8-4207-9D6F-1C97FF7E121A}" dt="2024-02-04T13:31:13.975" v="5928" actId="1037"/>
          <ac:spMkLst>
            <pc:docMk/>
            <pc:sldMk cId="3202396000" sldId="368"/>
            <ac:spMk id="13" creationId="{0E1EE738-9D98-2DB5-86CD-971B0602366A}"/>
          </ac:spMkLst>
        </pc:spChg>
        <pc:spChg chg="add mod ord">
          <ac:chgData name="仙太郎 鬼塚" userId="1ce3f3eda215ae0b" providerId="LiveId" clId="{8E6B856F-5BC8-4207-9D6F-1C97FF7E121A}" dt="2024-02-04T13:31:13.975" v="5928" actId="1037"/>
          <ac:spMkLst>
            <pc:docMk/>
            <pc:sldMk cId="3202396000" sldId="368"/>
            <ac:spMk id="16" creationId="{205C9807-8A1D-0C48-231F-7F4B6B046147}"/>
          </ac:spMkLst>
        </pc:spChg>
        <pc:spChg chg="add mod">
          <ac:chgData name="仙太郎 鬼塚" userId="1ce3f3eda215ae0b" providerId="LiveId" clId="{8E6B856F-5BC8-4207-9D6F-1C97FF7E121A}" dt="2024-02-02T12:23:15.288" v="1403" actId="1035"/>
          <ac:spMkLst>
            <pc:docMk/>
            <pc:sldMk cId="3202396000" sldId="368"/>
            <ac:spMk id="24" creationId="{B182915B-4B34-2B28-8304-53B339BE097C}"/>
          </ac:spMkLst>
        </pc:spChg>
        <pc:spChg chg="add mod">
          <ac:chgData name="仙太郎 鬼塚" userId="1ce3f3eda215ae0b" providerId="LiveId" clId="{8E6B856F-5BC8-4207-9D6F-1C97FF7E121A}" dt="2024-02-04T13:30:28.591" v="5887" actId="1076"/>
          <ac:spMkLst>
            <pc:docMk/>
            <pc:sldMk cId="3202396000" sldId="368"/>
            <ac:spMk id="34" creationId="{56E67B68-595A-0D41-345C-6F094BF85037}"/>
          </ac:spMkLst>
        </pc:spChg>
        <pc:spChg chg="add mod">
          <ac:chgData name="仙太郎 鬼塚" userId="1ce3f3eda215ae0b" providerId="LiveId" clId="{8E6B856F-5BC8-4207-9D6F-1C97FF7E121A}" dt="2024-02-04T13:30:26.294" v="5886" actId="14100"/>
          <ac:spMkLst>
            <pc:docMk/>
            <pc:sldMk cId="3202396000" sldId="368"/>
            <ac:spMk id="35" creationId="{2C0CF6D5-34DA-B453-5B43-3C2D4129CD2F}"/>
          </ac:spMkLst>
        </pc:spChg>
        <pc:spChg chg="del">
          <ac:chgData name="仙太郎 鬼塚" userId="1ce3f3eda215ae0b" providerId="LiveId" clId="{8E6B856F-5BC8-4207-9D6F-1C97FF7E121A}" dt="2024-02-02T11:48:38.510" v="417" actId="478"/>
          <ac:spMkLst>
            <pc:docMk/>
            <pc:sldMk cId="3202396000" sldId="368"/>
            <ac:spMk id="38" creationId="{7532872F-A3CC-86FC-8038-FA1B6759C7A9}"/>
          </ac:spMkLst>
        </pc:spChg>
        <pc:spChg chg="del">
          <ac:chgData name="仙太郎 鬼塚" userId="1ce3f3eda215ae0b" providerId="LiveId" clId="{8E6B856F-5BC8-4207-9D6F-1C97FF7E121A}" dt="2024-02-02T11:48:36.765" v="416" actId="478"/>
          <ac:spMkLst>
            <pc:docMk/>
            <pc:sldMk cId="3202396000" sldId="368"/>
            <ac:spMk id="39" creationId="{7E5AF012-5A96-59C5-3ADB-B7F2888A3613}"/>
          </ac:spMkLst>
        </pc:spChg>
        <pc:spChg chg="del">
          <ac:chgData name="仙太郎 鬼塚" userId="1ce3f3eda215ae0b" providerId="LiveId" clId="{8E6B856F-5BC8-4207-9D6F-1C97FF7E121A}" dt="2024-02-02T11:48:36.765" v="416" actId="478"/>
          <ac:spMkLst>
            <pc:docMk/>
            <pc:sldMk cId="3202396000" sldId="368"/>
            <ac:spMk id="41" creationId="{A5981F28-66D8-9F6C-020C-4BBD77702042}"/>
          </ac:spMkLst>
        </pc:spChg>
        <pc:spChg chg="del">
          <ac:chgData name="仙太郎 鬼塚" userId="1ce3f3eda215ae0b" providerId="LiveId" clId="{8E6B856F-5BC8-4207-9D6F-1C97FF7E121A}" dt="2024-02-02T11:48:36.765" v="416" actId="478"/>
          <ac:spMkLst>
            <pc:docMk/>
            <pc:sldMk cId="3202396000" sldId="368"/>
            <ac:spMk id="51" creationId="{EF52C44C-1B5B-4B3E-6B58-9408AC3E3EF4}"/>
          </ac:spMkLst>
        </pc:spChg>
        <pc:spChg chg="del">
          <ac:chgData name="仙太郎 鬼塚" userId="1ce3f3eda215ae0b" providerId="LiveId" clId="{8E6B856F-5BC8-4207-9D6F-1C97FF7E121A}" dt="2024-02-02T12:12:33.065" v="1017" actId="478"/>
          <ac:spMkLst>
            <pc:docMk/>
            <pc:sldMk cId="3202396000" sldId="368"/>
            <ac:spMk id="1035" creationId="{870842CF-403E-6F3C-832E-AF689FABEE07}"/>
          </ac:spMkLst>
        </pc:spChg>
        <pc:spChg chg="mod ord">
          <ac:chgData name="仙太郎 鬼塚" userId="1ce3f3eda215ae0b" providerId="LiveId" clId="{8E6B856F-5BC8-4207-9D6F-1C97FF7E121A}" dt="2024-02-04T13:30:11.185" v="5878" actId="1076"/>
          <ac:spMkLst>
            <pc:docMk/>
            <pc:sldMk cId="3202396000" sldId="368"/>
            <ac:spMk id="1053" creationId="{B32ED633-A7CF-B666-74E9-3B92D49039EB}"/>
          </ac:spMkLst>
        </pc:spChg>
        <pc:spChg chg="del mod">
          <ac:chgData name="仙太郎 鬼塚" userId="1ce3f3eda215ae0b" providerId="LiveId" clId="{8E6B856F-5BC8-4207-9D6F-1C97FF7E121A}" dt="2024-02-02T12:20:14.337" v="1335" actId="478"/>
          <ac:spMkLst>
            <pc:docMk/>
            <pc:sldMk cId="3202396000" sldId="368"/>
            <ac:spMk id="1054" creationId="{3708C5CD-E04E-ECBD-8647-BD9A1E052051}"/>
          </ac:spMkLst>
        </pc:spChg>
        <pc:spChg chg="mod">
          <ac:chgData name="仙太郎 鬼塚" userId="1ce3f3eda215ae0b" providerId="LiveId" clId="{8E6B856F-5BC8-4207-9D6F-1C97FF7E121A}" dt="2024-02-04T13:31:16.431" v="5931" actId="1035"/>
          <ac:spMkLst>
            <pc:docMk/>
            <pc:sldMk cId="3202396000" sldId="368"/>
            <ac:spMk id="1055" creationId="{61EBFB1C-4CEE-B194-D548-AB2197468A27}"/>
          </ac:spMkLst>
        </pc:spChg>
        <pc:spChg chg="del">
          <ac:chgData name="仙太郎 鬼塚" userId="1ce3f3eda215ae0b" providerId="LiveId" clId="{8E6B856F-5BC8-4207-9D6F-1C97FF7E121A}" dt="2024-02-02T12:13:10.280" v="1021" actId="478"/>
          <ac:spMkLst>
            <pc:docMk/>
            <pc:sldMk cId="3202396000" sldId="368"/>
            <ac:spMk id="1056" creationId="{C50029EC-3E2D-5604-A3C5-0508F16821F8}"/>
          </ac:spMkLst>
        </pc:spChg>
        <pc:spChg chg="del">
          <ac:chgData name="仙太郎 鬼塚" userId="1ce3f3eda215ae0b" providerId="LiveId" clId="{8E6B856F-5BC8-4207-9D6F-1C97FF7E121A}" dt="2024-02-02T12:13:11.088" v="1022" actId="478"/>
          <ac:spMkLst>
            <pc:docMk/>
            <pc:sldMk cId="3202396000" sldId="368"/>
            <ac:spMk id="1057" creationId="{8ADE416B-A5ED-72E8-1F39-CA8F9B50B6F5}"/>
          </ac:spMkLst>
        </pc:spChg>
        <pc:spChg chg="del">
          <ac:chgData name="仙太郎 鬼塚" userId="1ce3f3eda215ae0b" providerId="LiveId" clId="{8E6B856F-5BC8-4207-9D6F-1C97FF7E121A}" dt="2024-02-02T11:48:35.142" v="415" actId="478"/>
          <ac:spMkLst>
            <pc:docMk/>
            <pc:sldMk cId="3202396000" sldId="368"/>
            <ac:spMk id="1058" creationId="{FC471D2E-F605-6194-DEE3-E7F07D1699DF}"/>
          </ac:spMkLst>
        </pc:spChg>
        <pc:spChg chg="del">
          <ac:chgData name="仙太郎 鬼塚" userId="1ce3f3eda215ae0b" providerId="LiveId" clId="{8E6B856F-5BC8-4207-9D6F-1C97FF7E121A}" dt="2024-02-02T11:48:36.765" v="416" actId="478"/>
          <ac:spMkLst>
            <pc:docMk/>
            <pc:sldMk cId="3202396000" sldId="368"/>
            <ac:spMk id="1059" creationId="{CA8A94C5-29EF-49E9-B556-F6E2FB9D5E7D}"/>
          </ac:spMkLst>
        </pc:spChg>
        <pc:picChg chg="mod">
          <ac:chgData name="仙太郎 鬼塚" userId="1ce3f3eda215ae0b" providerId="LiveId" clId="{8E6B856F-5BC8-4207-9D6F-1C97FF7E121A}" dt="2024-02-04T13:30:14.437" v="5880" actId="1076"/>
          <ac:picMkLst>
            <pc:docMk/>
            <pc:sldMk cId="3202396000" sldId="368"/>
            <ac:picMk id="6" creationId="{559A6D4B-EAF3-125C-B8E6-5BF8F3D25EEF}"/>
          </ac:picMkLst>
        </pc:picChg>
        <pc:picChg chg="add mod">
          <ac:chgData name="仙太郎 鬼塚" userId="1ce3f3eda215ae0b" providerId="LiveId" clId="{8E6B856F-5BC8-4207-9D6F-1C97FF7E121A}" dt="2024-02-04T13:31:13.975" v="5928" actId="1037"/>
          <ac:picMkLst>
            <pc:docMk/>
            <pc:sldMk cId="3202396000" sldId="368"/>
            <ac:picMk id="15" creationId="{113F8A90-6347-7112-B533-15193EC40457}"/>
          </ac:picMkLst>
        </pc:picChg>
        <pc:picChg chg="add mod">
          <ac:chgData name="仙太郎 鬼塚" userId="1ce3f3eda215ae0b" providerId="LiveId" clId="{8E6B856F-5BC8-4207-9D6F-1C97FF7E121A}" dt="2024-02-04T13:31:13.975" v="5928" actId="1037"/>
          <ac:picMkLst>
            <pc:docMk/>
            <pc:sldMk cId="3202396000" sldId="368"/>
            <ac:picMk id="17" creationId="{4DBAB23E-82E3-F384-429E-0AC4CE62A736}"/>
          </ac:picMkLst>
        </pc:picChg>
        <pc:picChg chg="add mod">
          <ac:chgData name="仙太郎 鬼塚" userId="1ce3f3eda215ae0b" providerId="LiveId" clId="{8E6B856F-5BC8-4207-9D6F-1C97FF7E121A}" dt="2024-02-04T13:27:09.406" v="5842" actId="1076"/>
          <ac:picMkLst>
            <pc:docMk/>
            <pc:sldMk cId="3202396000" sldId="368"/>
            <ac:picMk id="22" creationId="{184E747C-6CDF-AABC-F2DA-B7DC07172188}"/>
          </ac:picMkLst>
        </pc:picChg>
        <pc:picChg chg="del">
          <ac:chgData name="仙太郎 鬼塚" userId="1ce3f3eda215ae0b" providerId="LiveId" clId="{8E6B856F-5BC8-4207-9D6F-1C97FF7E121A}" dt="2024-02-02T12:12:31.727" v="1016" actId="478"/>
          <ac:picMkLst>
            <pc:docMk/>
            <pc:sldMk cId="3202396000" sldId="368"/>
            <ac:picMk id="36" creationId="{DAD771CD-4F98-2AD8-F521-3D87891203CC}"/>
          </ac:picMkLst>
        </pc:picChg>
        <pc:picChg chg="del mod">
          <ac:chgData name="仙太郎 鬼塚" userId="1ce3f3eda215ae0b" providerId="LiveId" clId="{8E6B856F-5BC8-4207-9D6F-1C97FF7E121A}" dt="2024-02-02T12:12:34.583" v="1018" actId="478"/>
          <ac:picMkLst>
            <pc:docMk/>
            <pc:sldMk cId="3202396000" sldId="368"/>
            <ac:picMk id="37" creationId="{1F5A07A0-143C-CFC9-CFCE-6462381B533A}"/>
          </ac:picMkLst>
        </pc:picChg>
        <pc:picChg chg="mod">
          <ac:chgData name="仙太郎 鬼塚" userId="1ce3f3eda215ae0b" providerId="LiveId" clId="{8E6B856F-5BC8-4207-9D6F-1C97FF7E121A}" dt="2024-02-04T13:26:50.411" v="5837" actId="1076"/>
          <ac:picMkLst>
            <pc:docMk/>
            <pc:sldMk cId="3202396000" sldId="368"/>
            <ac:picMk id="1026" creationId="{CF6D39BC-BB7D-B7CF-944B-D759D3656E35}"/>
          </ac:picMkLst>
        </pc:picChg>
        <pc:picChg chg="mod">
          <ac:chgData name="仙太郎 鬼塚" userId="1ce3f3eda215ae0b" providerId="LiveId" clId="{8E6B856F-5BC8-4207-9D6F-1C97FF7E121A}" dt="2024-02-04T13:29:34.904" v="5870" actId="1076"/>
          <ac:picMkLst>
            <pc:docMk/>
            <pc:sldMk cId="3202396000" sldId="368"/>
            <ac:picMk id="1028" creationId="{D66074F4-B9B2-ADAE-FDFF-A6C451B0B8CF}"/>
          </ac:picMkLst>
        </pc:picChg>
        <pc:picChg chg="mod">
          <ac:chgData name="仙太郎 鬼塚" userId="1ce3f3eda215ae0b" providerId="LiveId" clId="{8E6B856F-5BC8-4207-9D6F-1C97FF7E121A}" dt="2024-02-04T13:30:29.586" v="5888" actId="1076"/>
          <ac:picMkLst>
            <pc:docMk/>
            <pc:sldMk cId="3202396000" sldId="368"/>
            <ac:picMk id="1034" creationId="{C692364A-8DC7-21FD-5A09-355FCC0C933F}"/>
          </ac:picMkLst>
        </pc:picChg>
        <pc:picChg chg="del">
          <ac:chgData name="仙太郎 鬼塚" userId="1ce3f3eda215ae0b" providerId="LiveId" clId="{8E6B856F-5BC8-4207-9D6F-1C97FF7E121A}" dt="2024-02-02T11:48:36.765" v="416" actId="478"/>
          <ac:picMkLst>
            <pc:docMk/>
            <pc:sldMk cId="3202396000" sldId="368"/>
            <ac:picMk id="1036" creationId="{20DB2DC2-6FBF-62DF-332B-31D49E6DB83D}"/>
          </ac:picMkLst>
        </pc:picChg>
        <pc:picChg chg="del">
          <ac:chgData name="仙太郎 鬼塚" userId="1ce3f3eda215ae0b" providerId="LiveId" clId="{8E6B856F-5BC8-4207-9D6F-1C97FF7E121A}" dt="2024-02-02T11:48:36.765" v="416" actId="478"/>
          <ac:picMkLst>
            <pc:docMk/>
            <pc:sldMk cId="3202396000" sldId="368"/>
            <ac:picMk id="1038" creationId="{2ED1126E-E888-2410-EDF7-91666EABCD30}"/>
          </ac:picMkLst>
        </pc:picChg>
        <pc:picChg chg="del">
          <ac:chgData name="仙太郎 鬼塚" userId="1ce3f3eda215ae0b" providerId="LiveId" clId="{8E6B856F-5BC8-4207-9D6F-1C97FF7E121A}" dt="2024-02-02T11:48:36.765" v="416" actId="478"/>
          <ac:picMkLst>
            <pc:docMk/>
            <pc:sldMk cId="3202396000" sldId="368"/>
            <ac:picMk id="1040" creationId="{EAEBC1DF-7E4D-37D4-F94A-AD7DDA7DEF5F}"/>
          </ac:picMkLst>
        </pc:picChg>
        <pc:cxnChg chg="add mod">
          <ac:chgData name="仙太郎 鬼塚" userId="1ce3f3eda215ae0b" providerId="LiveId" clId="{8E6B856F-5BC8-4207-9D6F-1C97FF7E121A}" dt="2024-02-04T13:31:16.431" v="5931" actId="1035"/>
          <ac:cxnSpMkLst>
            <pc:docMk/>
            <pc:sldMk cId="3202396000" sldId="368"/>
            <ac:cxnSpMk id="3" creationId="{7E91BAC8-3EDE-35FD-BBDB-642135A6C030}"/>
          </ac:cxnSpMkLst>
        </pc:cxnChg>
        <pc:cxnChg chg="add mod">
          <ac:chgData name="仙太郎 鬼塚" userId="1ce3f3eda215ae0b" providerId="LiveId" clId="{8E6B856F-5BC8-4207-9D6F-1C97FF7E121A}" dt="2024-02-04T13:31:16.431" v="5931" actId="1035"/>
          <ac:cxnSpMkLst>
            <pc:docMk/>
            <pc:sldMk cId="3202396000" sldId="368"/>
            <ac:cxnSpMk id="12" creationId="{1C61D798-8484-A69C-B23C-B104370B152F}"/>
          </ac:cxnSpMkLst>
        </pc:cxnChg>
        <pc:cxnChg chg="mod">
          <ac:chgData name="仙太郎 鬼塚" userId="1ce3f3eda215ae0b" providerId="LiveId" clId="{8E6B856F-5BC8-4207-9D6F-1C97FF7E121A}" dt="2024-02-04T13:30:11.185" v="5878" actId="1076"/>
          <ac:cxnSpMkLst>
            <pc:docMk/>
            <pc:sldMk cId="3202396000" sldId="368"/>
            <ac:cxnSpMk id="14" creationId="{863F340B-477D-5268-C716-A6848DB91F7D}"/>
          </ac:cxnSpMkLst>
        </pc:cxnChg>
        <pc:cxnChg chg="add mod">
          <ac:chgData name="仙太郎 鬼塚" userId="1ce3f3eda215ae0b" providerId="LiveId" clId="{8E6B856F-5BC8-4207-9D6F-1C97FF7E121A}" dt="2024-02-04T13:31:13.975" v="5928" actId="1037"/>
          <ac:cxnSpMkLst>
            <pc:docMk/>
            <pc:sldMk cId="3202396000" sldId="368"/>
            <ac:cxnSpMk id="18" creationId="{5FD0177D-95FD-FCEE-83F8-1B5DF89A7056}"/>
          </ac:cxnSpMkLst>
        </pc:cxnChg>
        <pc:cxnChg chg="del mod">
          <ac:chgData name="仙太郎 鬼塚" userId="1ce3f3eda215ae0b" providerId="LiveId" clId="{8E6B856F-5BC8-4207-9D6F-1C97FF7E121A}" dt="2024-02-02T12:13:45.224" v="1032" actId="478"/>
          <ac:cxnSpMkLst>
            <pc:docMk/>
            <pc:sldMk cId="3202396000" sldId="368"/>
            <ac:cxnSpMk id="23" creationId="{701EA17F-57BF-0BD1-9960-6CEE9B17BF58}"/>
          </ac:cxnSpMkLst>
        </pc:cxnChg>
        <pc:cxnChg chg="del mod">
          <ac:chgData name="仙太郎 鬼塚" userId="1ce3f3eda215ae0b" providerId="LiveId" clId="{8E6B856F-5BC8-4207-9D6F-1C97FF7E121A}" dt="2024-02-02T12:13:43.704" v="1031" actId="478"/>
          <ac:cxnSpMkLst>
            <pc:docMk/>
            <pc:sldMk cId="3202396000" sldId="368"/>
            <ac:cxnSpMk id="28" creationId="{B6FF2A8C-5F23-AD5C-3160-D53206C5DDF1}"/>
          </ac:cxnSpMkLst>
        </pc:cxnChg>
        <pc:cxnChg chg="add mod">
          <ac:chgData name="仙太郎 鬼塚" userId="1ce3f3eda215ae0b" providerId="LiveId" clId="{8E6B856F-5BC8-4207-9D6F-1C97FF7E121A}" dt="2024-02-02T12:18:20.378" v="1216"/>
          <ac:cxnSpMkLst>
            <pc:docMk/>
            <pc:sldMk cId="3202396000" sldId="368"/>
            <ac:cxnSpMk id="31" creationId="{95A37422-4AD7-DC21-830F-4094C2088C41}"/>
          </ac:cxnSpMkLst>
        </pc:cxnChg>
        <pc:cxnChg chg="add mod">
          <ac:chgData name="仙太郎 鬼塚" userId="1ce3f3eda215ae0b" providerId="LiveId" clId="{8E6B856F-5BC8-4207-9D6F-1C97FF7E121A}" dt="2024-02-04T13:30:26.294" v="5886" actId="14100"/>
          <ac:cxnSpMkLst>
            <pc:docMk/>
            <pc:sldMk cId="3202396000" sldId="368"/>
            <ac:cxnSpMk id="32" creationId="{E48C585B-2B9C-EF42-AF77-232186A5B2CC}"/>
          </ac:cxnSpMkLst>
        </pc:cxnChg>
        <pc:cxnChg chg="add mod">
          <ac:chgData name="仙太郎 鬼塚" userId="1ce3f3eda215ae0b" providerId="LiveId" clId="{8E6B856F-5BC8-4207-9D6F-1C97FF7E121A}" dt="2024-02-04T13:30:18.869" v="5881" actId="14100"/>
          <ac:cxnSpMkLst>
            <pc:docMk/>
            <pc:sldMk cId="3202396000" sldId="368"/>
            <ac:cxnSpMk id="33" creationId="{7FC4FAE7-69C0-8B9A-6924-F8F6D0B28B09}"/>
          </ac:cxnSpMkLst>
        </pc:cxnChg>
        <pc:cxnChg chg="del">
          <ac:chgData name="仙太郎 鬼塚" userId="1ce3f3eda215ae0b" providerId="LiveId" clId="{8E6B856F-5BC8-4207-9D6F-1C97FF7E121A}" dt="2024-02-02T11:48:36.765" v="416" actId="478"/>
          <ac:cxnSpMkLst>
            <pc:docMk/>
            <pc:sldMk cId="3202396000" sldId="368"/>
            <ac:cxnSpMk id="42" creationId="{0A72AD45-F85C-77F7-CC80-A646EE3F0907}"/>
          </ac:cxnSpMkLst>
        </pc:cxnChg>
        <pc:cxnChg chg="add del mod">
          <ac:chgData name="仙太郎 鬼塚" userId="1ce3f3eda215ae0b" providerId="LiveId" clId="{8E6B856F-5BC8-4207-9D6F-1C97FF7E121A}" dt="2024-02-04T13:21:30.150" v="5804" actId="478"/>
          <ac:cxnSpMkLst>
            <pc:docMk/>
            <pc:sldMk cId="3202396000" sldId="368"/>
            <ac:cxnSpMk id="43" creationId="{E24937C7-E301-676C-68F5-01F2946B3903}"/>
          </ac:cxnSpMkLst>
        </pc:cxnChg>
        <pc:cxnChg chg="add del mod">
          <ac:chgData name="仙太郎 鬼塚" userId="1ce3f3eda215ae0b" providerId="LiveId" clId="{8E6B856F-5BC8-4207-9D6F-1C97FF7E121A}" dt="2024-02-02T12:21:33.056" v="1342" actId="478"/>
          <ac:cxnSpMkLst>
            <pc:docMk/>
            <pc:sldMk cId="3202396000" sldId="368"/>
            <ac:cxnSpMk id="45" creationId="{225C965D-2319-DA73-8BB5-D6EB5E4D4240}"/>
          </ac:cxnSpMkLst>
        </pc:cxnChg>
        <pc:cxnChg chg="add mod">
          <ac:chgData name="仙太郎 鬼塚" userId="1ce3f3eda215ae0b" providerId="LiveId" clId="{8E6B856F-5BC8-4207-9D6F-1C97FF7E121A}" dt="2024-02-04T13:30:13.045" v="5879" actId="1076"/>
          <ac:cxnSpMkLst>
            <pc:docMk/>
            <pc:sldMk cId="3202396000" sldId="368"/>
            <ac:cxnSpMk id="45" creationId="{EA1C8739-C475-6F40-B075-2D6C340A483F}"/>
          </ac:cxnSpMkLst>
        </pc:cxnChg>
        <pc:cxnChg chg="del">
          <ac:chgData name="仙太郎 鬼塚" userId="1ce3f3eda215ae0b" providerId="LiveId" clId="{8E6B856F-5BC8-4207-9D6F-1C97FF7E121A}" dt="2024-02-02T11:48:36.765" v="416" actId="478"/>
          <ac:cxnSpMkLst>
            <pc:docMk/>
            <pc:sldMk cId="3202396000" sldId="368"/>
            <ac:cxnSpMk id="47" creationId="{EEE6986A-1690-7DA8-8A51-7C2D947851EF}"/>
          </ac:cxnSpMkLst>
        </pc:cxnChg>
        <pc:cxnChg chg="del">
          <ac:chgData name="仙太郎 鬼塚" userId="1ce3f3eda215ae0b" providerId="LiveId" clId="{8E6B856F-5BC8-4207-9D6F-1C97FF7E121A}" dt="2024-02-02T11:48:36.765" v="416" actId="478"/>
          <ac:cxnSpMkLst>
            <pc:docMk/>
            <pc:sldMk cId="3202396000" sldId="368"/>
            <ac:cxnSpMk id="48" creationId="{E21126DC-452F-89D5-388F-ABD1853DA721}"/>
          </ac:cxnSpMkLst>
        </pc:cxnChg>
        <pc:cxnChg chg="add mod">
          <ac:chgData name="仙太郎 鬼塚" userId="1ce3f3eda215ae0b" providerId="LiveId" clId="{8E6B856F-5BC8-4207-9D6F-1C97FF7E121A}" dt="2024-02-04T13:30:32.835" v="5890" actId="1076"/>
          <ac:cxnSpMkLst>
            <pc:docMk/>
            <pc:sldMk cId="3202396000" sldId="368"/>
            <ac:cxnSpMk id="49" creationId="{6998E7CB-4CB1-2044-0F78-0A18F9CC037A}"/>
          </ac:cxnSpMkLst>
        </pc:cxnChg>
        <pc:cxnChg chg="add del mod">
          <ac:chgData name="仙太郎 鬼塚" userId="1ce3f3eda215ae0b" providerId="LiveId" clId="{8E6B856F-5BC8-4207-9D6F-1C97FF7E121A}" dt="2024-02-02T12:21:48.609" v="1349" actId="478"/>
          <ac:cxnSpMkLst>
            <pc:docMk/>
            <pc:sldMk cId="3202396000" sldId="368"/>
            <ac:cxnSpMk id="50" creationId="{D7E7C8AB-CE8F-68B3-12A2-6F1BF91FE695}"/>
          </ac:cxnSpMkLst>
        </pc:cxnChg>
        <pc:cxnChg chg="add del mod">
          <ac:chgData name="仙太郎 鬼塚" userId="1ce3f3eda215ae0b" providerId="LiveId" clId="{8E6B856F-5BC8-4207-9D6F-1C97FF7E121A}" dt="2024-02-04T13:21:31.270" v="5805" actId="478"/>
          <ac:cxnSpMkLst>
            <pc:docMk/>
            <pc:sldMk cId="3202396000" sldId="368"/>
            <ac:cxnSpMk id="53" creationId="{B59C54A2-79D8-8300-DAF5-ABBBBD4343F0}"/>
          </ac:cxnSpMkLst>
        </pc:cxnChg>
        <pc:cxnChg chg="add mod">
          <ac:chgData name="仙太郎 鬼塚" userId="1ce3f3eda215ae0b" providerId="LiveId" clId="{8E6B856F-5BC8-4207-9D6F-1C97FF7E121A}" dt="2024-02-04T13:31:16.431" v="5931" actId="1035"/>
          <ac:cxnSpMkLst>
            <pc:docMk/>
            <pc:sldMk cId="3202396000" sldId="368"/>
            <ac:cxnSpMk id="54" creationId="{2BD2C8BB-AC04-CC6D-30CC-7A27FDAC5102}"/>
          </ac:cxnSpMkLst>
        </pc:cxnChg>
        <pc:cxnChg chg="del mod">
          <ac:chgData name="仙太郎 鬼塚" userId="1ce3f3eda215ae0b" providerId="LiveId" clId="{8E6B856F-5BC8-4207-9D6F-1C97FF7E121A}" dt="2024-02-02T12:17:59.639" v="1209" actId="478"/>
          <ac:cxnSpMkLst>
            <pc:docMk/>
            <pc:sldMk cId="3202396000" sldId="368"/>
            <ac:cxnSpMk id="1029" creationId="{CCC279B7-E4F1-82A7-0753-07F257318905}"/>
          </ac:cxnSpMkLst>
        </pc:cxnChg>
        <pc:cxnChg chg="del mod">
          <ac:chgData name="仙太郎 鬼塚" userId="1ce3f3eda215ae0b" providerId="LiveId" clId="{8E6B856F-5BC8-4207-9D6F-1C97FF7E121A}" dt="2024-02-02T12:18:15.576" v="1214" actId="478"/>
          <ac:cxnSpMkLst>
            <pc:docMk/>
            <pc:sldMk cId="3202396000" sldId="368"/>
            <ac:cxnSpMk id="1037" creationId="{7F4F61DE-8E3E-8582-19CC-BBBE43BFEAFA}"/>
          </ac:cxnSpMkLst>
        </pc:cxnChg>
        <pc:cxnChg chg="mod">
          <ac:chgData name="仙太郎 鬼塚" userId="1ce3f3eda215ae0b" providerId="LiveId" clId="{8E6B856F-5BC8-4207-9D6F-1C97FF7E121A}" dt="2024-02-04T13:29:34.103" v="5868" actId="14100"/>
          <ac:cxnSpMkLst>
            <pc:docMk/>
            <pc:sldMk cId="3202396000" sldId="368"/>
            <ac:cxnSpMk id="1048" creationId="{EDE9423D-674C-C955-5F8B-15BEC9471DB1}"/>
          </ac:cxnSpMkLst>
        </pc:cxnChg>
      </pc:sldChg>
      <pc:sldChg chg="addSp delSp modSp add del mod">
        <pc:chgData name="仙太郎 鬼塚" userId="1ce3f3eda215ae0b" providerId="LiveId" clId="{8E6B856F-5BC8-4207-9D6F-1C97FF7E121A}" dt="2024-02-02T16:46:33.492" v="3937" actId="47"/>
        <pc:sldMkLst>
          <pc:docMk/>
          <pc:sldMk cId="964956852" sldId="369"/>
        </pc:sldMkLst>
        <pc:spChg chg="mod">
          <ac:chgData name="仙太郎 鬼塚" userId="1ce3f3eda215ae0b" providerId="LiveId" clId="{8E6B856F-5BC8-4207-9D6F-1C97FF7E121A}" dt="2024-02-02T16:42:26.431" v="3481"/>
          <ac:spMkLst>
            <pc:docMk/>
            <pc:sldMk cId="964956852" sldId="369"/>
            <ac:spMk id="3" creationId="{390885DD-F9CF-7901-4196-18DEC76E7D3E}"/>
          </ac:spMkLst>
        </pc:spChg>
        <pc:spChg chg="add mod">
          <ac:chgData name="仙太郎 鬼塚" userId="1ce3f3eda215ae0b" providerId="LiveId" clId="{8E6B856F-5BC8-4207-9D6F-1C97FF7E121A}" dt="2024-02-02T16:42:36.976" v="3489" actId="20577"/>
          <ac:spMkLst>
            <pc:docMk/>
            <pc:sldMk cId="964956852" sldId="369"/>
            <ac:spMk id="6" creationId="{FD8200AF-018F-FFE0-C68A-106C1753F26C}"/>
          </ac:spMkLst>
        </pc:spChg>
        <pc:spChg chg="add mod">
          <ac:chgData name="仙太郎 鬼塚" userId="1ce3f3eda215ae0b" providerId="LiveId" clId="{8E6B856F-5BC8-4207-9D6F-1C97FF7E121A}" dt="2024-02-02T16:42:40.784" v="3497" actId="20577"/>
          <ac:spMkLst>
            <pc:docMk/>
            <pc:sldMk cId="964956852" sldId="369"/>
            <ac:spMk id="7" creationId="{2C4A51FA-6464-8B77-2D29-85B73C35B2F4}"/>
          </ac:spMkLst>
        </pc:spChg>
        <pc:spChg chg="add del">
          <ac:chgData name="仙太郎 鬼塚" userId="1ce3f3eda215ae0b" providerId="LiveId" clId="{8E6B856F-5BC8-4207-9D6F-1C97FF7E121A}" dt="2024-02-02T12:28:46.457" v="1483" actId="478"/>
          <ac:spMkLst>
            <pc:docMk/>
            <pc:sldMk cId="964956852" sldId="369"/>
            <ac:spMk id="8" creationId="{81805C23-8B4A-1A0B-389C-09A54CB53FAD}"/>
          </ac:spMkLst>
        </pc:spChg>
        <pc:spChg chg="add mod">
          <ac:chgData name="仙太郎 鬼塚" userId="1ce3f3eda215ae0b" providerId="LiveId" clId="{8E6B856F-5BC8-4207-9D6F-1C97FF7E121A}" dt="2024-02-02T12:29:12.642" v="1491" actId="14100"/>
          <ac:spMkLst>
            <pc:docMk/>
            <pc:sldMk cId="964956852" sldId="369"/>
            <ac:spMk id="9" creationId="{AD16ECC1-2836-BB0A-3467-8A9100793F8F}"/>
          </ac:spMkLst>
        </pc:spChg>
        <pc:spChg chg="add mod">
          <ac:chgData name="仙太郎 鬼塚" userId="1ce3f3eda215ae0b" providerId="LiveId" clId="{8E6B856F-5BC8-4207-9D6F-1C97FF7E121A}" dt="2024-02-02T12:29:35.431" v="1506" actId="14100"/>
          <ac:spMkLst>
            <pc:docMk/>
            <pc:sldMk cId="964956852" sldId="369"/>
            <ac:spMk id="10" creationId="{EAF1A0F5-B71F-B367-3405-04D18C14F945}"/>
          </ac:spMkLst>
        </pc:spChg>
        <pc:graphicFrameChg chg="mod modGraphic">
          <ac:chgData name="仙太郎 鬼塚" userId="1ce3f3eda215ae0b" providerId="LiveId" clId="{8E6B856F-5BC8-4207-9D6F-1C97FF7E121A}" dt="2024-02-02T12:29:07.698" v="1489" actId="14100"/>
          <ac:graphicFrameMkLst>
            <pc:docMk/>
            <pc:sldMk cId="964956852" sldId="369"/>
            <ac:graphicFrameMk id="5" creationId="{330A1D77-592A-7177-BEF5-BEE3EBC10C96}"/>
          </ac:graphicFrameMkLst>
        </pc:graphicFrameChg>
      </pc:sldChg>
      <pc:sldChg chg="modSp new del mod ord modShow">
        <pc:chgData name="仙太郎 鬼塚" userId="1ce3f3eda215ae0b" providerId="LiveId" clId="{8E6B856F-5BC8-4207-9D6F-1C97FF7E121A}" dt="2024-02-04T09:00:43.765" v="5460" actId="47"/>
        <pc:sldMkLst>
          <pc:docMk/>
          <pc:sldMk cId="296319313" sldId="370"/>
        </pc:sldMkLst>
        <pc:spChg chg="mod">
          <ac:chgData name="仙太郎 鬼塚" userId="1ce3f3eda215ae0b" providerId="LiveId" clId="{8E6B856F-5BC8-4207-9D6F-1C97FF7E121A}" dt="2024-02-04T08:58:34.711" v="5459" actId="20577"/>
          <ac:spMkLst>
            <pc:docMk/>
            <pc:sldMk cId="296319313" sldId="370"/>
            <ac:spMk id="2" creationId="{8D755724-3365-204E-2917-AAC0B88418EE}"/>
          </ac:spMkLst>
        </pc:spChg>
      </pc:sldChg>
      <pc:sldChg chg="addSp delSp modSp add mod modNotesTx">
        <pc:chgData name="仙太郎 鬼塚" userId="1ce3f3eda215ae0b" providerId="LiveId" clId="{8E6B856F-5BC8-4207-9D6F-1C97FF7E121A}" dt="2024-02-06T02:12:59.082" v="9372" actId="20577"/>
        <pc:sldMkLst>
          <pc:docMk/>
          <pc:sldMk cId="3514697585" sldId="371"/>
        </pc:sldMkLst>
        <pc:spChg chg="mod">
          <ac:chgData name="仙太郎 鬼塚" userId="1ce3f3eda215ae0b" providerId="LiveId" clId="{8E6B856F-5BC8-4207-9D6F-1C97FF7E121A}" dt="2024-02-06T02:12:59.082" v="9372" actId="20577"/>
          <ac:spMkLst>
            <pc:docMk/>
            <pc:sldMk cId="3514697585" sldId="371"/>
            <ac:spMk id="3" creationId="{390885DD-F9CF-7901-4196-18DEC76E7D3E}"/>
          </ac:spMkLst>
        </pc:spChg>
        <pc:spChg chg="add mod ord">
          <ac:chgData name="仙太郎 鬼塚" userId="1ce3f3eda215ae0b" providerId="LiveId" clId="{8E6B856F-5BC8-4207-9D6F-1C97FF7E121A}" dt="2024-02-02T16:47:01.315" v="3962" actId="166"/>
          <ac:spMkLst>
            <pc:docMk/>
            <pc:sldMk cId="3514697585" sldId="371"/>
            <ac:spMk id="6" creationId="{0A5FE706-59C1-C73B-FA7E-B97300394DFF}"/>
          </ac:spMkLst>
        </pc:spChg>
        <pc:spChg chg="add mod ord">
          <ac:chgData name="仙太郎 鬼塚" userId="1ce3f3eda215ae0b" providerId="LiveId" clId="{8E6B856F-5BC8-4207-9D6F-1C97FF7E121A}" dt="2024-02-02T16:47:01.315" v="3962" actId="166"/>
          <ac:spMkLst>
            <pc:docMk/>
            <pc:sldMk cId="3514697585" sldId="371"/>
            <ac:spMk id="7" creationId="{C1F1DB7B-A8C9-52DA-5353-A106E77F5FD7}"/>
          </ac:spMkLst>
        </pc:spChg>
        <pc:spChg chg="add mod ord">
          <ac:chgData name="仙太郎 鬼塚" userId="1ce3f3eda215ae0b" providerId="LiveId" clId="{8E6B856F-5BC8-4207-9D6F-1C97FF7E121A}" dt="2024-02-02T16:47:01.315" v="3962" actId="166"/>
          <ac:spMkLst>
            <pc:docMk/>
            <pc:sldMk cId="3514697585" sldId="371"/>
            <ac:spMk id="8" creationId="{34EC91A3-84C0-B862-6D26-BB5F1DED3802}"/>
          </ac:spMkLst>
        </pc:spChg>
        <pc:spChg chg="add mod ord">
          <ac:chgData name="仙太郎 鬼塚" userId="1ce3f3eda215ae0b" providerId="LiveId" clId="{8E6B856F-5BC8-4207-9D6F-1C97FF7E121A}" dt="2024-02-02T16:47:01.315" v="3962" actId="166"/>
          <ac:spMkLst>
            <pc:docMk/>
            <pc:sldMk cId="3514697585" sldId="371"/>
            <ac:spMk id="9" creationId="{69FBC314-7E42-0FAE-E05C-25AB18E5D77E}"/>
          </ac:spMkLst>
        </pc:spChg>
        <pc:graphicFrameChg chg="del">
          <ac:chgData name="仙太郎 鬼塚" userId="1ce3f3eda215ae0b" providerId="LiveId" clId="{8E6B856F-5BC8-4207-9D6F-1C97FF7E121A}" dt="2024-02-02T16:46:50.864" v="3951" actId="478"/>
          <ac:graphicFrameMkLst>
            <pc:docMk/>
            <pc:sldMk cId="3514697585" sldId="371"/>
            <ac:graphicFrameMk id="5" creationId="{330A1D77-592A-7177-BEF5-BEE3EBC10C96}"/>
          </ac:graphicFrameMkLst>
        </pc:graphicFrameChg>
        <pc:graphicFrameChg chg="add mod modGraphic">
          <ac:chgData name="仙太郎 鬼塚" userId="1ce3f3eda215ae0b" providerId="LiveId" clId="{8E6B856F-5BC8-4207-9D6F-1C97FF7E121A}" dt="2024-02-03T08:47:56.497" v="4677" actId="20577"/>
          <ac:graphicFrameMkLst>
            <pc:docMk/>
            <pc:sldMk cId="3514697585" sldId="371"/>
            <ac:graphicFrameMk id="10" creationId="{B8C8E910-F10D-8EE6-441F-EC148873E2F2}"/>
          </ac:graphicFrameMkLst>
        </pc:graphicFrameChg>
      </pc:sldChg>
      <pc:sldChg chg="addSp modSp add del mod">
        <pc:chgData name="仙太郎 鬼塚" userId="1ce3f3eda215ae0b" providerId="LiveId" clId="{8E6B856F-5BC8-4207-9D6F-1C97FF7E121A}" dt="2024-02-04T08:55:28.511" v="5432" actId="47"/>
        <pc:sldMkLst>
          <pc:docMk/>
          <pc:sldMk cId="4268915628" sldId="372"/>
        </pc:sldMkLst>
        <pc:spChg chg="add mod">
          <ac:chgData name="仙太郎 鬼塚" userId="1ce3f3eda215ae0b" providerId="LiveId" clId="{8E6B856F-5BC8-4207-9D6F-1C97FF7E121A}" dt="2024-02-03T08:57:48.664" v="4839" actId="1076"/>
          <ac:spMkLst>
            <pc:docMk/>
            <pc:sldMk cId="4268915628" sldId="372"/>
            <ac:spMk id="5" creationId="{FDD443C0-880E-B7EC-D999-89F817618FA3}"/>
          </ac:spMkLst>
        </pc:spChg>
      </pc:sldChg>
      <pc:sldChg chg="addSp delSp modSp add mod">
        <pc:chgData name="仙太郎 鬼塚" userId="1ce3f3eda215ae0b" providerId="LiveId" clId="{8E6B856F-5BC8-4207-9D6F-1C97FF7E121A}" dt="2024-02-04T08:55:15.846" v="5418" actId="1036"/>
        <pc:sldMkLst>
          <pc:docMk/>
          <pc:sldMk cId="1552317610" sldId="373"/>
        </pc:sldMkLst>
        <pc:spChg chg="del mod">
          <ac:chgData name="仙太郎 鬼塚" userId="1ce3f3eda215ae0b" providerId="LiveId" clId="{8E6B856F-5BC8-4207-9D6F-1C97FF7E121A}" dt="2024-02-04T08:54:55.617" v="5412" actId="478"/>
          <ac:spMkLst>
            <pc:docMk/>
            <pc:sldMk cId="1552317610" sldId="373"/>
            <ac:spMk id="3" creationId="{9BB8482C-AAEC-966F-1669-93FD79F8744C}"/>
          </ac:spMkLst>
        </pc:spChg>
        <pc:spChg chg="add del mod">
          <ac:chgData name="仙太郎 鬼塚" userId="1ce3f3eda215ae0b" providerId="LiveId" clId="{8E6B856F-5BC8-4207-9D6F-1C97FF7E121A}" dt="2024-02-04T08:55:05.271" v="5413" actId="478"/>
          <ac:spMkLst>
            <pc:docMk/>
            <pc:sldMk cId="1552317610" sldId="373"/>
            <ac:spMk id="6" creationId="{337019A0-D5CC-4054-D6E1-567E78934F39}"/>
          </ac:spMkLst>
        </pc:spChg>
        <pc:spChg chg="add mod">
          <ac:chgData name="仙太郎 鬼塚" userId="1ce3f3eda215ae0b" providerId="LiveId" clId="{8E6B856F-5BC8-4207-9D6F-1C97FF7E121A}" dt="2024-02-04T08:55:12.163" v="5415"/>
          <ac:spMkLst>
            <pc:docMk/>
            <pc:sldMk cId="1552317610" sldId="373"/>
            <ac:spMk id="7" creationId="{00640348-E388-740F-3701-5E7AB4EDA969}"/>
          </ac:spMkLst>
        </pc:spChg>
        <pc:graphicFrameChg chg="mod">
          <ac:chgData name="仙太郎 鬼塚" userId="1ce3f3eda215ae0b" providerId="LiveId" clId="{8E6B856F-5BC8-4207-9D6F-1C97FF7E121A}" dt="2024-02-04T08:55:15.846" v="5418" actId="1036"/>
          <ac:graphicFrameMkLst>
            <pc:docMk/>
            <pc:sldMk cId="1552317610" sldId="373"/>
            <ac:graphicFrameMk id="9" creationId="{94C218C7-FFE1-0A3D-5287-C4AA2EDBDBBD}"/>
          </ac:graphicFrameMkLst>
        </pc:graphicFrameChg>
      </pc:sldChg>
      <pc:sldChg chg="addSp modSp add mod ord modShow">
        <pc:chgData name="仙太郎 鬼塚" userId="1ce3f3eda215ae0b" providerId="LiveId" clId="{8E6B856F-5BC8-4207-9D6F-1C97FF7E121A}" dt="2024-02-04T15:25:24.609" v="7396" actId="1076"/>
        <pc:sldMkLst>
          <pc:docMk/>
          <pc:sldMk cId="2389406099" sldId="374"/>
        </pc:sldMkLst>
        <pc:spChg chg="mod">
          <ac:chgData name="仙太郎 鬼塚" userId="1ce3f3eda215ae0b" providerId="LiveId" clId="{8E6B856F-5BC8-4207-9D6F-1C97FF7E121A}" dt="2024-02-04T09:41:55.073" v="5768" actId="1035"/>
          <ac:spMkLst>
            <pc:docMk/>
            <pc:sldMk cId="2389406099" sldId="374"/>
            <ac:spMk id="2" creationId="{5BB51971-0400-03EA-13EA-758A7373C2EE}"/>
          </ac:spMkLst>
        </pc:spChg>
        <pc:spChg chg="mod">
          <ac:chgData name="仙太郎 鬼塚" userId="1ce3f3eda215ae0b" providerId="LiveId" clId="{8E6B856F-5BC8-4207-9D6F-1C97FF7E121A}" dt="2024-02-04T15:20:56.492" v="7383" actId="20577"/>
          <ac:spMkLst>
            <pc:docMk/>
            <pc:sldMk cId="2389406099" sldId="374"/>
            <ac:spMk id="3" creationId="{C41ADE42-769B-37E1-4CA5-A33307578111}"/>
          </ac:spMkLst>
        </pc:spChg>
        <pc:spChg chg="add mod">
          <ac:chgData name="仙太郎 鬼塚" userId="1ce3f3eda215ae0b" providerId="LiveId" clId="{8E6B856F-5BC8-4207-9D6F-1C97FF7E121A}" dt="2024-02-03T15:29:13.960" v="5132"/>
          <ac:spMkLst>
            <pc:docMk/>
            <pc:sldMk cId="2389406099" sldId="374"/>
            <ac:spMk id="5" creationId="{B69D94A5-27DB-6072-FA52-2E77D3059B87}"/>
          </ac:spMkLst>
        </pc:spChg>
        <pc:graphicFrameChg chg="add mod modGraphic">
          <ac:chgData name="仙太郎 鬼塚" userId="1ce3f3eda215ae0b" providerId="LiveId" clId="{8E6B856F-5BC8-4207-9D6F-1C97FF7E121A}" dt="2024-02-04T15:25:24.609" v="7396" actId="1076"/>
          <ac:graphicFrameMkLst>
            <pc:docMk/>
            <pc:sldMk cId="2389406099" sldId="374"/>
            <ac:graphicFrameMk id="5" creationId="{4E75549F-3396-CF83-4AA1-9137B1928509}"/>
          </ac:graphicFrameMkLst>
        </pc:graphicFrameChg>
      </pc:sldChg>
      <pc:sldChg chg="addSp delSp modSp new del mod ord modShow">
        <pc:chgData name="仙太郎 鬼塚" userId="1ce3f3eda215ae0b" providerId="LiveId" clId="{8E6B856F-5BC8-4207-9D6F-1C97FF7E121A}" dt="2024-02-04T14:58:41.956" v="6561" actId="47"/>
        <pc:sldMkLst>
          <pc:docMk/>
          <pc:sldMk cId="519041097" sldId="375"/>
        </pc:sldMkLst>
        <pc:spChg chg="mod">
          <ac:chgData name="仙太郎 鬼塚" userId="1ce3f3eda215ae0b" providerId="LiveId" clId="{8E6B856F-5BC8-4207-9D6F-1C97FF7E121A}" dt="2024-02-04T06:56:12.463" v="5304" actId="20577"/>
          <ac:spMkLst>
            <pc:docMk/>
            <pc:sldMk cId="519041097" sldId="375"/>
            <ac:spMk id="2" creationId="{6E8CC5B9-A2DB-E115-AD87-1C118A37C1CE}"/>
          </ac:spMkLst>
        </pc:spChg>
        <pc:graphicFrameChg chg="add del mod">
          <ac:chgData name="仙太郎 鬼塚" userId="1ce3f3eda215ae0b" providerId="LiveId" clId="{8E6B856F-5BC8-4207-9D6F-1C97FF7E121A}" dt="2024-02-04T14:36:33.954" v="5939" actId="478"/>
          <ac:graphicFrameMkLst>
            <pc:docMk/>
            <pc:sldMk cId="519041097" sldId="375"/>
            <ac:graphicFrameMk id="5" creationId="{FE4D9B71-7181-8B12-727C-675560510A0E}"/>
          </ac:graphicFrameMkLst>
        </pc:graphicFrameChg>
        <pc:graphicFrameChg chg="add mod">
          <ac:chgData name="仙太郎 鬼塚" userId="1ce3f3eda215ae0b" providerId="LiveId" clId="{8E6B856F-5BC8-4207-9D6F-1C97FF7E121A}" dt="2024-02-04T14:36:37.805" v="5940"/>
          <ac:graphicFrameMkLst>
            <pc:docMk/>
            <pc:sldMk cId="519041097" sldId="375"/>
            <ac:graphicFrameMk id="6" creationId="{F9E9A541-F3BF-6560-3D63-48D5B536FF6E}"/>
          </ac:graphicFrameMkLst>
        </pc:graphicFrameChg>
        <pc:graphicFrameChg chg="add del mod modGraphic">
          <ac:chgData name="仙太郎 鬼塚" userId="1ce3f3eda215ae0b" providerId="LiveId" clId="{8E6B856F-5BC8-4207-9D6F-1C97FF7E121A}" dt="2024-02-04T14:37:20.634" v="5962" actId="478"/>
          <ac:graphicFrameMkLst>
            <pc:docMk/>
            <pc:sldMk cId="519041097" sldId="375"/>
            <ac:graphicFrameMk id="7" creationId="{F40B4F07-DC17-46E6-4D5E-36B3F57E91F3}"/>
          </ac:graphicFrameMkLst>
        </pc:graphicFrameChg>
      </pc:sldChg>
      <pc:sldChg chg="new del">
        <pc:chgData name="仙太郎 鬼塚" userId="1ce3f3eda215ae0b" providerId="LiveId" clId="{8E6B856F-5BC8-4207-9D6F-1C97FF7E121A}" dt="2024-02-04T08:44:29.307" v="5335" actId="47"/>
        <pc:sldMkLst>
          <pc:docMk/>
          <pc:sldMk cId="3832939575" sldId="376"/>
        </pc:sldMkLst>
      </pc:sldChg>
      <pc:sldChg chg="modSp new mod modShow">
        <pc:chgData name="仙太郎 鬼塚" userId="1ce3f3eda215ae0b" providerId="LiveId" clId="{8E6B856F-5BC8-4207-9D6F-1C97FF7E121A}" dt="2024-02-04T08:44:27.920" v="5334" actId="729"/>
        <pc:sldMkLst>
          <pc:docMk/>
          <pc:sldMk cId="2427683344" sldId="377"/>
        </pc:sldMkLst>
        <pc:spChg chg="mod">
          <ac:chgData name="仙太郎 鬼塚" userId="1ce3f3eda215ae0b" providerId="LiveId" clId="{8E6B856F-5BC8-4207-9D6F-1C97FF7E121A}" dt="2024-02-04T08:44:08.046" v="5333" actId="20577"/>
          <ac:spMkLst>
            <pc:docMk/>
            <pc:sldMk cId="2427683344" sldId="377"/>
            <ac:spMk id="2" creationId="{4CB4B3EC-80EE-E851-9A1F-CA0E5AC64A17}"/>
          </ac:spMkLst>
        </pc:spChg>
      </pc:sldChg>
      <pc:sldChg chg="addSp modSp add mod">
        <pc:chgData name="仙太郎 鬼塚" userId="1ce3f3eda215ae0b" providerId="LiveId" clId="{8E6B856F-5BC8-4207-9D6F-1C97FF7E121A}" dt="2024-02-04T08:55:25.430" v="5431" actId="1035"/>
        <pc:sldMkLst>
          <pc:docMk/>
          <pc:sldMk cId="1295563417" sldId="378"/>
        </pc:sldMkLst>
        <pc:spChg chg="add mod">
          <ac:chgData name="仙太郎 鬼塚" userId="1ce3f3eda215ae0b" providerId="LiveId" clId="{8E6B856F-5BC8-4207-9D6F-1C97FF7E121A}" dt="2024-02-04T08:55:25.430" v="5431" actId="1035"/>
          <ac:spMkLst>
            <pc:docMk/>
            <pc:sldMk cId="1295563417" sldId="378"/>
            <ac:spMk id="3" creationId="{90A9B80F-3DF0-8C4A-581E-76054A892D20}"/>
          </ac:spMkLst>
        </pc:spChg>
      </pc:sldChg>
      <pc:sldChg chg="addSp modSp new mod ord modShow">
        <pc:chgData name="仙太郎 鬼塚" userId="1ce3f3eda215ae0b" providerId="LiveId" clId="{8E6B856F-5BC8-4207-9D6F-1C97FF7E121A}" dt="2024-02-04T09:19:37.523" v="5752" actId="20577"/>
        <pc:sldMkLst>
          <pc:docMk/>
          <pc:sldMk cId="349747165" sldId="379"/>
        </pc:sldMkLst>
        <pc:spChg chg="mod">
          <ac:chgData name="仙太郎 鬼塚" userId="1ce3f3eda215ae0b" providerId="LiveId" clId="{8E6B856F-5BC8-4207-9D6F-1C97FF7E121A}" dt="2024-02-04T09:05:11.776" v="5491" actId="20577"/>
          <ac:spMkLst>
            <pc:docMk/>
            <pc:sldMk cId="349747165" sldId="379"/>
            <ac:spMk id="2" creationId="{AB4ED699-DC4E-F650-40A1-D3E92C5194BD}"/>
          </ac:spMkLst>
        </pc:spChg>
        <pc:spChg chg="mod">
          <ac:chgData name="仙太郎 鬼塚" userId="1ce3f3eda215ae0b" providerId="LiveId" clId="{8E6B856F-5BC8-4207-9D6F-1C97FF7E121A}" dt="2024-02-04T09:19:37.523" v="5752" actId="20577"/>
          <ac:spMkLst>
            <pc:docMk/>
            <pc:sldMk cId="349747165" sldId="379"/>
            <ac:spMk id="3" creationId="{ABA09254-525C-7084-48F3-7EAE53D4FBAF}"/>
          </ac:spMkLst>
        </pc:spChg>
        <pc:picChg chg="add mod">
          <ac:chgData name="仙太郎 鬼塚" userId="1ce3f3eda215ae0b" providerId="LiveId" clId="{8E6B856F-5BC8-4207-9D6F-1C97FF7E121A}" dt="2024-02-04T09:17:44.149" v="5689" actId="1076"/>
          <ac:picMkLst>
            <pc:docMk/>
            <pc:sldMk cId="349747165" sldId="379"/>
            <ac:picMk id="5" creationId="{5BBEBD9E-A242-81D9-A4C1-6ABD9497265E}"/>
          </ac:picMkLst>
        </pc:picChg>
      </pc:sldChg>
      <pc:sldChg chg="modSp add mod">
        <pc:chgData name="仙太郎 鬼塚" userId="1ce3f3eda215ae0b" providerId="LiveId" clId="{8E6B856F-5BC8-4207-9D6F-1C97FF7E121A}" dt="2024-02-06T10:57:45.480" v="9457" actId="403"/>
        <pc:sldMkLst>
          <pc:docMk/>
          <pc:sldMk cId="2704429897" sldId="380"/>
        </pc:sldMkLst>
        <pc:spChg chg="mod">
          <ac:chgData name="仙太郎 鬼塚" userId="1ce3f3eda215ae0b" providerId="LiveId" clId="{8E6B856F-5BC8-4207-9D6F-1C97FF7E121A}" dt="2024-02-06T10:57:45.480" v="9457" actId="403"/>
          <ac:spMkLst>
            <pc:docMk/>
            <pc:sldMk cId="2704429897" sldId="380"/>
            <ac:spMk id="2" creationId="{8D74CB44-F2C7-4576-CF71-E4CD7A29C9E8}"/>
          </ac:spMkLst>
        </pc:spChg>
        <pc:spChg chg="mod">
          <ac:chgData name="仙太郎 鬼塚" userId="1ce3f3eda215ae0b" providerId="LiveId" clId="{8E6B856F-5BC8-4207-9D6F-1C97FF7E121A}" dt="2024-02-04T13:31:40.224" v="5933" actId="208"/>
          <ac:spMkLst>
            <pc:docMk/>
            <pc:sldMk cId="2704429897" sldId="380"/>
            <ac:spMk id="1053" creationId="{A62A3856-1E22-32C9-BEB2-4A1CA79FD361}"/>
          </ac:spMkLst>
        </pc:spChg>
      </pc:sldChg>
      <pc:sldChg chg="modSp add mod">
        <pc:chgData name="仙太郎 鬼塚" userId="1ce3f3eda215ae0b" providerId="LiveId" clId="{8E6B856F-5BC8-4207-9D6F-1C97FF7E121A}" dt="2024-02-04T14:38:39.974" v="5975" actId="207"/>
        <pc:sldMkLst>
          <pc:docMk/>
          <pc:sldMk cId="304434772" sldId="381"/>
        </pc:sldMkLst>
        <pc:graphicFrameChg chg="modGraphic">
          <ac:chgData name="仙太郎 鬼塚" userId="1ce3f3eda215ae0b" providerId="LiveId" clId="{8E6B856F-5BC8-4207-9D6F-1C97FF7E121A}" dt="2024-02-04T14:38:34.685" v="5973" actId="207"/>
          <ac:graphicFrameMkLst>
            <pc:docMk/>
            <pc:sldMk cId="304434772" sldId="381"/>
            <ac:graphicFrameMk id="6" creationId="{D5884C96-14CF-C4D2-56DB-5D8546408B1F}"/>
          </ac:graphicFrameMkLst>
        </pc:graphicFrameChg>
        <pc:graphicFrameChg chg="modGraphic">
          <ac:chgData name="仙太郎 鬼塚" userId="1ce3f3eda215ae0b" providerId="LiveId" clId="{8E6B856F-5BC8-4207-9D6F-1C97FF7E121A}" dt="2024-02-04T14:38:39.974" v="5975" actId="207"/>
          <ac:graphicFrameMkLst>
            <pc:docMk/>
            <pc:sldMk cId="304434772" sldId="381"/>
            <ac:graphicFrameMk id="7" creationId="{C7151A04-3A03-BABD-43E4-804FDD41115E}"/>
          </ac:graphicFrameMkLst>
        </pc:graphicFrameChg>
      </pc:sldChg>
      <pc:sldChg chg="delSp modSp add mod">
        <pc:chgData name="仙太郎 鬼塚" userId="1ce3f3eda215ae0b" providerId="LiveId" clId="{8E6B856F-5BC8-4207-9D6F-1C97FF7E121A}" dt="2024-02-05T14:36:33.743" v="8339"/>
        <pc:sldMkLst>
          <pc:docMk/>
          <pc:sldMk cId="4028336697" sldId="382"/>
        </pc:sldMkLst>
        <pc:spChg chg="mod">
          <ac:chgData name="仙太郎 鬼塚" userId="1ce3f3eda215ae0b" providerId="LiveId" clId="{8E6B856F-5BC8-4207-9D6F-1C97FF7E121A}" dt="2024-02-04T14:41:00.342" v="5991"/>
          <ac:spMkLst>
            <pc:docMk/>
            <pc:sldMk cId="4028336697" sldId="382"/>
            <ac:spMk id="2" creationId="{CCB57D5B-9E9D-761F-374D-4402181DF36A}"/>
          </ac:spMkLst>
        </pc:spChg>
        <pc:graphicFrameChg chg="mod modGraphic">
          <ac:chgData name="仙太郎 鬼塚" userId="1ce3f3eda215ae0b" providerId="LiveId" clId="{8E6B856F-5BC8-4207-9D6F-1C97FF7E121A}" dt="2024-02-05T14:36:33.743" v="8339"/>
          <ac:graphicFrameMkLst>
            <pc:docMk/>
            <pc:sldMk cId="4028336697" sldId="382"/>
            <ac:graphicFrameMk id="6" creationId="{F36F89A7-2383-F39C-91E9-70768DC6DBE8}"/>
          </ac:graphicFrameMkLst>
        </pc:graphicFrameChg>
        <pc:graphicFrameChg chg="del">
          <ac:chgData name="仙太郎 鬼塚" userId="1ce3f3eda215ae0b" providerId="LiveId" clId="{8E6B856F-5BC8-4207-9D6F-1C97FF7E121A}" dt="2024-02-04T14:41:21.154" v="6005" actId="478"/>
          <ac:graphicFrameMkLst>
            <pc:docMk/>
            <pc:sldMk cId="4028336697" sldId="382"/>
            <ac:graphicFrameMk id="7" creationId="{33487974-360E-4D7C-C136-4FF75EFC2EA8}"/>
          </ac:graphicFrameMkLst>
        </pc:graphicFrameChg>
      </pc:sldChg>
      <pc:sldChg chg="addSp delSp modSp add del mod">
        <pc:chgData name="仙太郎 鬼塚" userId="1ce3f3eda215ae0b" providerId="LiveId" clId="{8E6B856F-5BC8-4207-9D6F-1C97FF7E121A}" dt="2024-02-04T14:58:34.062" v="6560" actId="47"/>
        <pc:sldMkLst>
          <pc:docMk/>
          <pc:sldMk cId="78973314" sldId="383"/>
        </pc:sldMkLst>
        <pc:graphicFrameChg chg="add mod modGraphic">
          <ac:chgData name="仙太郎 鬼塚" userId="1ce3f3eda215ae0b" providerId="LiveId" clId="{8E6B856F-5BC8-4207-9D6F-1C97FF7E121A}" dt="2024-02-04T14:53:18.491" v="6442" actId="255"/>
          <ac:graphicFrameMkLst>
            <pc:docMk/>
            <pc:sldMk cId="78973314" sldId="383"/>
            <ac:graphicFrameMk id="3" creationId="{0CCA6A12-B1BB-FA00-4A98-DC144CB3722B}"/>
          </ac:graphicFrameMkLst>
        </pc:graphicFrameChg>
        <pc:graphicFrameChg chg="del mod">
          <ac:chgData name="仙太郎 鬼塚" userId="1ce3f3eda215ae0b" providerId="LiveId" clId="{8E6B856F-5BC8-4207-9D6F-1C97FF7E121A}" dt="2024-02-04T14:50:03.179" v="6289" actId="478"/>
          <ac:graphicFrameMkLst>
            <pc:docMk/>
            <pc:sldMk cId="78973314" sldId="383"/>
            <ac:graphicFrameMk id="6" creationId="{6003511E-0145-9E45-670D-6CFF960BC974}"/>
          </ac:graphicFrameMkLst>
        </pc:graphicFrameChg>
        <pc:graphicFrameChg chg="del mod">
          <ac:chgData name="仙太郎 鬼塚" userId="1ce3f3eda215ae0b" providerId="LiveId" clId="{8E6B856F-5BC8-4207-9D6F-1C97FF7E121A}" dt="2024-02-04T14:49:17.267" v="6280" actId="478"/>
          <ac:graphicFrameMkLst>
            <pc:docMk/>
            <pc:sldMk cId="78973314" sldId="383"/>
            <ac:graphicFrameMk id="7" creationId="{3B4D9A9D-53D9-ECD2-9FD5-7B5545A5E31B}"/>
          </ac:graphicFrameMkLst>
        </pc:graphicFrameChg>
      </pc:sldChg>
      <pc:sldChg chg="add del">
        <pc:chgData name="仙太郎 鬼塚" userId="1ce3f3eda215ae0b" providerId="LiveId" clId="{8E6B856F-5BC8-4207-9D6F-1C97FF7E121A}" dt="2024-02-04T14:48:47.327" v="6274"/>
        <pc:sldMkLst>
          <pc:docMk/>
          <pc:sldMk cId="2181213227" sldId="384"/>
        </pc:sldMkLst>
      </pc:sldChg>
      <pc:sldChg chg="modSp add del mod">
        <pc:chgData name="仙太郎 鬼塚" userId="1ce3f3eda215ae0b" providerId="LiveId" clId="{8E6B856F-5BC8-4207-9D6F-1C97FF7E121A}" dt="2024-02-04T14:58:32.618" v="6559" actId="47"/>
        <pc:sldMkLst>
          <pc:docMk/>
          <pc:sldMk cId="3407347603" sldId="384"/>
        </pc:sldMkLst>
        <pc:graphicFrameChg chg="mod modGraphic">
          <ac:chgData name="仙太郎 鬼塚" userId="1ce3f3eda215ae0b" providerId="LiveId" clId="{8E6B856F-5BC8-4207-9D6F-1C97FF7E121A}" dt="2024-02-04T14:57:06.472" v="6550" actId="14734"/>
          <ac:graphicFrameMkLst>
            <pc:docMk/>
            <pc:sldMk cId="3407347603" sldId="384"/>
            <ac:graphicFrameMk id="6" creationId="{E1816FFB-5B37-62E1-AAFF-4344C9E510DC}"/>
          </ac:graphicFrameMkLst>
        </pc:graphicFrameChg>
      </pc:sldChg>
      <pc:sldChg chg="modSp add mod">
        <pc:chgData name="仙太郎 鬼塚" userId="1ce3f3eda215ae0b" providerId="LiveId" clId="{8E6B856F-5BC8-4207-9D6F-1C97FF7E121A}" dt="2024-02-05T14:36:43.874" v="8344" actId="20577"/>
        <pc:sldMkLst>
          <pc:docMk/>
          <pc:sldMk cId="4206763305" sldId="385"/>
        </pc:sldMkLst>
        <pc:graphicFrameChg chg="mod modGraphic">
          <ac:chgData name="仙太郎 鬼塚" userId="1ce3f3eda215ae0b" providerId="LiveId" clId="{8E6B856F-5BC8-4207-9D6F-1C97FF7E121A}" dt="2024-02-05T14:36:43.874" v="8344" actId="20577"/>
          <ac:graphicFrameMkLst>
            <pc:docMk/>
            <pc:sldMk cId="4206763305" sldId="385"/>
            <ac:graphicFrameMk id="6" creationId="{A9511BC6-EE1C-AF62-4FE4-8CB12CC071F0}"/>
          </ac:graphicFrameMkLst>
        </pc:graphicFrameChg>
      </pc:sldChg>
      <pc:sldChg chg="addSp delSp modSp add del mod">
        <pc:chgData name="仙太郎 鬼塚" userId="1ce3f3eda215ae0b" providerId="LiveId" clId="{8E6B856F-5BC8-4207-9D6F-1C97FF7E121A}" dt="2024-02-04T15:14:16.223" v="7089" actId="47"/>
        <pc:sldMkLst>
          <pc:docMk/>
          <pc:sldMk cId="2711036376" sldId="386"/>
        </pc:sldMkLst>
        <pc:spChg chg="mod">
          <ac:chgData name="仙太郎 鬼塚" userId="1ce3f3eda215ae0b" providerId="LiveId" clId="{8E6B856F-5BC8-4207-9D6F-1C97FF7E121A}" dt="2024-02-04T15:09:56.484" v="6920" actId="20577"/>
          <ac:spMkLst>
            <pc:docMk/>
            <pc:sldMk cId="2711036376" sldId="386"/>
            <ac:spMk id="3" creationId="{5A2C289E-EE43-EDF9-DA02-4B08B99F77F7}"/>
          </ac:spMkLst>
        </pc:spChg>
        <pc:graphicFrameChg chg="del">
          <ac:chgData name="仙太郎 鬼塚" userId="1ce3f3eda215ae0b" providerId="LiveId" clId="{8E6B856F-5BC8-4207-9D6F-1C97FF7E121A}" dt="2024-02-04T15:03:42.532" v="6687" actId="478"/>
          <ac:graphicFrameMkLst>
            <pc:docMk/>
            <pc:sldMk cId="2711036376" sldId="386"/>
            <ac:graphicFrameMk id="5" creationId="{9C37A0D4-8356-B429-F722-7B92D03EF28E}"/>
          </ac:graphicFrameMkLst>
        </pc:graphicFrameChg>
        <pc:graphicFrameChg chg="add mod modGraphic">
          <ac:chgData name="仙太郎 鬼塚" userId="1ce3f3eda215ae0b" providerId="LiveId" clId="{8E6B856F-5BC8-4207-9D6F-1C97FF7E121A}" dt="2024-02-04T15:03:36.407" v="6684" actId="20577"/>
          <ac:graphicFrameMkLst>
            <pc:docMk/>
            <pc:sldMk cId="2711036376" sldId="386"/>
            <ac:graphicFrameMk id="6" creationId="{7FE94BB5-2611-A3A1-451C-5B05511BAC23}"/>
          </ac:graphicFrameMkLst>
        </pc:graphicFrameChg>
        <pc:graphicFrameChg chg="add mod modGraphic">
          <ac:chgData name="仙太郎 鬼塚" userId="1ce3f3eda215ae0b" providerId="LiveId" clId="{8E6B856F-5BC8-4207-9D6F-1C97FF7E121A}" dt="2024-02-04T15:10:45.819" v="6959" actId="1036"/>
          <ac:graphicFrameMkLst>
            <pc:docMk/>
            <pc:sldMk cId="2711036376" sldId="386"/>
            <ac:graphicFrameMk id="7" creationId="{63B03AC3-98E3-ABB6-809E-12D23083A594}"/>
          </ac:graphicFrameMkLst>
        </pc:graphicFrameChg>
      </pc:sldChg>
      <pc:sldChg chg="modSp add del mod">
        <pc:chgData name="仙太郎 鬼塚" userId="1ce3f3eda215ae0b" providerId="LiveId" clId="{8E6B856F-5BC8-4207-9D6F-1C97FF7E121A}" dt="2024-02-04T15:20:25.866" v="7377" actId="47"/>
        <pc:sldMkLst>
          <pc:docMk/>
          <pc:sldMk cId="3823763329" sldId="387"/>
        </pc:sldMkLst>
        <pc:graphicFrameChg chg="mod modGraphic">
          <ac:chgData name="仙太郎 鬼塚" userId="1ce3f3eda215ae0b" providerId="LiveId" clId="{8E6B856F-5BC8-4207-9D6F-1C97FF7E121A}" dt="2024-02-04T15:14:49.758" v="7113" actId="2165"/>
          <ac:graphicFrameMkLst>
            <pc:docMk/>
            <pc:sldMk cId="3823763329" sldId="387"/>
            <ac:graphicFrameMk id="7" creationId="{3695D803-99C1-EBF1-5F7B-098D858DE637}"/>
          </ac:graphicFrameMkLst>
        </pc:graphicFrameChg>
      </pc:sldChg>
      <pc:sldChg chg="add del">
        <pc:chgData name="仙太郎 鬼塚" userId="1ce3f3eda215ae0b" providerId="LiveId" clId="{8E6B856F-5BC8-4207-9D6F-1C97FF7E121A}" dt="2024-02-04T15:14:27.377" v="7112" actId="47"/>
        <pc:sldMkLst>
          <pc:docMk/>
          <pc:sldMk cId="3520989064" sldId="388"/>
        </pc:sldMkLst>
      </pc:sldChg>
      <pc:sldChg chg="modSp add del mod ord">
        <pc:chgData name="仙太郎 鬼塚" userId="1ce3f3eda215ae0b" providerId="LiveId" clId="{8E6B856F-5BC8-4207-9D6F-1C97FF7E121A}" dt="2024-02-04T15:33:13.374" v="7689" actId="20577"/>
        <pc:sldMkLst>
          <pc:docMk/>
          <pc:sldMk cId="234760759" sldId="389"/>
        </pc:sldMkLst>
        <pc:spChg chg="mod">
          <ac:chgData name="仙太郎 鬼塚" userId="1ce3f3eda215ae0b" providerId="LiveId" clId="{8E6B856F-5BC8-4207-9D6F-1C97FF7E121A}" dt="2024-02-04T15:33:13.374" v="7689" actId="20577"/>
          <ac:spMkLst>
            <pc:docMk/>
            <pc:sldMk cId="234760759" sldId="389"/>
            <ac:spMk id="3" creationId="{CA97ACF6-D618-8B59-D598-51B536ED193C}"/>
          </ac:spMkLst>
        </pc:spChg>
        <pc:graphicFrameChg chg="mod modGraphic">
          <ac:chgData name="仙太郎 鬼塚" userId="1ce3f3eda215ae0b" providerId="LiveId" clId="{8E6B856F-5BC8-4207-9D6F-1C97FF7E121A}" dt="2024-02-04T15:26:15.028" v="7444" actId="1035"/>
          <ac:graphicFrameMkLst>
            <pc:docMk/>
            <pc:sldMk cId="234760759" sldId="389"/>
            <ac:graphicFrameMk id="7" creationId="{3ACFAE5B-5B3D-2D68-71B2-9504400D80C0}"/>
          </ac:graphicFrameMkLst>
        </pc:graphicFrameChg>
      </pc:sldChg>
      <pc:sldChg chg="modSp add del mod">
        <pc:chgData name="仙太郎 鬼塚" userId="1ce3f3eda215ae0b" providerId="LiveId" clId="{8E6B856F-5BC8-4207-9D6F-1C97FF7E121A}" dt="2024-02-04T15:20:23.151" v="7376" actId="47"/>
        <pc:sldMkLst>
          <pc:docMk/>
          <pc:sldMk cId="1004464346" sldId="390"/>
        </pc:sldMkLst>
        <pc:spChg chg="mod">
          <ac:chgData name="仙太郎 鬼塚" userId="1ce3f3eda215ae0b" providerId="LiveId" clId="{8E6B856F-5BC8-4207-9D6F-1C97FF7E121A}" dt="2024-02-04T15:16:03.148" v="7153" actId="20577"/>
          <ac:spMkLst>
            <pc:docMk/>
            <pc:sldMk cId="1004464346" sldId="390"/>
            <ac:spMk id="2" creationId="{87300AFB-E7C1-8816-3EDD-377C3198CEF5}"/>
          </ac:spMkLst>
        </pc:spChg>
        <pc:graphicFrameChg chg="mod modGraphic">
          <ac:chgData name="仙太郎 鬼塚" userId="1ce3f3eda215ae0b" providerId="LiveId" clId="{8E6B856F-5BC8-4207-9D6F-1C97FF7E121A}" dt="2024-02-04T15:16:17.822" v="7172" actId="1036"/>
          <ac:graphicFrameMkLst>
            <pc:docMk/>
            <pc:sldMk cId="1004464346" sldId="390"/>
            <ac:graphicFrameMk id="5" creationId="{05020BD3-33FA-D5A1-B83A-80D3F46E2878}"/>
          </ac:graphicFrameMkLst>
        </pc:graphicFrameChg>
        <pc:graphicFrameChg chg="mod modGraphic">
          <ac:chgData name="仙太郎 鬼塚" userId="1ce3f3eda215ae0b" providerId="LiveId" clId="{8E6B856F-5BC8-4207-9D6F-1C97FF7E121A}" dt="2024-02-04T15:16:17.822" v="7172" actId="1036"/>
          <ac:graphicFrameMkLst>
            <pc:docMk/>
            <pc:sldMk cId="1004464346" sldId="390"/>
            <ac:graphicFrameMk id="6" creationId="{CBCCF78F-F5C0-7898-5A6E-D9C70849FDD8}"/>
          </ac:graphicFrameMkLst>
        </pc:graphicFrameChg>
      </pc:sldChg>
      <pc:sldChg chg="modNotesTx">
        <pc:chgData name="仙太郎 鬼塚" userId="1ce3f3eda215ae0b" providerId="LiveId" clId="{8E6B856F-5BC8-4207-9D6F-1C97FF7E121A}" dt="2024-02-06T02:11:14.914" v="9339" actId="20577"/>
        <pc:sldMkLst>
          <pc:docMk/>
          <pc:sldMk cId="89603776" sldId="391"/>
        </pc:sldMkLst>
      </pc:sldChg>
      <pc:sldChg chg="addSp delSp modSp add del mod">
        <pc:chgData name="仙太郎 鬼塚" userId="1ce3f3eda215ae0b" providerId="LiveId" clId="{8E6B856F-5BC8-4207-9D6F-1C97FF7E121A}" dt="2024-02-04T15:26:25.042" v="7445" actId="47"/>
        <pc:sldMkLst>
          <pc:docMk/>
          <pc:sldMk cId="2466263050" sldId="391"/>
        </pc:sldMkLst>
        <pc:spChg chg="add mod">
          <ac:chgData name="仙太郎 鬼塚" userId="1ce3f3eda215ae0b" providerId="LiveId" clId="{8E6B856F-5BC8-4207-9D6F-1C97FF7E121A}" dt="2024-02-04T15:17:07.463" v="7176"/>
          <ac:spMkLst>
            <pc:docMk/>
            <pc:sldMk cId="2466263050" sldId="391"/>
            <ac:spMk id="3" creationId="{2A996673-E685-80D4-A94C-AD7446BC6D24}"/>
          </ac:spMkLst>
        </pc:spChg>
        <pc:graphicFrameChg chg="del">
          <ac:chgData name="仙太郎 鬼塚" userId="1ce3f3eda215ae0b" providerId="LiveId" clId="{8E6B856F-5BC8-4207-9D6F-1C97FF7E121A}" dt="2024-02-04T15:16:29.397" v="7174" actId="478"/>
          <ac:graphicFrameMkLst>
            <pc:docMk/>
            <pc:sldMk cId="2466263050" sldId="391"/>
            <ac:graphicFrameMk id="5" creationId="{B2E1EA9B-5FEE-9C95-F540-4651BE41E743}"/>
          </ac:graphicFrameMkLst>
        </pc:graphicFrameChg>
        <pc:graphicFrameChg chg="del">
          <ac:chgData name="仙太郎 鬼塚" userId="1ce3f3eda215ae0b" providerId="LiveId" clId="{8E6B856F-5BC8-4207-9D6F-1C97FF7E121A}" dt="2024-02-04T15:16:30.492" v="7175" actId="478"/>
          <ac:graphicFrameMkLst>
            <pc:docMk/>
            <pc:sldMk cId="2466263050" sldId="391"/>
            <ac:graphicFrameMk id="6" creationId="{63671758-0778-8838-BF65-79D1815273CD}"/>
          </ac:graphicFrameMkLst>
        </pc:graphicFrameChg>
      </pc:sldChg>
      <pc:sldChg chg="modNotesTx">
        <pc:chgData name="仙太郎 鬼塚" userId="1ce3f3eda215ae0b" providerId="LiveId" clId="{8E6B856F-5BC8-4207-9D6F-1C97FF7E121A}" dt="2024-02-05T14:03:01.091" v="8102" actId="20577"/>
        <pc:sldMkLst>
          <pc:docMk/>
          <pc:sldMk cId="181642068" sldId="392"/>
        </pc:sldMkLst>
      </pc:sldChg>
      <pc:sldChg chg="modNotesTx">
        <pc:chgData name="仙太郎 鬼塚" userId="1ce3f3eda215ae0b" providerId="LiveId" clId="{8E6B856F-5BC8-4207-9D6F-1C97FF7E121A}" dt="2024-02-06T02:11:31.945" v="9343" actId="20577"/>
        <pc:sldMkLst>
          <pc:docMk/>
          <pc:sldMk cId="3601640757" sldId="394"/>
        </pc:sldMkLst>
      </pc:sldChg>
      <pc:sldChg chg="modNotesTx">
        <pc:chgData name="仙太郎 鬼塚" userId="1ce3f3eda215ae0b" providerId="LiveId" clId="{8E6B856F-5BC8-4207-9D6F-1C97FF7E121A}" dt="2024-02-06T02:11:57.990" v="9357"/>
        <pc:sldMkLst>
          <pc:docMk/>
          <pc:sldMk cId="4046270400" sldId="397"/>
        </pc:sldMkLst>
      </pc:sldChg>
      <pc:sldChg chg="modNotesTx">
        <pc:chgData name="仙太郎 鬼塚" userId="1ce3f3eda215ae0b" providerId="LiveId" clId="{8E6B856F-5BC8-4207-9D6F-1C97FF7E121A}" dt="2024-02-05T15:26:24.787" v="8597" actId="20577"/>
        <pc:sldMkLst>
          <pc:docMk/>
          <pc:sldMk cId="2200775122" sldId="398"/>
        </pc:sldMkLst>
      </pc:sldChg>
      <pc:sldChg chg="modNotesTx">
        <pc:chgData name="仙太郎 鬼塚" userId="1ce3f3eda215ae0b" providerId="LiveId" clId="{8E6B856F-5BC8-4207-9D6F-1C97FF7E121A}" dt="2024-02-05T13:49:04.659" v="7937" actId="20577"/>
        <pc:sldMkLst>
          <pc:docMk/>
          <pc:sldMk cId="43375634" sldId="400"/>
        </pc:sldMkLst>
      </pc:sldChg>
      <pc:sldChg chg="addSp modSp new mod modShow">
        <pc:chgData name="仙太郎 鬼塚" userId="1ce3f3eda215ae0b" providerId="LiveId" clId="{8E6B856F-5BC8-4207-9D6F-1C97FF7E121A}" dt="2024-02-05T15:48:55.082" v="8920" actId="20577"/>
        <pc:sldMkLst>
          <pc:docMk/>
          <pc:sldMk cId="199666443" sldId="403"/>
        </pc:sldMkLst>
        <pc:spChg chg="mod">
          <ac:chgData name="仙太郎 鬼塚" userId="1ce3f3eda215ae0b" providerId="LiveId" clId="{8E6B856F-5BC8-4207-9D6F-1C97FF7E121A}" dt="2024-02-05T15:07:33.506" v="8392" actId="20577"/>
          <ac:spMkLst>
            <pc:docMk/>
            <pc:sldMk cId="199666443" sldId="403"/>
            <ac:spMk id="2" creationId="{0032FD17-2C5B-92AA-BA78-CA444FB02D6D}"/>
          </ac:spMkLst>
        </pc:spChg>
        <pc:spChg chg="mod">
          <ac:chgData name="仙太郎 鬼塚" userId="1ce3f3eda215ae0b" providerId="LiveId" clId="{8E6B856F-5BC8-4207-9D6F-1C97FF7E121A}" dt="2024-02-05T15:48:55.082" v="8920" actId="20577"/>
          <ac:spMkLst>
            <pc:docMk/>
            <pc:sldMk cId="199666443" sldId="403"/>
            <ac:spMk id="3" creationId="{25ACE938-6288-485A-3063-D072969E8BAF}"/>
          </ac:spMkLst>
        </pc:spChg>
        <pc:graphicFrameChg chg="add mod modGraphic">
          <ac:chgData name="仙太郎 鬼塚" userId="1ce3f3eda215ae0b" providerId="LiveId" clId="{8E6B856F-5BC8-4207-9D6F-1C97FF7E121A}" dt="2024-02-05T15:48:15.052" v="8857" actId="1076"/>
          <ac:graphicFrameMkLst>
            <pc:docMk/>
            <pc:sldMk cId="199666443" sldId="403"/>
            <ac:graphicFrameMk id="5" creationId="{EE393423-6CA9-AE7B-07FE-E94243F41DE2}"/>
          </ac:graphicFrameMkLst>
        </pc:graphicFrameChg>
      </pc:sldChg>
      <pc:sldChg chg="modSp add del mod">
        <pc:chgData name="仙太郎 鬼塚" userId="1ce3f3eda215ae0b" providerId="LiveId" clId="{8E6B856F-5BC8-4207-9D6F-1C97FF7E121A}" dt="2024-02-06T10:58:10.804" v="9458" actId="47"/>
        <pc:sldMkLst>
          <pc:docMk/>
          <pc:sldMk cId="1822805139" sldId="405"/>
        </pc:sldMkLst>
        <pc:spChg chg="mod">
          <ac:chgData name="仙太郎 鬼塚" userId="1ce3f3eda215ae0b" providerId="LiveId" clId="{8E6B856F-5BC8-4207-9D6F-1C97FF7E121A}" dt="2024-02-06T10:53:27.586" v="9399" actId="20577"/>
          <ac:spMkLst>
            <pc:docMk/>
            <pc:sldMk cId="1822805139" sldId="405"/>
            <ac:spMk id="31" creationId="{7D9A441A-6515-678C-54A0-090B6A519F81}"/>
          </ac:spMkLst>
        </pc:spChg>
        <pc:spChg chg="mod">
          <ac:chgData name="仙太郎 鬼塚" userId="1ce3f3eda215ae0b" providerId="LiveId" clId="{8E6B856F-5BC8-4207-9D6F-1C97FF7E121A}" dt="2024-02-06T10:53:27.378" v="9398" actId="20577"/>
          <ac:spMkLst>
            <pc:docMk/>
            <pc:sldMk cId="1822805139" sldId="405"/>
            <ac:spMk id="32" creationId="{66BDE6E9-CC3B-AB16-9E83-D7AD87746DF9}"/>
          </ac:spMkLst>
        </pc:spChg>
        <pc:spChg chg="mod">
          <ac:chgData name="仙太郎 鬼塚" userId="1ce3f3eda215ae0b" providerId="LiveId" clId="{8E6B856F-5BC8-4207-9D6F-1C97FF7E121A}" dt="2024-02-06T10:53:27.178" v="9397" actId="20577"/>
          <ac:spMkLst>
            <pc:docMk/>
            <pc:sldMk cId="1822805139" sldId="405"/>
            <ac:spMk id="33" creationId="{F96C7E26-65B8-6AC7-09E7-E79C4DA39BE7}"/>
          </ac:spMkLst>
        </pc:spChg>
      </pc:sldChg>
      <pc:sldChg chg="addSp delSp modSp add mod ord modShow">
        <pc:chgData name="仙太郎 鬼塚" userId="1ce3f3eda215ae0b" providerId="LiveId" clId="{8E6B856F-5BC8-4207-9D6F-1C97FF7E121A}" dt="2024-02-06T10:58:25.664" v="9461" actId="729"/>
        <pc:sldMkLst>
          <pc:docMk/>
          <pc:sldMk cId="4080617924" sldId="406"/>
        </pc:sldMkLst>
        <pc:spChg chg="add mod">
          <ac:chgData name="仙太郎 鬼塚" userId="1ce3f3eda215ae0b" providerId="LiveId" clId="{8E6B856F-5BC8-4207-9D6F-1C97FF7E121A}" dt="2024-02-06T10:54:15.067" v="9410" actId="1076"/>
          <ac:spMkLst>
            <pc:docMk/>
            <pc:sldMk cId="4080617924" sldId="406"/>
            <ac:spMk id="2" creationId="{6932DED6-8932-025C-EC9A-AB9750E15FC5}"/>
          </ac:spMkLst>
        </pc:spChg>
        <pc:spChg chg="add mod">
          <ac:chgData name="仙太郎 鬼塚" userId="1ce3f3eda215ae0b" providerId="LiveId" clId="{8E6B856F-5BC8-4207-9D6F-1C97FF7E121A}" dt="2024-02-06T10:54:25.906" v="9413" actId="1076"/>
          <ac:spMkLst>
            <pc:docMk/>
            <pc:sldMk cId="4080617924" sldId="406"/>
            <ac:spMk id="5" creationId="{5B142674-7D4A-347B-2057-2CD499863480}"/>
          </ac:spMkLst>
        </pc:spChg>
        <pc:spChg chg="mod">
          <ac:chgData name="仙太郎 鬼塚" userId="1ce3f3eda215ae0b" providerId="LiveId" clId="{8E6B856F-5BC8-4207-9D6F-1C97FF7E121A}" dt="2024-02-06T10:56:07.624" v="9439" actId="14100"/>
          <ac:spMkLst>
            <pc:docMk/>
            <pc:sldMk cId="4080617924" sldId="406"/>
            <ac:spMk id="6" creationId="{9B82CEC2-FD44-74B9-94EE-9D5BCCC1CA28}"/>
          </ac:spMkLst>
        </pc:spChg>
        <pc:spChg chg="mod">
          <ac:chgData name="仙太郎 鬼塚" userId="1ce3f3eda215ae0b" providerId="LiveId" clId="{8E6B856F-5BC8-4207-9D6F-1C97FF7E121A}" dt="2024-02-06T10:56:05.110" v="9438" actId="14100"/>
          <ac:spMkLst>
            <pc:docMk/>
            <pc:sldMk cId="4080617924" sldId="406"/>
            <ac:spMk id="12" creationId="{072892EF-E318-EC78-BE9A-A5344AA9F7C4}"/>
          </ac:spMkLst>
        </pc:spChg>
        <pc:spChg chg="mod">
          <ac:chgData name="仙太郎 鬼塚" userId="1ce3f3eda215ae0b" providerId="LiveId" clId="{8E6B856F-5BC8-4207-9D6F-1C97FF7E121A}" dt="2024-02-06T10:55:04.982" v="9420" actId="14100"/>
          <ac:spMkLst>
            <pc:docMk/>
            <pc:sldMk cId="4080617924" sldId="406"/>
            <ac:spMk id="15" creationId="{24B60F50-6960-7118-6D19-E83D7F8F02CC}"/>
          </ac:spMkLst>
        </pc:spChg>
        <pc:spChg chg="mod">
          <ac:chgData name="仙太郎 鬼塚" userId="1ce3f3eda215ae0b" providerId="LiveId" clId="{8E6B856F-5BC8-4207-9D6F-1C97FF7E121A}" dt="2024-02-06T10:55:09.246" v="9422" actId="14100"/>
          <ac:spMkLst>
            <pc:docMk/>
            <pc:sldMk cId="4080617924" sldId="406"/>
            <ac:spMk id="16" creationId="{561E7626-2FDE-B352-DAD1-2E0BD1808F0D}"/>
          </ac:spMkLst>
        </pc:spChg>
        <pc:spChg chg="mod">
          <ac:chgData name="仙太郎 鬼塚" userId="1ce3f3eda215ae0b" providerId="LiveId" clId="{8E6B856F-5BC8-4207-9D6F-1C97FF7E121A}" dt="2024-02-06T10:55:14.714" v="9425" actId="14100"/>
          <ac:spMkLst>
            <pc:docMk/>
            <pc:sldMk cId="4080617924" sldId="406"/>
            <ac:spMk id="17" creationId="{B524B893-A4EE-A883-69AB-746D3C7AC7BD}"/>
          </ac:spMkLst>
        </pc:spChg>
        <pc:spChg chg="mod">
          <ac:chgData name="仙太郎 鬼塚" userId="1ce3f3eda215ae0b" providerId="LiveId" clId="{8E6B856F-5BC8-4207-9D6F-1C97FF7E121A}" dt="2024-02-06T10:55:45.197" v="9430" actId="1076"/>
          <ac:spMkLst>
            <pc:docMk/>
            <pc:sldMk cId="4080617924" sldId="406"/>
            <ac:spMk id="18" creationId="{85243270-6116-289F-A572-EB6F62E320D1}"/>
          </ac:spMkLst>
        </pc:spChg>
        <pc:spChg chg="mod">
          <ac:chgData name="仙太郎 鬼塚" userId="1ce3f3eda215ae0b" providerId="LiveId" clId="{8E6B856F-5BC8-4207-9D6F-1C97FF7E121A}" dt="2024-02-06T10:55:23.742" v="9428" actId="1076"/>
          <ac:spMkLst>
            <pc:docMk/>
            <pc:sldMk cId="4080617924" sldId="406"/>
            <ac:spMk id="20" creationId="{59DFB8E8-EB1F-D853-2F04-D191076EFE2E}"/>
          </ac:spMkLst>
        </pc:spChg>
        <pc:spChg chg="mod">
          <ac:chgData name="仙太郎 鬼塚" userId="1ce3f3eda215ae0b" providerId="LiveId" clId="{8E6B856F-5BC8-4207-9D6F-1C97FF7E121A}" dt="2024-02-06T10:55:48.662" v="9431" actId="1076"/>
          <ac:spMkLst>
            <pc:docMk/>
            <pc:sldMk cId="4080617924" sldId="406"/>
            <ac:spMk id="28" creationId="{AB2D5DB4-19FA-FC0B-0CC3-3275E9525B90}"/>
          </ac:spMkLst>
        </pc:spChg>
        <pc:spChg chg="mod">
          <ac:chgData name="仙太郎 鬼塚" userId="1ce3f3eda215ae0b" providerId="LiveId" clId="{8E6B856F-5BC8-4207-9D6F-1C97FF7E121A}" dt="2024-02-06T10:55:26.062" v="9429" actId="1076"/>
          <ac:spMkLst>
            <pc:docMk/>
            <pc:sldMk cId="4080617924" sldId="406"/>
            <ac:spMk id="30" creationId="{E7D43DD3-7050-3488-255B-3F565B7B41FB}"/>
          </ac:spMkLst>
        </pc:spChg>
        <pc:spChg chg="del">
          <ac:chgData name="仙太郎 鬼塚" userId="1ce3f3eda215ae0b" providerId="LiveId" clId="{8E6B856F-5BC8-4207-9D6F-1C97FF7E121A}" dt="2024-02-06T10:54:20.631" v="9411" actId="478"/>
          <ac:spMkLst>
            <pc:docMk/>
            <pc:sldMk cId="4080617924" sldId="406"/>
            <ac:spMk id="31" creationId="{E182D081-2FD9-27AD-36B5-CE0F20651189}"/>
          </ac:spMkLst>
        </pc:spChg>
        <pc:spChg chg="mod">
          <ac:chgData name="仙太郎 鬼塚" userId="1ce3f3eda215ae0b" providerId="LiveId" clId="{8E6B856F-5BC8-4207-9D6F-1C97FF7E121A}" dt="2024-02-06T10:54:06.388" v="9407" actId="1076"/>
          <ac:spMkLst>
            <pc:docMk/>
            <pc:sldMk cId="4080617924" sldId="406"/>
            <ac:spMk id="32" creationId="{FA09808F-B7B4-5FD8-787D-6E5DB04AB04A}"/>
          </ac:spMkLst>
        </pc:spChg>
        <pc:spChg chg="del mod">
          <ac:chgData name="仙太郎 鬼塚" userId="1ce3f3eda215ae0b" providerId="LiveId" clId="{8E6B856F-5BC8-4207-9D6F-1C97FF7E121A}" dt="2024-02-06T10:54:07.583" v="9408" actId="478"/>
          <ac:spMkLst>
            <pc:docMk/>
            <pc:sldMk cId="4080617924" sldId="406"/>
            <ac:spMk id="33" creationId="{8FDB2BE1-448F-9EF4-1A94-78A714608AC2}"/>
          </ac:spMkLst>
        </pc:spChg>
        <pc:spChg chg="mod">
          <ac:chgData name="仙太郎 鬼塚" userId="1ce3f3eda215ae0b" providerId="LiveId" clId="{8E6B856F-5BC8-4207-9D6F-1C97FF7E121A}" dt="2024-02-06T10:54:39.934" v="9416" actId="1076"/>
          <ac:spMkLst>
            <pc:docMk/>
            <pc:sldMk cId="4080617924" sldId="406"/>
            <ac:spMk id="40" creationId="{7A38D5B8-470F-7173-E51E-2FF81C9B3B3D}"/>
          </ac:spMkLst>
        </pc:spChg>
        <pc:spChg chg="mod">
          <ac:chgData name="仙太郎 鬼塚" userId="1ce3f3eda215ae0b" providerId="LiveId" clId="{8E6B856F-5BC8-4207-9D6F-1C97FF7E121A}" dt="2024-02-06T10:54:43.061" v="9417" actId="1076"/>
          <ac:spMkLst>
            <pc:docMk/>
            <pc:sldMk cId="4080617924" sldId="406"/>
            <ac:spMk id="42" creationId="{B1CA35FF-2A05-85B3-492F-00E136CC9AF9}"/>
          </ac:spMkLst>
        </pc:spChg>
        <pc:spChg chg="mod">
          <ac:chgData name="仙太郎 鬼塚" userId="1ce3f3eda215ae0b" providerId="LiveId" clId="{8E6B856F-5BC8-4207-9D6F-1C97FF7E121A}" dt="2024-02-06T10:54:33.156" v="9415" actId="14100"/>
          <ac:spMkLst>
            <pc:docMk/>
            <pc:sldMk cId="4080617924" sldId="406"/>
            <ac:spMk id="43" creationId="{8B368E17-027E-F428-08FD-B0D346991268}"/>
          </ac:spMkLst>
        </pc:spChg>
        <pc:spChg chg="mod">
          <ac:chgData name="仙太郎 鬼塚" userId="1ce3f3eda215ae0b" providerId="LiveId" clId="{8E6B856F-5BC8-4207-9D6F-1C97FF7E121A}" dt="2024-02-06T10:55:57.227" v="9433" actId="14100"/>
          <ac:spMkLst>
            <pc:docMk/>
            <pc:sldMk cId="4080617924" sldId="406"/>
            <ac:spMk id="44" creationId="{90716551-CE35-A5D3-5A8D-8C1BC64A59DE}"/>
          </ac:spMkLst>
        </pc:spChg>
      </pc:sldChg>
    </pc:docChg>
  </pc:docChgLst>
  <pc:docChgLst>
    <pc:chgData name="仙太郎 鬼塚" userId="1ce3f3eda215ae0b" providerId="LiveId" clId="{99FDB773-B4F2-408E-970B-77EAAFD19EE7}"/>
    <pc:docChg chg="undo redo custSel addSld delSld modSld sldOrd">
      <pc:chgData name="仙太郎 鬼塚" userId="1ce3f3eda215ae0b" providerId="LiveId" clId="{99FDB773-B4F2-408E-970B-77EAAFD19EE7}" dt="2024-01-29T20:27:00.527" v="12366"/>
      <pc:docMkLst>
        <pc:docMk/>
      </pc:docMkLst>
      <pc:sldChg chg="modSp mod">
        <pc:chgData name="仙太郎 鬼塚" userId="1ce3f3eda215ae0b" providerId="LiveId" clId="{99FDB773-B4F2-408E-970B-77EAAFD19EE7}" dt="2024-01-29T19:59:49.753" v="12261" actId="1037"/>
        <pc:sldMkLst>
          <pc:docMk/>
          <pc:sldMk cId="3487497897" sldId="256"/>
        </pc:sldMkLst>
        <pc:spChg chg="mod">
          <ac:chgData name="仙太郎 鬼塚" userId="1ce3f3eda215ae0b" providerId="LiveId" clId="{99FDB773-B4F2-408E-970B-77EAAFD19EE7}" dt="2024-01-29T19:59:49.753" v="12261" actId="1037"/>
          <ac:spMkLst>
            <pc:docMk/>
            <pc:sldMk cId="3487497897" sldId="256"/>
            <ac:spMk id="2" creationId="{88369CF9-0987-4A2E-8820-F3398B11928A}"/>
          </ac:spMkLst>
        </pc:spChg>
        <pc:spChg chg="mod">
          <ac:chgData name="仙太郎 鬼塚" userId="1ce3f3eda215ae0b" providerId="LiveId" clId="{99FDB773-B4F2-408E-970B-77EAAFD19EE7}" dt="2024-01-29T06:03:11.298" v="764" actId="20577"/>
          <ac:spMkLst>
            <pc:docMk/>
            <pc:sldMk cId="3487497897" sldId="256"/>
            <ac:spMk id="3" creationId="{0EF87642-889A-4395-8178-415C3364D79F}"/>
          </ac:spMkLst>
        </pc:spChg>
      </pc:sldChg>
      <pc:sldChg chg="del">
        <pc:chgData name="仙太郎 鬼塚" userId="1ce3f3eda215ae0b" providerId="LiveId" clId="{99FDB773-B4F2-408E-970B-77EAAFD19EE7}" dt="2024-01-29T04:34:22.040" v="475" actId="47"/>
        <pc:sldMkLst>
          <pc:docMk/>
          <pc:sldMk cId="1678982655" sldId="274"/>
        </pc:sldMkLst>
      </pc:sldChg>
      <pc:sldChg chg="addSp delSp modSp add del mod modNotesTx">
        <pc:chgData name="仙太郎 鬼塚" userId="1ce3f3eda215ae0b" providerId="LiveId" clId="{99FDB773-B4F2-408E-970B-77EAAFD19EE7}" dt="2024-01-29T18:09:00.476" v="11758" actId="20577"/>
        <pc:sldMkLst>
          <pc:docMk/>
          <pc:sldMk cId="2296289183" sldId="294"/>
        </pc:sldMkLst>
        <pc:spChg chg="mod">
          <ac:chgData name="仙太郎 鬼塚" userId="1ce3f3eda215ae0b" providerId="LiveId" clId="{99FDB773-B4F2-408E-970B-77EAAFD19EE7}" dt="2024-01-29T17:04:20.402" v="9227"/>
          <ac:spMkLst>
            <pc:docMk/>
            <pc:sldMk cId="2296289183" sldId="294"/>
            <ac:spMk id="2" creationId="{4BDE28C6-E064-43E3-827F-97656A559B65}"/>
          </ac:spMkLst>
        </pc:spChg>
        <pc:spChg chg="mod">
          <ac:chgData name="仙太郎 鬼塚" userId="1ce3f3eda215ae0b" providerId="LiveId" clId="{99FDB773-B4F2-408E-970B-77EAAFD19EE7}" dt="2024-01-29T17:23:54.644" v="9721" actId="1076"/>
          <ac:spMkLst>
            <pc:docMk/>
            <pc:sldMk cId="2296289183" sldId="294"/>
            <ac:spMk id="3" creationId="{A009965A-4EC8-B228-E243-0B66E21421C5}"/>
          </ac:spMkLst>
        </pc:spChg>
        <pc:spChg chg="mod">
          <ac:chgData name="仙太郎 鬼塚" userId="1ce3f3eda215ae0b" providerId="LiveId" clId="{99FDB773-B4F2-408E-970B-77EAAFD19EE7}" dt="2024-01-29T17:22:13.115" v="9700" actId="14100"/>
          <ac:spMkLst>
            <pc:docMk/>
            <pc:sldMk cId="2296289183" sldId="294"/>
            <ac:spMk id="7" creationId="{00000000-0000-0000-0000-000000000000}"/>
          </ac:spMkLst>
        </pc:spChg>
        <pc:spChg chg="mod">
          <ac:chgData name="仙太郎 鬼塚" userId="1ce3f3eda215ae0b" providerId="LiveId" clId="{99FDB773-B4F2-408E-970B-77EAAFD19EE7}" dt="2024-01-29T17:22:58.474" v="9707" actId="14100"/>
          <ac:spMkLst>
            <pc:docMk/>
            <pc:sldMk cId="2296289183" sldId="294"/>
            <ac:spMk id="8" creationId="{00000000-0000-0000-0000-000000000000}"/>
          </ac:spMkLst>
        </pc:spChg>
        <pc:spChg chg="mod">
          <ac:chgData name="仙太郎 鬼塚" userId="1ce3f3eda215ae0b" providerId="LiveId" clId="{99FDB773-B4F2-408E-970B-77EAAFD19EE7}" dt="2024-01-29T17:22:30.441" v="9703" actId="1076"/>
          <ac:spMkLst>
            <pc:docMk/>
            <pc:sldMk cId="2296289183" sldId="294"/>
            <ac:spMk id="10" creationId="{00000000-0000-0000-0000-000000000000}"/>
          </ac:spMkLst>
        </pc:spChg>
        <pc:spChg chg="mod">
          <ac:chgData name="仙太郎 鬼塚" userId="1ce3f3eda215ae0b" providerId="LiveId" clId="{99FDB773-B4F2-408E-970B-77EAAFD19EE7}" dt="2024-01-29T17:24:19.058" v="9726" actId="1076"/>
          <ac:spMkLst>
            <pc:docMk/>
            <pc:sldMk cId="2296289183" sldId="294"/>
            <ac:spMk id="11" creationId="{00000000-0000-0000-0000-000000000000}"/>
          </ac:spMkLst>
        </pc:spChg>
        <pc:spChg chg="mod">
          <ac:chgData name="仙太郎 鬼塚" userId="1ce3f3eda215ae0b" providerId="LiveId" clId="{99FDB773-B4F2-408E-970B-77EAAFD19EE7}" dt="2024-01-29T17:24:13.298" v="9725" actId="1076"/>
          <ac:spMkLst>
            <pc:docMk/>
            <pc:sldMk cId="2296289183" sldId="294"/>
            <ac:spMk id="12" creationId="{00000000-0000-0000-0000-000000000000}"/>
          </ac:spMkLst>
        </pc:spChg>
        <pc:spChg chg="add mod ord">
          <ac:chgData name="仙太郎 鬼塚" userId="1ce3f3eda215ae0b" providerId="LiveId" clId="{99FDB773-B4F2-408E-970B-77EAAFD19EE7}" dt="2024-01-29T17:21:49.164" v="9695" actId="167"/>
          <ac:spMkLst>
            <pc:docMk/>
            <pc:sldMk cId="2296289183" sldId="294"/>
            <ac:spMk id="13" creationId="{8C824387-EDA1-CC68-D9E5-023BAF85CC0E}"/>
          </ac:spMkLst>
        </pc:spChg>
        <pc:spChg chg="add mod ord">
          <ac:chgData name="仙太郎 鬼塚" userId="1ce3f3eda215ae0b" providerId="LiveId" clId="{99FDB773-B4F2-408E-970B-77EAAFD19EE7}" dt="2024-01-29T17:24:02.748" v="9724" actId="167"/>
          <ac:spMkLst>
            <pc:docMk/>
            <pc:sldMk cId="2296289183" sldId="294"/>
            <ac:spMk id="14" creationId="{985884BA-319E-8E68-3732-62CBE9BA6813}"/>
          </ac:spMkLst>
        </pc:spChg>
        <pc:spChg chg="mod">
          <ac:chgData name="仙太郎 鬼塚" userId="1ce3f3eda215ae0b" providerId="LiveId" clId="{99FDB773-B4F2-408E-970B-77EAAFD19EE7}" dt="2024-01-29T17:23:22.612" v="9712" actId="14100"/>
          <ac:spMkLst>
            <pc:docMk/>
            <pc:sldMk cId="2296289183" sldId="294"/>
            <ac:spMk id="15" creationId="{00000000-0000-0000-0000-000000000000}"/>
          </ac:spMkLst>
        </pc:spChg>
        <pc:spChg chg="mod">
          <ac:chgData name="仙太郎 鬼塚" userId="1ce3f3eda215ae0b" providerId="LiveId" clId="{99FDB773-B4F2-408E-970B-77EAAFD19EE7}" dt="2024-01-29T17:23:03.920" v="9708" actId="14100"/>
          <ac:spMkLst>
            <pc:docMk/>
            <pc:sldMk cId="2296289183" sldId="294"/>
            <ac:spMk id="16" creationId="{00000000-0000-0000-0000-000000000000}"/>
          </ac:spMkLst>
        </pc:spChg>
        <pc:spChg chg="mod">
          <ac:chgData name="仙太郎 鬼塚" userId="1ce3f3eda215ae0b" providerId="LiveId" clId="{99FDB773-B4F2-408E-970B-77EAAFD19EE7}" dt="2024-01-29T17:23:49.926" v="9718" actId="14100"/>
          <ac:spMkLst>
            <pc:docMk/>
            <pc:sldMk cId="2296289183" sldId="294"/>
            <ac:spMk id="17" creationId="{00000000-0000-0000-0000-000000000000}"/>
          </ac:spMkLst>
        </pc:spChg>
        <pc:spChg chg="mod">
          <ac:chgData name="仙太郎 鬼塚" userId="1ce3f3eda215ae0b" providerId="LiveId" clId="{99FDB773-B4F2-408E-970B-77EAAFD19EE7}" dt="2024-01-29T17:05:55.037" v="9260" actId="1036"/>
          <ac:spMkLst>
            <pc:docMk/>
            <pc:sldMk cId="2296289183" sldId="294"/>
            <ac:spMk id="18" creationId="{00000000-0000-0000-0000-000000000000}"/>
          </ac:spMkLst>
        </pc:spChg>
        <pc:spChg chg="del mod ord">
          <ac:chgData name="仙太郎 鬼塚" userId="1ce3f3eda215ae0b" providerId="LiveId" clId="{99FDB773-B4F2-408E-970B-77EAAFD19EE7}" dt="2024-01-29T08:29:19.922" v="1747" actId="478"/>
          <ac:spMkLst>
            <pc:docMk/>
            <pc:sldMk cId="2296289183" sldId="294"/>
            <ac:spMk id="41" creationId="{3C38AFAA-76E7-BB49-A22A-529747571692}"/>
          </ac:spMkLst>
        </pc:spChg>
        <pc:picChg chg="mod">
          <ac:chgData name="仙太郎 鬼塚" userId="1ce3f3eda215ae0b" providerId="LiveId" clId="{99FDB773-B4F2-408E-970B-77EAAFD19EE7}" dt="2024-01-29T17:23:52.286" v="9720" actId="1076"/>
          <ac:picMkLst>
            <pc:docMk/>
            <pc:sldMk cId="2296289183" sldId="294"/>
            <ac:picMk id="30" creationId="{E2C8688D-E592-4A1B-9B9D-9C31AE60B4A8}"/>
          </ac:picMkLst>
        </pc:picChg>
        <pc:cxnChg chg="mod">
          <ac:chgData name="仙太郎 鬼塚" userId="1ce3f3eda215ae0b" providerId="LiveId" clId="{99FDB773-B4F2-408E-970B-77EAAFD19EE7}" dt="2024-01-29T17:24:19.058" v="9726" actId="1076"/>
          <ac:cxnSpMkLst>
            <pc:docMk/>
            <pc:sldMk cId="2296289183" sldId="294"/>
            <ac:cxnSpMk id="6" creationId="{00000000-0000-0000-0000-000000000000}"/>
          </ac:cxnSpMkLst>
        </pc:cxnChg>
        <pc:cxnChg chg="mod">
          <ac:chgData name="仙太郎 鬼塚" userId="1ce3f3eda215ae0b" providerId="LiveId" clId="{99FDB773-B4F2-408E-970B-77EAAFD19EE7}" dt="2024-01-29T17:24:19.058" v="9726" actId="1076"/>
          <ac:cxnSpMkLst>
            <pc:docMk/>
            <pc:sldMk cId="2296289183" sldId="294"/>
            <ac:cxnSpMk id="21" creationId="{00000000-0000-0000-0000-000000000000}"/>
          </ac:cxnSpMkLst>
        </pc:cxnChg>
        <pc:cxnChg chg="mod">
          <ac:chgData name="仙太郎 鬼塚" userId="1ce3f3eda215ae0b" providerId="LiveId" clId="{99FDB773-B4F2-408E-970B-77EAAFD19EE7}" dt="2024-01-29T17:23:03.920" v="9708" actId="14100"/>
          <ac:cxnSpMkLst>
            <pc:docMk/>
            <pc:sldMk cId="2296289183" sldId="294"/>
            <ac:cxnSpMk id="26" creationId="{00000000-0000-0000-0000-000000000000}"/>
          </ac:cxnSpMkLst>
        </pc:cxnChg>
        <pc:cxnChg chg="mod">
          <ac:chgData name="仙太郎 鬼塚" userId="1ce3f3eda215ae0b" providerId="LiveId" clId="{99FDB773-B4F2-408E-970B-77EAAFD19EE7}" dt="2024-01-29T17:23:49.926" v="9718" actId="14100"/>
          <ac:cxnSpMkLst>
            <pc:docMk/>
            <pc:sldMk cId="2296289183" sldId="294"/>
            <ac:cxnSpMk id="29" creationId="{00000000-0000-0000-0000-000000000000}"/>
          </ac:cxnSpMkLst>
        </pc:cxnChg>
      </pc:sldChg>
      <pc:sldChg chg="del">
        <pc:chgData name="仙太郎 鬼塚" userId="1ce3f3eda215ae0b" providerId="LiveId" clId="{99FDB773-B4F2-408E-970B-77EAAFD19EE7}" dt="2024-01-29T13:57:26.436" v="5398" actId="47"/>
        <pc:sldMkLst>
          <pc:docMk/>
          <pc:sldMk cId="3173454529" sldId="303"/>
        </pc:sldMkLst>
      </pc:sldChg>
      <pc:sldChg chg="del">
        <pc:chgData name="仙太郎 鬼塚" userId="1ce3f3eda215ae0b" providerId="LiveId" clId="{99FDB773-B4F2-408E-970B-77EAAFD19EE7}" dt="2024-01-29T14:08:51.133" v="5437" actId="47"/>
        <pc:sldMkLst>
          <pc:docMk/>
          <pc:sldMk cId="1972638186" sldId="312"/>
        </pc:sldMkLst>
      </pc:sldChg>
      <pc:sldChg chg="addSp delSp modSp mod ord modNotesTx">
        <pc:chgData name="仙太郎 鬼塚" userId="1ce3f3eda215ae0b" providerId="LiveId" clId="{99FDB773-B4F2-408E-970B-77EAAFD19EE7}" dt="2024-01-29T18:12:26.421" v="11798" actId="20577"/>
        <pc:sldMkLst>
          <pc:docMk/>
          <pc:sldMk cId="1958334283" sldId="315"/>
        </pc:sldMkLst>
        <pc:spChg chg="del mod">
          <ac:chgData name="仙太郎 鬼塚" userId="1ce3f3eda215ae0b" providerId="LiveId" clId="{99FDB773-B4F2-408E-970B-77EAAFD19EE7}" dt="2024-01-29T09:05:11.068" v="2498" actId="478"/>
          <ac:spMkLst>
            <pc:docMk/>
            <pc:sldMk cId="1958334283" sldId="315"/>
            <ac:spMk id="2" creationId="{F943F5AC-87D0-4577-AB3B-098D3D4C219F}"/>
          </ac:spMkLst>
        </pc:spChg>
        <pc:spChg chg="add mod">
          <ac:chgData name="仙太郎 鬼塚" userId="1ce3f3eda215ae0b" providerId="LiveId" clId="{99FDB773-B4F2-408E-970B-77EAAFD19EE7}" dt="2024-01-29T09:05:19.761" v="2503" actId="20577"/>
          <ac:spMkLst>
            <pc:docMk/>
            <pc:sldMk cId="1958334283" sldId="315"/>
            <ac:spMk id="8" creationId="{627FC601-74F4-EA48-065A-387991687003}"/>
          </ac:spMkLst>
        </pc:spChg>
        <pc:spChg chg="add del mod">
          <ac:chgData name="仙太郎 鬼塚" userId="1ce3f3eda215ae0b" providerId="LiveId" clId="{99FDB773-B4F2-408E-970B-77EAAFD19EE7}" dt="2024-01-29T09:05:16.785" v="2501" actId="478"/>
          <ac:spMkLst>
            <pc:docMk/>
            <pc:sldMk cId="1958334283" sldId="315"/>
            <ac:spMk id="10" creationId="{2C7598B5-028B-F449-4239-C75871B3CF69}"/>
          </ac:spMkLst>
        </pc:spChg>
      </pc:sldChg>
      <pc:sldChg chg="addSp delSp modSp mod ord modNotesTx">
        <pc:chgData name="仙太郎 鬼塚" userId="1ce3f3eda215ae0b" providerId="LiveId" clId="{99FDB773-B4F2-408E-970B-77EAAFD19EE7}" dt="2024-01-29T17:59:38.113" v="11350"/>
        <pc:sldMkLst>
          <pc:docMk/>
          <pc:sldMk cId="933688001" sldId="316"/>
        </pc:sldMkLst>
        <pc:spChg chg="add mod">
          <ac:chgData name="仙太郎 鬼塚" userId="1ce3f3eda215ae0b" providerId="LiveId" clId="{99FDB773-B4F2-408E-970B-77EAAFD19EE7}" dt="2024-01-29T09:05:27.058" v="2506" actId="20577"/>
          <ac:spMkLst>
            <pc:docMk/>
            <pc:sldMk cId="933688001" sldId="316"/>
            <ac:spMk id="5" creationId="{CC539E7B-48EA-109A-9C36-E2617FF14FD1}"/>
          </ac:spMkLst>
        </pc:spChg>
        <pc:spChg chg="del">
          <ac:chgData name="仙太郎 鬼塚" userId="1ce3f3eda215ae0b" providerId="LiveId" clId="{99FDB773-B4F2-408E-970B-77EAAFD19EE7}" dt="2024-01-29T09:05:24.060" v="2504" actId="478"/>
          <ac:spMkLst>
            <pc:docMk/>
            <pc:sldMk cId="933688001" sldId="316"/>
            <ac:spMk id="22" creationId="{F943F5AC-87D0-4577-AB3B-098D3D4C219F}"/>
          </ac:spMkLst>
        </pc:spChg>
      </pc:sldChg>
      <pc:sldChg chg="del">
        <pc:chgData name="仙太郎 鬼塚" userId="1ce3f3eda215ae0b" providerId="LiveId" clId="{99FDB773-B4F2-408E-970B-77EAAFD19EE7}" dt="2024-01-29T04:34:22.924" v="476" actId="47"/>
        <pc:sldMkLst>
          <pc:docMk/>
          <pc:sldMk cId="365367952" sldId="317"/>
        </pc:sldMkLst>
      </pc:sldChg>
      <pc:sldChg chg="del">
        <pc:chgData name="仙太郎 鬼塚" userId="1ce3f3eda215ae0b" providerId="LiveId" clId="{99FDB773-B4F2-408E-970B-77EAAFD19EE7}" dt="2024-01-29T13:57:25.299" v="5397" actId="47"/>
        <pc:sldMkLst>
          <pc:docMk/>
          <pc:sldMk cId="1554643131" sldId="318"/>
        </pc:sldMkLst>
      </pc:sldChg>
      <pc:sldChg chg="del">
        <pc:chgData name="仙太郎 鬼塚" userId="1ce3f3eda215ae0b" providerId="LiveId" clId="{99FDB773-B4F2-408E-970B-77EAAFD19EE7}" dt="2024-01-29T13:57:24.856" v="5396" actId="47"/>
        <pc:sldMkLst>
          <pc:docMk/>
          <pc:sldMk cId="1009408469" sldId="319"/>
        </pc:sldMkLst>
      </pc:sldChg>
      <pc:sldChg chg="del">
        <pc:chgData name="仙太郎 鬼塚" userId="1ce3f3eda215ae0b" providerId="LiveId" clId="{99FDB773-B4F2-408E-970B-77EAAFD19EE7}" dt="2024-01-29T04:34:24.595" v="477" actId="47"/>
        <pc:sldMkLst>
          <pc:docMk/>
          <pc:sldMk cId="3450338553" sldId="320"/>
        </pc:sldMkLst>
      </pc:sldChg>
      <pc:sldChg chg="del">
        <pc:chgData name="仙太郎 鬼塚" userId="1ce3f3eda215ae0b" providerId="LiveId" clId="{99FDB773-B4F2-408E-970B-77EAAFD19EE7}" dt="2024-01-29T04:34:31.530" v="478" actId="47"/>
        <pc:sldMkLst>
          <pc:docMk/>
          <pc:sldMk cId="594081521" sldId="321"/>
        </pc:sldMkLst>
      </pc:sldChg>
      <pc:sldChg chg="del">
        <pc:chgData name="仙太郎 鬼塚" userId="1ce3f3eda215ae0b" providerId="LiveId" clId="{99FDB773-B4F2-408E-970B-77EAAFD19EE7}" dt="2024-01-29T09:09:54.729" v="2579" actId="47"/>
        <pc:sldMkLst>
          <pc:docMk/>
          <pc:sldMk cId="60384728" sldId="323"/>
        </pc:sldMkLst>
      </pc:sldChg>
      <pc:sldChg chg="del">
        <pc:chgData name="仙太郎 鬼塚" userId="1ce3f3eda215ae0b" providerId="LiveId" clId="{99FDB773-B4F2-408E-970B-77EAAFD19EE7}" dt="2024-01-29T09:09:55.788" v="2580" actId="47"/>
        <pc:sldMkLst>
          <pc:docMk/>
          <pc:sldMk cId="1684836940" sldId="324"/>
        </pc:sldMkLst>
      </pc:sldChg>
      <pc:sldChg chg="del">
        <pc:chgData name="仙太郎 鬼塚" userId="1ce3f3eda215ae0b" providerId="LiveId" clId="{99FDB773-B4F2-408E-970B-77EAAFD19EE7}" dt="2024-01-29T10:02:46.872" v="3513" actId="47"/>
        <pc:sldMkLst>
          <pc:docMk/>
          <pc:sldMk cId="2219894630" sldId="325"/>
        </pc:sldMkLst>
      </pc:sldChg>
      <pc:sldChg chg="del">
        <pc:chgData name="仙太郎 鬼塚" userId="1ce3f3eda215ae0b" providerId="LiveId" clId="{99FDB773-B4F2-408E-970B-77EAAFD19EE7}" dt="2024-01-29T11:18:02.841" v="4368" actId="47"/>
        <pc:sldMkLst>
          <pc:docMk/>
          <pc:sldMk cId="960637118" sldId="326"/>
        </pc:sldMkLst>
      </pc:sldChg>
      <pc:sldChg chg="addSp delSp modSp mod ord">
        <pc:chgData name="仙太郎 鬼塚" userId="1ce3f3eda215ae0b" providerId="LiveId" clId="{99FDB773-B4F2-408E-970B-77EAAFD19EE7}" dt="2024-01-29T17:33:42.045" v="10260" actId="20577"/>
        <pc:sldMkLst>
          <pc:docMk/>
          <pc:sldMk cId="2292244201" sldId="327"/>
        </pc:sldMkLst>
        <pc:spChg chg="del">
          <ac:chgData name="仙太郎 鬼塚" userId="1ce3f3eda215ae0b" providerId="LiveId" clId="{99FDB773-B4F2-408E-970B-77EAAFD19EE7}" dt="2024-01-29T10:36:29.216" v="4135" actId="478"/>
          <ac:spMkLst>
            <pc:docMk/>
            <pc:sldMk cId="2292244201" sldId="327"/>
            <ac:spMk id="2" creationId="{A35BA163-A3AB-313C-55ED-A1F49CA27899}"/>
          </ac:spMkLst>
        </pc:spChg>
        <pc:spChg chg="mod">
          <ac:chgData name="仙太郎 鬼塚" userId="1ce3f3eda215ae0b" providerId="LiveId" clId="{99FDB773-B4F2-408E-970B-77EAAFD19EE7}" dt="2024-01-29T17:33:42.045" v="10260" actId="20577"/>
          <ac:spMkLst>
            <pc:docMk/>
            <pc:sldMk cId="2292244201" sldId="327"/>
            <ac:spMk id="3" creationId="{76FD628F-A2D0-410C-1EC8-C137547486D2}"/>
          </ac:spMkLst>
        </pc:spChg>
        <pc:spChg chg="del mod">
          <ac:chgData name="仙太郎 鬼塚" userId="1ce3f3eda215ae0b" providerId="LiveId" clId="{99FDB773-B4F2-408E-970B-77EAAFD19EE7}" dt="2024-01-29T10:38:31.982" v="4176" actId="478"/>
          <ac:spMkLst>
            <pc:docMk/>
            <pc:sldMk cId="2292244201" sldId="327"/>
            <ac:spMk id="5" creationId="{A6780DFD-C12B-7B2E-B552-425B083126F0}"/>
          </ac:spMkLst>
        </pc:spChg>
        <pc:spChg chg="mod">
          <ac:chgData name="仙太郎 鬼塚" userId="1ce3f3eda215ae0b" providerId="LiveId" clId="{99FDB773-B4F2-408E-970B-77EAAFD19EE7}" dt="2024-01-29T11:00:51.479" v="4337" actId="1036"/>
          <ac:spMkLst>
            <pc:docMk/>
            <pc:sldMk cId="2292244201" sldId="327"/>
            <ac:spMk id="6" creationId="{7BF6DC60-57DF-5F65-CFD4-567FDEF79E5B}"/>
          </ac:spMkLst>
        </pc:spChg>
        <pc:spChg chg="add del mod">
          <ac:chgData name="仙太郎 鬼塚" userId="1ce3f3eda215ae0b" providerId="LiveId" clId="{99FDB773-B4F2-408E-970B-77EAAFD19EE7}" dt="2024-01-29T10:36:36.694" v="4138" actId="478"/>
          <ac:spMkLst>
            <pc:docMk/>
            <pc:sldMk cId="2292244201" sldId="327"/>
            <ac:spMk id="8" creationId="{DD7F10DD-2FA1-41AC-8BA8-07440ADAEBD1}"/>
          </ac:spMkLst>
        </pc:spChg>
        <pc:spChg chg="add mod">
          <ac:chgData name="仙太郎 鬼塚" userId="1ce3f3eda215ae0b" providerId="LiveId" clId="{99FDB773-B4F2-408E-970B-77EAAFD19EE7}" dt="2024-01-29T10:36:29.419" v="4136"/>
          <ac:spMkLst>
            <pc:docMk/>
            <pc:sldMk cId="2292244201" sldId="327"/>
            <ac:spMk id="9" creationId="{C58ABA0D-CC93-305C-B567-4DFD5917F850}"/>
          </ac:spMkLst>
        </pc:spChg>
        <pc:spChg chg="add mod">
          <ac:chgData name="仙太郎 鬼塚" userId="1ce3f3eda215ae0b" providerId="LiveId" clId="{99FDB773-B4F2-408E-970B-77EAAFD19EE7}" dt="2024-01-29T17:33:41.981" v="10258" actId="20577"/>
          <ac:spMkLst>
            <pc:docMk/>
            <pc:sldMk cId="2292244201" sldId="327"/>
            <ac:spMk id="10" creationId="{AEAB06FB-F7AE-0AF9-8E39-A6A9420B353B}"/>
          </ac:spMkLst>
        </pc:spChg>
        <pc:spChg chg="add del mod">
          <ac:chgData name="仙太郎 鬼塚" userId="1ce3f3eda215ae0b" providerId="LiveId" clId="{99FDB773-B4F2-408E-970B-77EAAFD19EE7}" dt="2024-01-29T10:55:32.807" v="4277" actId="478"/>
          <ac:spMkLst>
            <pc:docMk/>
            <pc:sldMk cId="2292244201" sldId="327"/>
            <ac:spMk id="11" creationId="{7F75351F-1BFF-52F3-2FCA-DABDC3C14B75}"/>
          </ac:spMkLst>
        </pc:spChg>
        <pc:spChg chg="add mod">
          <ac:chgData name="仙太郎 鬼塚" userId="1ce3f3eda215ae0b" providerId="LiveId" clId="{99FDB773-B4F2-408E-970B-77EAAFD19EE7}" dt="2024-01-29T11:00:51.479" v="4337" actId="1036"/>
          <ac:spMkLst>
            <pc:docMk/>
            <pc:sldMk cId="2292244201" sldId="327"/>
            <ac:spMk id="12" creationId="{A9A744BF-2150-E22F-B3ED-40EC1367504F}"/>
          </ac:spMkLst>
        </pc:spChg>
        <pc:spChg chg="add mod">
          <ac:chgData name="仙太郎 鬼塚" userId="1ce3f3eda215ae0b" providerId="LiveId" clId="{99FDB773-B4F2-408E-970B-77EAAFD19EE7}" dt="2024-01-29T11:00:51.479" v="4337" actId="1036"/>
          <ac:spMkLst>
            <pc:docMk/>
            <pc:sldMk cId="2292244201" sldId="327"/>
            <ac:spMk id="13" creationId="{BA767FE5-7188-1921-020F-13B915CD3F97}"/>
          </ac:spMkLst>
        </pc:spChg>
        <pc:spChg chg="mod">
          <ac:chgData name="仙太郎 鬼塚" userId="1ce3f3eda215ae0b" providerId="LiveId" clId="{99FDB773-B4F2-408E-970B-77EAAFD19EE7}" dt="2024-01-29T11:00:51.479" v="4337" actId="1036"/>
          <ac:spMkLst>
            <pc:docMk/>
            <pc:sldMk cId="2292244201" sldId="327"/>
            <ac:spMk id="15" creationId="{3D79A9F2-1A89-A782-BE72-DE009CF638E6}"/>
          </ac:spMkLst>
        </pc:spChg>
        <pc:spChg chg="mod">
          <ac:chgData name="仙太郎 鬼塚" userId="1ce3f3eda215ae0b" providerId="LiveId" clId="{99FDB773-B4F2-408E-970B-77EAAFD19EE7}" dt="2024-01-29T11:00:51.479" v="4337" actId="1036"/>
          <ac:spMkLst>
            <pc:docMk/>
            <pc:sldMk cId="2292244201" sldId="327"/>
            <ac:spMk id="16" creationId="{E4EF3497-893F-7087-5A2C-A28E21162E61}"/>
          </ac:spMkLst>
        </pc:spChg>
        <pc:spChg chg="mod">
          <ac:chgData name="仙太郎 鬼塚" userId="1ce3f3eda215ae0b" providerId="LiveId" clId="{99FDB773-B4F2-408E-970B-77EAAFD19EE7}" dt="2024-01-29T11:00:51.479" v="4337" actId="1036"/>
          <ac:spMkLst>
            <pc:docMk/>
            <pc:sldMk cId="2292244201" sldId="327"/>
            <ac:spMk id="17" creationId="{BC1141E3-DAC8-001A-9F6C-FBDA3EF4A1D4}"/>
          </ac:spMkLst>
        </pc:spChg>
        <pc:spChg chg="mod">
          <ac:chgData name="仙太郎 鬼塚" userId="1ce3f3eda215ae0b" providerId="LiveId" clId="{99FDB773-B4F2-408E-970B-77EAAFD19EE7}" dt="2024-01-29T11:00:51.479" v="4337" actId="1036"/>
          <ac:spMkLst>
            <pc:docMk/>
            <pc:sldMk cId="2292244201" sldId="327"/>
            <ac:spMk id="18" creationId="{041DC9E3-7212-F681-0CC6-57E541D7E4F4}"/>
          </ac:spMkLst>
        </pc:spChg>
        <pc:spChg chg="mod">
          <ac:chgData name="仙太郎 鬼塚" userId="1ce3f3eda215ae0b" providerId="LiveId" clId="{99FDB773-B4F2-408E-970B-77EAAFD19EE7}" dt="2024-01-29T11:00:51.479" v="4337" actId="1036"/>
          <ac:spMkLst>
            <pc:docMk/>
            <pc:sldMk cId="2292244201" sldId="327"/>
            <ac:spMk id="19" creationId="{2D01DABE-6400-B909-ED12-8ABBFC3A835C}"/>
          </ac:spMkLst>
        </pc:spChg>
        <pc:spChg chg="mod">
          <ac:chgData name="仙太郎 鬼塚" userId="1ce3f3eda215ae0b" providerId="LiveId" clId="{99FDB773-B4F2-408E-970B-77EAAFD19EE7}" dt="2024-01-29T11:00:51.479" v="4337" actId="1036"/>
          <ac:spMkLst>
            <pc:docMk/>
            <pc:sldMk cId="2292244201" sldId="327"/>
            <ac:spMk id="20" creationId="{2BDC18BC-6B95-D314-FC7A-123407A33796}"/>
          </ac:spMkLst>
        </pc:spChg>
        <pc:spChg chg="mod">
          <ac:chgData name="仙太郎 鬼塚" userId="1ce3f3eda215ae0b" providerId="LiveId" clId="{99FDB773-B4F2-408E-970B-77EAAFD19EE7}" dt="2024-01-29T11:00:51.479" v="4337" actId="1036"/>
          <ac:spMkLst>
            <pc:docMk/>
            <pc:sldMk cId="2292244201" sldId="327"/>
            <ac:spMk id="28" creationId="{807EA1A0-8305-F22E-3832-185D3046D4A1}"/>
          </ac:spMkLst>
        </pc:spChg>
        <pc:spChg chg="mod">
          <ac:chgData name="仙太郎 鬼塚" userId="1ce3f3eda215ae0b" providerId="LiveId" clId="{99FDB773-B4F2-408E-970B-77EAAFD19EE7}" dt="2024-01-29T11:00:51.479" v="4337" actId="1036"/>
          <ac:spMkLst>
            <pc:docMk/>
            <pc:sldMk cId="2292244201" sldId="327"/>
            <ac:spMk id="29" creationId="{CE47CFF9-C765-0EF4-C018-2E5FA318B795}"/>
          </ac:spMkLst>
        </pc:spChg>
        <pc:spChg chg="mod">
          <ac:chgData name="仙太郎 鬼塚" userId="1ce3f3eda215ae0b" providerId="LiveId" clId="{99FDB773-B4F2-408E-970B-77EAAFD19EE7}" dt="2024-01-29T11:00:51.479" v="4337" actId="1036"/>
          <ac:spMkLst>
            <pc:docMk/>
            <pc:sldMk cId="2292244201" sldId="327"/>
            <ac:spMk id="30" creationId="{DB4FCAD6-121A-0B55-B084-E135AB3ECBDE}"/>
          </ac:spMkLst>
        </pc:spChg>
        <pc:spChg chg="mod">
          <ac:chgData name="仙太郎 鬼塚" userId="1ce3f3eda215ae0b" providerId="LiveId" clId="{99FDB773-B4F2-408E-970B-77EAAFD19EE7}" dt="2024-01-29T11:00:51.479" v="4337" actId="1036"/>
          <ac:spMkLst>
            <pc:docMk/>
            <pc:sldMk cId="2292244201" sldId="327"/>
            <ac:spMk id="31" creationId="{7A63E3C6-35FD-E254-E6BC-B7357418D6E9}"/>
          </ac:spMkLst>
        </pc:spChg>
        <pc:spChg chg="mod">
          <ac:chgData name="仙太郎 鬼塚" userId="1ce3f3eda215ae0b" providerId="LiveId" clId="{99FDB773-B4F2-408E-970B-77EAAFD19EE7}" dt="2024-01-29T11:00:51.479" v="4337" actId="1036"/>
          <ac:spMkLst>
            <pc:docMk/>
            <pc:sldMk cId="2292244201" sldId="327"/>
            <ac:spMk id="32" creationId="{A1B5D4BC-986C-9E29-DC1D-6A8FEDB99EA1}"/>
          </ac:spMkLst>
        </pc:spChg>
        <pc:spChg chg="mod">
          <ac:chgData name="仙太郎 鬼塚" userId="1ce3f3eda215ae0b" providerId="LiveId" clId="{99FDB773-B4F2-408E-970B-77EAAFD19EE7}" dt="2024-01-29T11:00:51.479" v="4337" actId="1036"/>
          <ac:spMkLst>
            <pc:docMk/>
            <pc:sldMk cId="2292244201" sldId="327"/>
            <ac:spMk id="33" creationId="{1142FFB0-470B-F98F-3767-CE368A454D77}"/>
          </ac:spMkLst>
        </pc:spChg>
        <pc:spChg chg="mod">
          <ac:chgData name="仙太郎 鬼塚" userId="1ce3f3eda215ae0b" providerId="LiveId" clId="{99FDB773-B4F2-408E-970B-77EAAFD19EE7}" dt="2024-01-29T11:00:51.479" v="4337" actId="1036"/>
          <ac:spMkLst>
            <pc:docMk/>
            <pc:sldMk cId="2292244201" sldId="327"/>
            <ac:spMk id="40" creationId="{456D2A2D-E516-C486-B55F-70401AC387A6}"/>
          </ac:spMkLst>
        </pc:spChg>
        <pc:spChg chg="mod">
          <ac:chgData name="仙太郎 鬼塚" userId="1ce3f3eda215ae0b" providerId="LiveId" clId="{99FDB773-B4F2-408E-970B-77EAAFD19EE7}" dt="2024-01-29T11:00:51.479" v="4337" actId="1036"/>
          <ac:spMkLst>
            <pc:docMk/>
            <pc:sldMk cId="2292244201" sldId="327"/>
            <ac:spMk id="41" creationId="{2C01DE4C-1D97-DB8F-A35E-5AC2A5C8918C}"/>
          </ac:spMkLst>
        </pc:spChg>
        <pc:spChg chg="mod">
          <ac:chgData name="仙太郎 鬼塚" userId="1ce3f3eda215ae0b" providerId="LiveId" clId="{99FDB773-B4F2-408E-970B-77EAAFD19EE7}" dt="2024-01-29T11:00:51.479" v="4337" actId="1036"/>
          <ac:spMkLst>
            <pc:docMk/>
            <pc:sldMk cId="2292244201" sldId="327"/>
            <ac:spMk id="42" creationId="{A3F183BE-0C7D-C292-4B53-70E9E7A35C37}"/>
          </ac:spMkLst>
        </pc:spChg>
        <pc:spChg chg="mod">
          <ac:chgData name="仙太郎 鬼塚" userId="1ce3f3eda215ae0b" providerId="LiveId" clId="{99FDB773-B4F2-408E-970B-77EAAFD19EE7}" dt="2024-01-29T11:00:51.479" v="4337" actId="1036"/>
          <ac:spMkLst>
            <pc:docMk/>
            <pc:sldMk cId="2292244201" sldId="327"/>
            <ac:spMk id="43" creationId="{AD08974B-48FD-75F3-074B-BC36A54A5040}"/>
          </ac:spMkLst>
        </pc:spChg>
        <pc:spChg chg="mod">
          <ac:chgData name="仙太郎 鬼塚" userId="1ce3f3eda215ae0b" providerId="LiveId" clId="{99FDB773-B4F2-408E-970B-77EAAFD19EE7}" dt="2024-01-29T11:00:51.479" v="4337" actId="1036"/>
          <ac:spMkLst>
            <pc:docMk/>
            <pc:sldMk cId="2292244201" sldId="327"/>
            <ac:spMk id="44" creationId="{43C46FD0-CFD3-DA4E-5695-83D9F628112A}"/>
          </ac:spMkLst>
        </pc:spChg>
        <pc:spChg chg="mod">
          <ac:chgData name="仙太郎 鬼塚" userId="1ce3f3eda215ae0b" providerId="LiveId" clId="{99FDB773-B4F2-408E-970B-77EAAFD19EE7}" dt="2024-01-29T11:00:51.479" v="4337" actId="1036"/>
          <ac:spMkLst>
            <pc:docMk/>
            <pc:sldMk cId="2292244201" sldId="327"/>
            <ac:spMk id="45" creationId="{D460AB1E-2C82-A87D-E9E0-A65C5A226491}"/>
          </ac:spMkLst>
        </pc:spChg>
      </pc:sldChg>
      <pc:sldChg chg="delSp modSp mod ord">
        <pc:chgData name="仙太郎 鬼塚" userId="1ce3f3eda215ae0b" providerId="LiveId" clId="{99FDB773-B4F2-408E-970B-77EAAFD19EE7}" dt="2024-01-29T13:51:53.635" v="5221" actId="20577"/>
        <pc:sldMkLst>
          <pc:docMk/>
          <pc:sldMk cId="775374621" sldId="329"/>
        </pc:sldMkLst>
        <pc:spChg chg="mod">
          <ac:chgData name="仙太郎 鬼塚" userId="1ce3f3eda215ae0b" providerId="LiveId" clId="{99FDB773-B4F2-408E-970B-77EAAFD19EE7}" dt="2024-01-29T13:51:30.880" v="5211" actId="20577"/>
          <ac:spMkLst>
            <pc:docMk/>
            <pc:sldMk cId="775374621" sldId="329"/>
            <ac:spMk id="2" creationId="{63FD65FC-A422-8D56-B6A4-0E06A25F7CA8}"/>
          </ac:spMkLst>
        </pc:spChg>
        <pc:spChg chg="del mod">
          <ac:chgData name="仙太郎 鬼塚" userId="1ce3f3eda215ae0b" providerId="LiveId" clId="{99FDB773-B4F2-408E-970B-77EAAFD19EE7}" dt="2024-01-29T13:51:40.714" v="5212" actId="478"/>
          <ac:spMkLst>
            <pc:docMk/>
            <pc:sldMk cId="775374621" sldId="329"/>
            <ac:spMk id="3" creationId="{E76F065E-01B6-CCA3-1F16-D5E9302512CD}"/>
          </ac:spMkLst>
        </pc:spChg>
        <pc:graphicFrameChg chg="mod modGraphic">
          <ac:chgData name="仙太郎 鬼塚" userId="1ce3f3eda215ae0b" providerId="LiveId" clId="{99FDB773-B4F2-408E-970B-77EAAFD19EE7}" dt="2024-01-29T13:51:47.090" v="5215" actId="20577"/>
          <ac:graphicFrameMkLst>
            <pc:docMk/>
            <pc:sldMk cId="775374621" sldId="329"/>
            <ac:graphicFrameMk id="6" creationId="{220741A5-373B-31F9-7D03-0445E50BB5AB}"/>
          </ac:graphicFrameMkLst>
        </pc:graphicFrameChg>
        <pc:graphicFrameChg chg="mod modGraphic">
          <ac:chgData name="仙太郎 鬼塚" userId="1ce3f3eda215ae0b" providerId="LiveId" clId="{99FDB773-B4F2-408E-970B-77EAAFD19EE7}" dt="2024-01-29T13:51:53.635" v="5221" actId="20577"/>
          <ac:graphicFrameMkLst>
            <pc:docMk/>
            <pc:sldMk cId="775374621" sldId="329"/>
            <ac:graphicFrameMk id="7" creationId="{D29B6569-FA2A-54C9-D571-40E99F77A509}"/>
          </ac:graphicFrameMkLst>
        </pc:graphicFrameChg>
      </pc:sldChg>
      <pc:sldChg chg="del">
        <pc:chgData name="仙太郎 鬼塚" userId="1ce3f3eda215ae0b" providerId="LiveId" clId="{99FDB773-B4F2-408E-970B-77EAAFD19EE7}" dt="2024-01-29T15:20:49.673" v="6420" actId="47"/>
        <pc:sldMkLst>
          <pc:docMk/>
          <pc:sldMk cId="280677849" sldId="330"/>
        </pc:sldMkLst>
      </pc:sldChg>
      <pc:sldChg chg="addSp delSp modSp mod ord modShow">
        <pc:chgData name="仙太郎 鬼塚" userId="1ce3f3eda215ae0b" providerId="LiveId" clId="{99FDB773-B4F2-408E-970B-77EAAFD19EE7}" dt="2024-01-29T19:17:36.531" v="12228" actId="27309"/>
        <pc:sldMkLst>
          <pc:docMk/>
          <pc:sldMk cId="2820116460" sldId="332"/>
        </pc:sldMkLst>
        <pc:spChg chg="mod">
          <ac:chgData name="仙太郎 鬼塚" userId="1ce3f3eda215ae0b" providerId="LiveId" clId="{99FDB773-B4F2-408E-970B-77EAAFD19EE7}" dt="2024-01-29T14:54:57.393" v="6081" actId="20577"/>
          <ac:spMkLst>
            <pc:docMk/>
            <pc:sldMk cId="2820116460" sldId="332"/>
            <ac:spMk id="2" creationId="{63FD65FC-A422-8D56-B6A4-0E06A25F7CA8}"/>
          </ac:spMkLst>
        </pc:spChg>
        <pc:spChg chg="add mod ord">
          <ac:chgData name="仙太郎 鬼塚" userId="1ce3f3eda215ae0b" providerId="LiveId" clId="{99FDB773-B4F2-408E-970B-77EAAFD19EE7}" dt="2024-01-29T15:26:34.385" v="6570" actId="20577"/>
          <ac:spMkLst>
            <pc:docMk/>
            <pc:sldMk cId="2820116460" sldId="332"/>
            <ac:spMk id="3" creationId="{B3F8CA14-56F3-F4A4-1C03-745EB4999103}"/>
          </ac:spMkLst>
        </pc:spChg>
        <pc:graphicFrameChg chg="add del modGraphic">
          <ac:chgData name="仙太郎 鬼塚" userId="1ce3f3eda215ae0b" providerId="LiveId" clId="{99FDB773-B4F2-408E-970B-77EAAFD19EE7}" dt="2024-01-29T19:17:28.115" v="12226" actId="27309"/>
          <ac:graphicFrameMkLst>
            <pc:docMk/>
            <pc:sldMk cId="2820116460" sldId="332"/>
            <ac:graphicFrameMk id="6" creationId="{F2DCD83E-2A8A-2781-1B06-50661A8704DE}"/>
          </ac:graphicFrameMkLst>
        </pc:graphicFrameChg>
        <pc:graphicFrameChg chg="add del modGraphic">
          <ac:chgData name="仙太郎 鬼塚" userId="1ce3f3eda215ae0b" providerId="LiveId" clId="{99FDB773-B4F2-408E-970B-77EAAFD19EE7}" dt="2024-01-29T19:17:36.531" v="12228" actId="27309"/>
          <ac:graphicFrameMkLst>
            <pc:docMk/>
            <pc:sldMk cId="2820116460" sldId="332"/>
            <ac:graphicFrameMk id="8" creationId="{E6CBB18D-473F-0FCD-A429-FFF35B99225D}"/>
          </ac:graphicFrameMkLst>
        </pc:graphicFrameChg>
        <pc:graphicFrameChg chg="mod">
          <ac:chgData name="仙太郎 鬼塚" userId="1ce3f3eda215ae0b" providerId="LiveId" clId="{99FDB773-B4F2-408E-970B-77EAAFD19EE7}" dt="2024-01-29T14:53:37.234" v="6028" actId="1076"/>
          <ac:graphicFrameMkLst>
            <pc:docMk/>
            <pc:sldMk cId="2820116460" sldId="332"/>
            <ac:graphicFrameMk id="9" creationId="{96C76713-44E9-326F-D4E6-27282B608E29}"/>
          </ac:graphicFrameMkLst>
        </pc:graphicFrameChg>
      </pc:sldChg>
      <pc:sldChg chg="del">
        <pc:chgData name="仙太郎 鬼塚" userId="1ce3f3eda215ae0b" providerId="LiveId" clId="{99FDB773-B4F2-408E-970B-77EAAFD19EE7}" dt="2024-01-29T15:20:51.078" v="6421" actId="47"/>
        <pc:sldMkLst>
          <pc:docMk/>
          <pc:sldMk cId="1753012129" sldId="333"/>
        </pc:sldMkLst>
      </pc:sldChg>
      <pc:sldChg chg="del">
        <pc:chgData name="仙太郎 鬼塚" userId="1ce3f3eda215ae0b" providerId="LiveId" clId="{99FDB773-B4F2-408E-970B-77EAAFD19EE7}" dt="2024-01-29T13:57:20.066" v="5395" actId="47"/>
        <pc:sldMkLst>
          <pc:docMk/>
          <pc:sldMk cId="1445574184" sldId="334"/>
        </pc:sldMkLst>
      </pc:sldChg>
      <pc:sldChg chg="addSp modSp new mod modNotesTx">
        <pc:chgData name="仙太郎 鬼塚" userId="1ce3f3eda215ae0b" providerId="LiveId" clId="{99FDB773-B4F2-408E-970B-77EAAFD19EE7}" dt="2024-01-29T18:46:17.141" v="12015" actId="20577"/>
        <pc:sldMkLst>
          <pc:docMk/>
          <pc:sldMk cId="1726784339" sldId="335"/>
        </pc:sldMkLst>
        <pc:spChg chg="mod">
          <ac:chgData name="仙太郎 鬼塚" userId="1ce3f3eda215ae0b" providerId="LiveId" clId="{99FDB773-B4F2-408E-970B-77EAAFD19EE7}" dt="2024-01-29T04:09:19.218" v="68" actId="20577"/>
          <ac:spMkLst>
            <pc:docMk/>
            <pc:sldMk cId="1726784339" sldId="335"/>
            <ac:spMk id="2" creationId="{7D749021-1962-19EA-DA10-B6FFB9C33A6F}"/>
          </ac:spMkLst>
        </pc:spChg>
        <pc:spChg chg="mod">
          <ac:chgData name="仙太郎 鬼塚" userId="1ce3f3eda215ae0b" providerId="LiveId" clId="{99FDB773-B4F2-408E-970B-77EAAFD19EE7}" dt="2024-01-29T16:41:30.287" v="8224" actId="20577"/>
          <ac:spMkLst>
            <pc:docMk/>
            <pc:sldMk cId="1726784339" sldId="335"/>
            <ac:spMk id="3" creationId="{78DFD2FE-056D-80F1-47A5-F5380D5AF5C5}"/>
          </ac:spMkLst>
        </pc:spChg>
        <pc:spChg chg="add mod">
          <ac:chgData name="仙太郎 鬼塚" userId="1ce3f3eda215ae0b" providerId="LiveId" clId="{99FDB773-B4F2-408E-970B-77EAAFD19EE7}" dt="2024-01-29T08:43:26.657" v="2033" actId="20577"/>
          <ac:spMkLst>
            <pc:docMk/>
            <pc:sldMk cId="1726784339" sldId="335"/>
            <ac:spMk id="5" creationId="{FD1D0078-635F-141F-0CAE-3252DD1547C7}"/>
          </ac:spMkLst>
        </pc:spChg>
      </pc:sldChg>
      <pc:sldChg chg="addSp delSp modSp new del mod ord modShow modNotesTx">
        <pc:chgData name="仙太郎 鬼塚" userId="1ce3f3eda215ae0b" providerId="LiveId" clId="{99FDB773-B4F2-408E-970B-77EAAFD19EE7}" dt="2024-01-29T17:25:00.067" v="9727" actId="47"/>
        <pc:sldMkLst>
          <pc:docMk/>
          <pc:sldMk cId="2304845213" sldId="336"/>
        </pc:sldMkLst>
        <pc:spChg chg="mod">
          <ac:chgData name="仙太郎 鬼塚" userId="1ce3f3eda215ae0b" providerId="LiveId" clId="{99FDB773-B4F2-408E-970B-77EAAFD19EE7}" dt="2024-01-29T08:28:43.732" v="1690" actId="20577"/>
          <ac:spMkLst>
            <pc:docMk/>
            <pc:sldMk cId="2304845213" sldId="336"/>
            <ac:spMk id="2" creationId="{E612CC39-35AA-A244-1907-7EC198D008E0}"/>
          </ac:spMkLst>
        </pc:spChg>
        <pc:spChg chg="mod">
          <ac:chgData name="仙太郎 鬼塚" userId="1ce3f3eda215ae0b" providerId="LiveId" clId="{99FDB773-B4F2-408E-970B-77EAAFD19EE7}" dt="2024-01-29T17:20:03.661" v="9666" actId="20577"/>
          <ac:spMkLst>
            <pc:docMk/>
            <pc:sldMk cId="2304845213" sldId="336"/>
            <ac:spMk id="3" creationId="{B6B8444C-DB2E-E509-8729-4F9E432A2D6B}"/>
          </ac:spMkLst>
        </pc:spChg>
        <pc:spChg chg="add del mod">
          <ac:chgData name="仙太郎 鬼塚" userId="1ce3f3eda215ae0b" providerId="LiveId" clId="{99FDB773-B4F2-408E-970B-77EAAFD19EE7}" dt="2024-01-29T08:17:54.089" v="1504" actId="478"/>
          <ac:spMkLst>
            <pc:docMk/>
            <pc:sldMk cId="2304845213" sldId="336"/>
            <ac:spMk id="7" creationId="{3F98110B-02C6-4003-EF55-8F9A6A807386}"/>
          </ac:spMkLst>
        </pc:spChg>
        <pc:spChg chg="add del mod">
          <ac:chgData name="仙太郎 鬼塚" userId="1ce3f3eda215ae0b" providerId="LiveId" clId="{99FDB773-B4F2-408E-970B-77EAAFD19EE7}" dt="2024-01-29T08:17:51.178" v="1503" actId="478"/>
          <ac:spMkLst>
            <pc:docMk/>
            <pc:sldMk cId="2304845213" sldId="336"/>
            <ac:spMk id="8" creationId="{CAA3107B-6ED4-C7C0-116E-85218E467429}"/>
          </ac:spMkLst>
        </pc:spChg>
        <pc:spChg chg="add mod">
          <ac:chgData name="仙太郎 鬼塚" userId="1ce3f3eda215ae0b" providerId="LiveId" clId="{99FDB773-B4F2-408E-970B-77EAAFD19EE7}" dt="2024-01-29T09:03:47.513" v="2437" actId="20577"/>
          <ac:spMkLst>
            <pc:docMk/>
            <pc:sldMk cId="2304845213" sldId="336"/>
            <ac:spMk id="9" creationId="{BC4E0DD5-5D18-7028-C81D-F27382E81B87}"/>
          </ac:spMkLst>
        </pc:spChg>
        <pc:picChg chg="add del mod">
          <ac:chgData name="仙太郎 鬼塚" userId="1ce3f3eda215ae0b" providerId="LiveId" clId="{99FDB773-B4F2-408E-970B-77EAAFD19EE7}" dt="2024-01-29T08:17:48.745" v="1502" actId="478"/>
          <ac:picMkLst>
            <pc:docMk/>
            <pc:sldMk cId="2304845213" sldId="336"/>
            <ac:picMk id="5" creationId="{EDEC205C-8E82-D7B3-B3DA-CC1F1B599238}"/>
          </ac:picMkLst>
        </pc:picChg>
        <pc:picChg chg="add del mod">
          <ac:chgData name="仙太郎 鬼塚" userId="1ce3f3eda215ae0b" providerId="LiveId" clId="{99FDB773-B4F2-408E-970B-77EAAFD19EE7}" dt="2024-01-29T08:17:48.257" v="1501" actId="478"/>
          <ac:picMkLst>
            <pc:docMk/>
            <pc:sldMk cId="2304845213" sldId="336"/>
            <ac:picMk id="6" creationId="{701F5A57-CE61-A310-E092-29F95FA42A50}"/>
          </ac:picMkLst>
        </pc:picChg>
      </pc:sldChg>
      <pc:sldChg chg="addSp delSp modSp new mod modNotesTx">
        <pc:chgData name="仙太郎 鬼塚" userId="1ce3f3eda215ae0b" providerId="LiveId" clId="{99FDB773-B4F2-408E-970B-77EAAFD19EE7}" dt="2024-01-29T18:49:54.301" v="12032" actId="20577"/>
        <pc:sldMkLst>
          <pc:docMk/>
          <pc:sldMk cId="3900688948" sldId="337"/>
        </pc:sldMkLst>
        <pc:spChg chg="mod">
          <ac:chgData name="仙太郎 鬼塚" userId="1ce3f3eda215ae0b" providerId="LiveId" clId="{99FDB773-B4F2-408E-970B-77EAAFD19EE7}" dt="2024-01-29T07:34:39.452" v="1155" actId="20577"/>
          <ac:spMkLst>
            <pc:docMk/>
            <pc:sldMk cId="3900688948" sldId="337"/>
            <ac:spMk id="2" creationId="{46FB7653-DADD-6587-C345-B949F8D4D00B}"/>
          </ac:spMkLst>
        </pc:spChg>
        <pc:spChg chg="mod">
          <ac:chgData name="仙太郎 鬼塚" userId="1ce3f3eda215ae0b" providerId="LiveId" clId="{99FDB773-B4F2-408E-970B-77EAAFD19EE7}" dt="2024-01-29T18:49:54.301" v="12032" actId="20577"/>
          <ac:spMkLst>
            <pc:docMk/>
            <pc:sldMk cId="3900688948" sldId="337"/>
            <ac:spMk id="3" creationId="{C4F880CD-63A7-F748-7D86-1DA28B45A454}"/>
          </ac:spMkLst>
        </pc:spChg>
        <pc:picChg chg="add del mod">
          <ac:chgData name="仙太郎 鬼塚" userId="1ce3f3eda215ae0b" providerId="LiveId" clId="{99FDB773-B4F2-408E-970B-77EAAFD19EE7}" dt="2024-01-29T04:48:00.562" v="542" actId="478"/>
          <ac:picMkLst>
            <pc:docMk/>
            <pc:sldMk cId="3900688948" sldId="337"/>
            <ac:picMk id="6" creationId="{11EA18A4-AAA1-022E-B16D-636CABCA866D}"/>
          </ac:picMkLst>
        </pc:picChg>
        <pc:picChg chg="add del mod">
          <ac:chgData name="仙太郎 鬼塚" userId="1ce3f3eda215ae0b" providerId="LiveId" clId="{99FDB773-B4F2-408E-970B-77EAAFD19EE7}" dt="2024-01-29T07:35:27.338" v="1158" actId="478"/>
          <ac:picMkLst>
            <pc:docMk/>
            <pc:sldMk cId="3900688948" sldId="337"/>
            <ac:picMk id="8" creationId="{CEF2EAA1-789E-B571-2A5B-773905DD0D44}"/>
          </ac:picMkLst>
        </pc:picChg>
        <pc:picChg chg="add mod">
          <ac:chgData name="仙太郎 鬼塚" userId="1ce3f3eda215ae0b" providerId="LiveId" clId="{99FDB773-B4F2-408E-970B-77EAAFD19EE7}" dt="2024-01-29T07:35:57.257" v="1175" actId="1036"/>
          <ac:picMkLst>
            <pc:docMk/>
            <pc:sldMk cId="3900688948" sldId="337"/>
            <ac:picMk id="10" creationId="{E998A126-BE89-F6BF-01F2-9B5E6DA7DE82}"/>
          </ac:picMkLst>
        </pc:picChg>
      </pc:sldChg>
      <pc:sldChg chg="delSp modSp add mod modNotesTx">
        <pc:chgData name="仙太郎 鬼塚" userId="1ce3f3eda215ae0b" providerId="LiveId" clId="{99FDB773-B4F2-408E-970B-77EAAFD19EE7}" dt="2024-01-29T20:02:47.482" v="12266" actId="113"/>
        <pc:sldMkLst>
          <pc:docMk/>
          <pc:sldMk cId="1367490741" sldId="338"/>
        </pc:sldMkLst>
        <pc:spChg chg="mod">
          <ac:chgData name="仙太郎 鬼塚" userId="1ce3f3eda215ae0b" providerId="LiveId" clId="{99FDB773-B4F2-408E-970B-77EAAFD19EE7}" dt="2024-01-29T17:18:31.030" v="9657" actId="20577"/>
          <ac:spMkLst>
            <pc:docMk/>
            <pc:sldMk cId="1367490741" sldId="338"/>
            <ac:spMk id="2" creationId="{F943F5AC-87D0-4577-AB3B-098D3D4C219F}"/>
          </ac:spMkLst>
        </pc:spChg>
        <pc:spChg chg="mod">
          <ac:chgData name="仙太郎 鬼塚" userId="1ce3f3eda215ae0b" providerId="LiveId" clId="{99FDB773-B4F2-408E-970B-77EAAFD19EE7}" dt="2024-01-29T17:27:17.077" v="9949" actId="20577"/>
          <ac:spMkLst>
            <pc:docMk/>
            <pc:sldMk cId="1367490741" sldId="338"/>
            <ac:spMk id="3" creationId="{7CCB821C-AE09-4580-A988-A31150FC906B}"/>
          </ac:spMkLst>
        </pc:spChg>
        <pc:spChg chg="del">
          <ac:chgData name="仙太郎 鬼塚" userId="1ce3f3eda215ae0b" providerId="LiveId" clId="{99FDB773-B4F2-408E-970B-77EAAFD19EE7}" dt="2024-01-29T17:15:12.117" v="9506" actId="478"/>
          <ac:spMkLst>
            <pc:docMk/>
            <pc:sldMk cId="1367490741" sldId="338"/>
            <ac:spMk id="15" creationId="{00000000-0000-0000-0000-000000000000}"/>
          </ac:spMkLst>
        </pc:spChg>
        <pc:spChg chg="del">
          <ac:chgData name="仙太郎 鬼塚" userId="1ce3f3eda215ae0b" providerId="LiveId" clId="{99FDB773-B4F2-408E-970B-77EAAFD19EE7}" dt="2024-01-29T17:15:21.277" v="9512" actId="478"/>
          <ac:spMkLst>
            <pc:docMk/>
            <pc:sldMk cId="1367490741" sldId="338"/>
            <ac:spMk id="29" creationId="{00000000-0000-0000-0000-000000000000}"/>
          </ac:spMkLst>
        </pc:spChg>
        <pc:spChg chg="del">
          <ac:chgData name="仙太郎 鬼塚" userId="1ce3f3eda215ae0b" providerId="LiveId" clId="{99FDB773-B4F2-408E-970B-77EAAFD19EE7}" dt="2024-01-29T17:15:21.277" v="9512" actId="478"/>
          <ac:spMkLst>
            <pc:docMk/>
            <pc:sldMk cId="1367490741" sldId="338"/>
            <ac:spMk id="40" creationId="{00000000-0000-0000-0000-000000000000}"/>
          </ac:spMkLst>
        </pc:spChg>
        <pc:spChg chg="del">
          <ac:chgData name="仙太郎 鬼塚" userId="1ce3f3eda215ae0b" providerId="LiveId" clId="{99FDB773-B4F2-408E-970B-77EAAFD19EE7}" dt="2024-01-29T17:15:21.277" v="9512" actId="478"/>
          <ac:spMkLst>
            <pc:docMk/>
            <pc:sldMk cId="1367490741" sldId="338"/>
            <ac:spMk id="46" creationId="{00000000-0000-0000-0000-000000000000}"/>
          </ac:spMkLst>
        </pc:spChg>
        <pc:picChg chg="del">
          <ac:chgData name="仙太郎 鬼塚" userId="1ce3f3eda215ae0b" providerId="LiveId" clId="{99FDB773-B4F2-408E-970B-77EAAFD19EE7}" dt="2024-01-29T17:15:11.348" v="9505" actId="478"/>
          <ac:picMkLst>
            <pc:docMk/>
            <pc:sldMk cId="1367490741" sldId="338"/>
            <ac:picMk id="7" creationId="{5F2753AF-B2EC-410B-A0FB-A9D7E935AA8B}"/>
          </ac:picMkLst>
        </pc:picChg>
        <pc:picChg chg="del">
          <ac:chgData name="仙太郎 鬼塚" userId="1ce3f3eda215ae0b" providerId="LiveId" clId="{99FDB773-B4F2-408E-970B-77EAAFD19EE7}" dt="2024-01-29T17:15:21.277" v="9512" actId="478"/>
          <ac:picMkLst>
            <pc:docMk/>
            <pc:sldMk cId="1367490741" sldId="338"/>
            <ac:picMk id="16" creationId="{5F2753AF-B2EC-410B-A0FB-A9D7E935AA8B}"/>
          </ac:picMkLst>
        </pc:picChg>
        <pc:picChg chg="del">
          <ac:chgData name="仙太郎 鬼塚" userId="1ce3f3eda215ae0b" providerId="LiveId" clId="{99FDB773-B4F2-408E-970B-77EAAFD19EE7}" dt="2024-01-29T17:15:15.373" v="9508" actId="478"/>
          <ac:picMkLst>
            <pc:docMk/>
            <pc:sldMk cId="1367490741" sldId="338"/>
            <ac:picMk id="32" creationId="{00000000-0000-0000-0000-000000000000}"/>
          </ac:picMkLst>
        </pc:picChg>
        <pc:cxnChg chg="del">
          <ac:chgData name="仙太郎 鬼塚" userId="1ce3f3eda215ae0b" providerId="LiveId" clId="{99FDB773-B4F2-408E-970B-77EAAFD19EE7}" dt="2024-01-29T17:15:21.277" v="9512" actId="478"/>
          <ac:cxnSpMkLst>
            <pc:docMk/>
            <pc:sldMk cId="1367490741" sldId="338"/>
            <ac:cxnSpMk id="10" creationId="{AF2D7312-98A0-4ABE-894C-F18AB27DC3B2}"/>
          </ac:cxnSpMkLst>
        </pc:cxnChg>
        <pc:cxnChg chg="del">
          <ac:chgData name="仙太郎 鬼塚" userId="1ce3f3eda215ae0b" providerId="LiveId" clId="{99FDB773-B4F2-408E-970B-77EAAFD19EE7}" dt="2024-01-29T17:15:16.365" v="9509" actId="478"/>
          <ac:cxnSpMkLst>
            <pc:docMk/>
            <pc:sldMk cId="1367490741" sldId="338"/>
            <ac:cxnSpMk id="12" creationId="{648ADB36-044B-48A2-8D2F-0C59C6FE2A1A}"/>
          </ac:cxnSpMkLst>
        </pc:cxnChg>
        <pc:cxnChg chg="del">
          <ac:chgData name="仙太郎 鬼塚" userId="1ce3f3eda215ae0b" providerId="LiveId" clId="{99FDB773-B4F2-408E-970B-77EAAFD19EE7}" dt="2024-01-29T17:15:21.277" v="9512" actId="478"/>
          <ac:cxnSpMkLst>
            <pc:docMk/>
            <pc:sldMk cId="1367490741" sldId="338"/>
            <ac:cxnSpMk id="13" creationId="{3562A886-4107-4880-AB3C-D3B03C66B8FC}"/>
          </ac:cxnSpMkLst>
        </pc:cxnChg>
        <pc:cxnChg chg="del">
          <ac:chgData name="仙太郎 鬼塚" userId="1ce3f3eda215ae0b" providerId="LiveId" clId="{99FDB773-B4F2-408E-970B-77EAAFD19EE7}" dt="2024-01-29T17:15:21.277" v="9512" actId="478"/>
          <ac:cxnSpMkLst>
            <pc:docMk/>
            <pc:sldMk cId="1367490741" sldId="338"/>
            <ac:cxnSpMk id="14" creationId="{BA68B7AF-B6A3-455D-BE69-2F1C7326E7D1}"/>
          </ac:cxnSpMkLst>
        </pc:cxnChg>
        <pc:cxnChg chg="del">
          <ac:chgData name="仙太郎 鬼塚" userId="1ce3f3eda215ae0b" providerId="LiveId" clId="{99FDB773-B4F2-408E-970B-77EAAFD19EE7}" dt="2024-01-29T17:15:21.277" v="9512" actId="478"/>
          <ac:cxnSpMkLst>
            <pc:docMk/>
            <pc:sldMk cId="1367490741" sldId="338"/>
            <ac:cxnSpMk id="17" creationId="{3562A886-4107-4880-AB3C-D3B03C66B8FC}"/>
          </ac:cxnSpMkLst>
        </pc:cxnChg>
        <pc:cxnChg chg="del">
          <ac:chgData name="仙太郎 鬼塚" userId="1ce3f3eda215ae0b" providerId="LiveId" clId="{99FDB773-B4F2-408E-970B-77EAAFD19EE7}" dt="2024-01-29T17:15:21.277" v="9512" actId="478"/>
          <ac:cxnSpMkLst>
            <pc:docMk/>
            <pc:sldMk cId="1367490741" sldId="338"/>
            <ac:cxnSpMk id="18" creationId="{C3609296-F448-49F1-8B47-DFFA63B59F37}"/>
          </ac:cxnSpMkLst>
        </pc:cxnChg>
        <pc:cxnChg chg="del">
          <ac:chgData name="仙太郎 鬼塚" userId="1ce3f3eda215ae0b" providerId="LiveId" clId="{99FDB773-B4F2-408E-970B-77EAAFD19EE7}" dt="2024-01-29T17:15:21.277" v="9512" actId="478"/>
          <ac:cxnSpMkLst>
            <pc:docMk/>
            <pc:sldMk cId="1367490741" sldId="338"/>
            <ac:cxnSpMk id="19" creationId="{3562A886-4107-4880-AB3C-D3B03C66B8FC}"/>
          </ac:cxnSpMkLst>
        </pc:cxnChg>
        <pc:cxnChg chg="del">
          <ac:chgData name="仙太郎 鬼塚" userId="1ce3f3eda215ae0b" providerId="LiveId" clId="{99FDB773-B4F2-408E-970B-77EAAFD19EE7}" dt="2024-01-29T17:15:21.277" v="9512" actId="478"/>
          <ac:cxnSpMkLst>
            <pc:docMk/>
            <pc:sldMk cId="1367490741" sldId="338"/>
            <ac:cxnSpMk id="20" creationId="{C3609296-F448-49F1-8B47-DFFA63B59F37}"/>
          </ac:cxnSpMkLst>
        </pc:cxnChg>
        <pc:cxnChg chg="del">
          <ac:chgData name="仙太郎 鬼塚" userId="1ce3f3eda215ae0b" providerId="LiveId" clId="{99FDB773-B4F2-408E-970B-77EAAFD19EE7}" dt="2024-01-29T17:15:21.277" v="9512" actId="478"/>
          <ac:cxnSpMkLst>
            <pc:docMk/>
            <pc:sldMk cId="1367490741" sldId="338"/>
            <ac:cxnSpMk id="22" creationId="{ECEF6AFC-1ED2-4FC2-AE09-6AD31A21E274}"/>
          </ac:cxnSpMkLst>
        </pc:cxnChg>
        <pc:cxnChg chg="del">
          <ac:chgData name="仙太郎 鬼塚" userId="1ce3f3eda215ae0b" providerId="LiveId" clId="{99FDB773-B4F2-408E-970B-77EAAFD19EE7}" dt="2024-01-29T17:15:14.620" v="9507" actId="478"/>
          <ac:cxnSpMkLst>
            <pc:docMk/>
            <pc:sldMk cId="1367490741" sldId="338"/>
            <ac:cxnSpMk id="23" creationId="{AF2D7312-98A0-4ABE-894C-F18AB27DC3B2}"/>
          </ac:cxnSpMkLst>
        </pc:cxnChg>
      </pc:sldChg>
      <pc:sldChg chg="addSp delSp modSp add mod">
        <pc:chgData name="仙太郎 鬼塚" userId="1ce3f3eda215ae0b" providerId="LiveId" clId="{99FDB773-B4F2-408E-970B-77EAAFD19EE7}" dt="2024-01-29T17:33:41.446" v="10242" actId="20577"/>
        <pc:sldMkLst>
          <pc:docMk/>
          <pc:sldMk cId="4089544312" sldId="339"/>
        </pc:sldMkLst>
        <pc:spChg chg="mod">
          <ac:chgData name="仙太郎 鬼塚" userId="1ce3f3eda215ae0b" providerId="LiveId" clId="{99FDB773-B4F2-408E-970B-77EAAFD19EE7}" dt="2024-01-29T17:32:04.621" v="10196" actId="20577"/>
          <ac:spMkLst>
            <pc:docMk/>
            <pc:sldMk cId="4089544312" sldId="339"/>
            <ac:spMk id="3" creationId="{7CCB821C-AE09-4580-A988-A31150FC906B}"/>
          </ac:spMkLst>
        </pc:spChg>
        <pc:spChg chg="add del mod">
          <ac:chgData name="仙太郎 鬼塚" userId="1ce3f3eda215ae0b" providerId="LiveId" clId="{99FDB773-B4F2-408E-970B-77EAAFD19EE7}" dt="2024-01-29T08:56:55.481" v="2327" actId="478"/>
          <ac:spMkLst>
            <pc:docMk/>
            <pc:sldMk cId="4089544312" sldId="339"/>
            <ac:spMk id="5" creationId="{384A3B1B-28D2-8D72-AFFA-BC3B3A093E48}"/>
          </ac:spMkLst>
        </pc:spChg>
        <pc:spChg chg="mod">
          <ac:chgData name="仙太郎 鬼塚" userId="1ce3f3eda215ae0b" providerId="LiveId" clId="{99FDB773-B4F2-408E-970B-77EAAFD19EE7}" dt="2024-01-29T17:33:41.446" v="10242" actId="20577"/>
          <ac:spMkLst>
            <pc:docMk/>
            <pc:sldMk cId="4089544312" sldId="339"/>
            <ac:spMk id="6" creationId="{F42A66F0-8C25-4008-8210-87BFB5FE1F4A}"/>
          </ac:spMkLst>
        </pc:spChg>
      </pc:sldChg>
      <pc:sldChg chg="addSp delSp modSp new mod modNotesTx">
        <pc:chgData name="仙太郎 鬼塚" userId="1ce3f3eda215ae0b" providerId="LiveId" clId="{99FDB773-B4F2-408E-970B-77EAAFD19EE7}" dt="2024-01-29T20:05:28.059" v="12268" actId="113"/>
        <pc:sldMkLst>
          <pc:docMk/>
          <pc:sldMk cId="2414069813" sldId="340"/>
        </pc:sldMkLst>
        <pc:spChg chg="mod">
          <ac:chgData name="仙太郎 鬼塚" userId="1ce3f3eda215ae0b" providerId="LiveId" clId="{99FDB773-B4F2-408E-970B-77EAAFD19EE7}" dt="2024-01-29T05:24:58.315" v="614" actId="20577"/>
          <ac:spMkLst>
            <pc:docMk/>
            <pc:sldMk cId="2414069813" sldId="340"/>
            <ac:spMk id="2" creationId="{31FD994E-D85E-07B7-3A79-385F160A2645}"/>
          </ac:spMkLst>
        </pc:spChg>
        <pc:spChg chg="mod">
          <ac:chgData name="仙太郎 鬼塚" userId="1ce3f3eda215ae0b" providerId="LiveId" clId="{99FDB773-B4F2-408E-970B-77EAAFD19EE7}" dt="2024-01-29T18:52:19.468" v="12113" actId="20577"/>
          <ac:spMkLst>
            <pc:docMk/>
            <pc:sldMk cId="2414069813" sldId="340"/>
            <ac:spMk id="3" creationId="{38219CD9-1FBB-44D5-70B5-9FD5CD8B7038}"/>
          </ac:spMkLst>
        </pc:spChg>
        <pc:spChg chg="add del mod">
          <ac:chgData name="仙太郎 鬼塚" userId="1ce3f3eda215ae0b" providerId="LiveId" clId="{99FDB773-B4F2-408E-970B-77EAAFD19EE7}" dt="2024-01-29T17:33:41.839" v="10254" actId="20577"/>
          <ac:spMkLst>
            <pc:docMk/>
            <pc:sldMk cId="2414069813" sldId="340"/>
            <ac:spMk id="5" creationId="{D9B65272-7931-8B25-FAA5-9A1007434392}"/>
          </ac:spMkLst>
        </pc:spChg>
      </pc:sldChg>
      <pc:sldChg chg="addSp delSp modSp new mod ord modShow modNotesTx">
        <pc:chgData name="仙太郎 鬼塚" userId="1ce3f3eda215ae0b" providerId="LiveId" clId="{99FDB773-B4F2-408E-970B-77EAAFD19EE7}" dt="2024-01-29T20:01:45.237" v="12264" actId="113"/>
        <pc:sldMkLst>
          <pc:docMk/>
          <pc:sldMk cId="252380345" sldId="341"/>
        </pc:sldMkLst>
        <pc:spChg chg="mod">
          <ac:chgData name="仙太郎 鬼塚" userId="1ce3f3eda215ae0b" providerId="LiveId" clId="{99FDB773-B4F2-408E-970B-77EAAFD19EE7}" dt="2024-01-29T17:34:42.109" v="10337" actId="20577"/>
          <ac:spMkLst>
            <pc:docMk/>
            <pc:sldMk cId="252380345" sldId="341"/>
            <ac:spMk id="2" creationId="{A432736D-A6A7-D848-7A89-FE7D92169341}"/>
          </ac:spMkLst>
        </pc:spChg>
        <pc:spChg chg="mod">
          <ac:chgData name="仙太郎 鬼塚" userId="1ce3f3eda215ae0b" providerId="LiveId" clId="{99FDB773-B4F2-408E-970B-77EAAFD19EE7}" dt="2024-01-29T18:50:11.654" v="12033" actId="20577"/>
          <ac:spMkLst>
            <pc:docMk/>
            <pc:sldMk cId="252380345" sldId="341"/>
            <ac:spMk id="3" creationId="{D86EBADE-54DB-19EA-3C71-6C5FED693951}"/>
          </ac:spMkLst>
        </pc:spChg>
        <pc:spChg chg="add del">
          <ac:chgData name="仙太郎 鬼塚" userId="1ce3f3eda215ae0b" providerId="LiveId" clId="{99FDB773-B4F2-408E-970B-77EAAFD19EE7}" dt="2024-01-29T16:58:57.752" v="9184" actId="22"/>
          <ac:spMkLst>
            <pc:docMk/>
            <pc:sldMk cId="252380345" sldId="341"/>
            <ac:spMk id="6" creationId="{00C087AB-7D2E-8466-6748-AD8E817925A8}"/>
          </ac:spMkLst>
        </pc:spChg>
      </pc:sldChg>
      <pc:sldChg chg="delSp add del mod">
        <pc:chgData name="仙太郎 鬼塚" userId="1ce3f3eda215ae0b" providerId="LiveId" clId="{99FDB773-B4F2-408E-970B-77EAAFD19EE7}" dt="2024-01-29T05:21:52.647" v="598" actId="47"/>
        <pc:sldMkLst>
          <pc:docMk/>
          <pc:sldMk cId="2570230684" sldId="341"/>
        </pc:sldMkLst>
        <pc:spChg chg="del">
          <ac:chgData name="仙太郎 鬼塚" userId="1ce3f3eda215ae0b" providerId="LiveId" clId="{99FDB773-B4F2-408E-970B-77EAAFD19EE7}" dt="2024-01-29T05:16:24.794" v="597" actId="478"/>
          <ac:spMkLst>
            <pc:docMk/>
            <pc:sldMk cId="2570230684" sldId="341"/>
            <ac:spMk id="7" creationId="{3F98110B-02C6-4003-EF55-8F9A6A807386}"/>
          </ac:spMkLst>
        </pc:spChg>
        <pc:spChg chg="del">
          <ac:chgData name="仙太郎 鬼塚" userId="1ce3f3eda215ae0b" providerId="LiveId" clId="{99FDB773-B4F2-408E-970B-77EAAFD19EE7}" dt="2024-01-29T05:16:22.881" v="596" actId="478"/>
          <ac:spMkLst>
            <pc:docMk/>
            <pc:sldMk cId="2570230684" sldId="341"/>
            <ac:spMk id="8" creationId="{CAA3107B-6ED4-C7C0-116E-85218E467429}"/>
          </ac:spMkLst>
        </pc:spChg>
        <pc:picChg chg="del">
          <ac:chgData name="仙太郎 鬼塚" userId="1ce3f3eda215ae0b" providerId="LiveId" clId="{99FDB773-B4F2-408E-970B-77EAAFD19EE7}" dt="2024-01-29T05:16:21.970" v="595" actId="478"/>
          <ac:picMkLst>
            <pc:docMk/>
            <pc:sldMk cId="2570230684" sldId="341"/>
            <ac:picMk id="5" creationId="{EDEC205C-8E82-D7B3-B3DA-CC1F1B599238}"/>
          </ac:picMkLst>
        </pc:picChg>
        <pc:picChg chg="del">
          <ac:chgData name="仙太郎 鬼塚" userId="1ce3f3eda215ae0b" providerId="LiveId" clId="{99FDB773-B4F2-408E-970B-77EAAFD19EE7}" dt="2024-01-29T05:16:21.505" v="594" actId="478"/>
          <ac:picMkLst>
            <pc:docMk/>
            <pc:sldMk cId="2570230684" sldId="341"/>
            <ac:picMk id="6" creationId="{701F5A57-CE61-A310-E092-29F95FA42A50}"/>
          </ac:picMkLst>
        </pc:picChg>
      </pc:sldChg>
      <pc:sldChg chg="modSp new mod modNotesTx">
        <pc:chgData name="仙太郎 鬼塚" userId="1ce3f3eda215ae0b" providerId="LiveId" clId="{99FDB773-B4F2-408E-970B-77EAAFD19EE7}" dt="2024-01-29T18:53:57.157" v="12126" actId="20577"/>
        <pc:sldMkLst>
          <pc:docMk/>
          <pc:sldMk cId="1715263105" sldId="342"/>
        </pc:sldMkLst>
        <pc:spChg chg="mod">
          <ac:chgData name="仙太郎 鬼塚" userId="1ce3f3eda215ae0b" providerId="LiveId" clId="{99FDB773-B4F2-408E-970B-77EAAFD19EE7}" dt="2024-01-29T17:57:42.277" v="11317" actId="20577"/>
          <ac:spMkLst>
            <pc:docMk/>
            <pc:sldMk cId="1715263105" sldId="342"/>
            <ac:spMk id="2" creationId="{98F0CDFF-8272-8F67-C2B5-DCA9C3CBCF06}"/>
          </ac:spMkLst>
        </pc:spChg>
        <pc:spChg chg="mod">
          <ac:chgData name="仙太郎 鬼塚" userId="1ce3f3eda215ae0b" providerId="LiveId" clId="{99FDB773-B4F2-408E-970B-77EAAFD19EE7}" dt="2024-01-29T09:09:35.530" v="2578" actId="20577"/>
          <ac:spMkLst>
            <pc:docMk/>
            <pc:sldMk cId="1715263105" sldId="342"/>
            <ac:spMk id="3" creationId="{909C4A05-6CCA-012C-188D-32C8EE757544}"/>
          </ac:spMkLst>
        </pc:spChg>
      </pc:sldChg>
      <pc:sldChg chg="modSp add mod modNotesTx">
        <pc:chgData name="仙太郎 鬼塚" userId="1ce3f3eda215ae0b" providerId="LiveId" clId="{99FDB773-B4F2-408E-970B-77EAAFD19EE7}" dt="2024-01-29T17:33:41.590" v="10246" actId="20577"/>
        <pc:sldMkLst>
          <pc:docMk/>
          <pc:sldMk cId="3070566734" sldId="343"/>
        </pc:sldMkLst>
        <pc:spChg chg="mod">
          <ac:chgData name="仙太郎 鬼塚" userId="1ce3f3eda215ae0b" providerId="LiveId" clId="{99FDB773-B4F2-408E-970B-77EAAFD19EE7}" dt="2024-01-29T17:33:41.511" v="10244" actId="20577"/>
          <ac:spMkLst>
            <pc:docMk/>
            <pc:sldMk cId="3070566734" sldId="343"/>
            <ac:spMk id="3" creationId="{7CCB821C-AE09-4580-A988-A31150FC906B}"/>
          </ac:spMkLst>
        </pc:spChg>
        <pc:spChg chg="mod">
          <ac:chgData name="仙太郎 鬼塚" userId="1ce3f3eda215ae0b" providerId="LiveId" clId="{99FDB773-B4F2-408E-970B-77EAAFD19EE7}" dt="2024-01-29T17:33:41.590" v="10246" actId="20577"/>
          <ac:spMkLst>
            <pc:docMk/>
            <pc:sldMk cId="3070566734" sldId="343"/>
            <ac:spMk id="6" creationId="{F42A66F0-8C25-4008-8210-87BFB5FE1F4A}"/>
          </ac:spMkLst>
        </pc:spChg>
      </pc:sldChg>
      <pc:sldChg chg="addSp delSp modSp new del mod">
        <pc:chgData name="仙太郎 鬼塚" userId="1ce3f3eda215ae0b" providerId="LiveId" clId="{99FDB773-B4F2-408E-970B-77EAAFD19EE7}" dt="2024-01-29T09:22:25.166" v="2775" actId="47"/>
        <pc:sldMkLst>
          <pc:docMk/>
          <pc:sldMk cId="1235607979" sldId="344"/>
        </pc:sldMkLst>
        <pc:spChg chg="mod">
          <ac:chgData name="仙太郎 鬼塚" userId="1ce3f3eda215ae0b" providerId="LiveId" clId="{99FDB773-B4F2-408E-970B-77EAAFD19EE7}" dt="2024-01-29T09:12:52.194" v="2592" actId="20577"/>
          <ac:spMkLst>
            <pc:docMk/>
            <pc:sldMk cId="1235607979" sldId="344"/>
            <ac:spMk id="2" creationId="{229498C1-914C-366C-B8F6-2B4BCFFD723F}"/>
          </ac:spMkLst>
        </pc:spChg>
        <pc:spChg chg="add del">
          <ac:chgData name="仙太郎 鬼塚" userId="1ce3f3eda215ae0b" providerId="LiveId" clId="{99FDB773-B4F2-408E-970B-77EAAFD19EE7}" dt="2024-01-29T09:21:48.059" v="2772" actId="478"/>
          <ac:spMkLst>
            <pc:docMk/>
            <pc:sldMk cId="1235607979" sldId="344"/>
            <ac:spMk id="6" creationId="{4E77229F-3EB8-A1EB-3F07-AE7A3A641694}"/>
          </ac:spMkLst>
        </pc:spChg>
        <pc:spChg chg="add mod">
          <ac:chgData name="仙太郎 鬼塚" userId="1ce3f3eda215ae0b" providerId="LiveId" clId="{99FDB773-B4F2-408E-970B-77EAAFD19EE7}" dt="2024-01-29T09:22:19.851" v="2774" actId="20577"/>
          <ac:spMkLst>
            <pc:docMk/>
            <pc:sldMk cId="1235607979" sldId="344"/>
            <ac:spMk id="8" creationId="{B987EF14-DAAE-9FE1-A6DE-D9C5FD810ADF}"/>
          </ac:spMkLst>
        </pc:spChg>
      </pc:sldChg>
      <pc:sldChg chg="addSp delSp modSp new mod modNotesTx">
        <pc:chgData name="仙太郎 鬼塚" userId="1ce3f3eda215ae0b" providerId="LiveId" clId="{99FDB773-B4F2-408E-970B-77EAAFD19EE7}" dt="2024-01-29T18:56:28.787" v="12190" actId="20577"/>
        <pc:sldMkLst>
          <pc:docMk/>
          <pc:sldMk cId="2841034560" sldId="345"/>
        </pc:sldMkLst>
        <pc:spChg chg="mod">
          <ac:chgData name="仙太郎 鬼塚" userId="1ce3f3eda215ae0b" providerId="LiveId" clId="{99FDB773-B4F2-408E-970B-77EAAFD19EE7}" dt="2024-01-29T16:24:09.087" v="7207" actId="20577"/>
          <ac:spMkLst>
            <pc:docMk/>
            <pc:sldMk cId="2841034560" sldId="345"/>
            <ac:spMk id="2" creationId="{9346D2F5-3183-018C-E518-605703CED298}"/>
          </ac:spMkLst>
        </pc:spChg>
        <pc:spChg chg="del">
          <ac:chgData name="仙太郎 鬼塚" userId="1ce3f3eda215ae0b" providerId="LiveId" clId="{99FDB773-B4F2-408E-970B-77EAAFD19EE7}" dt="2024-01-29T09:28:38.079" v="2810" actId="931"/>
          <ac:spMkLst>
            <pc:docMk/>
            <pc:sldMk cId="2841034560" sldId="345"/>
            <ac:spMk id="3" creationId="{D83D4910-CFE0-95AC-B36A-CA28DB961A8C}"/>
          </ac:spMkLst>
        </pc:spChg>
        <pc:spChg chg="add del mod">
          <ac:chgData name="仙太郎 鬼塚" userId="1ce3f3eda215ae0b" providerId="LiveId" clId="{99FDB773-B4F2-408E-970B-77EAAFD19EE7}" dt="2024-01-29T09:33:57.992" v="2937" actId="478"/>
          <ac:spMkLst>
            <pc:docMk/>
            <pc:sldMk cId="2841034560" sldId="345"/>
            <ac:spMk id="7" creationId="{44CBF858-80B3-AB1C-4270-D321971FEA30}"/>
          </ac:spMkLst>
        </pc:spChg>
        <pc:spChg chg="add mod">
          <ac:chgData name="仙太郎 鬼塚" userId="1ce3f3eda215ae0b" providerId="LiveId" clId="{99FDB773-B4F2-408E-970B-77EAAFD19EE7}" dt="2024-01-29T18:54:46.907" v="12131" actId="1036"/>
          <ac:spMkLst>
            <pc:docMk/>
            <pc:sldMk cId="2841034560" sldId="345"/>
            <ac:spMk id="8" creationId="{27B1F88A-7715-484F-1BF7-9A7C984273A0}"/>
          </ac:spMkLst>
        </pc:spChg>
        <pc:spChg chg="add mod">
          <ac:chgData name="仙太郎 鬼塚" userId="1ce3f3eda215ae0b" providerId="LiveId" clId="{99FDB773-B4F2-408E-970B-77EAAFD19EE7}" dt="2024-01-29T18:54:46.907" v="12131" actId="1036"/>
          <ac:spMkLst>
            <pc:docMk/>
            <pc:sldMk cId="2841034560" sldId="345"/>
            <ac:spMk id="9" creationId="{9B5E2045-E06D-54CD-51A6-4AD535EAFFFD}"/>
          </ac:spMkLst>
        </pc:spChg>
        <pc:spChg chg="add mod">
          <ac:chgData name="仙太郎 鬼塚" userId="1ce3f3eda215ae0b" providerId="LiveId" clId="{99FDB773-B4F2-408E-970B-77EAAFD19EE7}" dt="2024-01-29T18:54:46.907" v="12131" actId="1036"/>
          <ac:spMkLst>
            <pc:docMk/>
            <pc:sldMk cId="2841034560" sldId="345"/>
            <ac:spMk id="10" creationId="{ED7AE43D-D107-C61D-B418-5E9BBD20E54D}"/>
          </ac:spMkLst>
        </pc:spChg>
        <pc:spChg chg="add del mod">
          <ac:chgData name="仙太郎 鬼塚" userId="1ce3f3eda215ae0b" providerId="LiveId" clId="{99FDB773-B4F2-408E-970B-77EAAFD19EE7}" dt="2024-01-29T09:33:58.512" v="2938" actId="478"/>
          <ac:spMkLst>
            <pc:docMk/>
            <pc:sldMk cId="2841034560" sldId="345"/>
            <ac:spMk id="11" creationId="{B3BBC9B9-ED96-166E-00B5-C5170113BC36}"/>
          </ac:spMkLst>
        </pc:spChg>
        <pc:spChg chg="add mod">
          <ac:chgData name="仙太郎 鬼塚" userId="1ce3f3eda215ae0b" providerId="LiveId" clId="{99FDB773-B4F2-408E-970B-77EAAFD19EE7}" dt="2024-01-29T18:54:46.907" v="12131" actId="1036"/>
          <ac:spMkLst>
            <pc:docMk/>
            <pc:sldMk cId="2841034560" sldId="345"/>
            <ac:spMk id="12" creationId="{AB99CF4D-0E0C-350C-F04F-3F968BD70740}"/>
          </ac:spMkLst>
        </pc:spChg>
        <pc:spChg chg="add mod">
          <ac:chgData name="仙太郎 鬼塚" userId="1ce3f3eda215ae0b" providerId="LiveId" clId="{99FDB773-B4F2-408E-970B-77EAAFD19EE7}" dt="2024-01-29T18:54:46.907" v="12131" actId="1036"/>
          <ac:spMkLst>
            <pc:docMk/>
            <pc:sldMk cId="2841034560" sldId="345"/>
            <ac:spMk id="38" creationId="{7532872F-A3CC-86FC-8038-FA1B6759C7A9}"/>
          </ac:spMkLst>
        </pc:spChg>
        <pc:spChg chg="add mod">
          <ac:chgData name="仙太郎 鬼塚" userId="1ce3f3eda215ae0b" providerId="LiveId" clId="{99FDB773-B4F2-408E-970B-77EAAFD19EE7}" dt="2024-01-29T18:54:46.907" v="12131" actId="1036"/>
          <ac:spMkLst>
            <pc:docMk/>
            <pc:sldMk cId="2841034560" sldId="345"/>
            <ac:spMk id="39" creationId="{7E5AF012-5A96-59C5-3ADB-B7F2888A3613}"/>
          </ac:spMkLst>
        </pc:spChg>
        <pc:spChg chg="add mod">
          <ac:chgData name="仙太郎 鬼塚" userId="1ce3f3eda215ae0b" providerId="LiveId" clId="{99FDB773-B4F2-408E-970B-77EAAFD19EE7}" dt="2024-01-29T09:39:37.284" v="3087"/>
          <ac:spMkLst>
            <pc:docMk/>
            <pc:sldMk cId="2841034560" sldId="345"/>
            <ac:spMk id="40" creationId="{9C7248E4-D7D0-2A19-2E14-4F7DA6E1FAF0}"/>
          </ac:spMkLst>
        </pc:spChg>
        <pc:spChg chg="add mod">
          <ac:chgData name="仙太郎 鬼塚" userId="1ce3f3eda215ae0b" providerId="LiveId" clId="{99FDB773-B4F2-408E-970B-77EAAFD19EE7}" dt="2024-01-29T18:54:46.907" v="12131" actId="1036"/>
          <ac:spMkLst>
            <pc:docMk/>
            <pc:sldMk cId="2841034560" sldId="345"/>
            <ac:spMk id="41" creationId="{A5981F28-66D8-9F6C-020C-4BBD77702042}"/>
          </ac:spMkLst>
        </pc:spChg>
        <pc:spChg chg="add mod">
          <ac:chgData name="仙太郎 鬼塚" userId="1ce3f3eda215ae0b" providerId="LiveId" clId="{99FDB773-B4F2-408E-970B-77EAAFD19EE7}" dt="2024-01-29T18:54:46.907" v="12131" actId="1036"/>
          <ac:spMkLst>
            <pc:docMk/>
            <pc:sldMk cId="2841034560" sldId="345"/>
            <ac:spMk id="51" creationId="{EF52C44C-1B5B-4B3E-6B58-9408AC3E3EF4}"/>
          </ac:spMkLst>
        </pc:spChg>
        <pc:spChg chg="add mod">
          <ac:chgData name="仙太郎 鬼塚" userId="1ce3f3eda215ae0b" providerId="LiveId" clId="{99FDB773-B4F2-408E-970B-77EAAFD19EE7}" dt="2024-01-29T09:44:37.121" v="3287" actId="571"/>
          <ac:spMkLst>
            <pc:docMk/>
            <pc:sldMk cId="2841034560" sldId="345"/>
            <ac:spMk id="57" creationId="{430FC4E4-F9B1-AA09-A828-6354FC3086B4}"/>
          </ac:spMkLst>
        </pc:spChg>
        <pc:spChg chg="add mod ord">
          <ac:chgData name="仙太郎 鬼塚" userId="1ce3f3eda215ae0b" providerId="LiveId" clId="{99FDB773-B4F2-408E-970B-77EAAFD19EE7}" dt="2024-01-29T18:54:46.907" v="12131" actId="1036"/>
          <ac:spMkLst>
            <pc:docMk/>
            <pc:sldMk cId="2841034560" sldId="345"/>
            <ac:spMk id="1035" creationId="{870842CF-403E-6F3C-832E-AF689FABEE07}"/>
          </ac:spMkLst>
        </pc:spChg>
        <pc:spChg chg="add mod">
          <ac:chgData name="仙太郎 鬼塚" userId="1ce3f3eda215ae0b" providerId="LiveId" clId="{99FDB773-B4F2-408E-970B-77EAAFD19EE7}" dt="2024-01-29T18:54:46.907" v="12131" actId="1036"/>
          <ac:spMkLst>
            <pc:docMk/>
            <pc:sldMk cId="2841034560" sldId="345"/>
            <ac:spMk id="1053" creationId="{B32ED633-A7CF-B666-74E9-3B92D49039EB}"/>
          </ac:spMkLst>
        </pc:spChg>
        <pc:spChg chg="add mod">
          <ac:chgData name="仙太郎 鬼塚" userId="1ce3f3eda215ae0b" providerId="LiveId" clId="{99FDB773-B4F2-408E-970B-77EAAFD19EE7}" dt="2024-01-29T18:54:46.907" v="12131" actId="1036"/>
          <ac:spMkLst>
            <pc:docMk/>
            <pc:sldMk cId="2841034560" sldId="345"/>
            <ac:spMk id="1054" creationId="{3708C5CD-E04E-ECBD-8647-BD9A1E052051}"/>
          </ac:spMkLst>
        </pc:spChg>
        <pc:spChg chg="add mod">
          <ac:chgData name="仙太郎 鬼塚" userId="1ce3f3eda215ae0b" providerId="LiveId" clId="{99FDB773-B4F2-408E-970B-77EAAFD19EE7}" dt="2024-01-29T18:54:46.907" v="12131" actId="1036"/>
          <ac:spMkLst>
            <pc:docMk/>
            <pc:sldMk cId="2841034560" sldId="345"/>
            <ac:spMk id="1055" creationId="{61EBFB1C-4CEE-B194-D548-AB2197468A27}"/>
          </ac:spMkLst>
        </pc:spChg>
        <pc:spChg chg="add del mod">
          <ac:chgData name="仙太郎 鬼塚" userId="1ce3f3eda215ae0b" providerId="LiveId" clId="{99FDB773-B4F2-408E-970B-77EAAFD19EE7}" dt="2024-01-29T18:54:46.907" v="12131" actId="1036"/>
          <ac:spMkLst>
            <pc:docMk/>
            <pc:sldMk cId="2841034560" sldId="345"/>
            <ac:spMk id="1056" creationId="{C50029EC-3E2D-5604-A3C5-0508F16821F8}"/>
          </ac:spMkLst>
        </pc:spChg>
        <pc:spChg chg="add mod">
          <ac:chgData name="仙太郎 鬼塚" userId="1ce3f3eda215ae0b" providerId="LiveId" clId="{99FDB773-B4F2-408E-970B-77EAAFD19EE7}" dt="2024-01-29T18:54:46.907" v="12131" actId="1036"/>
          <ac:spMkLst>
            <pc:docMk/>
            <pc:sldMk cId="2841034560" sldId="345"/>
            <ac:spMk id="1057" creationId="{8ADE416B-A5ED-72E8-1F39-CA8F9B50B6F5}"/>
          </ac:spMkLst>
        </pc:spChg>
        <pc:spChg chg="add mod ord">
          <ac:chgData name="仙太郎 鬼塚" userId="1ce3f3eda215ae0b" providerId="LiveId" clId="{99FDB773-B4F2-408E-970B-77EAAFD19EE7}" dt="2024-01-29T18:54:46.907" v="12131" actId="1036"/>
          <ac:spMkLst>
            <pc:docMk/>
            <pc:sldMk cId="2841034560" sldId="345"/>
            <ac:spMk id="1058" creationId="{FC471D2E-F605-6194-DEE3-E7F07D1699DF}"/>
          </ac:spMkLst>
        </pc:spChg>
        <pc:spChg chg="add mod">
          <ac:chgData name="仙太郎 鬼塚" userId="1ce3f3eda215ae0b" providerId="LiveId" clId="{99FDB773-B4F2-408E-970B-77EAAFD19EE7}" dt="2024-01-29T18:54:46.907" v="12131" actId="1036"/>
          <ac:spMkLst>
            <pc:docMk/>
            <pc:sldMk cId="2841034560" sldId="345"/>
            <ac:spMk id="1059" creationId="{CA8A94C5-29EF-49E9-B556-F6E2FB9D5E7D}"/>
          </ac:spMkLst>
        </pc:spChg>
        <pc:picChg chg="add mod">
          <ac:chgData name="仙太郎 鬼塚" userId="1ce3f3eda215ae0b" providerId="LiveId" clId="{99FDB773-B4F2-408E-970B-77EAAFD19EE7}" dt="2024-01-29T18:54:46.907" v="12131" actId="1036"/>
          <ac:picMkLst>
            <pc:docMk/>
            <pc:sldMk cId="2841034560" sldId="345"/>
            <ac:picMk id="6" creationId="{559A6D4B-EAF3-125C-B8E6-5BF8F3D25EEF}"/>
          </ac:picMkLst>
        </pc:picChg>
        <pc:picChg chg="add mod">
          <ac:chgData name="仙太郎 鬼塚" userId="1ce3f3eda215ae0b" providerId="LiveId" clId="{99FDB773-B4F2-408E-970B-77EAAFD19EE7}" dt="2024-01-29T18:54:46.907" v="12131" actId="1036"/>
          <ac:picMkLst>
            <pc:docMk/>
            <pc:sldMk cId="2841034560" sldId="345"/>
            <ac:picMk id="36" creationId="{DAD771CD-4F98-2AD8-F521-3D87891203CC}"/>
          </ac:picMkLst>
        </pc:picChg>
        <pc:picChg chg="add mod">
          <ac:chgData name="仙太郎 鬼塚" userId="1ce3f3eda215ae0b" providerId="LiveId" clId="{99FDB773-B4F2-408E-970B-77EAAFD19EE7}" dt="2024-01-29T18:54:46.907" v="12131" actId="1036"/>
          <ac:picMkLst>
            <pc:docMk/>
            <pc:sldMk cId="2841034560" sldId="345"/>
            <ac:picMk id="37" creationId="{1F5A07A0-143C-CFC9-CFCE-6462381B533A}"/>
          </ac:picMkLst>
        </pc:picChg>
        <pc:picChg chg="add mod">
          <ac:chgData name="仙太郎 鬼塚" userId="1ce3f3eda215ae0b" providerId="LiveId" clId="{99FDB773-B4F2-408E-970B-77EAAFD19EE7}" dt="2024-01-29T18:54:46.907" v="12131" actId="1036"/>
          <ac:picMkLst>
            <pc:docMk/>
            <pc:sldMk cId="2841034560" sldId="345"/>
            <ac:picMk id="1026" creationId="{CF6D39BC-BB7D-B7CF-944B-D759D3656E35}"/>
          </ac:picMkLst>
        </pc:picChg>
        <pc:picChg chg="add mod">
          <ac:chgData name="仙太郎 鬼塚" userId="1ce3f3eda215ae0b" providerId="LiveId" clId="{99FDB773-B4F2-408E-970B-77EAAFD19EE7}" dt="2024-01-29T18:54:46.907" v="12131" actId="1036"/>
          <ac:picMkLst>
            <pc:docMk/>
            <pc:sldMk cId="2841034560" sldId="345"/>
            <ac:picMk id="1028" creationId="{D66074F4-B9B2-ADAE-FDFF-A6C451B0B8CF}"/>
          </ac:picMkLst>
        </pc:picChg>
        <pc:picChg chg="add del mod">
          <ac:chgData name="仙太郎 鬼塚" userId="1ce3f3eda215ae0b" providerId="LiveId" clId="{99FDB773-B4F2-408E-970B-77EAAFD19EE7}" dt="2024-01-29T09:26:06.087" v="2806" actId="478"/>
          <ac:picMkLst>
            <pc:docMk/>
            <pc:sldMk cId="2841034560" sldId="345"/>
            <ac:picMk id="1030" creationId="{6E5AD76B-41BA-71AE-ADAF-CD2361CDB366}"/>
          </ac:picMkLst>
        </pc:picChg>
        <pc:picChg chg="add del mod">
          <ac:chgData name="仙太郎 鬼塚" userId="1ce3f3eda215ae0b" providerId="LiveId" clId="{99FDB773-B4F2-408E-970B-77EAAFD19EE7}" dt="2024-01-29T09:28:45.712" v="2815" actId="478"/>
          <ac:picMkLst>
            <pc:docMk/>
            <pc:sldMk cId="2841034560" sldId="345"/>
            <ac:picMk id="1032" creationId="{3BF19C7E-0BA4-8F81-966C-86FDFC92D46B}"/>
          </ac:picMkLst>
        </pc:picChg>
        <pc:picChg chg="add mod">
          <ac:chgData name="仙太郎 鬼塚" userId="1ce3f3eda215ae0b" providerId="LiveId" clId="{99FDB773-B4F2-408E-970B-77EAAFD19EE7}" dt="2024-01-29T18:54:46.907" v="12131" actId="1036"/>
          <ac:picMkLst>
            <pc:docMk/>
            <pc:sldMk cId="2841034560" sldId="345"/>
            <ac:picMk id="1034" creationId="{C692364A-8DC7-21FD-5A09-355FCC0C933F}"/>
          </ac:picMkLst>
        </pc:picChg>
        <pc:picChg chg="add mod">
          <ac:chgData name="仙太郎 鬼塚" userId="1ce3f3eda215ae0b" providerId="LiveId" clId="{99FDB773-B4F2-408E-970B-77EAAFD19EE7}" dt="2024-01-29T18:54:46.907" v="12131" actId="1036"/>
          <ac:picMkLst>
            <pc:docMk/>
            <pc:sldMk cId="2841034560" sldId="345"/>
            <ac:picMk id="1036" creationId="{20DB2DC2-6FBF-62DF-332B-31D49E6DB83D}"/>
          </ac:picMkLst>
        </pc:picChg>
        <pc:picChg chg="add mod">
          <ac:chgData name="仙太郎 鬼塚" userId="1ce3f3eda215ae0b" providerId="LiveId" clId="{99FDB773-B4F2-408E-970B-77EAAFD19EE7}" dt="2024-01-29T18:54:46.907" v="12131" actId="1036"/>
          <ac:picMkLst>
            <pc:docMk/>
            <pc:sldMk cId="2841034560" sldId="345"/>
            <ac:picMk id="1038" creationId="{2ED1126E-E888-2410-EDF7-91666EABCD30}"/>
          </ac:picMkLst>
        </pc:picChg>
        <pc:picChg chg="add mod">
          <ac:chgData name="仙太郎 鬼塚" userId="1ce3f3eda215ae0b" providerId="LiveId" clId="{99FDB773-B4F2-408E-970B-77EAAFD19EE7}" dt="2024-01-29T18:54:46.907" v="12131" actId="1036"/>
          <ac:picMkLst>
            <pc:docMk/>
            <pc:sldMk cId="2841034560" sldId="345"/>
            <ac:picMk id="1040" creationId="{EAEBC1DF-7E4D-37D4-F94A-AD7DDA7DEF5F}"/>
          </ac:picMkLst>
        </pc:picChg>
        <pc:cxnChg chg="add mod">
          <ac:chgData name="仙太郎 鬼塚" userId="1ce3f3eda215ae0b" providerId="LiveId" clId="{99FDB773-B4F2-408E-970B-77EAAFD19EE7}" dt="2024-01-29T18:54:46.907" v="12131" actId="1036"/>
          <ac:cxnSpMkLst>
            <pc:docMk/>
            <pc:sldMk cId="2841034560" sldId="345"/>
            <ac:cxnSpMk id="14" creationId="{863F340B-477D-5268-C716-A6848DB91F7D}"/>
          </ac:cxnSpMkLst>
        </pc:cxnChg>
        <pc:cxnChg chg="add del mod">
          <ac:chgData name="仙太郎 鬼塚" userId="1ce3f3eda215ae0b" providerId="LiveId" clId="{99FDB773-B4F2-408E-970B-77EAAFD19EE7}" dt="2024-01-29T09:49:15.159" v="3352" actId="478"/>
          <ac:cxnSpMkLst>
            <pc:docMk/>
            <pc:sldMk cId="2841034560" sldId="345"/>
            <ac:cxnSpMk id="18" creationId="{57166B25-4472-81CC-7F5F-DFDF48F50922}"/>
          </ac:cxnSpMkLst>
        </pc:cxnChg>
        <pc:cxnChg chg="add del mod">
          <ac:chgData name="仙太郎 鬼塚" userId="1ce3f3eda215ae0b" providerId="LiveId" clId="{99FDB773-B4F2-408E-970B-77EAAFD19EE7}" dt="2024-01-29T09:35:26.720" v="2970" actId="478"/>
          <ac:cxnSpMkLst>
            <pc:docMk/>
            <pc:sldMk cId="2841034560" sldId="345"/>
            <ac:cxnSpMk id="21" creationId="{1B9554A2-C5CB-D18B-EB34-7D2E8134A600}"/>
          </ac:cxnSpMkLst>
        </pc:cxnChg>
        <pc:cxnChg chg="add mod">
          <ac:chgData name="仙太郎 鬼塚" userId="1ce3f3eda215ae0b" providerId="LiveId" clId="{99FDB773-B4F2-408E-970B-77EAAFD19EE7}" dt="2024-01-29T18:54:46.907" v="12131" actId="1036"/>
          <ac:cxnSpMkLst>
            <pc:docMk/>
            <pc:sldMk cId="2841034560" sldId="345"/>
            <ac:cxnSpMk id="23" creationId="{701EA17F-57BF-0BD1-9960-6CEE9B17BF58}"/>
          </ac:cxnSpMkLst>
        </pc:cxnChg>
        <pc:cxnChg chg="add mod">
          <ac:chgData name="仙太郎 鬼塚" userId="1ce3f3eda215ae0b" providerId="LiveId" clId="{99FDB773-B4F2-408E-970B-77EAAFD19EE7}" dt="2024-01-29T18:54:46.907" v="12131" actId="1036"/>
          <ac:cxnSpMkLst>
            <pc:docMk/>
            <pc:sldMk cId="2841034560" sldId="345"/>
            <ac:cxnSpMk id="28" creationId="{B6FF2A8C-5F23-AD5C-3160-D53206C5DDF1}"/>
          </ac:cxnSpMkLst>
        </pc:cxnChg>
        <pc:cxnChg chg="add mod">
          <ac:chgData name="仙太郎 鬼塚" userId="1ce3f3eda215ae0b" providerId="LiveId" clId="{99FDB773-B4F2-408E-970B-77EAAFD19EE7}" dt="2024-01-29T18:54:46.907" v="12131" actId="1036"/>
          <ac:cxnSpMkLst>
            <pc:docMk/>
            <pc:sldMk cId="2841034560" sldId="345"/>
            <ac:cxnSpMk id="42" creationId="{0A72AD45-F85C-77F7-CC80-A646EE3F0907}"/>
          </ac:cxnSpMkLst>
        </pc:cxnChg>
        <pc:cxnChg chg="add mod">
          <ac:chgData name="仙太郎 鬼塚" userId="1ce3f3eda215ae0b" providerId="LiveId" clId="{99FDB773-B4F2-408E-970B-77EAAFD19EE7}" dt="2024-01-29T18:54:46.907" v="12131" actId="1036"/>
          <ac:cxnSpMkLst>
            <pc:docMk/>
            <pc:sldMk cId="2841034560" sldId="345"/>
            <ac:cxnSpMk id="47" creationId="{EEE6986A-1690-7DA8-8A51-7C2D947851EF}"/>
          </ac:cxnSpMkLst>
        </pc:cxnChg>
        <pc:cxnChg chg="add mod">
          <ac:chgData name="仙太郎 鬼塚" userId="1ce3f3eda215ae0b" providerId="LiveId" clId="{99FDB773-B4F2-408E-970B-77EAAFD19EE7}" dt="2024-01-29T18:54:46.907" v="12131" actId="1036"/>
          <ac:cxnSpMkLst>
            <pc:docMk/>
            <pc:sldMk cId="2841034560" sldId="345"/>
            <ac:cxnSpMk id="48" creationId="{E21126DC-452F-89D5-388F-ABD1853DA721}"/>
          </ac:cxnSpMkLst>
        </pc:cxnChg>
        <pc:cxnChg chg="add del mod">
          <ac:chgData name="仙太郎 鬼塚" userId="1ce3f3eda215ae0b" providerId="LiveId" clId="{99FDB773-B4F2-408E-970B-77EAAFD19EE7}" dt="2024-01-29T09:45:38.407" v="3309" actId="478"/>
          <ac:cxnSpMkLst>
            <pc:docMk/>
            <pc:sldMk cId="2841034560" sldId="345"/>
            <ac:cxnSpMk id="1024" creationId="{246BCCE7-644F-65DE-36ED-0263C1E4EF7A}"/>
          </ac:cxnSpMkLst>
        </pc:cxnChg>
        <pc:cxnChg chg="add mod">
          <ac:chgData name="仙太郎 鬼塚" userId="1ce3f3eda215ae0b" providerId="LiveId" clId="{99FDB773-B4F2-408E-970B-77EAAFD19EE7}" dt="2024-01-29T18:54:46.907" v="12131" actId="1036"/>
          <ac:cxnSpMkLst>
            <pc:docMk/>
            <pc:sldMk cId="2841034560" sldId="345"/>
            <ac:cxnSpMk id="1029" creationId="{CCC279B7-E4F1-82A7-0753-07F257318905}"/>
          </ac:cxnSpMkLst>
        </pc:cxnChg>
        <pc:cxnChg chg="add mod">
          <ac:chgData name="仙太郎 鬼塚" userId="1ce3f3eda215ae0b" providerId="LiveId" clId="{99FDB773-B4F2-408E-970B-77EAAFD19EE7}" dt="2024-01-29T18:54:46.907" v="12131" actId="1036"/>
          <ac:cxnSpMkLst>
            <pc:docMk/>
            <pc:sldMk cId="2841034560" sldId="345"/>
            <ac:cxnSpMk id="1037" creationId="{7F4F61DE-8E3E-8582-19CC-BBBE43BFEAFA}"/>
          </ac:cxnSpMkLst>
        </pc:cxnChg>
        <pc:cxnChg chg="add mod">
          <ac:chgData name="仙太郎 鬼塚" userId="1ce3f3eda215ae0b" providerId="LiveId" clId="{99FDB773-B4F2-408E-970B-77EAAFD19EE7}" dt="2024-01-29T18:54:46.907" v="12131" actId="1036"/>
          <ac:cxnSpMkLst>
            <pc:docMk/>
            <pc:sldMk cId="2841034560" sldId="345"/>
            <ac:cxnSpMk id="1048" creationId="{EDE9423D-674C-C955-5F8B-15BEC9471DB1}"/>
          </ac:cxnSpMkLst>
        </pc:cxnChg>
      </pc:sldChg>
      <pc:sldChg chg="modSp new mod modNotesTx">
        <pc:chgData name="仙太郎 鬼塚" userId="1ce3f3eda215ae0b" providerId="LiveId" clId="{99FDB773-B4F2-408E-970B-77EAAFD19EE7}" dt="2024-01-29T17:51:04.125" v="11025" actId="20577"/>
        <pc:sldMkLst>
          <pc:docMk/>
          <pc:sldMk cId="710185643" sldId="346"/>
        </pc:sldMkLst>
        <pc:spChg chg="mod">
          <ac:chgData name="仙太郎 鬼塚" userId="1ce3f3eda215ae0b" providerId="LiveId" clId="{99FDB773-B4F2-408E-970B-77EAAFD19EE7}" dt="2024-01-29T09:16:29.962" v="2654" actId="1076"/>
          <ac:spMkLst>
            <pc:docMk/>
            <pc:sldMk cId="710185643" sldId="346"/>
            <ac:spMk id="2" creationId="{CCF3E119-706A-5E09-1852-2B433609D936}"/>
          </ac:spMkLst>
        </pc:spChg>
        <pc:spChg chg="mod">
          <ac:chgData name="仙太郎 鬼塚" userId="1ce3f3eda215ae0b" providerId="LiveId" clId="{99FDB773-B4F2-408E-970B-77EAAFD19EE7}" dt="2024-01-29T09:21:44.624" v="2770" actId="20577"/>
          <ac:spMkLst>
            <pc:docMk/>
            <pc:sldMk cId="710185643" sldId="346"/>
            <ac:spMk id="3" creationId="{01E98F1D-72FE-FC52-9714-B8F085B3659C}"/>
          </ac:spMkLst>
        </pc:spChg>
      </pc:sldChg>
      <pc:sldChg chg="addSp delSp modSp new mod modNotesTx">
        <pc:chgData name="仙太郎 鬼塚" userId="1ce3f3eda215ae0b" providerId="LiveId" clId="{99FDB773-B4F2-408E-970B-77EAAFD19EE7}" dt="2024-01-29T18:20:06.509" v="11947" actId="20577"/>
        <pc:sldMkLst>
          <pc:docMk/>
          <pc:sldMk cId="2737356304" sldId="347"/>
        </pc:sldMkLst>
        <pc:spChg chg="mod">
          <ac:chgData name="仙太郎 鬼塚" userId="1ce3f3eda215ae0b" providerId="LiveId" clId="{99FDB773-B4F2-408E-970B-77EAAFD19EE7}" dt="2024-01-29T10:35:08.966" v="4130" actId="20577"/>
          <ac:spMkLst>
            <pc:docMk/>
            <pc:sldMk cId="2737356304" sldId="347"/>
            <ac:spMk id="2" creationId="{E9DDDC67-0668-2B12-EC68-06789CC96AB8}"/>
          </ac:spMkLst>
        </pc:spChg>
        <pc:spChg chg="del mod">
          <ac:chgData name="仙太郎 鬼塚" userId="1ce3f3eda215ae0b" providerId="LiveId" clId="{99FDB773-B4F2-408E-970B-77EAAFD19EE7}" dt="2024-01-29T10:25:40.359" v="3720" actId="478"/>
          <ac:spMkLst>
            <pc:docMk/>
            <pc:sldMk cId="2737356304" sldId="347"/>
            <ac:spMk id="3" creationId="{A06B6A19-89E3-E949-600A-F3ACAF373180}"/>
          </ac:spMkLst>
        </pc:spChg>
        <pc:spChg chg="add mod">
          <ac:chgData name="仙太郎 鬼塚" userId="1ce3f3eda215ae0b" providerId="LiveId" clId="{99FDB773-B4F2-408E-970B-77EAAFD19EE7}" dt="2024-01-29T10:13:37.736" v="3598" actId="1076"/>
          <ac:spMkLst>
            <pc:docMk/>
            <pc:sldMk cId="2737356304" sldId="347"/>
            <ac:spMk id="9" creationId="{9CD91B40-4A15-40B8-3DEE-5EFD0AB50889}"/>
          </ac:spMkLst>
        </pc:spChg>
        <pc:spChg chg="add mod">
          <ac:chgData name="仙太郎 鬼塚" userId="1ce3f3eda215ae0b" providerId="LiveId" clId="{99FDB773-B4F2-408E-970B-77EAAFD19EE7}" dt="2024-01-29T10:13:37.736" v="3598" actId="1076"/>
          <ac:spMkLst>
            <pc:docMk/>
            <pc:sldMk cId="2737356304" sldId="347"/>
            <ac:spMk id="10" creationId="{309C98F4-E069-2A00-503C-AA8265FAE7FA}"/>
          </ac:spMkLst>
        </pc:spChg>
        <pc:spChg chg="add mod">
          <ac:chgData name="仙太郎 鬼塚" userId="1ce3f3eda215ae0b" providerId="LiveId" clId="{99FDB773-B4F2-408E-970B-77EAAFD19EE7}" dt="2024-01-29T10:13:37.736" v="3598" actId="1076"/>
          <ac:spMkLst>
            <pc:docMk/>
            <pc:sldMk cId="2737356304" sldId="347"/>
            <ac:spMk id="11" creationId="{0659E4C6-AB40-4956-89C3-EFCCBEF51A18}"/>
          </ac:spMkLst>
        </pc:spChg>
        <pc:spChg chg="add mod">
          <ac:chgData name="仙太郎 鬼塚" userId="1ce3f3eda215ae0b" providerId="LiveId" clId="{99FDB773-B4F2-408E-970B-77EAAFD19EE7}" dt="2024-01-29T10:13:37.736" v="3598" actId="1076"/>
          <ac:spMkLst>
            <pc:docMk/>
            <pc:sldMk cId="2737356304" sldId="347"/>
            <ac:spMk id="12" creationId="{D5CE7E93-8E90-9D15-9D5B-2E6B576149A6}"/>
          </ac:spMkLst>
        </pc:spChg>
        <pc:spChg chg="add mod">
          <ac:chgData name="仙太郎 鬼塚" userId="1ce3f3eda215ae0b" providerId="LiveId" clId="{99FDB773-B4F2-408E-970B-77EAAFD19EE7}" dt="2024-01-29T10:13:37.736" v="3598" actId="1076"/>
          <ac:spMkLst>
            <pc:docMk/>
            <pc:sldMk cId="2737356304" sldId="347"/>
            <ac:spMk id="19" creationId="{824760E9-15C5-E1AD-8AA7-FE5486DFB61B}"/>
          </ac:spMkLst>
        </pc:spChg>
        <pc:spChg chg="add mod">
          <ac:chgData name="仙太郎 鬼塚" userId="1ce3f3eda215ae0b" providerId="LiveId" clId="{99FDB773-B4F2-408E-970B-77EAAFD19EE7}" dt="2024-01-29T10:13:37.736" v="3598" actId="1076"/>
          <ac:spMkLst>
            <pc:docMk/>
            <pc:sldMk cId="2737356304" sldId="347"/>
            <ac:spMk id="20" creationId="{37B8A205-7359-B013-2EA2-9831578EFE3C}"/>
          </ac:spMkLst>
        </pc:spChg>
        <pc:spChg chg="add mod">
          <ac:chgData name="仙太郎 鬼塚" userId="1ce3f3eda215ae0b" providerId="LiveId" clId="{99FDB773-B4F2-408E-970B-77EAAFD19EE7}" dt="2024-01-29T10:13:37.736" v="3598" actId="1076"/>
          <ac:spMkLst>
            <pc:docMk/>
            <pc:sldMk cId="2737356304" sldId="347"/>
            <ac:spMk id="21" creationId="{3375183A-CF5D-BFD8-5707-A2800C2A6D8C}"/>
          </ac:spMkLst>
        </pc:spChg>
        <pc:spChg chg="add mod">
          <ac:chgData name="仙太郎 鬼塚" userId="1ce3f3eda215ae0b" providerId="LiveId" clId="{99FDB773-B4F2-408E-970B-77EAAFD19EE7}" dt="2024-01-29T10:13:37.736" v="3598" actId="1076"/>
          <ac:spMkLst>
            <pc:docMk/>
            <pc:sldMk cId="2737356304" sldId="347"/>
            <ac:spMk id="22" creationId="{C08CC8B7-FB82-2DE1-9AEC-091BBF7BDDA6}"/>
          </ac:spMkLst>
        </pc:spChg>
        <pc:spChg chg="add mod">
          <ac:chgData name="仙太郎 鬼塚" userId="1ce3f3eda215ae0b" providerId="LiveId" clId="{99FDB773-B4F2-408E-970B-77EAAFD19EE7}" dt="2024-01-29T10:13:37.736" v="3598" actId="1076"/>
          <ac:spMkLst>
            <pc:docMk/>
            <pc:sldMk cId="2737356304" sldId="347"/>
            <ac:spMk id="24" creationId="{1296F6B8-0F7C-1066-EAD1-520522586AFF}"/>
          </ac:spMkLst>
        </pc:spChg>
        <pc:spChg chg="add mod">
          <ac:chgData name="仙太郎 鬼塚" userId="1ce3f3eda215ae0b" providerId="LiveId" clId="{99FDB773-B4F2-408E-970B-77EAAFD19EE7}" dt="2024-01-29T10:13:37.736" v="3598" actId="1076"/>
          <ac:spMkLst>
            <pc:docMk/>
            <pc:sldMk cId="2737356304" sldId="347"/>
            <ac:spMk id="26" creationId="{4F1DFF9D-74DA-800D-27C9-74FF81029FD4}"/>
          </ac:spMkLst>
        </pc:spChg>
        <pc:spChg chg="add mod">
          <ac:chgData name="仙太郎 鬼塚" userId="1ce3f3eda215ae0b" providerId="LiveId" clId="{99FDB773-B4F2-408E-970B-77EAAFD19EE7}" dt="2024-01-29T10:31:39.070" v="4042" actId="1076"/>
          <ac:spMkLst>
            <pc:docMk/>
            <pc:sldMk cId="2737356304" sldId="347"/>
            <ac:spMk id="27" creationId="{2297C0FE-5FE4-1C29-A129-8E71D71F9FF2}"/>
          </ac:spMkLst>
        </pc:spChg>
        <pc:spChg chg="add mod">
          <ac:chgData name="仙太郎 鬼塚" userId="1ce3f3eda215ae0b" providerId="LiveId" clId="{99FDB773-B4F2-408E-970B-77EAAFD19EE7}" dt="2024-01-29T10:31:54.362" v="4047" actId="1076"/>
          <ac:spMkLst>
            <pc:docMk/>
            <pc:sldMk cId="2737356304" sldId="347"/>
            <ac:spMk id="28" creationId="{EE1A9B89-3093-6040-F737-D4F34D5BE88F}"/>
          </ac:spMkLst>
        </pc:spChg>
        <pc:spChg chg="add mod">
          <ac:chgData name="仙太郎 鬼塚" userId="1ce3f3eda215ae0b" providerId="LiveId" clId="{99FDB773-B4F2-408E-970B-77EAAFD19EE7}" dt="2024-01-29T10:31:20.376" v="4037" actId="14100"/>
          <ac:spMkLst>
            <pc:docMk/>
            <pc:sldMk cId="2737356304" sldId="347"/>
            <ac:spMk id="29" creationId="{6756E863-FA24-43A7-0884-85496458D170}"/>
          </ac:spMkLst>
        </pc:spChg>
        <pc:spChg chg="add mod">
          <ac:chgData name="仙太郎 鬼塚" userId="1ce3f3eda215ae0b" providerId="LiveId" clId="{99FDB773-B4F2-408E-970B-77EAAFD19EE7}" dt="2024-01-29T10:31:29.406" v="4040" actId="1076"/>
          <ac:spMkLst>
            <pc:docMk/>
            <pc:sldMk cId="2737356304" sldId="347"/>
            <ac:spMk id="30" creationId="{2B8820B0-3109-0C44-A290-2021F057E804}"/>
          </ac:spMkLst>
        </pc:spChg>
        <pc:spChg chg="add mod">
          <ac:chgData name="仙太郎 鬼塚" userId="1ce3f3eda215ae0b" providerId="LiveId" clId="{99FDB773-B4F2-408E-970B-77EAAFD19EE7}" dt="2024-01-29T10:32:31.692" v="4052" actId="1076"/>
          <ac:spMkLst>
            <pc:docMk/>
            <pc:sldMk cId="2737356304" sldId="347"/>
            <ac:spMk id="31" creationId="{C30EF216-3DB9-B22D-07B7-5C32E760E120}"/>
          </ac:spMkLst>
        </pc:spChg>
        <pc:spChg chg="add mod">
          <ac:chgData name="仙太郎 鬼塚" userId="1ce3f3eda215ae0b" providerId="LiveId" clId="{99FDB773-B4F2-408E-970B-77EAAFD19EE7}" dt="2024-01-29T10:33:22.944" v="4076" actId="20577"/>
          <ac:spMkLst>
            <pc:docMk/>
            <pc:sldMk cId="2737356304" sldId="347"/>
            <ac:spMk id="32" creationId="{15164458-FA7A-42C5-2263-E201F0F83330}"/>
          </ac:spMkLst>
        </pc:spChg>
        <pc:spChg chg="add mod">
          <ac:chgData name="仙太郎 鬼塚" userId="1ce3f3eda215ae0b" providerId="LiveId" clId="{99FDB773-B4F2-408E-970B-77EAAFD19EE7}" dt="2024-01-29T10:30:53.510" v="4030" actId="1036"/>
          <ac:spMkLst>
            <pc:docMk/>
            <pc:sldMk cId="2737356304" sldId="347"/>
            <ac:spMk id="33" creationId="{E3AC7591-46BF-7A7B-46D7-4CC631E039B0}"/>
          </ac:spMkLst>
        </pc:spChg>
        <pc:spChg chg="add mod">
          <ac:chgData name="仙太郎 鬼塚" userId="1ce3f3eda215ae0b" providerId="LiveId" clId="{99FDB773-B4F2-408E-970B-77EAAFD19EE7}" dt="2024-01-29T10:32:22.302" v="4051" actId="1076"/>
          <ac:spMkLst>
            <pc:docMk/>
            <pc:sldMk cId="2737356304" sldId="347"/>
            <ac:spMk id="34" creationId="{15D59742-A58D-BC76-66B3-149FE631CD67}"/>
          </ac:spMkLst>
        </pc:spChg>
        <pc:spChg chg="add mod">
          <ac:chgData name="仙太郎 鬼塚" userId="1ce3f3eda215ae0b" providerId="LiveId" clId="{99FDB773-B4F2-408E-970B-77EAAFD19EE7}" dt="2024-01-29T10:30:53.510" v="4030" actId="1036"/>
          <ac:spMkLst>
            <pc:docMk/>
            <pc:sldMk cId="2737356304" sldId="347"/>
            <ac:spMk id="35" creationId="{CE78EF87-9B38-3DB5-3127-5A37540B9B25}"/>
          </ac:spMkLst>
        </pc:spChg>
        <pc:spChg chg="add mod">
          <ac:chgData name="仙太郎 鬼塚" userId="1ce3f3eda215ae0b" providerId="LiveId" clId="{99FDB773-B4F2-408E-970B-77EAAFD19EE7}" dt="2024-01-29T10:31:35.238" v="4041" actId="1076"/>
          <ac:spMkLst>
            <pc:docMk/>
            <pc:sldMk cId="2737356304" sldId="347"/>
            <ac:spMk id="45" creationId="{F865BC33-352A-B08D-471D-629673AA73A1}"/>
          </ac:spMkLst>
        </pc:spChg>
        <pc:spChg chg="add mod">
          <ac:chgData name="仙太郎 鬼塚" userId="1ce3f3eda215ae0b" providerId="LiveId" clId="{99FDB773-B4F2-408E-970B-77EAAFD19EE7}" dt="2024-01-29T10:32:45.458" v="4057" actId="1076"/>
          <ac:spMkLst>
            <pc:docMk/>
            <pc:sldMk cId="2737356304" sldId="347"/>
            <ac:spMk id="46" creationId="{C90F1DBB-99C1-4C49-684A-5C48152D316C}"/>
          </ac:spMkLst>
        </pc:spChg>
        <pc:picChg chg="add mod">
          <ac:chgData name="仙太郎 鬼塚" userId="1ce3f3eda215ae0b" providerId="LiveId" clId="{99FDB773-B4F2-408E-970B-77EAAFD19EE7}" dt="2024-01-29T10:13:38.200" v="3599"/>
          <ac:picMkLst>
            <pc:docMk/>
            <pc:sldMk cId="2737356304" sldId="347"/>
            <ac:picMk id="5" creationId="{77313DD4-EB1C-F906-52F7-42D426E8461E}"/>
          </ac:picMkLst>
        </pc:picChg>
        <pc:picChg chg="add mod">
          <ac:chgData name="仙太郎 鬼塚" userId="1ce3f3eda215ae0b" providerId="LiveId" clId="{99FDB773-B4F2-408E-970B-77EAAFD19EE7}" dt="2024-01-29T10:13:37.736" v="3598" actId="1076"/>
          <ac:picMkLst>
            <pc:docMk/>
            <pc:sldMk cId="2737356304" sldId="347"/>
            <ac:picMk id="6" creationId="{5A08AD38-5E06-5DF6-FD8B-EFD7C6A5F8E1}"/>
          </ac:picMkLst>
        </pc:picChg>
        <pc:picChg chg="add mod">
          <ac:chgData name="仙太郎 鬼塚" userId="1ce3f3eda215ae0b" providerId="LiveId" clId="{99FDB773-B4F2-408E-970B-77EAAFD19EE7}" dt="2024-01-29T10:13:37.736" v="3598" actId="1076"/>
          <ac:picMkLst>
            <pc:docMk/>
            <pc:sldMk cId="2737356304" sldId="347"/>
            <ac:picMk id="7" creationId="{031DABAE-8B3C-7DD1-0534-49738C35690A}"/>
          </ac:picMkLst>
        </pc:picChg>
        <pc:picChg chg="add mod">
          <ac:chgData name="仙太郎 鬼塚" userId="1ce3f3eda215ae0b" providerId="LiveId" clId="{99FDB773-B4F2-408E-970B-77EAAFD19EE7}" dt="2024-01-29T10:13:37.736" v="3598" actId="1076"/>
          <ac:picMkLst>
            <pc:docMk/>
            <pc:sldMk cId="2737356304" sldId="347"/>
            <ac:picMk id="8" creationId="{40D04F02-5576-ADD5-7B20-4969EE4AAA74}"/>
          </ac:picMkLst>
        </pc:picChg>
        <pc:picChg chg="add mod">
          <ac:chgData name="仙太郎 鬼塚" userId="1ce3f3eda215ae0b" providerId="LiveId" clId="{99FDB773-B4F2-408E-970B-77EAAFD19EE7}" dt="2024-01-29T10:13:37.736" v="3598" actId="1076"/>
          <ac:picMkLst>
            <pc:docMk/>
            <pc:sldMk cId="2737356304" sldId="347"/>
            <ac:picMk id="23" creationId="{E9EFB8B7-514D-9261-D351-ECE8FE2BF482}"/>
          </ac:picMkLst>
        </pc:picChg>
        <pc:picChg chg="add mod">
          <ac:chgData name="仙太郎 鬼塚" userId="1ce3f3eda215ae0b" providerId="LiveId" clId="{99FDB773-B4F2-408E-970B-77EAAFD19EE7}" dt="2024-01-29T10:13:37.736" v="3598" actId="1076"/>
          <ac:picMkLst>
            <pc:docMk/>
            <pc:sldMk cId="2737356304" sldId="347"/>
            <ac:picMk id="25" creationId="{0B33B45E-64FC-8E68-8162-B5351B8BD531}"/>
          </ac:picMkLst>
        </pc:picChg>
        <pc:cxnChg chg="add mod">
          <ac:chgData name="仙太郎 鬼塚" userId="1ce3f3eda215ae0b" providerId="LiveId" clId="{99FDB773-B4F2-408E-970B-77EAAFD19EE7}" dt="2024-01-29T10:13:37.736" v="3598" actId="1076"/>
          <ac:cxnSpMkLst>
            <pc:docMk/>
            <pc:sldMk cId="2737356304" sldId="347"/>
            <ac:cxnSpMk id="13" creationId="{A2C1F0DB-6DA3-C4C4-4D33-97DC8D82259B}"/>
          </ac:cxnSpMkLst>
        </pc:cxnChg>
        <pc:cxnChg chg="add mod">
          <ac:chgData name="仙太郎 鬼塚" userId="1ce3f3eda215ae0b" providerId="LiveId" clId="{99FDB773-B4F2-408E-970B-77EAAFD19EE7}" dt="2024-01-29T10:13:37.736" v="3598" actId="1076"/>
          <ac:cxnSpMkLst>
            <pc:docMk/>
            <pc:sldMk cId="2737356304" sldId="347"/>
            <ac:cxnSpMk id="14" creationId="{BB0437E8-6E1F-B0C7-76DA-03836468854B}"/>
          </ac:cxnSpMkLst>
        </pc:cxnChg>
        <pc:cxnChg chg="add mod">
          <ac:chgData name="仙太郎 鬼塚" userId="1ce3f3eda215ae0b" providerId="LiveId" clId="{99FDB773-B4F2-408E-970B-77EAAFD19EE7}" dt="2024-01-29T10:13:37.736" v="3598" actId="1076"/>
          <ac:cxnSpMkLst>
            <pc:docMk/>
            <pc:sldMk cId="2737356304" sldId="347"/>
            <ac:cxnSpMk id="15" creationId="{89F6BB37-D4BC-045B-1105-C71F34F67949}"/>
          </ac:cxnSpMkLst>
        </pc:cxnChg>
        <pc:cxnChg chg="add mod">
          <ac:chgData name="仙太郎 鬼塚" userId="1ce3f3eda215ae0b" providerId="LiveId" clId="{99FDB773-B4F2-408E-970B-77EAAFD19EE7}" dt="2024-01-29T10:13:37.736" v="3598" actId="1076"/>
          <ac:cxnSpMkLst>
            <pc:docMk/>
            <pc:sldMk cId="2737356304" sldId="347"/>
            <ac:cxnSpMk id="16" creationId="{48D59F39-9448-6882-AAE8-B63664CC80AD}"/>
          </ac:cxnSpMkLst>
        </pc:cxnChg>
        <pc:cxnChg chg="add mod">
          <ac:chgData name="仙太郎 鬼塚" userId="1ce3f3eda215ae0b" providerId="LiveId" clId="{99FDB773-B4F2-408E-970B-77EAAFD19EE7}" dt="2024-01-29T10:13:37.736" v="3598" actId="1076"/>
          <ac:cxnSpMkLst>
            <pc:docMk/>
            <pc:sldMk cId="2737356304" sldId="347"/>
            <ac:cxnSpMk id="17" creationId="{5C04458B-7128-04AC-5EC7-2AA293647A2C}"/>
          </ac:cxnSpMkLst>
        </pc:cxnChg>
        <pc:cxnChg chg="add mod">
          <ac:chgData name="仙太郎 鬼塚" userId="1ce3f3eda215ae0b" providerId="LiveId" clId="{99FDB773-B4F2-408E-970B-77EAAFD19EE7}" dt="2024-01-29T10:13:37.736" v="3598" actId="1076"/>
          <ac:cxnSpMkLst>
            <pc:docMk/>
            <pc:sldMk cId="2737356304" sldId="347"/>
            <ac:cxnSpMk id="18" creationId="{97631A60-80E4-9001-67B2-E65F377FD2BD}"/>
          </ac:cxnSpMkLst>
        </pc:cxnChg>
        <pc:cxnChg chg="add mod">
          <ac:chgData name="仙太郎 鬼塚" userId="1ce3f3eda215ae0b" providerId="LiveId" clId="{99FDB773-B4F2-408E-970B-77EAAFD19EE7}" dt="2024-01-29T10:30:53.510" v="4030" actId="1036"/>
          <ac:cxnSpMkLst>
            <pc:docMk/>
            <pc:sldMk cId="2737356304" sldId="347"/>
            <ac:cxnSpMk id="37" creationId="{A1776928-0C04-8C9C-0102-3DD647CD168A}"/>
          </ac:cxnSpMkLst>
        </pc:cxnChg>
        <pc:cxnChg chg="add mod">
          <ac:chgData name="仙太郎 鬼塚" userId="1ce3f3eda215ae0b" providerId="LiveId" clId="{99FDB773-B4F2-408E-970B-77EAAFD19EE7}" dt="2024-01-29T10:30:53.510" v="4030" actId="1036"/>
          <ac:cxnSpMkLst>
            <pc:docMk/>
            <pc:sldMk cId="2737356304" sldId="347"/>
            <ac:cxnSpMk id="39" creationId="{A83E62A2-294F-2B6F-CD75-F4213B01782E}"/>
          </ac:cxnSpMkLst>
        </pc:cxnChg>
        <pc:cxnChg chg="add mod">
          <ac:chgData name="仙太郎 鬼塚" userId="1ce3f3eda215ae0b" providerId="LiveId" clId="{99FDB773-B4F2-408E-970B-77EAAFD19EE7}" dt="2024-01-29T10:31:35.238" v="4041" actId="1076"/>
          <ac:cxnSpMkLst>
            <pc:docMk/>
            <pc:sldMk cId="2737356304" sldId="347"/>
            <ac:cxnSpMk id="47" creationId="{0C25CEF5-8F49-CDE2-CE69-CB9F120D9782}"/>
          </ac:cxnSpMkLst>
        </pc:cxnChg>
        <pc:cxnChg chg="add mod">
          <ac:chgData name="仙太郎 鬼塚" userId="1ce3f3eda215ae0b" providerId="LiveId" clId="{99FDB773-B4F2-408E-970B-77EAAFD19EE7}" dt="2024-01-29T10:31:29.406" v="4040" actId="1076"/>
          <ac:cxnSpMkLst>
            <pc:docMk/>
            <pc:sldMk cId="2737356304" sldId="347"/>
            <ac:cxnSpMk id="50" creationId="{8D19383C-8E16-102F-769F-072FEDDD3164}"/>
          </ac:cxnSpMkLst>
        </pc:cxnChg>
        <pc:cxnChg chg="add mod">
          <ac:chgData name="仙太郎 鬼塚" userId="1ce3f3eda215ae0b" providerId="LiveId" clId="{99FDB773-B4F2-408E-970B-77EAAFD19EE7}" dt="2024-01-29T10:31:39.070" v="4042" actId="1076"/>
          <ac:cxnSpMkLst>
            <pc:docMk/>
            <pc:sldMk cId="2737356304" sldId="347"/>
            <ac:cxnSpMk id="54" creationId="{D3672F76-0C8D-0B87-CDC7-64CD123C24C3}"/>
          </ac:cxnSpMkLst>
        </pc:cxnChg>
        <pc:cxnChg chg="add mod">
          <ac:chgData name="仙太郎 鬼塚" userId="1ce3f3eda215ae0b" providerId="LiveId" clId="{99FDB773-B4F2-408E-970B-77EAAFD19EE7}" dt="2024-01-29T10:31:54.362" v="4047" actId="1076"/>
          <ac:cxnSpMkLst>
            <pc:docMk/>
            <pc:sldMk cId="2737356304" sldId="347"/>
            <ac:cxnSpMk id="58" creationId="{6A915EF1-1ABC-6A3B-0933-E24FA4E38087}"/>
          </ac:cxnSpMkLst>
        </pc:cxnChg>
        <pc:cxnChg chg="add mod">
          <ac:chgData name="仙太郎 鬼塚" userId="1ce3f3eda215ae0b" providerId="LiveId" clId="{99FDB773-B4F2-408E-970B-77EAAFD19EE7}" dt="2024-01-29T10:32:31.692" v="4052" actId="1076"/>
          <ac:cxnSpMkLst>
            <pc:docMk/>
            <pc:sldMk cId="2737356304" sldId="347"/>
            <ac:cxnSpMk id="84" creationId="{729D4EC3-C908-EE75-B9B6-4575868A8749}"/>
          </ac:cxnSpMkLst>
        </pc:cxnChg>
        <pc:cxnChg chg="add mod">
          <ac:chgData name="仙太郎 鬼塚" userId="1ce3f3eda215ae0b" providerId="LiveId" clId="{99FDB773-B4F2-408E-970B-77EAAFD19EE7}" dt="2024-01-29T10:32:45.458" v="4057" actId="1076"/>
          <ac:cxnSpMkLst>
            <pc:docMk/>
            <pc:sldMk cId="2737356304" sldId="347"/>
            <ac:cxnSpMk id="89" creationId="{3E3AC8A0-6A7C-902A-54A2-F6DE8B60DD24}"/>
          </ac:cxnSpMkLst>
        </pc:cxnChg>
        <pc:cxnChg chg="add mod">
          <ac:chgData name="仙太郎 鬼塚" userId="1ce3f3eda215ae0b" providerId="LiveId" clId="{99FDB773-B4F2-408E-970B-77EAAFD19EE7}" dt="2024-01-29T10:32:59.576" v="4060" actId="14100"/>
          <ac:cxnSpMkLst>
            <pc:docMk/>
            <pc:sldMk cId="2737356304" sldId="347"/>
            <ac:cxnSpMk id="93" creationId="{E058F542-4E14-2880-90FB-C87DC246C756}"/>
          </ac:cxnSpMkLst>
        </pc:cxnChg>
        <pc:cxnChg chg="add mod">
          <ac:chgData name="仙太郎 鬼塚" userId="1ce3f3eda215ae0b" providerId="LiveId" clId="{99FDB773-B4F2-408E-970B-77EAAFD19EE7}" dt="2024-01-29T10:33:05.470" v="4063" actId="14100"/>
          <ac:cxnSpMkLst>
            <pc:docMk/>
            <pc:sldMk cId="2737356304" sldId="347"/>
            <ac:cxnSpMk id="96" creationId="{681F3071-FD67-4796-82AF-A3E28B7AEEB9}"/>
          </ac:cxnSpMkLst>
        </pc:cxnChg>
      </pc:sldChg>
      <pc:sldChg chg="addSp modSp new mod">
        <pc:chgData name="仙太郎 鬼塚" userId="1ce3f3eda215ae0b" providerId="LiveId" clId="{99FDB773-B4F2-408E-970B-77EAAFD19EE7}" dt="2024-01-29T18:27:54.139" v="11972" actId="1035"/>
        <pc:sldMkLst>
          <pc:docMk/>
          <pc:sldMk cId="1980174913" sldId="348"/>
        </pc:sldMkLst>
        <pc:spChg chg="mod">
          <ac:chgData name="仙太郎 鬼塚" userId="1ce3f3eda215ae0b" providerId="LiveId" clId="{99FDB773-B4F2-408E-970B-77EAAFD19EE7}" dt="2024-01-29T12:18:14.374" v="4412" actId="20577"/>
          <ac:spMkLst>
            <pc:docMk/>
            <pc:sldMk cId="1980174913" sldId="348"/>
            <ac:spMk id="2" creationId="{68F88A72-23B7-66F9-57CC-5BDB3FC093E1}"/>
          </ac:spMkLst>
        </pc:spChg>
        <pc:spChg chg="mod">
          <ac:chgData name="仙太郎 鬼塚" userId="1ce3f3eda215ae0b" providerId="LiveId" clId="{99FDB773-B4F2-408E-970B-77EAAFD19EE7}" dt="2024-01-29T13:16:24.300" v="4933" actId="20577"/>
          <ac:spMkLst>
            <pc:docMk/>
            <pc:sldMk cId="1980174913" sldId="348"/>
            <ac:spMk id="3" creationId="{390885DD-F9CF-7901-4196-18DEC76E7D3E}"/>
          </ac:spMkLst>
        </pc:spChg>
        <pc:graphicFrameChg chg="add mod modGraphic">
          <ac:chgData name="仙太郎 鬼塚" userId="1ce3f3eda215ae0b" providerId="LiveId" clId="{99FDB773-B4F2-408E-970B-77EAAFD19EE7}" dt="2024-01-29T18:27:54.139" v="11972" actId="1035"/>
          <ac:graphicFrameMkLst>
            <pc:docMk/>
            <pc:sldMk cId="1980174913" sldId="348"/>
            <ac:graphicFrameMk id="5" creationId="{330A1D77-592A-7177-BEF5-BEE3EBC10C96}"/>
          </ac:graphicFrameMkLst>
        </pc:graphicFrameChg>
      </pc:sldChg>
      <pc:sldChg chg="modSp new del mod">
        <pc:chgData name="仙太郎 鬼塚" userId="1ce3f3eda215ae0b" providerId="LiveId" clId="{99FDB773-B4F2-408E-970B-77EAAFD19EE7}" dt="2024-01-29T11:00:33.587" v="4329" actId="47"/>
        <pc:sldMkLst>
          <pc:docMk/>
          <pc:sldMk cId="2042968307" sldId="348"/>
        </pc:sldMkLst>
        <pc:spChg chg="mod">
          <ac:chgData name="仙太郎 鬼塚" userId="1ce3f3eda215ae0b" providerId="LiveId" clId="{99FDB773-B4F2-408E-970B-77EAAFD19EE7}" dt="2024-01-29T10:35:15.399" v="4132" actId="20577"/>
          <ac:spMkLst>
            <pc:docMk/>
            <pc:sldMk cId="2042968307" sldId="348"/>
            <ac:spMk id="2" creationId="{359326DF-E1ED-1CAB-548A-C7D1A784DE56}"/>
          </ac:spMkLst>
        </pc:spChg>
      </pc:sldChg>
      <pc:sldChg chg="addSp delSp modSp new add del mod ord modShow">
        <pc:chgData name="仙太郎 鬼塚" userId="1ce3f3eda215ae0b" providerId="LiveId" clId="{99FDB773-B4F2-408E-970B-77EAAFD19EE7}" dt="2024-01-29T20:27:00.527" v="12366"/>
        <pc:sldMkLst>
          <pc:docMk/>
          <pc:sldMk cId="3708245684" sldId="349"/>
        </pc:sldMkLst>
        <pc:spChg chg="mod">
          <ac:chgData name="仙太郎 鬼塚" userId="1ce3f3eda215ae0b" providerId="LiveId" clId="{99FDB773-B4F2-408E-970B-77EAAFD19EE7}" dt="2024-01-29T20:21:02.192" v="12296" actId="20577"/>
          <ac:spMkLst>
            <pc:docMk/>
            <pc:sldMk cId="3708245684" sldId="349"/>
            <ac:spMk id="2" creationId="{BF730B71-C40B-ABF4-F0D2-12CCBEDAF11B}"/>
          </ac:spMkLst>
        </pc:spChg>
        <pc:spChg chg="mod">
          <ac:chgData name="仙太郎 鬼塚" userId="1ce3f3eda215ae0b" providerId="LiveId" clId="{99FDB773-B4F2-408E-970B-77EAAFD19EE7}" dt="2024-01-29T20:26:47.234" v="12362" actId="20577"/>
          <ac:spMkLst>
            <pc:docMk/>
            <pc:sldMk cId="3708245684" sldId="349"/>
            <ac:spMk id="3" creationId="{D171EF2B-3E14-369D-1859-2B58F64C7E14}"/>
          </ac:spMkLst>
        </pc:spChg>
        <pc:graphicFrameChg chg="add del mod modGraphic">
          <ac:chgData name="仙太郎 鬼塚" userId="1ce3f3eda215ae0b" providerId="LiveId" clId="{99FDB773-B4F2-408E-970B-77EAAFD19EE7}" dt="2024-01-29T20:26:55.696" v="12363" actId="1076"/>
          <ac:graphicFrameMkLst>
            <pc:docMk/>
            <pc:sldMk cId="3708245684" sldId="349"/>
            <ac:graphicFrameMk id="5" creationId="{1E8E6631-5CE3-1BC6-DBE9-F36369483D10}"/>
          </ac:graphicFrameMkLst>
        </pc:graphicFrameChg>
      </pc:sldChg>
      <pc:sldChg chg="addSp modSp add del mod">
        <pc:chgData name="仙太郎 鬼塚" userId="1ce3f3eda215ae0b" providerId="LiveId" clId="{99FDB773-B4F2-408E-970B-77EAAFD19EE7}" dt="2024-01-29T18:28:22.676" v="11976" actId="47"/>
        <pc:sldMkLst>
          <pc:docMk/>
          <pc:sldMk cId="2447460079" sldId="350"/>
        </pc:sldMkLst>
        <pc:spChg chg="add mod ord">
          <ac:chgData name="仙太郎 鬼塚" userId="1ce3f3eda215ae0b" providerId="LiveId" clId="{99FDB773-B4F2-408E-970B-77EAAFD19EE7}" dt="2024-01-29T13:42:37.943" v="5087" actId="14100"/>
          <ac:spMkLst>
            <pc:docMk/>
            <pc:sldMk cId="2447460079" sldId="350"/>
            <ac:spMk id="6" creationId="{091FD751-2144-6361-0766-FCCD98F4F48D}"/>
          </ac:spMkLst>
        </pc:spChg>
        <pc:graphicFrameChg chg="modGraphic">
          <ac:chgData name="仙太郎 鬼塚" userId="1ce3f3eda215ae0b" providerId="LiveId" clId="{99FDB773-B4F2-408E-970B-77EAAFD19EE7}" dt="2024-01-29T14:10:03.074" v="5442" actId="14734"/>
          <ac:graphicFrameMkLst>
            <pc:docMk/>
            <pc:sldMk cId="2447460079" sldId="350"/>
            <ac:graphicFrameMk id="5" creationId="{330A1D77-592A-7177-BEF5-BEE3EBC10C96}"/>
          </ac:graphicFrameMkLst>
        </pc:graphicFrameChg>
      </pc:sldChg>
      <pc:sldChg chg="modSp new mod">
        <pc:chgData name="仙太郎 鬼塚" userId="1ce3f3eda215ae0b" providerId="LiveId" clId="{99FDB773-B4F2-408E-970B-77EAAFD19EE7}" dt="2024-01-29T13:56:36.475" v="5394" actId="20577"/>
        <pc:sldMkLst>
          <pc:docMk/>
          <pc:sldMk cId="3135202957" sldId="351"/>
        </pc:sldMkLst>
        <pc:spChg chg="mod">
          <ac:chgData name="仙太郎 鬼塚" userId="1ce3f3eda215ae0b" providerId="LiveId" clId="{99FDB773-B4F2-408E-970B-77EAAFD19EE7}" dt="2024-01-29T13:52:26.147" v="5242" actId="20577"/>
          <ac:spMkLst>
            <pc:docMk/>
            <pc:sldMk cId="3135202957" sldId="351"/>
            <ac:spMk id="2" creationId="{23BD534D-3F08-E119-04D9-41F7BFC8593A}"/>
          </ac:spMkLst>
        </pc:spChg>
        <pc:spChg chg="mod">
          <ac:chgData name="仙太郎 鬼塚" userId="1ce3f3eda215ae0b" providerId="LiveId" clId="{99FDB773-B4F2-408E-970B-77EAAFD19EE7}" dt="2024-01-29T13:56:36.475" v="5394" actId="20577"/>
          <ac:spMkLst>
            <pc:docMk/>
            <pc:sldMk cId="3135202957" sldId="351"/>
            <ac:spMk id="3" creationId="{A2E67969-CF23-C8CF-E7E0-4C31500C266E}"/>
          </ac:spMkLst>
        </pc:spChg>
      </pc:sldChg>
      <pc:sldChg chg="addSp delSp modSp new mod">
        <pc:chgData name="仙太郎 鬼塚" userId="1ce3f3eda215ae0b" providerId="LiveId" clId="{99FDB773-B4F2-408E-970B-77EAAFD19EE7}" dt="2024-01-29T15:25:28.087" v="6513" actId="20577"/>
        <pc:sldMkLst>
          <pc:docMk/>
          <pc:sldMk cId="3615998439" sldId="352"/>
        </pc:sldMkLst>
        <pc:spChg chg="del mod">
          <ac:chgData name="仙太郎 鬼塚" userId="1ce3f3eda215ae0b" providerId="LiveId" clId="{99FDB773-B4F2-408E-970B-77EAAFD19EE7}" dt="2024-01-29T14:55:25.627" v="6093" actId="478"/>
          <ac:spMkLst>
            <pc:docMk/>
            <pc:sldMk cId="3615998439" sldId="352"/>
            <ac:spMk id="2" creationId="{C084A5F0-0EB8-75D1-8BBF-7F209172B618}"/>
          </ac:spMkLst>
        </pc:spChg>
        <pc:spChg chg="mod">
          <ac:chgData name="仙太郎 鬼塚" userId="1ce3f3eda215ae0b" providerId="LiveId" clId="{99FDB773-B4F2-408E-970B-77EAAFD19EE7}" dt="2024-01-29T15:25:28.087" v="6513" actId="20577"/>
          <ac:spMkLst>
            <pc:docMk/>
            <pc:sldMk cId="3615998439" sldId="352"/>
            <ac:spMk id="3" creationId="{74BD66D3-59B9-A9FA-7008-FB41B595AD61}"/>
          </ac:spMkLst>
        </pc:spChg>
        <pc:spChg chg="add del mod">
          <ac:chgData name="仙太郎 鬼塚" userId="1ce3f3eda215ae0b" providerId="LiveId" clId="{99FDB773-B4F2-408E-970B-77EAAFD19EE7}" dt="2024-01-29T14:55:40.857" v="6097" actId="478"/>
          <ac:spMkLst>
            <pc:docMk/>
            <pc:sldMk cId="3615998439" sldId="352"/>
            <ac:spMk id="7" creationId="{C7EB7FF3-96FA-AE4C-3C5E-8494ED861D62}"/>
          </ac:spMkLst>
        </pc:spChg>
        <pc:spChg chg="add mod ord">
          <ac:chgData name="仙太郎 鬼塚" userId="1ce3f3eda215ae0b" providerId="LiveId" clId="{99FDB773-B4F2-408E-970B-77EAAFD19EE7}" dt="2024-01-29T14:55:43.713" v="6103" actId="20577"/>
          <ac:spMkLst>
            <pc:docMk/>
            <pc:sldMk cId="3615998439" sldId="352"/>
            <ac:spMk id="8" creationId="{41C819E3-CA24-1EFD-7D76-5D2F592D5DD0}"/>
          </ac:spMkLst>
        </pc:spChg>
        <pc:graphicFrameChg chg="add mod modGraphic">
          <ac:chgData name="仙太郎 鬼塚" userId="1ce3f3eda215ae0b" providerId="LiveId" clId="{99FDB773-B4F2-408E-970B-77EAAFD19EE7}" dt="2024-01-29T14:15:32.721" v="5591" actId="14734"/>
          <ac:graphicFrameMkLst>
            <pc:docMk/>
            <pc:sldMk cId="3615998439" sldId="352"/>
            <ac:graphicFrameMk id="5" creationId="{96EDC978-2F42-5E20-0E8E-D9AF62B9ACC5}"/>
          </ac:graphicFrameMkLst>
        </pc:graphicFrameChg>
        <pc:graphicFrameChg chg="add mod">
          <ac:chgData name="仙太郎 鬼塚" userId="1ce3f3eda215ae0b" providerId="LiveId" clId="{99FDB773-B4F2-408E-970B-77EAAFD19EE7}" dt="2024-01-29T14:57:03.545" v="6121" actId="1076"/>
          <ac:graphicFrameMkLst>
            <pc:docMk/>
            <pc:sldMk cId="3615998439" sldId="352"/>
            <ac:graphicFrameMk id="9" creationId="{83599A85-50F4-EEEF-18D9-C1F03EB630EA}"/>
          </ac:graphicFrameMkLst>
        </pc:graphicFrameChg>
      </pc:sldChg>
      <pc:sldChg chg="addSp modSp add mod ord">
        <pc:chgData name="仙太郎 鬼塚" userId="1ce3f3eda215ae0b" providerId="LiveId" clId="{99FDB773-B4F2-408E-970B-77EAAFD19EE7}" dt="2024-01-29T19:03:01.467" v="12214" actId="15"/>
        <pc:sldMkLst>
          <pc:docMk/>
          <pc:sldMk cId="1697728333" sldId="353"/>
        </pc:sldMkLst>
        <pc:spChg chg="mod">
          <ac:chgData name="仙太郎 鬼塚" userId="1ce3f3eda215ae0b" providerId="LiveId" clId="{99FDB773-B4F2-408E-970B-77EAAFD19EE7}" dt="2024-01-29T14:09:02.038" v="5440"/>
          <ac:spMkLst>
            <pc:docMk/>
            <pc:sldMk cId="1697728333" sldId="353"/>
            <ac:spMk id="2" creationId="{C084A5F0-0EB8-75D1-8BBF-7F209172B618}"/>
          </ac:spMkLst>
        </pc:spChg>
        <pc:spChg chg="mod">
          <ac:chgData name="仙太郎 鬼塚" userId="1ce3f3eda215ae0b" providerId="LiveId" clId="{99FDB773-B4F2-408E-970B-77EAAFD19EE7}" dt="2024-01-29T19:03:01.467" v="12214" actId="15"/>
          <ac:spMkLst>
            <pc:docMk/>
            <pc:sldMk cId="1697728333" sldId="353"/>
            <ac:spMk id="3" creationId="{74BD66D3-59B9-A9FA-7008-FB41B595AD61}"/>
          </ac:spMkLst>
        </pc:spChg>
        <pc:graphicFrameChg chg="add mod modGraphic">
          <ac:chgData name="仙太郎 鬼塚" userId="1ce3f3eda215ae0b" providerId="LiveId" clId="{99FDB773-B4F2-408E-970B-77EAAFD19EE7}" dt="2024-01-29T18:35:26.889" v="12001"/>
          <ac:graphicFrameMkLst>
            <pc:docMk/>
            <pc:sldMk cId="1697728333" sldId="353"/>
            <ac:graphicFrameMk id="5" creationId="{BA737775-C79C-A874-265E-025690D3BA99}"/>
          </ac:graphicFrameMkLst>
        </pc:graphicFrameChg>
      </pc:sldChg>
      <pc:sldChg chg="addSp delSp modSp new mod">
        <pc:chgData name="仙太郎 鬼塚" userId="1ce3f3eda215ae0b" providerId="LiveId" clId="{99FDB773-B4F2-408E-970B-77EAAFD19EE7}" dt="2024-01-29T18:36:19.561" v="12006"/>
        <pc:sldMkLst>
          <pc:docMk/>
          <pc:sldMk cId="3143385183" sldId="354"/>
        </pc:sldMkLst>
        <pc:spChg chg="mod">
          <ac:chgData name="仙太郎 鬼塚" userId="1ce3f3eda215ae0b" providerId="LiveId" clId="{99FDB773-B4F2-408E-970B-77EAAFD19EE7}" dt="2024-01-29T14:57:06.132" v="6123" actId="20577"/>
          <ac:spMkLst>
            <pc:docMk/>
            <pc:sldMk cId="3143385183" sldId="354"/>
            <ac:spMk id="2" creationId="{22871C60-C277-FCD4-B0E2-8C61B19DBE4F}"/>
          </ac:spMkLst>
        </pc:spChg>
        <pc:spChg chg="del mod">
          <ac:chgData name="仙太郎 鬼塚" userId="1ce3f3eda215ae0b" providerId="LiveId" clId="{99FDB773-B4F2-408E-970B-77EAAFD19EE7}" dt="2024-01-29T14:33:49.073" v="5806" actId="478"/>
          <ac:spMkLst>
            <pc:docMk/>
            <pc:sldMk cId="3143385183" sldId="354"/>
            <ac:spMk id="3" creationId="{F52678E0-03DD-CF79-0E36-0CD52E5F7A4E}"/>
          </ac:spMkLst>
        </pc:spChg>
        <pc:graphicFrameChg chg="add mod modGraphic">
          <ac:chgData name="仙太郎 鬼塚" userId="1ce3f3eda215ae0b" providerId="LiveId" clId="{99FDB773-B4F2-408E-970B-77EAAFD19EE7}" dt="2024-01-29T18:36:19.561" v="12006"/>
          <ac:graphicFrameMkLst>
            <pc:docMk/>
            <pc:sldMk cId="3143385183" sldId="354"/>
            <ac:graphicFrameMk id="5" creationId="{ECB08EA1-5F3C-C2D6-602D-14699FBB8069}"/>
          </ac:graphicFrameMkLst>
        </pc:graphicFrameChg>
        <pc:graphicFrameChg chg="add mod modGraphic">
          <ac:chgData name="仙太郎 鬼塚" userId="1ce3f3eda215ae0b" providerId="LiveId" clId="{99FDB773-B4F2-408E-970B-77EAAFD19EE7}" dt="2024-01-29T18:34:18.575" v="11987" actId="207"/>
          <ac:graphicFrameMkLst>
            <pc:docMk/>
            <pc:sldMk cId="3143385183" sldId="354"/>
            <ac:graphicFrameMk id="6" creationId="{259AAF2B-8EC5-9ACE-7BA6-C16615C341B0}"/>
          </ac:graphicFrameMkLst>
        </pc:graphicFrameChg>
        <pc:graphicFrameChg chg="add del mod modGraphic">
          <ac:chgData name="仙太郎 鬼塚" userId="1ce3f3eda215ae0b" providerId="LiveId" clId="{99FDB773-B4F2-408E-970B-77EAAFD19EE7}" dt="2024-01-29T14:29:34.936" v="5679" actId="478"/>
          <ac:graphicFrameMkLst>
            <pc:docMk/>
            <pc:sldMk cId="3143385183" sldId="354"/>
            <ac:graphicFrameMk id="7" creationId="{5A6D87EB-0951-6863-BB15-ACF58D93831F}"/>
          </ac:graphicFrameMkLst>
        </pc:graphicFrameChg>
        <pc:graphicFrameChg chg="add del mod">
          <ac:chgData name="仙太郎 鬼塚" userId="1ce3f3eda215ae0b" providerId="LiveId" clId="{99FDB773-B4F2-408E-970B-77EAAFD19EE7}" dt="2024-01-29T18:34:15.676" v="11986" actId="478"/>
          <ac:graphicFrameMkLst>
            <pc:docMk/>
            <pc:sldMk cId="3143385183" sldId="354"/>
            <ac:graphicFrameMk id="8" creationId="{FE3E54EF-7BEB-3DCF-CECF-5A8543C4F72E}"/>
          </ac:graphicFrameMkLst>
        </pc:graphicFrameChg>
      </pc:sldChg>
      <pc:sldChg chg="addSp modSp add mod ord modShow">
        <pc:chgData name="仙太郎 鬼塚" userId="1ce3f3eda215ae0b" providerId="LiveId" clId="{99FDB773-B4F2-408E-970B-77EAAFD19EE7}" dt="2024-01-29T19:17:42.630" v="12230"/>
        <pc:sldMkLst>
          <pc:docMk/>
          <pc:sldMk cId="2195152986" sldId="355"/>
        </pc:sldMkLst>
        <pc:spChg chg="mod">
          <ac:chgData name="仙太郎 鬼塚" userId="1ce3f3eda215ae0b" providerId="LiveId" clId="{99FDB773-B4F2-408E-970B-77EAAFD19EE7}" dt="2024-01-29T15:26:43.700" v="6571"/>
          <ac:spMkLst>
            <pc:docMk/>
            <pc:sldMk cId="2195152986" sldId="355"/>
            <ac:spMk id="3" creationId="{B3F8CA14-56F3-F4A4-1C03-745EB4999103}"/>
          </ac:spMkLst>
        </pc:spChg>
        <pc:spChg chg="add mod">
          <ac:chgData name="仙太郎 鬼塚" userId="1ce3f3eda215ae0b" providerId="LiveId" clId="{99FDB773-B4F2-408E-970B-77EAAFD19EE7}" dt="2024-01-29T15:23:51.015" v="6459" actId="208"/>
          <ac:spMkLst>
            <pc:docMk/>
            <pc:sldMk cId="2195152986" sldId="355"/>
            <ac:spMk id="5" creationId="{7B325DFF-AB99-0B72-8244-062F2CE73810}"/>
          </ac:spMkLst>
        </pc:spChg>
      </pc:sldChg>
      <pc:sldChg chg="modSp add del mod">
        <pc:chgData name="仙太郎 鬼塚" userId="1ce3f3eda215ae0b" providerId="LiveId" clId="{99FDB773-B4F2-408E-970B-77EAAFD19EE7}" dt="2024-01-29T14:55:14.625" v="6092" actId="47"/>
        <pc:sldMkLst>
          <pc:docMk/>
          <pc:sldMk cId="3688296133" sldId="355"/>
        </pc:sldMkLst>
        <pc:spChg chg="mod">
          <ac:chgData name="仙太郎 鬼塚" userId="1ce3f3eda215ae0b" providerId="LiveId" clId="{99FDB773-B4F2-408E-970B-77EAAFD19EE7}" dt="2024-01-29T14:55:02.737" v="6086" actId="20577"/>
          <ac:spMkLst>
            <pc:docMk/>
            <pc:sldMk cId="3688296133" sldId="355"/>
            <ac:spMk id="2" creationId="{22871C60-C277-FCD4-B0E2-8C61B19DBE4F}"/>
          </ac:spMkLst>
        </pc:spChg>
      </pc:sldChg>
      <pc:sldChg chg="addSp delSp modSp new mod">
        <pc:chgData name="仙太郎 鬼塚" userId="1ce3f3eda215ae0b" providerId="LiveId" clId="{99FDB773-B4F2-408E-970B-77EAAFD19EE7}" dt="2024-01-29T15:41:24.785" v="7186" actId="20577"/>
        <pc:sldMkLst>
          <pc:docMk/>
          <pc:sldMk cId="101176241" sldId="356"/>
        </pc:sldMkLst>
        <pc:spChg chg="mod">
          <ac:chgData name="仙太郎 鬼塚" userId="1ce3f3eda215ae0b" providerId="LiveId" clId="{99FDB773-B4F2-408E-970B-77EAAFD19EE7}" dt="2024-01-29T15:29:17.608" v="6712" actId="20577"/>
          <ac:spMkLst>
            <pc:docMk/>
            <pc:sldMk cId="101176241" sldId="356"/>
            <ac:spMk id="2" creationId="{4AE31AB8-5351-46F3-DE18-D3496DB232BC}"/>
          </ac:spMkLst>
        </pc:spChg>
        <pc:spChg chg="mod">
          <ac:chgData name="仙太郎 鬼塚" userId="1ce3f3eda215ae0b" providerId="LiveId" clId="{99FDB773-B4F2-408E-970B-77EAAFD19EE7}" dt="2024-01-29T15:41:24.785" v="7186" actId="20577"/>
          <ac:spMkLst>
            <pc:docMk/>
            <pc:sldMk cId="101176241" sldId="356"/>
            <ac:spMk id="3" creationId="{61380BD8-6648-A821-210E-FE8B1321C326}"/>
          </ac:spMkLst>
        </pc:spChg>
        <pc:graphicFrameChg chg="add del mod modGraphic">
          <ac:chgData name="仙太郎 鬼塚" userId="1ce3f3eda215ae0b" providerId="LiveId" clId="{99FDB773-B4F2-408E-970B-77EAAFD19EE7}" dt="2024-01-29T15:41:07.872" v="7159" actId="478"/>
          <ac:graphicFrameMkLst>
            <pc:docMk/>
            <pc:sldMk cId="101176241" sldId="356"/>
            <ac:graphicFrameMk id="5" creationId="{32536265-C2EC-5764-549C-4D2564769C45}"/>
          </ac:graphicFrameMkLst>
        </pc:graphicFrameChg>
      </pc:sldChg>
      <pc:sldChg chg="add del mod modShow">
        <pc:chgData name="仙太郎 鬼塚" userId="1ce3f3eda215ae0b" providerId="LiveId" clId="{99FDB773-B4F2-408E-970B-77EAAFD19EE7}" dt="2024-01-29T19:17:50.325" v="12231" actId="47"/>
        <pc:sldMkLst>
          <pc:docMk/>
          <pc:sldMk cId="988612057" sldId="357"/>
        </pc:sldMkLst>
      </pc:sldChg>
      <pc:sldChg chg="add del mod ord modShow">
        <pc:chgData name="仙太郎 鬼塚" userId="1ce3f3eda215ae0b" providerId="LiveId" clId="{99FDB773-B4F2-408E-970B-77EAAFD19EE7}" dt="2024-01-29T17:10:37.992" v="9468" actId="47"/>
        <pc:sldMkLst>
          <pc:docMk/>
          <pc:sldMk cId="1840276535" sldId="358"/>
        </pc:sldMkLst>
      </pc:sldChg>
      <pc:sldChg chg="addSp modSp add mod">
        <pc:chgData name="仙太郎 鬼塚" userId="1ce3f3eda215ae0b" providerId="LiveId" clId="{99FDB773-B4F2-408E-970B-77EAAFD19EE7}" dt="2024-01-29T18:28:21.164" v="11975" actId="1076"/>
        <pc:sldMkLst>
          <pc:docMk/>
          <pc:sldMk cId="3167223562" sldId="358"/>
        </pc:sldMkLst>
        <pc:spChg chg="add mod">
          <ac:chgData name="仙太郎 鬼塚" userId="1ce3f3eda215ae0b" providerId="LiveId" clId="{99FDB773-B4F2-408E-970B-77EAAFD19EE7}" dt="2024-01-29T18:28:21.164" v="11975" actId="1076"/>
          <ac:spMkLst>
            <pc:docMk/>
            <pc:sldMk cId="3167223562" sldId="358"/>
            <ac:spMk id="6" creationId="{AFCE5CD9-9D47-A19D-F703-9F755E10B1C3}"/>
          </ac:spMkLst>
        </pc:spChg>
      </pc:sldChg>
      <pc:sldChg chg="modSp add mod">
        <pc:chgData name="仙太郎 鬼塚" userId="1ce3f3eda215ae0b" providerId="LiveId" clId="{99FDB773-B4F2-408E-970B-77EAAFD19EE7}" dt="2024-01-29T19:03:15.234" v="12219"/>
        <pc:sldMkLst>
          <pc:docMk/>
          <pc:sldMk cId="1319052404" sldId="359"/>
        </pc:sldMkLst>
        <pc:spChg chg="mod">
          <ac:chgData name="仙太郎 鬼塚" userId="1ce3f3eda215ae0b" providerId="LiveId" clId="{99FDB773-B4F2-408E-970B-77EAAFD19EE7}" dt="2024-01-29T19:03:15.234" v="12219"/>
          <ac:spMkLst>
            <pc:docMk/>
            <pc:sldMk cId="1319052404" sldId="359"/>
            <ac:spMk id="3" creationId="{74BD66D3-59B9-A9FA-7008-FB41B595AD61}"/>
          </ac:spMkLst>
        </pc:spChg>
        <pc:graphicFrameChg chg="modGraphic">
          <ac:chgData name="仙太郎 鬼塚" userId="1ce3f3eda215ae0b" providerId="LiveId" clId="{99FDB773-B4F2-408E-970B-77EAAFD19EE7}" dt="2024-01-29T18:39:16.161" v="12010" actId="207"/>
          <ac:graphicFrameMkLst>
            <pc:docMk/>
            <pc:sldMk cId="1319052404" sldId="359"/>
            <ac:graphicFrameMk id="5" creationId="{BA737775-C79C-A874-265E-025690D3BA99}"/>
          </ac:graphicFrameMkLst>
        </pc:graphicFrameChg>
      </pc:sldChg>
      <pc:sldChg chg="modSp add mod">
        <pc:chgData name="仙太郎 鬼塚" userId="1ce3f3eda215ae0b" providerId="LiveId" clId="{99FDB773-B4F2-408E-970B-77EAAFD19EE7}" dt="2024-01-29T19:03:19.274" v="12220"/>
        <pc:sldMkLst>
          <pc:docMk/>
          <pc:sldMk cId="1334958887" sldId="360"/>
        </pc:sldMkLst>
        <pc:spChg chg="mod">
          <ac:chgData name="仙太郎 鬼塚" userId="1ce3f3eda215ae0b" providerId="LiveId" clId="{99FDB773-B4F2-408E-970B-77EAAFD19EE7}" dt="2024-01-29T19:03:19.274" v="12220"/>
          <ac:spMkLst>
            <pc:docMk/>
            <pc:sldMk cId="1334958887" sldId="360"/>
            <ac:spMk id="3" creationId="{74BD66D3-59B9-A9FA-7008-FB41B595AD61}"/>
          </ac:spMkLst>
        </pc:spChg>
        <pc:graphicFrameChg chg="modGraphic">
          <ac:chgData name="仙太郎 鬼塚" userId="1ce3f3eda215ae0b" providerId="LiveId" clId="{99FDB773-B4F2-408E-970B-77EAAFD19EE7}" dt="2024-01-29T18:39:25.346" v="12012" actId="207"/>
          <ac:graphicFrameMkLst>
            <pc:docMk/>
            <pc:sldMk cId="1334958887" sldId="360"/>
            <ac:graphicFrameMk id="5" creationId="{BA737775-C79C-A874-265E-025690D3BA99}"/>
          </ac:graphicFrameMkLst>
        </pc:graphicFrameChg>
      </pc:sldChg>
      <pc:sldChg chg="new add del">
        <pc:chgData name="仙太郎 鬼塚" userId="1ce3f3eda215ae0b" providerId="LiveId" clId="{99FDB773-B4F2-408E-970B-77EAAFD19EE7}" dt="2024-01-29T20:20:54.038" v="12284" actId="680"/>
        <pc:sldMkLst>
          <pc:docMk/>
          <pc:sldMk cId="3555173734" sldId="361"/>
        </pc:sldMkLst>
      </pc:sldChg>
      <pc:sldChg chg="add">
        <pc:chgData name="仙太郎 鬼塚" userId="1ce3f3eda215ae0b" providerId="LiveId" clId="{99FDB773-B4F2-408E-970B-77EAAFD19EE7}" dt="2024-01-29T20:20:55.676" v="12285"/>
        <pc:sldMkLst>
          <pc:docMk/>
          <pc:sldMk cId="4216768450" sldId="361"/>
        </pc:sldMkLst>
      </pc:sldChg>
    </pc:docChg>
  </pc:docChgLst>
  <pc:docChgLst>
    <pc:chgData name="仙太郎 鬼塚" userId="1ce3f3eda215ae0b" providerId="LiveId" clId="{24C36E6C-394C-7549-A960-F8CCF5B1F7D1}"/>
    <pc:docChg chg="undo custSel addSld delSld modSld sldOrd">
      <pc:chgData name="仙太郎 鬼塚" userId="1ce3f3eda215ae0b" providerId="LiveId" clId="{24C36E6C-394C-7549-A960-F8CCF5B1F7D1}" dt="2024-02-07T04:19:13.982" v="2623" actId="478"/>
      <pc:docMkLst>
        <pc:docMk/>
      </pc:docMkLst>
      <pc:sldChg chg="modNotesTx">
        <pc:chgData name="仙太郎 鬼塚" userId="1ce3f3eda215ae0b" providerId="LiveId" clId="{24C36E6C-394C-7549-A960-F8CCF5B1F7D1}" dt="2024-02-05T02:12:54.344" v="275" actId="20577"/>
        <pc:sldMkLst>
          <pc:docMk/>
          <pc:sldMk cId="3487497897" sldId="256"/>
        </pc:sldMkLst>
      </pc:sldChg>
      <pc:sldChg chg="addSp delSp modSp">
        <pc:chgData name="仙太郎 鬼塚" userId="1ce3f3eda215ae0b" providerId="LiveId" clId="{24C36E6C-394C-7549-A960-F8CCF5B1F7D1}" dt="2024-02-04T15:34:30.345" v="190" actId="478"/>
        <pc:sldMkLst>
          <pc:docMk/>
          <pc:sldMk cId="1623133934" sldId="287"/>
        </pc:sldMkLst>
        <pc:spChg chg="add del mod">
          <ac:chgData name="仙太郎 鬼塚" userId="1ce3f3eda215ae0b" providerId="LiveId" clId="{24C36E6C-394C-7549-A960-F8CCF5B1F7D1}" dt="2024-02-04T15:34:30.345" v="190" actId="478"/>
          <ac:spMkLst>
            <pc:docMk/>
            <pc:sldMk cId="1623133934" sldId="287"/>
            <ac:spMk id="6" creationId="{0EC4885E-8D39-7E53-06CC-8ACC44ABB7E9}"/>
          </ac:spMkLst>
        </pc:spChg>
        <pc:spChg chg="add del mod">
          <ac:chgData name="仙太郎 鬼塚" userId="1ce3f3eda215ae0b" providerId="LiveId" clId="{24C36E6C-394C-7549-A960-F8CCF5B1F7D1}" dt="2024-02-04T15:34:30.345" v="190" actId="478"/>
          <ac:spMkLst>
            <pc:docMk/>
            <pc:sldMk cId="1623133934" sldId="287"/>
            <ac:spMk id="7" creationId="{E531CFEB-1814-22CD-C0CB-41E6D425459C}"/>
          </ac:spMkLst>
        </pc:spChg>
      </pc:sldChg>
      <pc:sldChg chg="modNotesTx">
        <pc:chgData name="仙太郎 鬼塚" userId="1ce3f3eda215ae0b" providerId="LiveId" clId="{24C36E6C-394C-7549-A960-F8CCF5B1F7D1}" dt="2024-02-04T15:53:24.001" v="199" actId="20577"/>
        <pc:sldMkLst>
          <pc:docMk/>
          <pc:sldMk cId="2296289183" sldId="294"/>
        </pc:sldMkLst>
      </pc:sldChg>
      <pc:sldChg chg="modSp mod modNotesTx">
        <pc:chgData name="仙太郎 鬼塚" userId="1ce3f3eda215ae0b" providerId="LiveId" clId="{24C36E6C-394C-7549-A960-F8CCF5B1F7D1}" dt="2024-02-06T14:39:16.774" v="2030" actId="20577"/>
        <pc:sldMkLst>
          <pc:docMk/>
          <pc:sldMk cId="2292244201" sldId="327"/>
        </pc:sldMkLst>
        <pc:spChg chg="mod">
          <ac:chgData name="仙太郎 鬼塚" userId="1ce3f3eda215ae0b" providerId="LiveId" clId="{24C36E6C-394C-7549-A960-F8CCF5B1F7D1}" dt="2024-02-04T04:21:38.782" v="15" actId="20577"/>
          <ac:spMkLst>
            <pc:docMk/>
            <pc:sldMk cId="2292244201" sldId="327"/>
            <ac:spMk id="9" creationId="{C58ABA0D-CC93-305C-B567-4DFD5917F850}"/>
          </ac:spMkLst>
        </pc:spChg>
        <pc:spChg chg="mod">
          <ac:chgData name="仙太郎 鬼塚" userId="1ce3f3eda215ae0b" providerId="LiveId" clId="{24C36E6C-394C-7549-A960-F8CCF5B1F7D1}" dt="2024-02-06T14:39:09.407" v="2016" actId="20577"/>
          <ac:spMkLst>
            <pc:docMk/>
            <pc:sldMk cId="2292244201" sldId="327"/>
            <ac:spMk id="16" creationId="{E4EF3497-893F-7087-5A2C-A28E21162E61}"/>
          </ac:spMkLst>
        </pc:spChg>
        <pc:spChg chg="mod">
          <ac:chgData name="仙太郎 鬼塚" userId="1ce3f3eda215ae0b" providerId="LiveId" clId="{24C36E6C-394C-7549-A960-F8CCF5B1F7D1}" dt="2024-02-06T14:39:16.774" v="2030" actId="20577"/>
          <ac:spMkLst>
            <pc:docMk/>
            <pc:sldMk cId="2292244201" sldId="327"/>
            <ac:spMk id="17" creationId="{BC1141E3-DAC8-001A-9F6C-FBDA3EF4A1D4}"/>
          </ac:spMkLst>
        </pc:spChg>
        <pc:spChg chg="mod">
          <ac:chgData name="仙太郎 鬼塚" userId="1ce3f3eda215ae0b" providerId="LiveId" clId="{24C36E6C-394C-7549-A960-F8CCF5B1F7D1}" dt="2024-02-06T06:50:41.900" v="966" actId="20577"/>
          <ac:spMkLst>
            <pc:docMk/>
            <pc:sldMk cId="2292244201" sldId="327"/>
            <ac:spMk id="31" creationId="{7A63E3C6-35FD-E254-E6BC-B7357418D6E9}"/>
          </ac:spMkLst>
        </pc:spChg>
        <pc:spChg chg="mod">
          <ac:chgData name="仙太郎 鬼塚" userId="1ce3f3eda215ae0b" providerId="LiveId" clId="{24C36E6C-394C-7549-A960-F8CCF5B1F7D1}" dt="2024-02-06T08:27:37.407" v="1041" actId="20577"/>
          <ac:spMkLst>
            <pc:docMk/>
            <pc:sldMk cId="2292244201" sldId="327"/>
            <ac:spMk id="32" creationId="{A1B5D4BC-986C-9E29-DC1D-6A8FEDB99EA1}"/>
          </ac:spMkLst>
        </pc:spChg>
      </pc:sldChg>
      <pc:sldChg chg="modSp mod modNotesTx">
        <pc:chgData name="仙太郎 鬼塚" userId="1ce3f3eda215ae0b" providerId="LiveId" clId="{24C36E6C-394C-7549-A960-F8CCF5B1F7D1}" dt="2024-02-06T14:04:37.502" v="1911" actId="20577"/>
        <pc:sldMkLst>
          <pc:docMk/>
          <pc:sldMk cId="1726784339" sldId="335"/>
        </pc:sldMkLst>
        <pc:spChg chg="mod">
          <ac:chgData name="仙太郎 鬼塚" userId="1ce3f3eda215ae0b" providerId="LiveId" clId="{24C36E6C-394C-7549-A960-F8CCF5B1F7D1}" dt="2024-02-06T06:47:37.303" v="862" actId="20577"/>
          <ac:spMkLst>
            <pc:docMk/>
            <pc:sldMk cId="1726784339" sldId="335"/>
            <ac:spMk id="5" creationId="{FD1D0078-635F-141F-0CAE-3252DD1547C7}"/>
          </ac:spMkLst>
        </pc:spChg>
      </pc:sldChg>
      <pc:sldChg chg="modNotesTx">
        <pc:chgData name="仙太郎 鬼塚" userId="1ce3f3eda215ae0b" providerId="LiveId" clId="{24C36E6C-394C-7549-A960-F8CCF5B1F7D1}" dt="2024-02-05T02:14:46.970" v="339" actId="20577"/>
        <pc:sldMkLst>
          <pc:docMk/>
          <pc:sldMk cId="1367490741" sldId="338"/>
        </pc:sldMkLst>
      </pc:sldChg>
      <pc:sldChg chg="modSp mod modNotesTx">
        <pc:chgData name="仙太郎 鬼塚" userId="1ce3f3eda215ae0b" providerId="LiveId" clId="{24C36E6C-394C-7549-A960-F8CCF5B1F7D1}" dt="2024-02-07T04:13:02.162" v="2604" actId="20577"/>
        <pc:sldMkLst>
          <pc:docMk/>
          <pc:sldMk cId="2414069813" sldId="340"/>
        </pc:sldMkLst>
        <pc:spChg chg="mod">
          <ac:chgData name="仙太郎 鬼塚" userId="1ce3f3eda215ae0b" providerId="LiveId" clId="{24C36E6C-394C-7549-A960-F8CCF5B1F7D1}" dt="2024-02-07T04:13:02.162" v="2604" actId="20577"/>
          <ac:spMkLst>
            <pc:docMk/>
            <pc:sldMk cId="2414069813" sldId="340"/>
            <ac:spMk id="3" creationId="{38219CD9-1FBB-44D5-70B5-9FD5CD8B7038}"/>
          </ac:spMkLst>
        </pc:spChg>
        <pc:spChg chg="mod">
          <ac:chgData name="仙太郎 鬼塚" userId="1ce3f3eda215ae0b" providerId="LiveId" clId="{24C36E6C-394C-7549-A960-F8CCF5B1F7D1}" dt="2024-02-07T04:12:52.512" v="2600" actId="20577"/>
          <ac:spMkLst>
            <pc:docMk/>
            <pc:sldMk cId="2414069813" sldId="340"/>
            <ac:spMk id="5" creationId="{D9B65272-7931-8B25-FAA5-9A1007434392}"/>
          </ac:spMkLst>
        </pc:spChg>
      </pc:sldChg>
      <pc:sldChg chg="modNotesTx">
        <pc:chgData name="仙太郎 鬼塚" userId="1ce3f3eda215ae0b" providerId="LiveId" clId="{24C36E6C-394C-7549-A960-F8CCF5B1F7D1}" dt="2024-02-05T02:22:22.256" v="514" actId="20577"/>
        <pc:sldMkLst>
          <pc:docMk/>
          <pc:sldMk cId="1715263105" sldId="342"/>
        </pc:sldMkLst>
      </pc:sldChg>
      <pc:sldChg chg="modSp mod modNotesTx">
        <pc:chgData name="仙太郎 鬼塚" userId="1ce3f3eda215ae0b" providerId="LiveId" clId="{24C36E6C-394C-7549-A960-F8CCF5B1F7D1}" dt="2024-02-06T14:24:30.490" v="2002" actId="20577"/>
        <pc:sldMkLst>
          <pc:docMk/>
          <pc:sldMk cId="3070566734" sldId="343"/>
        </pc:sldMkLst>
        <pc:spChg chg="mod">
          <ac:chgData name="仙太郎 鬼塚" userId="1ce3f3eda215ae0b" providerId="LiveId" clId="{24C36E6C-394C-7549-A960-F8CCF5B1F7D1}" dt="2024-02-06T14:24:25.605" v="1993" actId="20577"/>
          <ac:spMkLst>
            <pc:docMk/>
            <pc:sldMk cId="3070566734" sldId="343"/>
            <ac:spMk id="5" creationId="{384A3B1B-28D2-8D72-AFFA-BC3B3A093E48}"/>
          </ac:spMkLst>
        </pc:spChg>
      </pc:sldChg>
      <pc:sldChg chg="modSp mod modNotesTx">
        <pc:chgData name="仙太郎 鬼塚" userId="1ce3f3eda215ae0b" providerId="LiveId" clId="{24C36E6C-394C-7549-A960-F8CCF5B1F7D1}" dt="2024-02-06T07:48:12.419" v="995" actId="1076"/>
        <pc:sldMkLst>
          <pc:docMk/>
          <pc:sldMk cId="2841034560" sldId="345"/>
        </pc:sldMkLst>
        <pc:spChg chg="mod">
          <ac:chgData name="仙太郎 鬼塚" userId="1ce3f3eda215ae0b" providerId="LiveId" clId="{24C36E6C-394C-7549-A960-F8CCF5B1F7D1}" dt="2024-02-06T07:48:12.419" v="995" actId="1076"/>
          <ac:spMkLst>
            <pc:docMk/>
            <pc:sldMk cId="2841034560" sldId="345"/>
            <ac:spMk id="1059" creationId="{CA8A94C5-29EF-49E9-B556-F6E2FB9D5E7D}"/>
          </ac:spMkLst>
        </pc:spChg>
      </pc:sldChg>
      <pc:sldChg chg="modNotesTx">
        <pc:chgData name="仙太郎 鬼塚" userId="1ce3f3eda215ae0b" providerId="LiveId" clId="{24C36E6C-394C-7549-A960-F8CCF5B1F7D1}" dt="2024-02-04T15:55:48.802" v="203" actId="20577"/>
        <pc:sldMkLst>
          <pc:docMk/>
          <pc:sldMk cId="710185643" sldId="346"/>
        </pc:sldMkLst>
      </pc:sldChg>
      <pc:sldChg chg="addSp delSp modSp mod modNotesTx">
        <pc:chgData name="仙太郎 鬼塚" userId="1ce3f3eda215ae0b" providerId="LiveId" clId="{24C36E6C-394C-7549-A960-F8CCF5B1F7D1}" dt="2024-02-06T12:57:32.042" v="1857" actId="20577"/>
        <pc:sldMkLst>
          <pc:docMk/>
          <pc:sldMk cId="2737356304" sldId="347"/>
        </pc:sldMkLst>
        <pc:spChg chg="del">
          <ac:chgData name="仙太郎 鬼塚" userId="1ce3f3eda215ae0b" providerId="LiveId" clId="{24C36E6C-394C-7549-A960-F8CCF5B1F7D1}" dt="2024-02-04T04:21:53.934" v="16" actId="478"/>
          <ac:spMkLst>
            <pc:docMk/>
            <pc:sldMk cId="2737356304" sldId="347"/>
            <ac:spMk id="2" creationId="{E9DDDC67-0668-2B12-EC68-06789CC96AB8}"/>
          </ac:spMkLst>
        </pc:spChg>
        <pc:spChg chg="add mod">
          <ac:chgData name="仙太郎 鬼塚" userId="1ce3f3eda215ae0b" providerId="LiveId" clId="{24C36E6C-394C-7549-A960-F8CCF5B1F7D1}" dt="2024-02-04T04:22:09.797" v="77" actId="20577"/>
          <ac:spMkLst>
            <pc:docMk/>
            <pc:sldMk cId="2737356304" sldId="347"/>
            <ac:spMk id="5" creationId="{FE6E2352-1C42-4AB7-3544-825CA1CF8504}"/>
          </ac:spMkLst>
        </pc:spChg>
      </pc:sldChg>
      <pc:sldChg chg="modSp mod modNotesTx">
        <pc:chgData name="仙太郎 鬼塚" userId="1ce3f3eda215ae0b" providerId="LiveId" clId="{24C36E6C-394C-7549-A960-F8CCF5B1F7D1}" dt="2024-02-05T02:27:07.905" v="682" actId="20577"/>
        <pc:sldMkLst>
          <pc:docMk/>
          <pc:sldMk cId="1980174913" sldId="348"/>
        </pc:sldMkLst>
        <pc:spChg chg="mod">
          <ac:chgData name="仙太郎 鬼塚" userId="1ce3f3eda215ae0b" providerId="LiveId" clId="{24C36E6C-394C-7549-A960-F8CCF5B1F7D1}" dt="2024-02-04T04:21:30.841" v="14" actId="20577"/>
          <ac:spMkLst>
            <pc:docMk/>
            <pc:sldMk cId="1980174913" sldId="348"/>
            <ac:spMk id="3" creationId="{390885DD-F9CF-7901-4196-18DEC76E7D3E}"/>
          </ac:spMkLst>
        </pc:spChg>
      </pc:sldChg>
      <pc:sldChg chg="modSp mod modNotesTx">
        <pc:chgData name="仙太郎 鬼塚" userId="1ce3f3eda215ae0b" providerId="LiveId" clId="{24C36E6C-394C-7549-A960-F8CCF5B1F7D1}" dt="2024-02-06T15:15:08.693" v="2545" actId="20577"/>
        <pc:sldMkLst>
          <pc:docMk/>
          <pc:sldMk cId="3135202957" sldId="351"/>
        </pc:sldMkLst>
        <pc:spChg chg="mod">
          <ac:chgData name="仙太郎 鬼塚" userId="1ce3f3eda215ae0b" providerId="LiveId" clId="{24C36E6C-394C-7549-A960-F8CCF5B1F7D1}" dt="2024-02-06T13:13:30.517" v="1867" actId="20577"/>
          <ac:spMkLst>
            <pc:docMk/>
            <pc:sldMk cId="3135202957" sldId="351"/>
            <ac:spMk id="3" creationId="{A2E67969-CF23-C8CF-E7E0-4C31500C266E}"/>
          </ac:spMkLst>
        </pc:spChg>
      </pc:sldChg>
      <pc:sldChg chg="modNotesTx">
        <pc:chgData name="仙太郎 鬼塚" userId="1ce3f3eda215ae0b" providerId="LiveId" clId="{24C36E6C-394C-7549-A960-F8CCF5B1F7D1}" dt="2024-02-05T02:30:46.763" v="765" actId="20577"/>
        <pc:sldMkLst>
          <pc:docMk/>
          <pc:sldMk cId="3615998439" sldId="352"/>
        </pc:sldMkLst>
      </pc:sldChg>
      <pc:sldChg chg="addSp del">
        <pc:chgData name="仙太郎 鬼塚" userId="1ce3f3eda215ae0b" providerId="LiveId" clId="{24C36E6C-394C-7549-A960-F8CCF5B1F7D1}" dt="2024-02-06T15:24:05.602" v="2567" actId="2696"/>
        <pc:sldMkLst>
          <pc:docMk/>
          <pc:sldMk cId="3143385183" sldId="354"/>
        </pc:sldMkLst>
        <pc:graphicFrameChg chg="add">
          <ac:chgData name="仙太郎 鬼塚" userId="1ce3f3eda215ae0b" providerId="LiveId" clId="{24C36E6C-394C-7549-A960-F8CCF5B1F7D1}" dt="2024-02-06T15:22:25.753" v="2549"/>
          <ac:graphicFrameMkLst>
            <pc:docMk/>
            <pc:sldMk cId="3143385183" sldId="354"/>
            <ac:graphicFrameMk id="3" creationId="{0E4E3D83-1C4A-E5BC-7B7A-018DB4B72341}"/>
          </ac:graphicFrameMkLst>
        </pc:graphicFrameChg>
      </pc:sldChg>
      <pc:sldChg chg="modNotesTx">
        <pc:chgData name="仙太郎 鬼塚" userId="1ce3f3eda215ae0b" providerId="LiveId" clId="{24C36E6C-394C-7549-A960-F8CCF5B1F7D1}" dt="2024-02-06T14:53:56.984" v="2529" actId="20577"/>
        <pc:sldMkLst>
          <pc:docMk/>
          <pc:sldMk cId="101176241" sldId="356"/>
        </pc:sldMkLst>
      </pc:sldChg>
      <pc:sldChg chg="modSp mod modNotesTx">
        <pc:chgData name="仙太郎 鬼塚" userId="1ce3f3eda215ae0b" providerId="LiveId" clId="{24C36E6C-394C-7549-A960-F8CCF5B1F7D1}" dt="2024-02-05T02:34:31.064" v="861" actId="20577"/>
        <pc:sldMkLst>
          <pc:docMk/>
          <pc:sldMk cId="4216768450" sldId="361"/>
        </pc:sldMkLst>
        <pc:spChg chg="mod">
          <ac:chgData name="仙太郎 鬼塚" userId="1ce3f3eda215ae0b" providerId="LiveId" clId="{24C36E6C-394C-7549-A960-F8CCF5B1F7D1}" dt="2024-02-05T02:33:00.534" v="771" actId="20577"/>
          <ac:spMkLst>
            <pc:docMk/>
            <pc:sldMk cId="4216768450" sldId="361"/>
            <ac:spMk id="3" creationId="{D171EF2B-3E14-369D-1859-2B58F64C7E14}"/>
          </ac:spMkLst>
        </pc:spChg>
      </pc:sldChg>
      <pc:sldChg chg="modSp mod">
        <pc:chgData name="仙太郎 鬼塚" userId="1ce3f3eda215ae0b" providerId="LiveId" clId="{24C36E6C-394C-7549-A960-F8CCF5B1F7D1}" dt="2024-02-06T12:54:22.054" v="1740" actId="20577"/>
        <pc:sldMkLst>
          <pc:docMk/>
          <pc:sldMk cId="2166160430" sldId="364"/>
        </pc:sldMkLst>
        <pc:spChg chg="mod">
          <ac:chgData name="仙太郎 鬼塚" userId="1ce3f3eda215ae0b" providerId="LiveId" clId="{24C36E6C-394C-7549-A960-F8CCF5B1F7D1}" dt="2024-02-06T12:54:22.054" v="1740" actId="20577"/>
          <ac:spMkLst>
            <pc:docMk/>
            <pc:sldMk cId="2166160430" sldId="364"/>
            <ac:spMk id="3" creationId="{856A3424-33E9-00E8-848D-BE0B337F73CB}"/>
          </ac:spMkLst>
        </pc:spChg>
      </pc:sldChg>
      <pc:sldChg chg="modSp mod">
        <pc:chgData name="仙太郎 鬼塚" userId="1ce3f3eda215ae0b" providerId="LiveId" clId="{24C36E6C-394C-7549-A960-F8CCF5B1F7D1}" dt="2024-02-06T15:25:18.965" v="2578" actId="20577"/>
        <pc:sldMkLst>
          <pc:docMk/>
          <pc:sldMk cId="3493606304" sldId="365"/>
        </pc:sldMkLst>
        <pc:spChg chg="mod">
          <ac:chgData name="仙太郎 鬼塚" userId="1ce3f3eda215ae0b" providerId="LiveId" clId="{24C36E6C-394C-7549-A960-F8CCF5B1F7D1}" dt="2024-02-06T15:25:18.965" v="2578" actId="20577"/>
          <ac:spMkLst>
            <pc:docMk/>
            <pc:sldMk cId="3493606304" sldId="365"/>
            <ac:spMk id="3" creationId="{856A3424-33E9-00E8-848D-BE0B337F73CB}"/>
          </ac:spMkLst>
        </pc:spChg>
      </pc:sldChg>
      <pc:sldChg chg="modNotesTx">
        <pc:chgData name="仙太郎 鬼塚" userId="1ce3f3eda215ae0b" providerId="LiveId" clId="{24C36E6C-394C-7549-A960-F8CCF5B1F7D1}" dt="2024-02-05T02:16:30.042" v="403" actId="20577"/>
        <pc:sldMkLst>
          <pc:docMk/>
          <pc:sldMk cId="798430434" sldId="366"/>
        </pc:sldMkLst>
      </pc:sldChg>
      <pc:sldChg chg="modSp mod">
        <pc:chgData name="仙太郎 鬼塚" userId="1ce3f3eda215ae0b" providerId="LiveId" clId="{24C36E6C-394C-7549-A960-F8CCF5B1F7D1}" dt="2024-02-05T02:26:50.629" v="637" actId="20577"/>
        <pc:sldMkLst>
          <pc:docMk/>
          <pc:sldMk cId="3514697585" sldId="371"/>
        </pc:sldMkLst>
        <pc:spChg chg="mod">
          <ac:chgData name="仙太郎 鬼塚" userId="1ce3f3eda215ae0b" providerId="LiveId" clId="{24C36E6C-394C-7549-A960-F8CCF5B1F7D1}" dt="2024-02-05T02:26:50.629" v="637" actId="20577"/>
          <ac:spMkLst>
            <pc:docMk/>
            <pc:sldMk cId="3514697585" sldId="371"/>
            <ac:spMk id="3" creationId="{390885DD-F9CF-7901-4196-18DEC76E7D3E}"/>
          </ac:spMkLst>
        </pc:spChg>
      </pc:sldChg>
      <pc:sldChg chg="addSp delSp modSp mod modNotesTx">
        <pc:chgData name="仙太郎 鬼塚" userId="1ce3f3eda215ae0b" providerId="LiveId" clId="{24C36E6C-394C-7549-A960-F8CCF5B1F7D1}" dt="2024-02-07T04:19:13.982" v="2623" actId="478"/>
        <pc:sldMkLst>
          <pc:docMk/>
          <pc:sldMk cId="2704429897" sldId="380"/>
        </pc:sldMkLst>
        <pc:cxnChg chg="add del">
          <ac:chgData name="仙太郎 鬼塚" userId="1ce3f3eda215ae0b" providerId="LiveId" clId="{24C36E6C-394C-7549-A960-F8CCF5B1F7D1}" dt="2024-02-07T04:19:13.982" v="2623" actId="478"/>
          <ac:cxnSpMkLst>
            <pc:docMk/>
            <pc:sldMk cId="2704429897" sldId="380"/>
            <ac:cxnSpMk id="7" creationId="{6C74A5FF-55FC-741B-2C83-0C65640B4E14}"/>
          </ac:cxnSpMkLst>
        </pc:cxnChg>
        <pc:cxnChg chg="mod">
          <ac:chgData name="仙太郎 鬼塚" userId="1ce3f3eda215ae0b" providerId="LiveId" clId="{24C36E6C-394C-7549-A960-F8CCF5B1F7D1}" dt="2024-02-07T04:18:20.659" v="2621" actId="1036"/>
          <ac:cxnSpMkLst>
            <pc:docMk/>
            <pc:sldMk cId="2704429897" sldId="380"/>
            <ac:cxnSpMk id="43" creationId="{DF372DB3-3ADE-B54B-D9AB-BEAA87853AA9}"/>
          </ac:cxnSpMkLst>
        </pc:cxnChg>
        <pc:cxnChg chg="mod">
          <ac:chgData name="仙太郎 鬼塚" userId="1ce3f3eda215ae0b" providerId="LiveId" clId="{24C36E6C-394C-7549-A960-F8CCF5B1F7D1}" dt="2024-02-07T04:18:12.685" v="2619" actId="1076"/>
          <ac:cxnSpMkLst>
            <pc:docMk/>
            <pc:sldMk cId="2704429897" sldId="380"/>
            <ac:cxnSpMk id="53" creationId="{E8BBB9D5-5634-8468-AA7C-CF9D033B8FCF}"/>
          </ac:cxnSpMkLst>
        </pc:cxnChg>
      </pc:sldChg>
      <pc:sldChg chg="addSp delSp modSp mod">
        <pc:chgData name="仙太郎 鬼塚" userId="1ce3f3eda215ae0b" providerId="LiveId" clId="{24C36E6C-394C-7549-A960-F8CCF5B1F7D1}" dt="2024-02-06T15:24:00.503" v="2566" actId="207"/>
        <pc:sldMkLst>
          <pc:docMk/>
          <pc:sldMk cId="304434772" sldId="381"/>
        </pc:sldMkLst>
        <pc:spChg chg="del">
          <ac:chgData name="仙太郎 鬼塚" userId="1ce3f3eda215ae0b" providerId="LiveId" clId="{24C36E6C-394C-7549-A960-F8CCF5B1F7D1}" dt="2024-02-06T15:22:35.251" v="2550" actId="478"/>
          <ac:spMkLst>
            <pc:docMk/>
            <pc:sldMk cId="304434772" sldId="381"/>
            <ac:spMk id="2" creationId="{98168AA4-D342-AA73-C9A7-076F021FABA1}"/>
          </ac:spMkLst>
        </pc:spChg>
        <pc:spChg chg="add del mod">
          <ac:chgData name="仙太郎 鬼塚" userId="1ce3f3eda215ae0b" providerId="LiveId" clId="{24C36E6C-394C-7549-A960-F8CCF5B1F7D1}" dt="2024-02-06T15:22:40.914" v="2553" actId="478"/>
          <ac:spMkLst>
            <pc:docMk/>
            <pc:sldMk cId="304434772" sldId="381"/>
            <ac:spMk id="5" creationId="{C4E77F27-4BC3-988E-0C5C-EF63E5066F43}"/>
          </ac:spMkLst>
        </pc:spChg>
        <pc:spChg chg="add mod">
          <ac:chgData name="仙太郎 鬼塚" userId="1ce3f3eda215ae0b" providerId="LiveId" clId="{24C36E6C-394C-7549-A960-F8CCF5B1F7D1}" dt="2024-02-06T15:22:47.314" v="2555"/>
          <ac:spMkLst>
            <pc:docMk/>
            <pc:sldMk cId="304434772" sldId="381"/>
            <ac:spMk id="9" creationId="{B8EC4252-66E3-379F-8DA3-6852E8E469A3}"/>
          </ac:spMkLst>
        </pc:spChg>
        <pc:graphicFrameChg chg="mod modGraphic">
          <ac:chgData name="仙太郎 鬼塚" userId="1ce3f3eda215ae0b" providerId="LiveId" clId="{24C36E6C-394C-7549-A960-F8CCF5B1F7D1}" dt="2024-02-06T15:23:44.915" v="2562" actId="207"/>
          <ac:graphicFrameMkLst>
            <pc:docMk/>
            <pc:sldMk cId="304434772" sldId="381"/>
            <ac:graphicFrameMk id="6" creationId="{D5884C96-14CF-C4D2-56DB-5D8546408B1F}"/>
          </ac:graphicFrameMkLst>
        </pc:graphicFrameChg>
        <pc:graphicFrameChg chg="mod modGraphic">
          <ac:chgData name="仙太郎 鬼塚" userId="1ce3f3eda215ae0b" providerId="LiveId" clId="{24C36E6C-394C-7549-A960-F8CCF5B1F7D1}" dt="2024-02-06T15:24:00.503" v="2566" actId="207"/>
          <ac:graphicFrameMkLst>
            <pc:docMk/>
            <pc:sldMk cId="304434772" sldId="381"/>
            <ac:graphicFrameMk id="7" creationId="{C7151A04-3A03-BABD-43E4-804FDD41115E}"/>
          </ac:graphicFrameMkLst>
        </pc:graphicFrameChg>
        <pc:graphicFrameChg chg="add">
          <ac:chgData name="仙太郎 鬼塚" userId="1ce3f3eda215ae0b" providerId="LiveId" clId="{24C36E6C-394C-7549-A960-F8CCF5B1F7D1}" dt="2024-02-06T15:22:41.477" v="2554"/>
          <ac:graphicFrameMkLst>
            <pc:docMk/>
            <pc:sldMk cId="304434772" sldId="381"/>
            <ac:graphicFrameMk id="8" creationId="{2A2D877F-9BD9-33CF-86C4-5C370B265B11}"/>
          </ac:graphicFrameMkLst>
        </pc:graphicFrameChg>
        <pc:graphicFrameChg chg="add del mod">
          <ac:chgData name="仙太郎 鬼塚" userId="1ce3f3eda215ae0b" providerId="LiveId" clId="{24C36E6C-394C-7549-A960-F8CCF5B1F7D1}" dt="2024-02-06T15:23:48.906" v="2563" actId="478"/>
          <ac:graphicFrameMkLst>
            <pc:docMk/>
            <pc:sldMk cId="304434772" sldId="381"/>
            <ac:graphicFrameMk id="10" creationId="{6CB824DB-F248-D009-9E4D-03830B1BC851}"/>
          </ac:graphicFrameMkLst>
        </pc:graphicFrameChg>
      </pc:sldChg>
      <pc:sldChg chg="modSp mod">
        <pc:chgData name="仙太郎 鬼塚" userId="1ce3f3eda215ae0b" providerId="LiveId" clId="{24C36E6C-394C-7549-A960-F8CCF5B1F7D1}" dt="2024-02-06T10:49:54.885" v="1718"/>
        <pc:sldMkLst>
          <pc:docMk/>
          <pc:sldMk cId="234760759" sldId="389"/>
        </pc:sldMkLst>
        <pc:spChg chg="mod">
          <ac:chgData name="仙太郎 鬼塚" userId="1ce3f3eda215ae0b" providerId="LiveId" clId="{24C36E6C-394C-7549-A960-F8CCF5B1F7D1}" dt="2024-02-06T10:47:35.348" v="1523" actId="20577"/>
          <ac:spMkLst>
            <pc:docMk/>
            <pc:sldMk cId="234760759" sldId="389"/>
            <ac:spMk id="3" creationId="{CA97ACF6-D618-8B59-D598-51B536ED193C}"/>
          </ac:spMkLst>
        </pc:spChg>
        <pc:graphicFrameChg chg="mod modGraphic">
          <ac:chgData name="仙太郎 鬼塚" userId="1ce3f3eda215ae0b" providerId="LiveId" clId="{24C36E6C-394C-7549-A960-F8CCF5B1F7D1}" dt="2024-02-06T10:49:54.885" v="1718"/>
          <ac:graphicFrameMkLst>
            <pc:docMk/>
            <pc:sldMk cId="234760759" sldId="389"/>
            <ac:graphicFrameMk id="7" creationId="{3ACFAE5B-5B3D-2D68-71B2-9504400D80C0}"/>
          </ac:graphicFrameMkLst>
        </pc:graphicFrameChg>
      </pc:sldChg>
      <pc:sldChg chg="modSp new mod ord modShow">
        <pc:chgData name="仙太郎 鬼塚" userId="1ce3f3eda215ae0b" providerId="LiveId" clId="{24C36E6C-394C-7549-A960-F8CCF5B1F7D1}" dt="2024-02-04T16:13:10.140" v="272" actId="20578"/>
        <pc:sldMkLst>
          <pc:docMk/>
          <pc:sldMk cId="690306229" sldId="390"/>
        </pc:sldMkLst>
        <pc:spChg chg="mod">
          <ac:chgData name="仙太郎 鬼塚" userId="1ce3f3eda215ae0b" providerId="LiveId" clId="{24C36E6C-394C-7549-A960-F8CCF5B1F7D1}" dt="2024-02-04T16:12:50.930" v="267" actId="20577"/>
          <ac:spMkLst>
            <pc:docMk/>
            <pc:sldMk cId="690306229" sldId="390"/>
            <ac:spMk id="2" creationId="{953A9EFC-AA80-F438-2488-56E3A9346851}"/>
          </ac:spMkLst>
        </pc:spChg>
      </pc:sldChg>
      <pc:sldChg chg="add del">
        <pc:chgData name="仙太郎 鬼塚" userId="1ce3f3eda215ae0b" providerId="LiveId" clId="{24C36E6C-394C-7549-A960-F8CCF5B1F7D1}" dt="2024-02-05T02:16:08.833" v="341"/>
        <pc:sldMkLst>
          <pc:docMk/>
          <pc:sldMk cId="616070713" sldId="391"/>
        </pc:sldMkLst>
      </pc:sldChg>
      <pc:sldChg chg="modSp mod">
        <pc:chgData name="仙太郎 鬼塚" userId="1ce3f3eda215ae0b" providerId="LiveId" clId="{24C36E6C-394C-7549-A960-F8CCF5B1F7D1}" dt="2024-02-06T07:06:18.991" v="992" actId="1076"/>
        <pc:sldMkLst>
          <pc:docMk/>
          <pc:sldMk cId="4046270400" sldId="397"/>
        </pc:sldMkLst>
        <pc:spChg chg="mod">
          <ac:chgData name="仙太郎 鬼塚" userId="1ce3f3eda215ae0b" providerId="LiveId" clId="{24C36E6C-394C-7549-A960-F8CCF5B1F7D1}" dt="2024-02-06T07:06:18.991" v="992" actId="1076"/>
          <ac:spMkLst>
            <pc:docMk/>
            <pc:sldMk cId="4046270400" sldId="397"/>
            <ac:spMk id="1059" creationId="{CA8A94C5-29EF-49E9-B556-F6E2FB9D5E7D}"/>
          </ac:spMkLst>
        </pc:spChg>
      </pc:sldChg>
      <pc:sldChg chg="modSp mod">
        <pc:chgData name="仙太郎 鬼塚" userId="1ce3f3eda215ae0b" providerId="LiveId" clId="{24C36E6C-394C-7549-A960-F8CCF5B1F7D1}" dt="2024-02-06T06:54:07.520" v="991" actId="20577"/>
        <pc:sldMkLst>
          <pc:docMk/>
          <pc:sldMk cId="43375634" sldId="400"/>
        </pc:sldMkLst>
        <pc:spChg chg="mod">
          <ac:chgData name="仙太郎 鬼塚" userId="1ce3f3eda215ae0b" providerId="LiveId" clId="{24C36E6C-394C-7549-A960-F8CCF5B1F7D1}" dt="2024-02-06T06:54:07.520" v="991" actId="20577"/>
          <ac:spMkLst>
            <pc:docMk/>
            <pc:sldMk cId="43375634" sldId="400"/>
            <ac:spMk id="3" creationId="{99F95457-8C95-49FB-BD15-58C3064767CD}"/>
          </ac:spMkLst>
        </pc:spChg>
      </pc:sldChg>
      <pc:sldChg chg="modSp add mod">
        <pc:chgData name="仙太郎 鬼塚" userId="1ce3f3eda215ae0b" providerId="LiveId" clId="{24C36E6C-394C-7549-A960-F8CCF5B1F7D1}" dt="2024-02-06T10:50:13.336" v="1721"/>
        <pc:sldMkLst>
          <pc:docMk/>
          <pc:sldMk cId="2684684161" sldId="404"/>
        </pc:sldMkLst>
        <pc:spChg chg="mod">
          <ac:chgData name="仙太郎 鬼塚" userId="1ce3f3eda215ae0b" providerId="LiveId" clId="{24C36E6C-394C-7549-A960-F8CCF5B1F7D1}" dt="2024-02-06T10:48:09.295" v="1648" actId="20577"/>
          <ac:spMkLst>
            <pc:docMk/>
            <pc:sldMk cId="2684684161" sldId="404"/>
            <ac:spMk id="3" creationId="{68151A40-3D0A-B152-0EB0-9C5173984F4B}"/>
          </ac:spMkLst>
        </pc:spChg>
        <pc:graphicFrameChg chg="mod modGraphic">
          <ac:chgData name="仙太郎 鬼塚" userId="1ce3f3eda215ae0b" providerId="LiveId" clId="{24C36E6C-394C-7549-A960-F8CCF5B1F7D1}" dt="2024-02-06T10:50:13.336" v="1721"/>
          <ac:graphicFrameMkLst>
            <pc:docMk/>
            <pc:sldMk cId="2684684161" sldId="404"/>
            <ac:graphicFrameMk id="7" creationId="{3544BCA2-C8F9-3BD0-4A2A-ECAFC7D9FD93}"/>
          </ac:graphicFrameMkLst>
        </pc:graphicFrameChg>
      </pc:sldChg>
      <pc:sldChg chg="del">
        <pc:chgData name="仙太郎 鬼塚" userId="1ce3f3eda215ae0b" providerId="LiveId" clId="{24C36E6C-394C-7549-A960-F8CCF5B1F7D1}" dt="2024-02-06T15:25:40.496" v="2579" actId="2696"/>
        <pc:sldMkLst>
          <pc:docMk/>
          <pc:sldMk cId="4080617924" sldId="406"/>
        </pc:sldMkLst>
      </pc:sldChg>
      <pc:sldChg chg="modSp add mod">
        <pc:chgData name="仙太郎 鬼塚" userId="1ce3f3eda215ae0b" providerId="LiveId" clId="{24C36E6C-394C-7549-A960-F8CCF5B1F7D1}" dt="2024-02-06T15:23:18.058" v="2558" actId="2062"/>
        <pc:sldMkLst>
          <pc:docMk/>
          <pc:sldMk cId="217073385" sldId="407"/>
        </pc:sldMkLst>
        <pc:graphicFrameChg chg="modGraphic">
          <ac:chgData name="仙太郎 鬼塚" userId="1ce3f3eda215ae0b" providerId="LiveId" clId="{24C36E6C-394C-7549-A960-F8CCF5B1F7D1}" dt="2024-02-06T15:23:11.910" v="2557" actId="2062"/>
          <ac:graphicFrameMkLst>
            <pc:docMk/>
            <pc:sldMk cId="217073385" sldId="407"/>
            <ac:graphicFrameMk id="6" creationId="{6F05FE0A-4409-8C57-E407-5FEDDC1C6F1F}"/>
          </ac:graphicFrameMkLst>
        </pc:graphicFrameChg>
        <pc:graphicFrameChg chg="modGraphic">
          <ac:chgData name="仙太郎 鬼塚" userId="1ce3f3eda215ae0b" providerId="LiveId" clId="{24C36E6C-394C-7549-A960-F8CCF5B1F7D1}" dt="2024-02-06T15:23:18.058" v="2558" actId="2062"/>
          <ac:graphicFrameMkLst>
            <pc:docMk/>
            <pc:sldMk cId="217073385" sldId="407"/>
            <ac:graphicFrameMk id="7" creationId="{B82E645A-AFEA-70EC-8933-6295BFCFD631}"/>
          </ac:graphicFrameMkLst>
        </pc:graphicFrameChg>
      </pc:sldChg>
    </pc:docChg>
  </pc:docChgLst>
  <pc:docChgLst>
    <pc:chgData name="鬼塚 仙太郎" userId="1ce3f3eda215ae0b" providerId="LiveId" clId="{07EF511A-F855-4008-8540-0F41F5B1A435}"/>
    <pc:docChg chg="modSld modNotesMaster">
      <pc:chgData name="鬼塚 仙太郎" userId="1ce3f3eda215ae0b" providerId="LiveId" clId="{07EF511A-F855-4008-8540-0F41F5B1A435}" dt="2023-07-06T06:14:45.648" v="26"/>
      <pc:docMkLst>
        <pc:docMk/>
      </pc:docMkLst>
      <pc:sldChg chg="modNotesTx">
        <pc:chgData name="鬼塚 仙太郎" userId="1ce3f3eda215ae0b" providerId="LiveId" clId="{07EF511A-F855-4008-8540-0F41F5B1A435}" dt="2023-07-06T04:44:01.148" v="21" actId="20577"/>
        <pc:sldMkLst>
          <pc:docMk/>
          <pc:sldMk cId="1252371810" sldId="257"/>
        </pc:sldMkLst>
      </pc:sldChg>
      <pc:sldChg chg="modNotesTx">
        <pc:chgData name="鬼塚 仙太郎" userId="1ce3f3eda215ae0b" providerId="LiveId" clId="{07EF511A-F855-4008-8540-0F41F5B1A435}" dt="2023-07-06T04:37:47.112" v="16" actId="20577"/>
        <pc:sldMkLst>
          <pc:docMk/>
          <pc:sldMk cId="3307969886" sldId="272"/>
        </pc:sldMkLst>
      </pc:sldChg>
      <pc:sldChg chg="modNotesTx">
        <pc:chgData name="鬼塚 仙太郎" userId="1ce3f3eda215ae0b" providerId="LiveId" clId="{07EF511A-F855-4008-8540-0F41F5B1A435}" dt="2023-07-06T04:38:11.099" v="20" actId="20577"/>
        <pc:sldMkLst>
          <pc:docMk/>
          <pc:sldMk cId="2345688262" sldId="273"/>
        </pc:sldMkLst>
      </pc:sldChg>
      <pc:sldChg chg="modNotesTx">
        <pc:chgData name="鬼塚 仙太郎" userId="1ce3f3eda215ae0b" providerId="LiveId" clId="{07EF511A-F855-4008-8540-0F41F5B1A435}" dt="2023-07-06T04:31:06.914" v="11" actId="20577"/>
        <pc:sldMkLst>
          <pc:docMk/>
          <pc:sldMk cId="3117865513" sldId="280"/>
        </pc:sldMkLst>
      </pc:sldChg>
      <pc:sldChg chg="modNotesTx">
        <pc:chgData name="鬼塚 仙太郎" userId="1ce3f3eda215ae0b" providerId="LiveId" clId="{07EF511A-F855-4008-8540-0F41F5B1A435}" dt="2023-07-06T04:34:05.418" v="15" actId="20577"/>
        <pc:sldMkLst>
          <pc:docMk/>
          <pc:sldMk cId="613445165" sldId="281"/>
        </pc:sldMkLst>
      </pc:sldChg>
      <pc:sldChg chg="modNotesTx">
        <pc:chgData name="鬼塚 仙太郎" userId="1ce3f3eda215ae0b" providerId="LiveId" clId="{07EF511A-F855-4008-8540-0F41F5B1A435}" dt="2023-07-06T04:29:23.730" v="7" actId="20577"/>
        <pc:sldMkLst>
          <pc:docMk/>
          <pc:sldMk cId="329927819" sldId="282"/>
        </pc:sldMkLst>
      </pc:sldChg>
    </pc:docChg>
  </pc:docChgLst>
  <pc:docChgLst>
    <pc:chgData name="鬼塚 仙太郎" userId="1ce3f3eda215ae0b" providerId="LiveId" clId="{2A6F3DB0-45B6-4C4F-9702-BD6B6A753CB3}"/>
    <pc:docChg chg="undo redo custSel addSld delSld modSld sldOrd">
      <pc:chgData name="鬼塚 仙太郎" userId="1ce3f3eda215ae0b" providerId="LiveId" clId="{2A6F3DB0-45B6-4C4F-9702-BD6B6A753CB3}" dt="2023-07-13T04:15:35.646" v="17342" actId="20577"/>
      <pc:docMkLst>
        <pc:docMk/>
      </pc:docMkLst>
      <pc:sldChg chg="modSp mod">
        <pc:chgData name="鬼塚 仙太郎" userId="1ce3f3eda215ae0b" providerId="LiveId" clId="{2A6F3DB0-45B6-4C4F-9702-BD6B6A753CB3}" dt="2023-06-28T05:16:09.191" v="53" actId="403"/>
        <pc:sldMkLst>
          <pc:docMk/>
          <pc:sldMk cId="3487497897" sldId="256"/>
        </pc:sldMkLst>
        <pc:spChg chg="mod">
          <ac:chgData name="鬼塚 仙太郎" userId="1ce3f3eda215ae0b" providerId="LiveId" clId="{2A6F3DB0-45B6-4C4F-9702-BD6B6A753CB3}" dt="2023-06-28T05:14:33.540" v="5" actId="20577"/>
          <ac:spMkLst>
            <pc:docMk/>
            <pc:sldMk cId="3487497897" sldId="256"/>
            <ac:spMk id="2" creationId="{88369CF9-0987-4A2E-8820-F3398B11928A}"/>
          </ac:spMkLst>
        </pc:spChg>
        <pc:spChg chg="mod">
          <ac:chgData name="鬼塚 仙太郎" userId="1ce3f3eda215ae0b" providerId="LiveId" clId="{2A6F3DB0-45B6-4C4F-9702-BD6B6A753CB3}" dt="2023-06-28T05:16:09.191" v="53" actId="403"/>
          <ac:spMkLst>
            <pc:docMk/>
            <pc:sldMk cId="3487497897" sldId="256"/>
            <ac:spMk id="3" creationId="{0EF87642-889A-4395-8178-415C3364D79F}"/>
          </ac:spMkLst>
        </pc:spChg>
      </pc:sldChg>
      <pc:sldChg chg="modSp new mod modNotesTx">
        <pc:chgData name="鬼塚 仙太郎" userId="1ce3f3eda215ae0b" providerId="LiveId" clId="{2A6F3DB0-45B6-4C4F-9702-BD6B6A753CB3}" dt="2023-07-05T03:14:27.705" v="13798" actId="20577"/>
        <pc:sldMkLst>
          <pc:docMk/>
          <pc:sldMk cId="1252371810" sldId="257"/>
        </pc:sldMkLst>
        <pc:spChg chg="mod">
          <ac:chgData name="鬼塚 仙太郎" userId="1ce3f3eda215ae0b" providerId="LiveId" clId="{2A6F3DB0-45B6-4C4F-9702-BD6B6A753CB3}" dt="2023-06-28T05:18:56.285" v="80" actId="20577"/>
          <ac:spMkLst>
            <pc:docMk/>
            <pc:sldMk cId="1252371810" sldId="257"/>
            <ac:spMk id="2" creationId="{909931A6-9623-4BE7-8078-4F82F5986CE8}"/>
          </ac:spMkLst>
        </pc:spChg>
        <pc:spChg chg="mod">
          <ac:chgData name="鬼塚 仙太郎" userId="1ce3f3eda215ae0b" providerId="LiveId" clId="{2A6F3DB0-45B6-4C4F-9702-BD6B6A753CB3}" dt="2023-07-03T05:58:23.865" v="7557" actId="20577"/>
          <ac:spMkLst>
            <pc:docMk/>
            <pc:sldMk cId="1252371810" sldId="257"/>
            <ac:spMk id="3" creationId="{7586F152-6628-4193-B5F0-7F5657B22BAE}"/>
          </ac:spMkLst>
        </pc:spChg>
        <pc:spChg chg="mod">
          <ac:chgData name="鬼塚 仙太郎" userId="1ce3f3eda215ae0b" providerId="LiveId" clId="{2A6F3DB0-45B6-4C4F-9702-BD6B6A753CB3}" dt="2023-07-03T05:51:37.535" v="7382" actId="1036"/>
          <ac:spMkLst>
            <pc:docMk/>
            <pc:sldMk cId="1252371810" sldId="257"/>
            <ac:spMk id="11" creationId="{00000000-0000-0000-0000-000000000000}"/>
          </ac:spMkLst>
        </pc:spChg>
        <pc:spChg chg="mod">
          <ac:chgData name="鬼塚 仙太郎" userId="1ce3f3eda215ae0b" providerId="LiveId" clId="{2A6F3DB0-45B6-4C4F-9702-BD6B6A753CB3}" dt="2023-07-03T05:51:40.610" v="7390" actId="1036"/>
          <ac:spMkLst>
            <pc:docMk/>
            <pc:sldMk cId="1252371810" sldId="257"/>
            <ac:spMk id="12" creationId="{00000000-0000-0000-0000-000000000000}"/>
          </ac:spMkLst>
        </pc:spChg>
        <pc:picChg chg="mod modCrop">
          <ac:chgData name="鬼塚 仙太郎" userId="1ce3f3eda215ae0b" providerId="LiveId" clId="{2A6F3DB0-45B6-4C4F-9702-BD6B6A753CB3}" dt="2023-07-03T05:51:09.622" v="7347" actId="1076"/>
          <ac:picMkLst>
            <pc:docMk/>
            <pc:sldMk cId="1252371810" sldId="257"/>
            <ac:picMk id="6" creationId="{A0D46B68-7462-5D84-C2C2-5BDC26283AF0}"/>
          </ac:picMkLst>
        </pc:picChg>
        <pc:picChg chg="mod">
          <ac:chgData name="鬼塚 仙太郎" userId="1ce3f3eda215ae0b" providerId="LiveId" clId="{2A6F3DB0-45B6-4C4F-9702-BD6B6A753CB3}" dt="2023-07-03T05:51:06.944" v="7346" actId="1076"/>
          <ac:picMkLst>
            <pc:docMk/>
            <pc:sldMk cId="1252371810" sldId="257"/>
            <ac:picMk id="7" creationId="{A1133CD1-1FF6-D6AA-EB79-A4E53C00156D}"/>
          </ac:picMkLst>
        </pc:picChg>
      </pc:sldChg>
      <pc:sldChg chg="addSp delSp modSp new mod modNotesTx">
        <pc:chgData name="鬼塚 仙太郎" userId="1ce3f3eda215ae0b" providerId="LiveId" clId="{2A6F3DB0-45B6-4C4F-9702-BD6B6A753CB3}" dt="2023-07-03T08:28:17.325" v="8930" actId="113"/>
        <pc:sldMkLst>
          <pc:docMk/>
          <pc:sldMk cId="3846582643" sldId="258"/>
        </pc:sldMkLst>
        <pc:spChg chg="mod">
          <ac:chgData name="鬼塚 仙太郎" userId="1ce3f3eda215ae0b" providerId="LiveId" clId="{2A6F3DB0-45B6-4C4F-9702-BD6B6A753CB3}" dt="2023-06-29T03:57:51.188" v="2319" actId="20577"/>
          <ac:spMkLst>
            <pc:docMk/>
            <pc:sldMk cId="3846582643" sldId="258"/>
            <ac:spMk id="2" creationId="{F943F5AC-87D0-4577-AB3B-098D3D4C219F}"/>
          </ac:spMkLst>
        </pc:spChg>
        <pc:spChg chg="mod">
          <ac:chgData name="鬼塚 仙太郎" userId="1ce3f3eda215ae0b" providerId="LiveId" clId="{2A6F3DB0-45B6-4C4F-9702-BD6B6A753CB3}" dt="2023-07-03T08:25:51.380" v="8795" actId="20577"/>
          <ac:spMkLst>
            <pc:docMk/>
            <pc:sldMk cId="3846582643" sldId="258"/>
            <ac:spMk id="3" creationId="{7CCB821C-AE09-4580-A988-A31150FC906B}"/>
          </ac:spMkLst>
        </pc:spChg>
        <pc:spChg chg="add del mod">
          <ac:chgData name="鬼塚 仙太郎" userId="1ce3f3eda215ae0b" providerId="LiveId" clId="{2A6F3DB0-45B6-4C4F-9702-BD6B6A753CB3}" dt="2023-06-29T03:04:02.604" v="2158" actId="478"/>
          <ac:spMkLst>
            <pc:docMk/>
            <pc:sldMk cId="3846582643" sldId="258"/>
            <ac:spMk id="5" creationId="{F42A66F0-8C25-4008-8210-87BFB5FE1F4A}"/>
          </ac:spMkLst>
        </pc:spChg>
        <pc:spChg chg="mod">
          <ac:chgData name="鬼塚 仙太郎" userId="1ce3f3eda215ae0b" providerId="LiveId" clId="{2A6F3DB0-45B6-4C4F-9702-BD6B6A753CB3}" dt="2023-07-03T05:44:32.855" v="7319" actId="1036"/>
          <ac:spMkLst>
            <pc:docMk/>
            <pc:sldMk cId="3846582643" sldId="258"/>
            <ac:spMk id="6" creationId="{F42A66F0-8C25-4008-8210-87BFB5FE1F4A}"/>
          </ac:spMkLst>
        </pc:spChg>
        <pc:spChg chg="add mod">
          <ac:chgData name="鬼塚 仙太郎" userId="1ce3f3eda215ae0b" providerId="LiveId" clId="{2A6F3DB0-45B6-4C4F-9702-BD6B6A753CB3}" dt="2023-07-03T08:25:59.948" v="8819" actId="1036"/>
          <ac:spMkLst>
            <pc:docMk/>
            <pc:sldMk cId="3846582643" sldId="258"/>
            <ac:spMk id="7" creationId="{E6168A81-55BB-49FA-81F7-8BBF98E0F27E}"/>
          </ac:spMkLst>
        </pc:spChg>
      </pc:sldChg>
      <pc:sldChg chg="modSp new del mod">
        <pc:chgData name="鬼塚 仙太郎" userId="1ce3f3eda215ae0b" providerId="LiveId" clId="{2A6F3DB0-45B6-4C4F-9702-BD6B6A753CB3}" dt="2023-06-28T05:27:51.668" v="198" actId="47"/>
        <pc:sldMkLst>
          <pc:docMk/>
          <pc:sldMk cId="962893081" sldId="259"/>
        </pc:sldMkLst>
        <pc:spChg chg="mod">
          <ac:chgData name="鬼塚 仙太郎" userId="1ce3f3eda215ae0b" providerId="LiveId" clId="{2A6F3DB0-45B6-4C4F-9702-BD6B6A753CB3}" dt="2023-06-28T05:26:18.350" v="186" actId="20577"/>
          <ac:spMkLst>
            <pc:docMk/>
            <pc:sldMk cId="962893081" sldId="259"/>
            <ac:spMk id="2" creationId="{941D300A-0E54-4A4E-AB8A-6DFA3AA2C89A}"/>
          </ac:spMkLst>
        </pc:spChg>
        <pc:spChg chg="mod">
          <ac:chgData name="鬼塚 仙太郎" userId="1ce3f3eda215ae0b" providerId="LiveId" clId="{2A6F3DB0-45B6-4C4F-9702-BD6B6A753CB3}" dt="2023-06-28T05:26:26.253" v="188" actId="5793"/>
          <ac:spMkLst>
            <pc:docMk/>
            <pc:sldMk cId="962893081" sldId="259"/>
            <ac:spMk id="3" creationId="{38101BA1-6ACE-4E0F-9DAE-258DA8406D8C}"/>
          </ac:spMkLst>
        </pc:spChg>
      </pc:sldChg>
      <pc:sldChg chg="modSp new del mod">
        <pc:chgData name="鬼塚 仙太郎" userId="1ce3f3eda215ae0b" providerId="LiveId" clId="{2A6F3DB0-45B6-4C4F-9702-BD6B6A753CB3}" dt="2023-06-29T03:08:25.692" v="2239" actId="47"/>
        <pc:sldMkLst>
          <pc:docMk/>
          <pc:sldMk cId="2609990740" sldId="260"/>
        </pc:sldMkLst>
        <pc:spChg chg="mod">
          <ac:chgData name="鬼塚 仙太郎" userId="1ce3f3eda215ae0b" providerId="LiveId" clId="{2A6F3DB0-45B6-4C4F-9702-BD6B6A753CB3}" dt="2023-06-28T05:25:59.122" v="181" actId="20577"/>
          <ac:spMkLst>
            <pc:docMk/>
            <pc:sldMk cId="2609990740" sldId="260"/>
            <ac:spMk id="2" creationId="{84F56CB2-7F6D-4C97-BA79-791298B744F9}"/>
          </ac:spMkLst>
        </pc:spChg>
        <pc:spChg chg="mod">
          <ac:chgData name="鬼塚 仙太郎" userId="1ce3f3eda215ae0b" providerId="LiveId" clId="{2A6F3DB0-45B6-4C4F-9702-BD6B6A753CB3}" dt="2023-06-29T03:02:32.547" v="2151" actId="20577"/>
          <ac:spMkLst>
            <pc:docMk/>
            <pc:sldMk cId="2609990740" sldId="260"/>
            <ac:spMk id="3" creationId="{5AB5239D-B574-4C07-BD8B-E803DA968486}"/>
          </ac:spMkLst>
        </pc:spChg>
      </pc:sldChg>
      <pc:sldChg chg="modSp new del mod">
        <pc:chgData name="鬼塚 仙太郎" userId="1ce3f3eda215ae0b" providerId="LiveId" clId="{2A6F3DB0-45B6-4C4F-9702-BD6B6A753CB3}" dt="2023-06-29T04:38:46.904" v="3329" actId="47"/>
        <pc:sldMkLst>
          <pc:docMk/>
          <pc:sldMk cId="1313244570" sldId="261"/>
        </pc:sldMkLst>
        <pc:spChg chg="mod">
          <ac:chgData name="鬼塚 仙太郎" userId="1ce3f3eda215ae0b" providerId="LiveId" clId="{2A6F3DB0-45B6-4C4F-9702-BD6B6A753CB3}" dt="2023-06-28T05:27:55.339" v="199" actId="20577"/>
          <ac:spMkLst>
            <pc:docMk/>
            <pc:sldMk cId="1313244570" sldId="261"/>
            <ac:spMk id="2" creationId="{57917C74-34D9-465F-A4B3-5BCB811CF4EE}"/>
          </ac:spMkLst>
        </pc:spChg>
        <pc:spChg chg="mod">
          <ac:chgData name="鬼塚 仙太郎" userId="1ce3f3eda215ae0b" providerId="LiveId" clId="{2A6F3DB0-45B6-4C4F-9702-BD6B6A753CB3}" dt="2023-06-28T05:28:09.888" v="249" actId="20577"/>
          <ac:spMkLst>
            <pc:docMk/>
            <pc:sldMk cId="1313244570" sldId="261"/>
            <ac:spMk id="3" creationId="{9A0E919D-7086-43F8-A8A8-968D8CEFA3F1}"/>
          </ac:spMkLst>
        </pc:spChg>
      </pc:sldChg>
      <pc:sldChg chg="modSp add del mod">
        <pc:chgData name="鬼塚 仙太郎" userId="1ce3f3eda215ae0b" providerId="LiveId" clId="{2A6F3DB0-45B6-4C4F-9702-BD6B6A753CB3}" dt="2023-06-29T04:39:58.201" v="3330" actId="47"/>
        <pc:sldMkLst>
          <pc:docMk/>
          <pc:sldMk cId="3099936309" sldId="262"/>
        </pc:sldMkLst>
        <pc:spChg chg="mod">
          <ac:chgData name="鬼塚 仙太郎" userId="1ce3f3eda215ae0b" providerId="LiveId" clId="{2A6F3DB0-45B6-4C4F-9702-BD6B6A753CB3}" dt="2023-06-28T05:28:52.355" v="310" actId="20577"/>
          <ac:spMkLst>
            <pc:docMk/>
            <pc:sldMk cId="3099936309" sldId="262"/>
            <ac:spMk id="3" creationId="{9A0E919D-7086-43F8-A8A8-968D8CEFA3F1}"/>
          </ac:spMkLst>
        </pc:spChg>
      </pc:sldChg>
      <pc:sldChg chg="modSp new del mod">
        <pc:chgData name="鬼塚 仙太郎" userId="1ce3f3eda215ae0b" providerId="LiveId" clId="{2A6F3DB0-45B6-4C4F-9702-BD6B6A753CB3}" dt="2023-06-29T04:48:15.911" v="3485" actId="47"/>
        <pc:sldMkLst>
          <pc:docMk/>
          <pc:sldMk cId="2620632527" sldId="263"/>
        </pc:sldMkLst>
        <pc:spChg chg="mod">
          <ac:chgData name="鬼塚 仙太郎" userId="1ce3f3eda215ae0b" providerId="LiveId" clId="{2A6F3DB0-45B6-4C4F-9702-BD6B6A753CB3}" dt="2023-06-28T05:30:02.227" v="330" actId="20577"/>
          <ac:spMkLst>
            <pc:docMk/>
            <pc:sldMk cId="2620632527" sldId="263"/>
            <ac:spMk id="2" creationId="{481E4E14-1B16-45D2-8113-CA09DDD1C973}"/>
          </ac:spMkLst>
        </pc:spChg>
      </pc:sldChg>
      <pc:sldChg chg="addSp modSp new mod">
        <pc:chgData name="鬼塚 仙太郎" userId="1ce3f3eda215ae0b" providerId="LiveId" clId="{2A6F3DB0-45B6-4C4F-9702-BD6B6A753CB3}" dt="2023-06-29T07:18:29.453" v="6423" actId="207"/>
        <pc:sldMkLst>
          <pc:docMk/>
          <pc:sldMk cId="3104077203" sldId="264"/>
        </pc:sldMkLst>
        <pc:spChg chg="mod">
          <ac:chgData name="鬼塚 仙太郎" userId="1ce3f3eda215ae0b" providerId="LiveId" clId="{2A6F3DB0-45B6-4C4F-9702-BD6B6A753CB3}" dt="2023-06-29T04:53:44.068" v="3594" actId="20577"/>
          <ac:spMkLst>
            <pc:docMk/>
            <pc:sldMk cId="3104077203" sldId="264"/>
            <ac:spMk id="2" creationId="{901D451C-1951-4050-B822-56218D0D0E10}"/>
          </ac:spMkLst>
        </pc:spChg>
        <pc:spChg chg="mod">
          <ac:chgData name="鬼塚 仙太郎" userId="1ce3f3eda215ae0b" providerId="LiveId" clId="{2A6F3DB0-45B6-4C4F-9702-BD6B6A753CB3}" dt="2023-06-29T06:42:48.791" v="5839" actId="20577"/>
          <ac:spMkLst>
            <pc:docMk/>
            <pc:sldMk cId="3104077203" sldId="264"/>
            <ac:spMk id="3" creationId="{CA73CF75-EE12-4753-BC2D-31DC1C3480DB}"/>
          </ac:spMkLst>
        </pc:spChg>
        <pc:graphicFrameChg chg="add mod modGraphic">
          <ac:chgData name="鬼塚 仙太郎" userId="1ce3f3eda215ae0b" providerId="LiveId" clId="{2A6F3DB0-45B6-4C4F-9702-BD6B6A753CB3}" dt="2023-06-29T07:18:29.453" v="6423" actId="207"/>
          <ac:graphicFrameMkLst>
            <pc:docMk/>
            <pc:sldMk cId="3104077203" sldId="264"/>
            <ac:graphicFrameMk id="5" creationId="{1812C698-AAED-4117-9227-6FB460BE827D}"/>
          </ac:graphicFrameMkLst>
        </pc:graphicFrameChg>
      </pc:sldChg>
      <pc:sldChg chg="addSp delSp modSp new mod modNotesTx">
        <pc:chgData name="鬼塚 仙太郎" userId="1ce3f3eda215ae0b" providerId="LiveId" clId="{2A6F3DB0-45B6-4C4F-9702-BD6B6A753CB3}" dt="2023-07-06T02:40:58.179" v="15443" actId="20577"/>
        <pc:sldMkLst>
          <pc:docMk/>
          <pc:sldMk cId="966182201" sldId="265"/>
        </pc:sldMkLst>
        <pc:spChg chg="mod">
          <ac:chgData name="鬼塚 仙太郎" userId="1ce3f3eda215ae0b" providerId="LiveId" clId="{2A6F3DB0-45B6-4C4F-9702-BD6B6A753CB3}" dt="2023-06-29T05:05:43.905" v="4046" actId="20577"/>
          <ac:spMkLst>
            <pc:docMk/>
            <pc:sldMk cId="966182201" sldId="265"/>
            <ac:spMk id="2" creationId="{05DA1B77-70EF-4691-BC50-B9B113D44ACE}"/>
          </ac:spMkLst>
        </pc:spChg>
        <pc:spChg chg="mod">
          <ac:chgData name="鬼塚 仙太郎" userId="1ce3f3eda215ae0b" providerId="LiveId" clId="{2A6F3DB0-45B6-4C4F-9702-BD6B6A753CB3}" dt="2023-06-29T06:29:40.273" v="5417" actId="20578"/>
          <ac:spMkLst>
            <pc:docMk/>
            <pc:sldMk cId="966182201" sldId="265"/>
            <ac:spMk id="3" creationId="{28130E9A-A79F-47C1-9874-99F8B987F3C1}"/>
          </ac:spMkLst>
        </pc:spChg>
        <pc:spChg chg="add mod">
          <ac:chgData name="鬼塚 仙太郎" userId="1ce3f3eda215ae0b" providerId="LiveId" clId="{2A6F3DB0-45B6-4C4F-9702-BD6B6A753CB3}" dt="2023-06-29T05:53:41.333" v="4639" actId="1076"/>
          <ac:spMkLst>
            <pc:docMk/>
            <pc:sldMk cId="966182201" sldId="265"/>
            <ac:spMk id="5" creationId="{41EF8C38-BC5B-4503-B21F-09B8F5AE1327}"/>
          </ac:spMkLst>
        </pc:spChg>
        <pc:spChg chg="add mod">
          <ac:chgData name="鬼塚 仙太郎" userId="1ce3f3eda215ae0b" providerId="LiveId" clId="{2A6F3DB0-45B6-4C4F-9702-BD6B6A753CB3}" dt="2023-06-29T05:53:30.752" v="4638" actId="1076"/>
          <ac:spMkLst>
            <pc:docMk/>
            <pc:sldMk cId="966182201" sldId="265"/>
            <ac:spMk id="6" creationId="{07B3C05E-D1CC-42ED-89BF-35DC6890F55B}"/>
          </ac:spMkLst>
        </pc:spChg>
        <pc:spChg chg="add mod">
          <ac:chgData name="鬼塚 仙太郎" userId="1ce3f3eda215ae0b" providerId="LiveId" clId="{2A6F3DB0-45B6-4C4F-9702-BD6B6A753CB3}" dt="2023-06-29T05:51:38.410" v="4509" actId="1036"/>
          <ac:spMkLst>
            <pc:docMk/>
            <pc:sldMk cId="966182201" sldId="265"/>
            <ac:spMk id="7" creationId="{CF8D042D-6D85-4256-8FA9-8FE71B714081}"/>
          </ac:spMkLst>
        </pc:spChg>
        <pc:spChg chg="add mod">
          <ac:chgData name="鬼塚 仙太郎" userId="1ce3f3eda215ae0b" providerId="LiveId" clId="{2A6F3DB0-45B6-4C4F-9702-BD6B6A753CB3}" dt="2023-06-29T05:53:41.333" v="4639" actId="1076"/>
          <ac:spMkLst>
            <pc:docMk/>
            <pc:sldMk cId="966182201" sldId="265"/>
            <ac:spMk id="8" creationId="{FA915CCD-4E8C-4A16-938D-5CAEEBA0BD0D}"/>
          </ac:spMkLst>
        </pc:spChg>
        <pc:spChg chg="add mod">
          <ac:chgData name="鬼塚 仙太郎" userId="1ce3f3eda215ae0b" providerId="LiveId" clId="{2A6F3DB0-45B6-4C4F-9702-BD6B6A753CB3}" dt="2023-06-29T05:53:30.752" v="4638" actId="1076"/>
          <ac:spMkLst>
            <pc:docMk/>
            <pc:sldMk cId="966182201" sldId="265"/>
            <ac:spMk id="9" creationId="{9F1AB41D-AD6F-490D-B41E-C7E52C55067D}"/>
          </ac:spMkLst>
        </pc:spChg>
        <pc:spChg chg="add mod">
          <ac:chgData name="鬼塚 仙太郎" userId="1ce3f3eda215ae0b" providerId="LiveId" clId="{2A6F3DB0-45B6-4C4F-9702-BD6B6A753CB3}" dt="2023-06-29T05:51:38.410" v="4509" actId="1036"/>
          <ac:spMkLst>
            <pc:docMk/>
            <pc:sldMk cId="966182201" sldId="265"/>
            <ac:spMk id="10" creationId="{EAAB3465-FD1A-47C7-8E9E-8E9A1625A1D4}"/>
          </ac:spMkLst>
        </pc:spChg>
        <pc:spChg chg="add del">
          <ac:chgData name="鬼塚 仙太郎" userId="1ce3f3eda215ae0b" providerId="LiveId" clId="{2A6F3DB0-45B6-4C4F-9702-BD6B6A753CB3}" dt="2023-06-29T05:18:29.278" v="4099" actId="478"/>
          <ac:spMkLst>
            <pc:docMk/>
            <pc:sldMk cId="966182201" sldId="265"/>
            <ac:spMk id="17" creationId="{D76A59E9-B3C5-46A3-BEDB-D9A634E612AF}"/>
          </ac:spMkLst>
        </pc:spChg>
        <pc:spChg chg="add mod">
          <ac:chgData name="鬼塚 仙太郎" userId="1ce3f3eda215ae0b" providerId="LiveId" clId="{2A6F3DB0-45B6-4C4F-9702-BD6B6A753CB3}" dt="2023-06-29T05:53:51.833" v="4661" actId="1076"/>
          <ac:spMkLst>
            <pc:docMk/>
            <pc:sldMk cId="966182201" sldId="265"/>
            <ac:spMk id="60" creationId="{CF17CEB4-31C1-42C9-A9EE-011460DBF2B9}"/>
          </ac:spMkLst>
        </pc:spChg>
        <pc:spChg chg="add mod">
          <ac:chgData name="鬼塚 仙太郎" userId="1ce3f3eda215ae0b" providerId="LiveId" clId="{2A6F3DB0-45B6-4C4F-9702-BD6B6A753CB3}" dt="2023-06-29T05:53:56.197" v="4662" actId="1076"/>
          <ac:spMkLst>
            <pc:docMk/>
            <pc:sldMk cId="966182201" sldId="265"/>
            <ac:spMk id="61" creationId="{89E0024F-1870-4415-A6D6-5FCA53BA03E1}"/>
          </ac:spMkLst>
        </pc:spChg>
        <pc:cxnChg chg="add del mod">
          <ac:chgData name="鬼塚 仙太郎" userId="1ce3f3eda215ae0b" providerId="LiveId" clId="{2A6F3DB0-45B6-4C4F-9702-BD6B6A753CB3}" dt="2023-06-29T05:17:44.955" v="4092" actId="478"/>
          <ac:cxnSpMkLst>
            <pc:docMk/>
            <pc:sldMk cId="966182201" sldId="265"/>
            <ac:cxnSpMk id="12" creationId="{A4FB7EDA-99A5-4CEE-8C54-5B423B0BAD3A}"/>
          </ac:cxnSpMkLst>
        </pc:cxnChg>
        <pc:cxnChg chg="add del mod">
          <ac:chgData name="鬼塚 仙太郎" userId="1ce3f3eda215ae0b" providerId="LiveId" clId="{2A6F3DB0-45B6-4C4F-9702-BD6B6A753CB3}" dt="2023-06-29T05:17:59.681" v="4096" actId="478"/>
          <ac:cxnSpMkLst>
            <pc:docMk/>
            <pc:sldMk cId="966182201" sldId="265"/>
            <ac:cxnSpMk id="14" creationId="{5A780B1F-EB6B-48DE-AED3-4129C89D541F}"/>
          </ac:cxnSpMkLst>
        </pc:cxnChg>
        <pc:cxnChg chg="add del">
          <ac:chgData name="鬼塚 仙太郎" userId="1ce3f3eda215ae0b" providerId="LiveId" clId="{2A6F3DB0-45B6-4C4F-9702-BD6B6A753CB3}" dt="2023-06-29T05:19:11.992" v="4104" actId="478"/>
          <ac:cxnSpMkLst>
            <pc:docMk/>
            <pc:sldMk cId="966182201" sldId="265"/>
            <ac:cxnSpMk id="16" creationId="{F8A10867-E9FD-42A7-A797-0C85429C832D}"/>
          </ac:cxnSpMkLst>
        </pc:cxnChg>
        <pc:cxnChg chg="add del mod">
          <ac:chgData name="鬼塚 仙太郎" userId="1ce3f3eda215ae0b" providerId="LiveId" clId="{2A6F3DB0-45B6-4C4F-9702-BD6B6A753CB3}" dt="2023-06-29T05:18:43.104" v="4101" actId="478"/>
          <ac:cxnSpMkLst>
            <pc:docMk/>
            <pc:sldMk cId="966182201" sldId="265"/>
            <ac:cxnSpMk id="19" creationId="{FEF861CD-11D6-4D2A-BC62-9365185F3747}"/>
          </ac:cxnSpMkLst>
        </pc:cxnChg>
        <pc:cxnChg chg="add del">
          <ac:chgData name="鬼塚 仙太郎" userId="1ce3f3eda215ae0b" providerId="LiveId" clId="{2A6F3DB0-45B6-4C4F-9702-BD6B6A753CB3}" dt="2023-06-29T05:20:52.442" v="4106" actId="478"/>
          <ac:cxnSpMkLst>
            <pc:docMk/>
            <pc:sldMk cId="966182201" sldId="265"/>
            <ac:cxnSpMk id="21" creationId="{6BBBF291-A9C7-45F9-8589-32910A1B619E}"/>
          </ac:cxnSpMkLst>
        </pc:cxnChg>
        <pc:cxnChg chg="add del mod">
          <ac:chgData name="鬼塚 仙太郎" userId="1ce3f3eda215ae0b" providerId="LiveId" clId="{2A6F3DB0-45B6-4C4F-9702-BD6B6A753CB3}" dt="2023-06-29T05:21:47.218" v="4122" actId="478"/>
          <ac:cxnSpMkLst>
            <pc:docMk/>
            <pc:sldMk cId="966182201" sldId="265"/>
            <ac:cxnSpMk id="23" creationId="{48A2CFA8-B096-4F41-9C17-54C4A2F5A128}"/>
          </ac:cxnSpMkLst>
        </pc:cxnChg>
        <pc:cxnChg chg="add del mod">
          <ac:chgData name="鬼塚 仙太郎" userId="1ce3f3eda215ae0b" providerId="LiveId" clId="{2A6F3DB0-45B6-4C4F-9702-BD6B6A753CB3}" dt="2023-06-29T05:21:46.705" v="4121" actId="478"/>
          <ac:cxnSpMkLst>
            <pc:docMk/>
            <pc:sldMk cId="966182201" sldId="265"/>
            <ac:cxnSpMk id="24" creationId="{614FE782-F267-4CC8-AE7C-19462EE8BF86}"/>
          </ac:cxnSpMkLst>
        </pc:cxnChg>
        <pc:cxnChg chg="add del mod">
          <ac:chgData name="鬼塚 仙太郎" userId="1ce3f3eda215ae0b" providerId="LiveId" clId="{2A6F3DB0-45B6-4C4F-9702-BD6B6A753CB3}" dt="2023-06-29T05:21:46.132" v="4120" actId="478"/>
          <ac:cxnSpMkLst>
            <pc:docMk/>
            <pc:sldMk cId="966182201" sldId="265"/>
            <ac:cxnSpMk id="28" creationId="{5A0DF52F-06E5-4AA5-BAC7-5666932C4DEE}"/>
          </ac:cxnSpMkLst>
        </pc:cxnChg>
        <pc:cxnChg chg="add mod">
          <ac:chgData name="鬼塚 仙太郎" userId="1ce3f3eda215ae0b" providerId="LiveId" clId="{2A6F3DB0-45B6-4C4F-9702-BD6B6A753CB3}" dt="2023-06-29T05:53:41.333" v="4639" actId="1076"/>
          <ac:cxnSpMkLst>
            <pc:docMk/>
            <pc:sldMk cId="966182201" sldId="265"/>
            <ac:cxnSpMk id="34" creationId="{2B3AB8DA-1CE0-467D-8183-30F38F3697C2}"/>
          </ac:cxnSpMkLst>
        </pc:cxnChg>
        <pc:cxnChg chg="add mod">
          <ac:chgData name="鬼塚 仙太郎" userId="1ce3f3eda215ae0b" providerId="LiveId" clId="{2A6F3DB0-45B6-4C4F-9702-BD6B6A753CB3}" dt="2023-06-29T05:53:41.333" v="4639" actId="1076"/>
          <ac:cxnSpMkLst>
            <pc:docMk/>
            <pc:sldMk cId="966182201" sldId="265"/>
            <ac:cxnSpMk id="35" creationId="{CA650DB4-EA89-48DA-9473-26D7B149757E}"/>
          </ac:cxnSpMkLst>
        </pc:cxnChg>
        <pc:cxnChg chg="add mod">
          <ac:chgData name="鬼塚 仙太郎" userId="1ce3f3eda215ae0b" providerId="LiveId" clId="{2A6F3DB0-45B6-4C4F-9702-BD6B6A753CB3}" dt="2023-06-29T05:53:41.333" v="4639" actId="1076"/>
          <ac:cxnSpMkLst>
            <pc:docMk/>
            <pc:sldMk cId="966182201" sldId="265"/>
            <ac:cxnSpMk id="38" creationId="{C5D77BE5-0DA1-4CDA-99C3-E266A783BB39}"/>
          </ac:cxnSpMkLst>
        </pc:cxnChg>
        <pc:cxnChg chg="add mod">
          <ac:chgData name="鬼塚 仙太郎" userId="1ce3f3eda215ae0b" providerId="LiveId" clId="{2A6F3DB0-45B6-4C4F-9702-BD6B6A753CB3}" dt="2023-06-29T05:53:41.333" v="4639" actId="1076"/>
          <ac:cxnSpMkLst>
            <pc:docMk/>
            <pc:sldMk cId="966182201" sldId="265"/>
            <ac:cxnSpMk id="41" creationId="{E7C0E394-FF98-4FD5-8D4D-F90F937FCAF6}"/>
          </ac:cxnSpMkLst>
        </pc:cxnChg>
        <pc:cxnChg chg="add mod">
          <ac:chgData name="鬼塚 仙太郎" userId="1ce3f3eda215ae0b" providerId="LiveId" clId="{2A6F3DB0-45B6-4C4F-9702-BD6B6A753CB3}" dt="2023-06-29T05:53:30.752" v="4638" actId="1076"/>
          <ac:cxnSpMkLst>
            <pc:docMk/>
            <pc:sldMk cId="966182201" sldId="265"/>
            <ac:cxnSpMk id="45" creationId="{DFC0EB53-6C17-4530-B76B-8D5417D9FFE9}"/>
          </ac:cxnSpMkLst>
        </pc:cxnChg>
        <pc:cxnChg chg="add mod">
          <ac:chgData name="鬼塚 仙太郎" userId="1ce3f3eda215ae0b" providerId="LiveId" clId="{2A6F3DB0-45B6-4C4F-9702-BD6B6A753CB3}" dt="2023-06-29T05:53:30.752" v="4638" actId="1076"/>
          <ac:cxnSpMkLst>
            <pc:docMk/>
            <pc:sldMk cId="966182201" sldId="265"/>
            <ac:cxnSpMk id="48" creationId="{0DE94500-2D0E-4D67-8523-B7D61F54901E}"/>
          </ac:cxnSpMkLst>
        </pc:cxnChg>
        <pc:cxnChg chg="add mod">
          <ac:chgData name="鬼塚 仙太郎" userId="1ce3f3eda215ae0b" providerId="LiveId" clId="{2A6F3DB0-45B6-4C4F-9702-BD6B6A753CB3}" dt="2023-06-29T05:53:41.333" v="4639" actId="1076"/>
          <ac:cxnSpMkLst>
            <pc:docMk/>
            <pc:sldMk cId="966182201" sldId="265"/>
            <ac:cxnSpMk id="51" creationId="{A6F3343A-3B41-4274-B835-B8FD1C47D4CC}"/>
          </ac:cxnSpMkLst>
        </pc:cxnChg>
        <pc:cxnChg chg="add mod">
          <ac:chgData name="鬼塚 仙太郎" userId="1ce3f3eda215ae0b" providerId="LiveId" clId="{2A6F3DB0-45B6-4C4F-9702-BD6B6A753CB3}" dt="2023-06-29T05:53:30.752" v="4638" actId="1076"/>
          <ac:cxnSpMkLst>
            <pc:docMk/>
            <pc:sldMk cId="966182201" sldId="265"/>
            <ac:cxnSpMk id="54" creationId="{2BE90D09-36E1-4745-86A7-86E8600A3D20}"/>
          </ac:cxnSpMkLst>
        </pc:cxnChg>
        <pc:cxnChg chg="add mod">
          <ac:chgData name="鬼塚 仙太郎" userId="1ce3f3eda215ae0b" providerId="LiveId" clId="{2A6F3DB0-45B6-4C4F-9702-BD6B6A753CB3}" dt="2023-06-29T05:51:38.410" v="4509" actId="1036"/>
          <ac:cxnSpMkLst>
            <pc:docMk/>
            <pc:sldMk cId="966182201" sldId="265"/>
            <ac:cxnSpMk id="57" creationId="{3C9F7874-D5D6-49ED-8E8B-6A940800FD61}"/>
          </ac:cxnSpMkLst>
        </pc:cxnChg>
      </pc:sldChg>
      <pc:sldChg chg="addSp modSp new mod modNotesTx">
        <pc:chgData name="鬼塚 仙太郎" userId="1ce3f3eda215ae0b" providerId="LiveId" clId="{2A6F3DB0-45B6-4C4F-9702-BD6B6A753CB3}" dt="2023-07-06T02:43:52.058" v="15455" actId="20577"/>
        <pc:sldMkLst>
          <pc:docMk/>
          <pc:sldMk cId="1154137922" sldId="266"/>
        </pc:sldMkLst>
        <pc:spChg chg="mod">
          <ac:chgData name="鬼塚 仙太郎" userId="1ce3f3eda215ae0b" providerId="LiveId" clId="{2A6F3DB0-45B6-4C4F-9702-BD6B6A753CB3}" dt="2023-06-29T06:31:53.656" v="5458" actId="20577"/>
          <ac:spMkLst>
            <pc:docMk/>
            <pc:sldMk cId="1154137922" sldId="266"/>
            <ac:spMk id="2" creationId="{9E2E30DA-F447-47D2-AD59-E5CD6D93BB84}"/>
          </ac:spMkLst>
        </pc:spChg>
        <pc:spChg chg="mod">
          <ac:chgData name="鬼塚 仙太郎" userId="1ce3f3eda215ae0b" providerId="LiveId" clId="{2A6F3DB0-45B6-4C4F-9702-BD6B6A753CB3}" dt="2023-06-29T06:51:24.572" v="6147" actId="20577"/>
          <ac:spMkLst>
            <pc:docMk/>
            <pc:sldMk cId="1154137922" sldId="266"/>
            <ac:spMk id="3" creationId="{CB1D30D1-79AD-47B7-9268-57CB480B6FD4}"/>
          </ac:spMkLst>
        </pc:spChg>
        <pc:spChg chg="add mod">
          <ac:chgData name="鬼塚 仙太郎" userId="1ce3f3eda215ae0b" providerId="LiveId" clId="{2A6F3DB0-45B6-4C4F-9702-BD6B6A753CB3}" dt="2023-06-29T06:31:52.071" v="5456"/>
          <ac:spMkLst>
            <pc:docMk/>
            <pc:sldMk cId="1154137922" sldId="266"/>
            <ac:spMk id="5" creationId="{EB98E401-7C93-4A74-CC62-ED4CF986FAE9}"/>
          </ac:spMkLst>
        </pc:spChg>
        <pc:spChg chg="add mod">
          <ac:chgData name="鬼塚 仙太郎" userId="1ce3f3eda215ae0b" providerId="LiveId" clId="{2A6F3DB0-45B6-4C4F-9702-BD6B6A753CB3}" dt="2023-06-29T06:31:51.309" v="5455"/>
          <ac:spMkLst>
            <pc:docMk/>
            <pc:sldMk cId="1154137922" sldId="266"/>
            <ac:spMk id="6" creationId="{EB98E401-7C93-4A74-CC62-ED4CF986FAE9}"/>
          </ac:spMkLst>
        </pc:spChg>
        <pc:spChg chg="add mod">
          <ac:chgData name="鬼塚 仙太郎" userId="1ce3f3eda215ae0b" providerId="LiveId" clId="{2A6F3DB0-45B6-4C4F-9702-BD6B6A753CB3}" dt="2023-06-29T06:32:40.126" v="5469" actId="1076"/>
          <ac:spMkLst>
            <pc:docMk/>
            <pc:sldMk cId="1154137922" sldId="266"/>
            <ac:spMk id="7" creationId="{EB98E401-7C93-4A74-CC62-ED4CF986FAE9}"/>
          </ac:spMkLst>
        </pc:spChg>
      </pc:sldChg>
      <pc:sldChg chg="modSp add del mod">
        <pc:chgData name="鬼塚 仙太郎" userId="1ce3f3eda215ae0b" providerId="LiveId" clId="{2A6F3DB0-45B6-4C4F-9702-BD6B6A753CB3}" dt="2023-06-29T06:47:28.984" v="5974" actId="47"/>
        <pc:sldMkLst>
          <pc:docMk/>
          <pc:sldMk cId="3987820648" sldId="267"/>
        </pc:sldMkLst>
        <pc:spChg chg="mod">
          <ac:chgData name="鬼塚 仙太郎" userId="1ce3f3eda215ae0b" providerId="LiveId" clId="{2A6F3DB0-45B6-4C4F-9702-BD6B6A753CB3}" dt="2023-06-28T05:32:04.590" v="407" actId="20577"/>
          <ac:spMkLst>
            <pc:docMk/>
            <pc:sldMk cId="3987820648" sldId="267"/>
            <ac:spMk id="2" creationId="{9E2E30DA-F447-47D2-AD59-E5CD6D93BB84}"/>
          </ac:spMkLst>
        </pc:spChg>
      </pc:sldChg>
      <pc:sldChg chg="modSp new mod modNotesTx">
        <pc:chgData name="鬼塚 仙太郎" userId="1ce3f3eda215ae0b" providerId="LiveId" clId="{2A6F3DB0-45B6-4C4F-9702-BD6B6A753CB3}" dt="2023-07-03T09:34:32.955" v="13569" actId="113"/>
        <pc:sldMkLst>
          <pc:docMk/>
          <pc:sldMk cId="317952607" sldId="268"/>
        </pc:sldMkLst>
        <pc:spChg chg="mod">
          <ac:chgData name="鬼塚 仙太郎" userId="1ce3f3eda215ae0b" providerId="LiveId" clId="{2A6F3DB0-45B6-4C4F-9702-BD6B6A753CB3}" dt="2023-07-03T08:43:23.487" v="10272"/>
          <ac:spMkLst>
            <pc:docMk/>
            <pc:sldMk cId="317952607" sldId="268"/>
            <ac:spMk id="2" creationId="{CE90EF78-4041-42E5-8768-0FD91EE2C673}"/>
          </ac:spMkLst>
        </pc:spChg>
        <pc:spChg chg="mod">
          <ac:chgData name="鬼塚 仙太郎" userId="1ce3f3eda215ae0b" providerId="LiveId" clId="{2A6F3DB0-45B6-4C4F-9702-BD6B6A753CB3}" dt="2023-06-29T06:29:49.960" v="5430" actId="20577"/>
          <ac:spMkLst>
            <pc:docMk/>
            <pc:sldMk cId="317952607" sldId="268"/>
            <ac:spMk id="3" creationId="{5CB9ADBF-2873-4CAD-BDD3-561CEB7D64A4}"/>
          </ac:spMkLst>
        </pc:spChg>
      </pc:sldChg>
      <pc:sldChg chg="modSp new del mod">
        <pc:chgData name="鬼塚 仙太郎" userId="1ce3f3eda215ae0b" providerId="LiveId" clId="{2A6F3DB0-45B6-4C4F-9702-BD6B6A753CB3}" dt="2023-06-29T06:53:07.775" v="6218" actId="47"/>
        <pc:sldMkLst>
          <pc:docMk/>
          <pc:sldMk cId="3506580402" sldId="269"/>
        </pc:sldMkLst>
        <pc:spChg chg="mod">
          <ac:chgData name="鬼塚 仙太郎" userId="1ce3f3eda215ae0b" providerId="LiveId" clId="{2A6F3DB0-45B6-4C4F-9702-BD6B6A753CB3}" dt="2023-06-28T05:33:47.447" v="474" actId="20577"/>
          <ac:spMkLst>
            <pc:docMk/>
            <pc:sldMk cId="3506580402" sldId="269"/>
            <ac:spMk id="2" creationId="{06FB4521-3C88-45C2-9D79-C9C4419EEE9C}"/>
          </ac:spMkLst>
        </pc:spChg>
        <pc:spChg chg="mod">
          <ac:chgData name="鬼塚 仙太郎" userId="1ce3f3eda215ae0b" providerId="LiveId" clId="{2A6F3DB0-45B6-4C4F-9702-BD6B6A753CB3}" dt="2023-06-28T05:34:23.220" v="481" actId="20577"/>
          <ac:spMkLst>
            <pc:docMk/>
            <pc:sldMk cId="3506580402" sldId="269"/>
            <ac:spMk id="3" creationId="{C86FCCFF-24B9-4B07-8ECF-017EFC115252}"/>
          </ac:spMkLst>
        </pc:spChg>
      </pc:sldChg>
      <pc:sldChg chg="modSp new del mod">
        <pc:chgData name="鬼塚 仙太郎" userId="1ce3f3eda215ae0b" providerId="LiveId" clId="{2A6F3DB0-45B6-4C4F-9702-BD6B6A753CB3}" dt="2023-06-29T06:53:10.781" v="6219" actId="47"/>
        <pc:sldMkLst>
          <pc:docMk/>
          <pc:sldMk cId="1414308521" sldId="270"/>
        </pc:sldMkLst>
        <pc:spChg chg="mod">
          <ac:chgData name="鬼塚 仙太郎" userId="1ce3f3eda215ae0b" providerId="LiveId" clId="{2A6F3DB0-45B6-4C4F-9702-BD6B6A753CB3}" dt="2023-06-28T05:34:30.335" v="487" actId="20577"/>
          <ac:spMkLst>
            <pc:docMk/>
            <pc:sldMk cId="1414308521" sldId="270"/>
            <ac:spMk id="2" creationId="{846B80A0-BD86-48B8-8736-63E220327A37}"/>
          </ac:spMkLst>
        </pc:spChg>
      </pc:sldChg>
      <pc:sldChg chg="modSp new del mod">
        <pc:chgData name="鬼塚 仙太郎" userId="1ce3f3eda215ae0b" providerId="LiveId" clId="{2A6F3DB0-45B6-4C4F-9702-BD6B6A753CB3}" dt="2023-06-29T06:53:33.561" v="6247" actId="47"/>
        <pc:sldMkLst>
          <pc:docMk/>
          <pc:sldMk cId="1257117069" sldId="271"/>
        </pc:sldMkLst>
        <pc:spChg chg="mod">
          <ac:chgData name="鬼塚 仙太郎" userId="1ce3f3eda215ae0b" providerId="LiveId" clId="{2A6F3DB0-45B6-4C4F-9702-BD6B6A753CB3}" dt="2023-06-28T05:34:34.824" v="491" actId="20577"/>
          <ac:spMkLst>
            <pc:docMk/>
            <pc:sldMk cId="1257117069" sldId="271"/>
            <ac:spMk id="2" creationId="{41820034-4FDF-45F1-B69B-C591AF7B4796}"/>
          </ac:spMkLst>
        </pc:spChg>
      </pc:sldChg>
      <pc:sldChg chg="modSp new mod modNotesTx">
        <pc:chgData name="鬼塚 仙太郎" userId="1ce3f3eda215ae0b" providerId="LiveId" clId="{2A6F3DB0-45B6-4C4F-9702-BD6B6A753CB3}" dt="2023-07-06T02:55:11.102" v="15528" actId="20577"/>
        <pc:sldMkLst>
          <pc:docMk/>
          <pc:sldMk cId="3307969886" sldId="272"/>
        </pc:sldMkLst>
        <pc:spChg chg="mod">
          <ac:chgData name="鬼塚 仙太郎" userId="1ce3f3eda215ae0b" providerId="LiveId" clId="{2A6F3DB0-45B6-4C4F-9702-BD6B6A753CB3}" dt="2023-06-28T05:34:44.386" v="507" actId="20577"/>
          <ac:spMkLst>
            <pc:docMk/>
            <pc:sldMk cId="3307969886" sldId="272"/>
            <ac:spMk id="2" creationId="{B3B4B26F-F7B0-4621-A8FE-56A92052527E}"/>
          </ac:spMkLst>
        </pc:spChg>
        <pc:spChg chg="mod">
          <ac:chgData name="鬼塚 仙太郎" userId="1ce3f3eda215ae0b" providerId="LiveId" clId="{2A6F3DB0-45B6-4C4F-9702-BD6B6A753CB3}" dt="2023-07-03T09:15:27.770" v="12983" actId="20577"/>
          <ac:spMkLst>
            <pc:docMk/>
            <pc:sldMk cId="3307969886" sldId="272"/>
            <ac:spMk id="3" creationId="{39EBCECB-BFB2-401D-B9F2-28E7D24EFB93}"/>
          </ac:spMkLst>
        </pc:spChg>
      </pc:sldChg>
      <pc:sldChg chg="modSp new mod modNotesTx">
        <pc:chgData name="鬼塚 仙太郎" userId="1ce3f3eda215ae0b" providerId="LiveId" clId="{2A6F3DB0-45B6-4C4F-9702-BD6B6A753CB3}" dt="2023-07-06T02:56:21.873" v="15540" actId="20577"/>
        <pc:sldMkLst>
          <pc:docMk/>
          <pc:sldMk cId="2345688262" sldId="273"/>
        </pc:sldMkLst>
        <pc:spChg chg="mod">
          <ac:chgData name="鬼塚 仙太郎" userId="1ce3f3eda215ae0b" providerId="LiveId" clId="{2A6F3DB0-45B6-4C4F-9702-BD6B6A753CB3}" dt="2023-06-28T05:34:56.692" v="515" actId="20577"/>
          <ac:spMkLst>
            <pc:docMk/>
            <pc:sldMk cId="2345688262" sldId="273"/>
            <ac:spMk id="2" creationId="{C16FC814-A0E1-4030-A09F-9F8FA2053412}"/>
          </ac:spMkLst>
        </pc:spChg>
        <pc:spChg chg="mod">
          <ac:chgData name="鬼塚 仙太郎" userId="1ce3f3eda215ae0b" providerId="LiveId" clId="{2A6F3DB0-45B6-4C4F-9702-BD6B6A753CB3}" dt="2023-07-03T09:18:16.444" v="13234" actId="20577"/>
          <ac:spMkLst>
            <pc:docMk/>
            <pc:sldMk cId="2345688262" sldId="273"/>
            <ac:spMk id="3" creationId="{CC2E834E-9747-441E-8F58-63A793011169}"/>
          </ac:spMkLst>
        </pc:spChg>
      </pc:sldChg>
      <pc:sldChg chg="addSp modSp new mod modNotesTx">
        <pc:chgData name="鬼塚 仙太郎" userId="1ce3f3eda215ae0b" providerId="LiveId" clId="{2A6F3DB0-45B6-4C4F-9702-BD6B6A753CB3}" dt="2023-07-03T08:20:02.841" v="8235" actId="20577"/>
        <pc:sldMkLst>
          <pc:docMk/>
          <pc:sldMk cId="1678982655" sldId="274"/>
        </pc:sldMkLst>
        <pc:spChg chg="mod">
          <ac:chgData name="鬼塚 仙太郎" userId="1ce3f3eda215ae0b" providerId="LiveId" clId="{2A6F3DB0-45B6-4C4F-9702-BD6B6A753CB3}" dt="2023-06-28T05:49:26.444" v="582" actId="20577"/>
          <ac:spMkLst>
            <pc:docMk/>
            <pc:sldMk cId="1678982655" sldId="274"/>
            <ac:spMk id="2" creationId="{06669C97-3E92-4662-9F0C-9AB3294D7268}"/>
          </ac:spMkLst>
        </pc:spChg>
        <pc:spChg chg="mod">
          <ac:chgData name="鬼塚 仙太郎" userId="1ce3f3eda215ae0b" providerId="LiveId" clId="{2A6F3DB0-45B6-4C4F-9702-BD6B6A753CB3}" dt="2023-07-03T08:14:56.976" v="8157" actId="20577"/>
          <ac:spMkLst>
            <pc:docMk/>
            <pc:sldMk cId="1678982655" sldId="274"/>
            <ac:spMk id="3" creationId="{9336EFB7-E71F-4617-99F9-7FAD47F0960A}"/>
          </ac:spMkLst>
        </pc:spChg>
        <pc:spChg chg="add mod">
          <ac:chgData name="鬼塚 仙太郎" userId="1ce3f3eda215ae0b" providerId="LiveId" clId="{2A6F3DB0-45B6-4C4F-9702-BD6B6A753CB3}" dt="2023-06-29T02:20:19.124" v="1184" actId="1076"/>
          <ac:spMkLst>
            <pc:docMk/>
            <pc:sldMk cId="1678982655" sldId="274"/>
            <ac:spMk id="5" creationId="{288EACA6-FFA8-483B-86DC-54C0635B2EB0}"/>
          </ac:spMkLst>
        </pc:spChg>
      </pc:sldChg>
      <pc:sldChg chg="modSp add mod ord">
        <pc:chgData name="鬼塚 仙太郎" userId="1ce3f3eda215ae0b" providerId="LiveId" clId="{2A6F3DB0-45B6-4C4F-9702-BD6B6A753CB3}" dt="2023-06-29T03:53:24.937" v="2275" actId="21"/>
        <pc:sldMkLst>
          <pc:docMk/>
          <pc:sldMk cId="1198030495" sldId="275"/>
        </pc:sldMkLst>
        <pc:spChg chg="mod">
          <ac:chgData name="鬼塚 仙太郎" userId="1ce3f3eda215ae0b" providerId="LiveId" clId="{2A6F3DB0-45B6-4C4F-9702-BD6B6A753CB3}" dt="2023-06-29T03:53:24.937" v="2275" actId="21"/>
          <ac:spMkLst>
            <pc:docMk/>
            <pc:sldMk cId="1198030495" sldId="275"/>
            <ac:spMk id="3" creationId="{7CCB821C-AE09-4580-A988-A31150FC906B}"/>
          </ac:spMkLst>
        </pc:spChg>
      </pc:sldChg>
      <pc:sldChg chg="modSp new del mod">
        <pc:chgData name="鬼塚 仙太郎" userId="1ce3f3eda215ae0b" providerId="LiveId" clId="{2A6F3DB0-45B6-4C4F-9702-BD6B6A753CB3}" dt="2023-06-29T03:01:25.533" v="2052" actId="47"/>
        <pc:sldMkLst>
          <pc:docMk/>
          <pc:sldMk cId="1938830176" sldId="275"/>
        </pc:sldMkLst>
        <pc:spChg chg="mod">
          <ac:chgData name="鬼塚 仙太郎" userId="1ce3f3eda215ae0b" providerId="LiveId" clId="{2A6F3DB0-45B6-4C4F-9702-BD6B6A753CB3}" dt="2023-06-29T02:49:39.752" v="1736" actId="20577"/>
          <ac:spMkLst>
            <pc:docMk/>
            <pc:sldMk cId="1938830176" sldId="275"/>
            <ac:spMk id="2" creationId="{F6914599-0BBD-4730-9162-C4EB0ACF95C3}"/>
          </ac:spMkLst>
        </pc:spChg>
        <pc:spChg chg="mod">
          <ac:chgData name="鬼塚 仙太郎" userId="1ce3f3eda215ae0b" providerId="LiveId" clId="{2A6F3DB0-45B6-4C4F-9702-BD6B6A753CB3}" dt="2023-06-29T02:58:04.235" v="2005" actId="21"/>
          <ac:spMkLst>
            <pc:docMk/>
            <pc:sldMk cId="1938830176" sldId="275"/>
            <ac:spMk id="3" creationId="{081A119E-EC09-40CB-B144-BF5A52F88DCC}"/>
          </ac:spMkLst>
        </pc:spChg>
      </pc:sldChg>
      <pc:sldChg chg="modSp new mod modNotesTx">
        <pc:chgData name="鬼塚 仙太郎" userId="1ce3f3eda215ae0b" providerId="LiveId" clId="{2A6F3DB0-45B6-4C4F-9702-BD6B6A753CB3}" dt="2023-07-13T04:15:35.646" v="17342" actId="20577"/>
        <pc:sldMkLst>
          <pc:docMk/>
          <pc:sldMk cId="1222226227" sldId="276"/>
        </pc:sldMkLst>
        <pc:spChg chg="mod">
          <ac:chgData name="鬼塚 仙太郎" userId="1ce3f3eda215ae0b" providerId="LiveId" clId="{2A6F3DB0-45B6-4C4F-9702-BD6B6A753CB3}" dt="2023-07-13T02:10:31.713" v="16179" actId="20577"/>
          <ac:spMkLst>
            <pc:docMk/>
            <pc:sldMk cId="1222226227" sldId="276"/>
            <ac:spMk id="2" creationId="{C2C9D439-5F66-42C4-A726-3B31CF6F2DAE}"/>
          </ac:spMkLst>
        </pc:spChg>
        <pc:spChg chg="mod">
          <ac:chgData name="鬼塚 仙太郎" userId="1ce3f3eda215ae0b" providerId="LiveId" clId="{2A6F3DB0-45B6-4C4F-9702-BD6B6A753CB3}" dt="2023-06-29T06:17:51.656" v="5120" actId="255"/>
          <ac:spMkLst>
            <pc:docMk/>
            <pc:sldMk cId="1222226227" sldId="276"/>
            <ac:spMk id="3" creationId="{45963D75-2C9C-4B92-A755-F05F96A94C52}"/>
          </ac:spMkLst>
        </pc:spChg>
      </pc:sldChg>
      <pc:sldChg chg="new del">
        <pc:chgData name="鬼塚 仙太郎" userId="1ce3f3eda215ae0b" providerId="LiveId" clId="{2A6F3DB0-45B6-4C4F-9702-BD6B6A753CB3}" dt="2023-06-29T03:54:31.398" v="2282" actId="47"/>
        <pc:sldMkLst>
          <pc:docMk/>
          <pc:sldMk cId="2377136757" sldId="276"/>
        </pc:sldMkLst>
      </pc:sldChg>
      <pc:sldChg chg="modSp add del mod ord modShow">
        <pc:chgData name="鬼塚 仙太郎" userId="1ce3f3eda215ae0b" providerId="LiveId" clId="{2A6F3DB0-45B6-4C4F-9702-BD6B6A753CB3}" dt="2023-06-29T04:15:23.851" v="2920" actId="47"/>
        <pc:sldMkLst>
          <pc:docMk/>
          <pc:sldMk cId="3828487559" sldId="277"/>
        </pc:sldMkLst>
        <pc:spChg chg="mod">
          <ac:chgData name="鬼塚 仙太郎" userId="1ce3f3eda215ae0b" providerId="LiveId" clId="{2A6F3DB0-45B6-4C4F-9702-BD6B6A753CB3}" dt="2023-06-29T03:58:18.912" v="2323"/>
          <ac:spMkLst>
            <pc:docMk/>
            <pc:sldMk cId="3828487559" sldId="277"/>
            <ac:spMk id="3" creationId="{7CCB821C-AE09-4580-A988-A31150FC906B}"/>
          </ac:spMkLst>
        </pc:spChg>
      </pc:sldChg>
      <pc:sldChg chg="modSp new mod modNotesTx">
        <pc:chgData name="鬼塚 仙太郎" userId="1ce3f3eda215ae0b" providerId="LiveId" clId="{2A6F3DB0-45B6-4C4F-9702-BD6B6A753CB3}" dt="2023-07-13T04:00:16.910" v="17339" actId="20577"/>
        <pc:sldMkLst>
          <pc:docMk/>
          <pc:sldMk cId="4144699000" sldId="277"/>
        </pc:sldMkLst>
        <pc:spChg chg="mod">
          <ac:chgData name="鬼塚 仙太郎" userId="1ce3f3eda215ae0b" providerId="LiveId" clId="{2A6F3DB0-45B6-4C4F-9702-BD6B6A753CB3}" dt="2023-06-29T04:48:23.379" v="3510" actId="20577"/>
          <ac:spMkLst>
            <pc:docMk/>
            <pc:sldMk cId="4144699000" sldId="277"/>
            <ac:spMk id="2" creationId="{F92FBCD0-EDC8-4924-B222-F9F8C9F367C8}"/>
          </ac:spMkLst>
        </pc:spChg>
        <pc:spChg chg="mod">
          <ac:chgData name="鬼塚 仙太郎" userId="1ce3f3eda215ae0b" providerId="LiveId" clId="{2A6F3DB0-45B6-4C4F-9702-BD6B6A753CB3}" dt="2023-06-29T06:18:05.349" v="5122" actId="255"/>
          <ac:spMkLst>
            <pc:docMk/>
            <pc:sldMk cId="4144699000" sldId="277"/>
            <ac:spMk id="3" creationId="{1BEB90BC-6DBF-4D83-AE0D-8017825B6267}"/>
          </ac:spMkLst>
        </pc:spChg>
      </pc:sldChg>
      <pc:sldChg chg="modSp new del mod modNotesTx">
        <pc:chgData name="鬼塚 仙太郎" userId="1ce3f3eda215ae0b" providerId="LiveId" clId="{2A6F3DB0-45B6-4C4F-9702-BD6B6A753CB3}" dt="2023-07-05T03:54:35.825" v="14023" actId="47"/>
        <pc:sldMkLst>
          <pc:docMk/>
          <pc:sldMk cId="2105749485" sldId="278"/>
        </pc:sldMkLst>
        <pc:spChg chg="mod">
          <ac:chgData name="鬼塚 仙太郎" userId="1ce3f3eda215ae0b" providerId="LiveId" clId="{2A6F3DB0-45B6-4C4F-9702-BD6B6A753CB3}" dt="2023-06-29T04:40:22.383" v="3334" actId="20577"/>
          <ac:spMkLst>
            <pc:docMk/>
            <pc:sldMk cId="2105749485" sldId="278"/>
            <ac:spMk id="2" creationId="{4BDE28C6-E064-43E3-827F-97656A559B65}"/>
          </ac:spMkLst>
        </pc:spChg>
        <pc:spChg chg="mod">
          <ac:chgData name="鬼塚 仙太郎" userId="1ce3f3eda215ae0b" providerId="LiveId" clId="{2A6F3DB0-45B6-4C4F-9702-BD6B6A753CB3}" dt="2023-07-03T08:33:11.783" v="9281" actId="20577"/>
          <ac:spMkLst>
            <pc:docMk/>
            <pc:sldMk cId="2105749485" sldId="278"/>
            <ac:spMk id="3" creationId="{6A9FA691-CAD9-47FF-BCF9-E3639290C542}"/>
          </ac:spMkLst>
        </pc:spChg>
      </pc:sldChg>
      <pc:sldChg chg="modSp add mod modNotesTx">
        <pc:chgData name="鬼塚 仙太郎" userId="1ce3f3eda215ae0b" providerId="LiveId" clId="{2A6F3DB0-45B6-4C4F-9702-BD6B6A753CB3}" dt="2023-07-05T06:20:19.775" v="15168" actId="20577"/>
        <pc:sldMkLst>
          <pc:docMk/>
          <pc:sldMk cId="4224773964" sldId="279"/>
        </pc:sldMkLst>
        <pc:spChg chg="mod">
          <ac:chgData name="鬼塚 仙太郎" userId="1ce3f3eda215ae0b" providerId="LiveId" clId="{2A6F3DB0-45B6-4C4F-9702-BD6B6A753CB3}" dt="2023-06-29T06:47:33.420" v="5978" actId="20577"/>
          <ac:spMkLst>
            <pc:docMk/>
            <pc:sldMk cId="4224773964" sldId="279"/>
            <ac:spMk id="2" creationId="{9E2E30DA-F447-47D2-AD59-E5CD6D93BB84}"/>
          </ac:spMkLst>
        </pc:spChg>
        <pc:spChg chg="mod">
          <ac:chgData name="鬼塚 仙太郎" userId="1ce3f3eda215ae0b" providerId="LiveId" clId="{2A6F3DB0-45B6-4C4F-9702-BD6B6A753CB3}" dt="2023-07-03T05:17:07.447" v="6990" actId="948"/>
          <ac:spMkLst>
            <pc:docMk/>
            <pc:sldMk cId="4224773964" sldId="279"/>
            <ac:spMk id="3" creationId="{CB1D30D1-79AD-47B7-9268-57CB480B6FD4}"/>
          </ac:spMkLst>
        </pc:spChg>
        <pc:spChg chg="mod">
          <ac:chgData name="鬼塚 仙太郎" userId="1ce3f3eda215ae0b" providerId="LiveId" clId="{2A6F3DB0-45B6-4C4F-9702-BD6B6A753CB3}" dt="2023-06-29T06:47:57.462" v="6014" actId="1037"/>
          <ac:spMkLst>
            <pc:docMk/>
            <pc:sldMk cId="4224773964" sldId="279"/>
            <ac:spMk id="7" creationId="{EB98E401-7C93-4A74-CC62-ED4CF986FAE9}"/>
          </ac:spMkLst>
        </pc:spChg>
      </pc:sldChg>
      <pc:sldChg chg="addSp delSp modSp add mod ord modNotesTx">
        <pc:chgData name="鬼塚 仙太郎" userId="1ce3f3eda215ae0b" providerId="LiveId" clId="{2A6F3DB0-45B6-4C4F-9702-BD6B6A753CB3}" dt="2023-07-06T02:52:15.967" v="15507"/>
        <pc:sldMkLst>
          <pc:docMk/>
          <pc:sldMk cId="3117865513" sldId="280"/>
        </pc:sldMkLst>
        <pc:spChg chg="mod">
          <ac:chgData name="鬼塚 仙太郎" userId="1ce3f3eda215ae0b" providerId="LiveId" clId="{2A6F3DB0-45B6-4C4F-9702-BD6B6A753CB3}" dt="2023-06-29T07:54:33.155" v="6926" actId="20577"/>
          <ac:spMkLst>
            <pc:docMk/>
            <pc:sldMk cId="3117865513" sldId="280"/>
            <ac:spMk id="2" creationId="{9E2E30DA-F447-47D2-AD59-E5CD6D93BB84}"/>
          </ac:spMkLst>
        </pc:spChg>
        <pc:spChg chg="mod">
          <ac:chgData name="鬼塚 仙太郎" userId="1ce3f3eda215ae0b" providerId="LiveId" clId="{2A6F3DB0-45B6-4C4F-9702-BD6B6A753CB3}" dt="2023-06-29T07:55:04.329" v="6939" actId="113"/>
          <ac:spMkLst>
            <pc:docMk/>
            <pc:sldMk cId="3117865513" sldId="280"/>
            <ac:spMk id="3" creationId="{CB1D30D1-79AD-47B7-9268-57CB480B6FD4}"/>
          </ac:spMkLst>
        </pc:spChg>
        <pc:graphicFrameChg chg="add mod modGraphic">
          <ac:chgData name="鬼塚 仙太郎" userId="1ce3f3eda215ae0b" providerId="LiveId" clId="{2A6F3DB0-45B6-4C4F-9702-BD6B6A753CB3}" dt="2023-07-06T02:52:15.967" v="15507"/>
          <ac:graphicFrameMkLst>
            <pc:docMk/>
            <pc:sldMk cId="3117865513" sldId="280"/>
            <ac:graphicFrameMk id="5" creationId="{B3E69747-90DC-4893-991F-A76F5A84CD56}"/>
          </ac:graphicFrameMkLst>
        </pc:graphicFrameChg>
        <pc:graphicFrameChg chg="add del mod">
          <ac:chgData name="鬼塚 仙太郎" userId="1ce3f3eda215ae0b" providerId="LiveId" clId="{2A6F3DB0-45B6-4C4F-9702-BD6B6A753CB3}" dt="2023-06-29T07:21:17.027" v="6438" actId="478"/>
          <ac:graphicFrameMkLst>
            <pc:docMk/>
            <pc:sldMk cId="3117865513" sldId="280"/>
            <ac:graphicFrameMk id="6" creationId="{AB46BD8A-F17A-4C66-8207-66ABB87354AE}"/>
          </ac:graphicFrameMkLst>
        </pc:graphicFrameChg>
        <pc:graphicFrameChg chg="add del mod">
          <ac:chgData name="鬼塚 仙太郎" userId="1ce3f3eda215ae0b" providerId="LiveId" clId="{2A6F3DB0-45B6-4C4F-9702-BD6B6A753CB3}" dt="2023-06-29T07:21:27.631" v="6442" actId="478"/>
          <ac:graphicFrameMkLst>
            <pc:docMk/>
            <pc:sldMk cId="3117865513" sldId="280"/>
            <ac:graphicFrameMk id="8" creationId="{CCB34A8D-56DB-484D-A265-62798E190679}"/>
          </ac:graphicFrameMkLst>
        </pc:graphicFrameChg>
        <pc:graphicFrameChg chg="add del mod">
          <ac:chgData name="鬼塚 仙太郎" userId="1ce3f3eda215ae0b" providerId="LiveId" clId="{2A6F3DB0-45B6-4C4F-9702-BD6B6A753CB3}" dt="2023-06-29T07:21:41.263" v="6445" actId="478"/>
          <ac:graphicFrameMkLst>
            <pc:docMk/>
            <pc:sldMk cId="3117865513" sldId="280"/>
            <ac:graphicFrameMk id="9" creationId="{658DE14B-C7FF-444F-81A7-E70EAB39A9CD}"/>
          </ac:graphicFrameMkLst>
        </pc:graphicFrameChg>
        <pc:graphicFrameChg chg="add del mod">
          <ac:chgData name="鬼塚 仙太郎" userId="1ce3f3eda215ae0b" providerId="LiveId" clId="{2A6F3DB0-45B6-4C4F-9702-BD6B6A753CB3}" dt="2023-06-29T07:21:54.203" v="6449" actId="478"/>
          <ac:graphicFrameMkLst>
            <pc:docMk/>
            <pc:sldMk cId="3117865513" sldId="280"/>
            <ac:graphicFrameMk id="10" creationId="{083D0458-D7BC-4A59-8A3C-61C83FF57BA2}"/>
          </ac:graphicFrameMkLst>
        </pc:graphicFrameChg>
      </pc:sldChg>
      <pc:sldChg chg="modSp add mod ord modNotesTx">
        <pc:chgData name="鬼塚 仙太郎" userId="1ce3f3eda215ae0b" providerId="LiveId" clId="{2A6F3DB0-45B6-4C4F-9702-BD6B6A753CB3}" dt="2023-07-06T02:52:47.306" v="15513"/>
        <pc:sldMkLst>
          <pc:docMk/>
          <pc:sldMk cId="613445165" sldId="281"/>
        </pc:sldMkLst>
        <pc:spChg chg="mod">
          <ac:chgData name="鬼塚 仙太郎" userId="1ce3f3eda215ae0b" providerId="LiveId" clId="{2A6F3DB0-45B6-4C4F-9702-BD6B6A753CB3}" dt="2023-06-29T06:53:30.395" v="6246" actId="20577"/>
          <ac:spMkLst>
            <pc:docMk/>
            <pc:sldMk cId="613445165" sldId="281"/>
            <ac:spMk id="2" creationId="{9E2E30DA-F447-47D2-AD59-E5CD6D93BB84}"/>
          </ac:spMkLst>
        </pc:spChg>
        <pc:spChg chg="mod">
          <ac:chgData name="鬼塚 仙太郎" userId="1ce3f3eda215ae0b" providerId="LiveId" clId="{2A6F3DB0-45B6-4C4F-9702-BD6B6A753CB3}" dt="2023-06-29T06:53:40.439" v="6249" actId="20577"/>
          <ac:spMkLst>
            <pc:docMk/>
            <pc:sldMk cId="613445165" sldId="281"/>
            <ac:spMk id="3" creationId="{CB1D30D1-79AD-47B7-9268-57CB480B6FD4}"/>
          </ac:spMkLst>
        </pc:spChg>
        <pc:graphicFrameChg chg="mod modGraphic">
          <ac:chgData name="鬼塚 仙太郎" userId="1ce3f3eda215ae0b" providerId="LiveId" clId="{2A6F3DB0-45B6-4C4F-9702-BD6B6A753CB3}" dt="2023-07-06T02:52:47.306" v="15513"/>
          <ac:graphicFrameMkLst>
            <pc:docMk/>
            <pc:sldMk cId="613445165" sldId="281"/>
            <ac:graphicFrameMk id="6" creationId="{B3E69747-90DC-4893-991F-A76F5A84CD56}"/>
          </ac:graphicFrameMkLst>
        </pc:graphicFrameChg>
      </pc:sldChg>
      <pc:sldChg chg="add del">
        <pc:chgData name="鬼塚 仙太郎" userId="1ce3f3eda215ae0b" providerId="LiveId" clId="{2A6F3DB0-45B6-4C4F-9702-BD6B6A753CB3}" dt="2023-06-29T06:53:14.958" v="6221"/>
        <pc:sldMkLst>
          <pc:docMk/>
          <pc:sldMk cId="2727486566" sldId="281"/>
        </pc:sldMkLst>
      </pc:sldChg>
      <pc:sldChg chg="modSp new mod modNotesTx">
        <pc:chgData name="鬼塚 仙太郎" userId="1ce3f3eda215ae0b" providerId="LiveId" clId="{2A6F3DB0-45B6-4C4F-9702-BD6B6A753CB3}" dt="2023-07-06T02:45:59.100" v="15467" actId="20577"/>
        <pc:sldMkLst>
          <pc:docMk/>
          <pc:sldMk cId="329927819" sldId="282"/>
        </pc:sldMkLst>
        <pc:spChg chg="mod">
          <ac:chgData name="鬼塚 仙太郎" userId="1ce3f3eda215ae0b" providerId="LiveId" clId="{2A6F3DB0-45B6-4C4F-9702-BD6B6A753CB3}" dt="2023-06-29T07:23:17.885" v="6478" actId="20577"/>
          <ac:spMkLst>
            <pc:docMk/>
            <pc:sldMk cId="329927819" sldId="282"/>
            <ac:spMk id="2" creationId="{E84A2CE1-349A-4778-918A-111460F68E74}"/>
          </ac:spMkLst>
        </pc:spChg>
        <pc:spChg chg="mod">
          <ac:chgData name="鬼塚 仙太郎" userId="1ce3f3eda215ae0b" providerId="LiveId" clId="{2A6F3DB0-45B6-4C4F-9702-BD6B6A753CB3}" dt="2023-06-29T07:29:42.938" v="6696" actId="20577"/>
          <ac:spMkLst>
            <pc:docMk/>
            <pc:sldMk cId="329927819" sldId="282"/>
            <ac:spMk id="3" creationId="{09912951-4BA5-421C-9176-FCADB773B69C}"/>
          </ac:spMkLst>
        </pc:spChg>
      </pc:sldChg>
      <pc:sldChg chg="new del">
        <pc:chgData name="鬼塚 仙太郎" userId="1ce3f3eda215ae0b" providerId="LiveId" clId="{2A6F3DB0-45B6-4C4F-9702-BD6B6A753CB3}" dt="2023-06-29T07:32:50.851" v="6699" actId="47"/>
        <pc:sldMkLst>
          <pc:docMk/>
          <pc:sldMk cId="1117527827" sldId="283"/>
        </pc:sldMkLst>
      </pc:sldChg>
      <pc:sldChg chg="delSp modSp add mod modNotesTx">
        <pc:chgData name="鬼塚 仙太郎" userId="1ce3f3eda215ae0b" providerId="LiveId" clId="{2A6F3DB0-45B6-4C4F-9702-BD6B6A753CB3}" dt="2023-07-03T09:09:45.587" v="12641" actId="113"/>
        <pc:sldMkLst>
          <pc:docMk/>
          <pc:sldMk cId="3372817690" sldId="284"/>
        </pc:sldMkLst>
        <pc:spChg chg="mod">
          <ac:chgData name="鬼塚 仙太郎" userId="1ce3f3eda215ae0b" providerId="LiveId" clId="{2A6F3DB0-45B6-4C4F-9702-BD6B6A753CB3}" dt="2023-06-29T07:33:00.673" v="6721" actId="20577"/>
          <ac:spMkLst>
            <pc:docMk/>
            <pc:sldMk cId="3372817690" sldId="284"/>
            <ac:spMk id="2" creationId="{9E2E30DA-F447-47D2-AD59-E5CD6D93BB84}"/>
          </ac:spMkLst>
        </pc:spChg>
        <pc:graphicFrameChg chg="del">
          <ac:chgData name="鬼塚 仙太郎" userId="1ce3f3eda215ae0b" providerId="LiveId" clId="{2A6F3DB0-45B6-4C4F-9702-BD6B6A753CB3}" dt="2023-06-29T07:32:54.406" v="6700" actId="478"/>
          <ac:graphicFrameMkLst>
            <pc:docMk/>
            <pc:sldMk cId="3372817690" sldId="284"/>
            <ac:graphicFrameMk id="5" creationId="{B3E69747-90DC-4893-991F-A76F5A84CD56}"/>
          </ac:graphicFrameMkLst>
        </pc:graphicFrameChg>
      </pc:sldChg>
      <pc:sldChg chg="modSp add mod modNotesTx">
        <pc:chgData name="鬼塚 仙太郎" userId="1ce3f3eda215ae0b" providerId="LiveId" clId="{2A6F3DB0-45B6-4C4F-9702-BD6B6A753CB3}" dt="2023-07-03T09:14:35.177" v="12938" actId="113"/>
        <pc:sldMkLst>
          <pc:docMk/>
          <pc:sldMk cId="1897761527" sldId="285"/>
        </pc:sldMkLst>
        <pc:spChg chg="mod">
          <ac:chgData name="鬼塚 仙太郎" userId="1ce3f3eda215ae0b" providerId="LiveId" clId="{2A6F3DB0-45B6-4C4F-9702-BD6B6A753CB3}" dt="2023-06-29T07:33:14.925" v="6735" actId="20577"/>
          <ac:spMkLst>
            <pc:docMk/>
            <pc:sldMk cId="1897761527" sldId="285"/>
            <ac:spMk id="2" creationId="{9E2E30DA-F447-47D2-AD59-E5CD6D93BB84}"/>
          </ac:spMkLst>
        </pc:spChg>
      </pc:sldChg>
      <pc:sldChg chg="modSp add mod">
        <pc:chgData name="鬼塚 仙太郎" userId="1ce3f3eda215ae0b" providerId="LiveId" clId="{2A6F3DB0-45B6-4C4F-9702-BD6B6A753CB3}" dt="2023-06-29T07:56:17.171" v="6989" actId="20577"/>
        <pc:sldMkLst>
          <pc:docMk/>
          <pc:sldMk cId="533121356" sldId="286"/>
        </pc:sldMkLst>
        <pc:spChg chg="mod">
          <ac:chgData name="鬼塚 仙太郎" userId="1ce3f3eda215ae0b" providerId="LiveId" clId="{2A6F3DB0-45B6-4C4F-9702-BD6B6A753CB3}" dt="2023-06-29T07:54:51.913" v="6931" actId="20577"/>
          <ac:spMkLst>
            <pc:docMk/>
            <pc:sldMk cId="533121356" sldId="286"/>
            <ac:spMk id="2" creationId="{9E2E30DA-F447-47D2-AD59-E5CD6D93BB84}"/>
          </ac:spMkLst>
        </pc:spChg>
        <pc:spChg chg="mod">
          <ac:chgData name="鬼塚 仙太郎" userId="1ce3f3eda215ae0b" providerId="LiveId" clId="{2A6F3DB0-45B6-4C4F-9702-BD6B6A753CB3}" dt="2023-06-29T07:55:08.005" v="6940" actId="113"/>
          <ac:spMkLst>
            <pc:docMk/>
            <pc:sldMk cId="533121356" sldId="286"/>
            <ac:spMk id="3" creationId="{CB1D30D1-79AD-47B7-9268-57CB480B6FD4}"/>
          </ac:spMkLst>
        </pc:spChg>
        <pc:graphicFrameChg chg="modGraphic">
          <ac:chgData name="鬼塚 仙太郎" userId="1ce3f3eda215ae0b" providerId="LiveId" clId="{2A6F3DB0-45B6-4C4F-9702-BD6B6A753CB3}" dt="2023-06-29T07:56:17.171" v="6989" actId="20577"/>
          <ac:graphicFrameMkLst>
            <pc:docMk/>
            <pc:sldMk cId="533121356" sldId="286"/>
            <ac:graphicFrameMk id="5" creationId="{B3E69747-90DC-4893-991F-A76F5A84CD56}"/>
          </ac:graphicFrameMkLst>
        </pc:graphicFrameChg>
      </pc:sldChg>
      <pc:sldChg chg="add del">
        <pc:chgData name="鬼塚 仙太郎" userId="1ce3f3eda215ae0b" providerId="LiveId" clId="{2A6F3DB0-45B6-4C4F-9702-BD6B6A753CB3}" dt="2023-06-29T07:54:46.270" v="6928" actId="47"/>
        <pc:sldMkLst>
          <pc:docMk/>
          <pc:sldMk cId="1337203568" sldId="286"/>
        </pc:sldMkLst>
      </pc:sldChg>
      <pc:sldChg chg="add del">
        <pc:chgData name="鬼塚 仙太郎" userId="1ce3f3eda215ae0b" providerId="LiveId" clId="{2A6F3DB0-45B6-4C4F-9702-BD6B6A753CB3}" dt="2023-06-29T07:53:43.887" v="6907" actId="47"/>
        <pc:sldMkLst>
          <pc:docMk/>
          <pc:sldMk cId="4248280719" sldId="286"/>
        </pc:sldMkLst>
      </pc:sldChg>
      <pc:sldChg chg="modSp modNotesTx">
        <pc:chgData name="鬼塚 仙太郎" userId="1ce3f3eda215ae0b" providerId="LiveId" clId="{2A6F3DB0-45B6-4C4F-9702-BD6B6A753CB3}" dt="2023-07-06T02:52:35.674" v="15510"/>
        <pc:sldMkLst>
          <pc:docMk/>
          <pc:sldMk cId="1918612468" sldId="287"/>
        </pc:sldMkLst>
        <pc:graphicFrameChg chg="mod">
          <ac:chgData name="鬼塚 仙太郎" userId="1ce3f3eda215ae0b" providerId="LiveId" clId="{2A6F3DB0-45B6-4C4F-9702-BD6B6A753CB3}" dt="2023-07-06T02:52:35.674" v="15510"/>
          <ac:graphicFrameMkLst>
            <pc:docMk/>
            <pc:sldMk cId="1918612468" sldId="287"/>
            <ac:graphicFrameMk id="5" creationId="{B3E69747-90DC-4893-991F-A76F5A84CD56}"/>
          </ac:graphicFrameMkLst>
        </pc:graphicFrameChg>
      </pc:sldChg>
      <pc:sldChg chg="modSp modNotesTx">
        <pc:chgData name="鬼塚 仙太郎" userId="1ce3f3eda215ae0b" providerId="LiveId" clId="{2A6F3DB0-45B6-4C4F-9702-BD6B6A753CB3}" dt="2023-07-06T02:52:58.698" v="15516"/>
        <pc:sldMkLst>
          <pc:docMk/>
          <pc:sldMk cId="1326896066" sldId="289"/>
        </pc:sldMkLst>
        <pc:graphicFrameChg chg="mod">
          <ac:chgData name="鬼塚 仙太郎" userId="1ce3f3eda215ae0b" providerId="LiveId" clId="{2A6F3DB0-45B6-4C4F-9702-BD6B6A753CB3}" dt="2023-07-06T02:52:58.698" v="15516"/>
          <ac:graphicFrameMkLst>
            <pc:docMk/>
            <pc:sldMk cId="1326896066" sldId="289"/>
            <ac:graphicFrameMk id="6" creationId="{B3E69747-90DC-4893-991F-A76F5A84CD56}"/>
          </ac:graphicFrameMkLst>
        </pc:graphicFrameChg>
      </pc:sldChg>
      <pc:sldChg chg="addSp delSp modSp mod modNotesTx">
        <pc:chgData name="鬼塚 仙太郎" userId="1ce3f3eda215ae0b" providerId="LiveId" clId="{2A6F3DB0-45B6-4C4F-9702-BD6B6A753CB3}" dt="2023-07-06T02:35:04.656" v="15420" actId="20577"/>
        <pc:sldMkLst>
          <pc:docMk/>
          <pc:sldMk cId="3904756370" sldId="290"/>
        </pc:sldMkLst>
        <pc:spChg chg="mod">
          <ac:chgData name="鬼塚 仙太郎" userId="1ce3f3eda215ae0b" providerId="LiveId" clId="{2A6F3DB0-45B6-4C4F-9702-BD6B6A753CB3}" dt="2023-07-03T08:20:50.111" v="8306"/>
          <ac:spMkLst>
            <pc:docMk/>
            <pc:sldMk cId="3904756370" sldId="290"/>
            <ac:spMk id="2" creationId="{F943F5AC-87D0-4577-AB3B-098D3D4C219F}"/>
          </ac:spMkLst>
        </pc:spChg>
        <pc:spChg chg="mod">
          <ac:chgData name="鬼塚 仙太郎" userId="1ce3f3eda215ae0b" providerId="LiveId" clId="{2A6F3DB0-45B6-4C4F-9702-BD6B6A753CB3}" dt="2023-07-03T08:07:38.263" v="7722" actId="20577"/>
          <ac:spMkLst>
            <pc:docMk/>
            <pc:sldMk cId="3904756370" sldId="290"/>
            <ac:spMk id="3" creationId="{7CCB821C-AE09-4580-A988-A31150FC906B}"/>
          </ac:spMkLst>
        </pc:spChg>
        <pc:spChg chg="del">
          <ac:chgData name="鬼塚 仙太郎" userId="1ce3f3eda215ae0b" providerId="LiveId" clId="{2A6F3DB0-45B6-4C4F-9702-BD6B6A753CB3}" dt="2023-07-03T05:33:49.936" v="7003" actId="478"/>
          <ac:spMkLst>
            <pc:docMk/>
            <pc:sldMk cId="3904756370" sldId="290"/>
            <ac:spMk id="5" creationId="{F42A66F0-8C25-4008-8210-87BFB5FE1F4A}"/>
          </ac:spMkLst>
        </pc:spChg>
        <pc:spChg chg="add del mod">
          <ac:chgData name="鬼塚 仙太郎" userId="1ce3f3eda215ae0b" providerId="LiveId" clId="{2A6F3DB0-45B6-4C4F-9702-BD6B6A753CB3}" dt="2023-07-03T05:34:55.869" v="7013" actId="478"/>
          <ac:spMkLst>
            <pc:docMk/>
            <pc:sldMk cId="3904756370" sldId="290"/>
            <ac:spMk id="8" creationId="{42C9E094-BDFF-4529-B45F-4F3293FE6EAC}"/>
          </ac:spMkLst>
        </pc:spChg>
        <pc:picChg chg="add mod">
          <ac:chgData name="鬼塚 仙太郎" userId="1ce3f3eda215ae0b" providerId="LiveId" clId="{2A6F3DB0-45B6-4C4F-9702-BD6B6A753CB3}" dt="2023-07-03T05:59:35.171" v="7573" actId="1036"/>
          <ac:picMkLst>
            <pc:docMk/>
            <pc:sldMk cId="3904756370" sldId="290"/>
            <ac:picMk id="7" creationId="{5F2753AF-B2EC-410B-A0FB-A9D7E935AA8B}"/>
          </ac:picMkLst>
        </pc:picChg>
        <pc:cxnChg chg="add mod">
          <ac:chgData name="鬼塚 仙太郎" userId="1ce3f3eda215ae0b" providerId="LiveId" clId="{2A6F3DB0-45B6-4C4F-9702-BD6B6A753CB3}" dt="2023-07-03T05:59:35.171" v="7573" actId="1036"/>
          <ac:cxnSpMkLst>
            <pc:docMk/>
            <pc:sldMk cId="3904756370" sldId="290"/>
            <ac:cxnSpMk id="10" creationId="{AF2D7312-98A0-4ABE-894C-F18AB27DC3B2}"/>
          </ac:cxnSpMkLst>
        </pc:cxnChg>
        <pc:cxnChg chg="add mod">
          <ac:chgData name="鬼塚 仙太郎" userId="1ce3f3eda215ae0b" providerId="LiveId" clId="{2A6F3DB0-45B6-4C4F-9702-BD6B6A753CB3}" dt="2023-07-03T05:59:35.171" v="7573" actId="1036"/>
          <ac:cxnSpMkLst>
            <pc:docMk/>
            <pc:sldMk cId="3904756370" sldId="290"/>
            <ac:cxnSpMk id="12" creationId="{648ADB36-044B-48A2-8D2F-0C59C6FE2A1A}"/>
          </ac:cxnSpMkLst>
        </pc:cxnChg>
        <pc:cxnChg chg="add mod">
          <ac:chgData name="鬼塚 仙太郎" userId="1ce3f3eda215ae0b" providerId="LiveId" clId="{2A6F3DB0-45B6-4C4F-9702-BD6B6A753CB3}" dt="2023-07-03T05:59:35.171" v="7573" actId="1036"/>
          <ac:cxnSpMkLst>
            <pc:docMk/>
            <pc:sldMk cId="3904756370" sldId="290"/>
            <ac:cxnSpMk id="14" creationId="{BA68B7AF-B6A3-455D-BE69-2F1C7326E7D1}"/>
          </ac:cxnSpMkLst>
        </pc:cxnChg>
        <pc:cxnChg chg="add mod">
          <ac:chgData name="鬼塚 仙太郎" userId="1ce3f3eda215ae0b" providerId="LiveId" clId="{2A6F3DB0-45B6-4C4F-9702-BD6B6A753CB3}" dt="2023-07-03T05:59:35.171" v="7573" actId="1036"/>
          <ac:cxnSpMkLst>
            <pc:docMk/>
            <pc:sldMk cId="3904756370" sldId="290"/>
            <ac:cxnSpMk id="18" creationId="{C3609296-F448-49F1-8B47-DFFA63B59F37}"/>
          </ac:cxnSpMkLst>
        </pc:cxnChg>
        <pc:cxnChg chg="add mod">
          <ac:chgData name="鬼塚 仙太郎" userId="1ce3f3eda215ae0b" providerId="LiveId" clId="{2A6F3DB0-45B6-4C4F-9702-BD6B6A753CB3}" dt="2023-07-03T05:59:35.171" v="7573" actId="1036"/>
          <ac:cxnSpMkLst>
            <pc:docMk/>
            <pc:sldMk cId="3904756370" sldId="290"/>
            <ac:cxnSpMk id="19" creationId="{3562A886-4107-4880-AB3C-D3B03C66B8FC}"/>
          </ac:cxnSpMkLst>
        </pc:cxnChg>
        <pc:cxnChg chg="add mod">
          <ac:chgData name="鬼塚 仙太郎" userId="1ce3f3eda215ae0b" providerId="LiveId" clId="{2A6F3DB0-45B6-4C4F-9702-BD6B6A753CB3}" dt="2023-07-03T08:08:09.706" v="7728" actId="1035"/>
          <ac:cxnSpMkLst>
            <pc:docMk/>
            <pc:sldMk cId="3904756370" sldId="290"/>
            <ac:cxnSpMk id="22" creationId="{ECEF6AFC-1ED2-4FC2-AE09-6AD31A21E274}"/>
          </ac:cxnSpMkLst>
        </pc:cxnChg>
      </pc:sldChg>
      <pc:sldChg chg="modSp mod modNotesTx">
        <pc:chgData name="鬼塚 仙太郎" userId="1ce3f3eda215ae0b" providerId="LiveId" clId="{2A6F3DB0-45B6-4C4F-9702-BD6B6A753CB3}" dt="2023-07-13T02:53:15.557" v="16491" actId="20577"/>
        <pc:sldMkLst>
          <pc:docMk/>
          <pc:sldMk cId="51783040" sldId="291"/>
        </pc:sldMkLst>
        <pc:spChg chg="mod">
          <ac:chgData name="鬼塚 仙太郎" userId="1ce3f3eda215ae0b" providerId="LiveId" clId="{2A6F3DB0-45B6-4C4F-9702-BD6B6A753CB3}" dt="2023-07-03T08:38:29.575" v="9854" actId="20577"/>
          <ac:spMkLst>
            <pc:docMk/>
            <pc:sldMk cId="51783040" sldId="291"/>
            <ac:spMk id="3" creationId="{CA73CF75-EE12-4753-BC2D-31DC1C3480DB}"/>
          </ac:spMkLst>
        </pc:spChg>
        <pc:spChg chg="mod">
          <ac:chgData name="鬼塚 仙太郎" userId="1ce3f3eda215ae0b" providerId="LiveId" clId="{2A6F3DB0-45B6-4C4F-9702-BD6B6A753CB3}" dt="2023-07-13T02:53:15.557" v="16491" actId="20577"/>
          <ac:spMkLst>
            <pc:docMk/>
            <pc:sldMk cId="51783040" sldId="291"/>
            <ac:spMk id="6" creationId="{F42A66F0-8C25-4008-8210-87BFB5FE1F4A}"/>
          </ac:spMkLst>
        </pc:spChg>
        <pc:graphicFrameChg chg="mod modGraphic">
          <ac:chgData name="鬼塚 仙太郎" userId="1ce3f3eda215ae0b" providerId="LiveId" clId="{2A6F3DB0-45B6-4C4F-9702-BD6B6A753CB3}" dt="2023-07-13T02:52:45.307" v="16488" actId="2084"/>
          <ac:graphicFrameMkLst>
            <pc:docMk/>
            <pc:sldMk cId="51783040" sldId="291"/>
            <ac:graphicFrameMk id="5" creationId="{1812C698-AAED-4117-9227-6FB460BE827D}"/>
          </ac:graphicFrameMkLst>
        </pc:graphicFrameChg>
      </pc:sldChg>
      <pc:sldChg chg="delSp add del mod">
        <pc:chgData name="鬼塚 仙太郎" userId="1ce3f3eda215ae0b" providerId="LiveId" clId="{2A6F3DB0-45B6-4C4F-9702-BD6B6A753CB3}" dt="2023-07-03T05:42:35.326" v="7157" actId="47"/>
        <pc:sldMkLst>
          <pc:docMk/>
          <pc:sldMk cId="1792364643" sldId="292"/>
        </pc:sldMkLst>
        <pc:picChg chg="del">
          <ac:chgData name="鬼塚 仙太郎" userId="1ce3f3eda215ae0b" providerId="LiveId" clId="{2A6F3DB0-45B6-4C4F-9702-BD6B6A753CB3}" dt="2023-07-03T05:32:32.333" v="6996" actId="478"/>
          <ac:picMkLst>
            <pc:docMk/>
            <pc:sldMk cId="1792364643" sldId="292"/>
            <ac:picMk id="7" creationId="{5F2753AF-B2EC-410B-A0FB-A9D7E935AA8B}"/>
          </ac:picMkLst>
        </pc:picChg>
      </pc:sldChg>
      <pc:sldChg chg="add del mod modShow">
        <pc:chgData name="鬼塚 仙太郎" userId="1ce3f3eda215ae0b" providerId="LiveId" clId="{2A6F3DB0-45B6-4C4F-9702-BD6B6A753CB3}" dt="2023-07-03T08:10:44.434" v="7748" actId="47"/>
        <pc:sldMkLst>
          <pc:docMk/>
          <pc:sldMk cId="2429156493" sldId="292"/>
        </pc:sldMkLst>
      </pc:sldChg>
      <pc:sldChg chg="del">
        <pc:chgData name="鬼塚 仙太郎" userId="1ce3f3eda215ae0b" providerId="LiveId" clId="{2A6F3DB0-45B6-4C4F-9702-BD6B6A753CB3}" dt="2023-07-05T03:45:22.926" v="13813" actId="47"/>
        <pc:sldMkLst>
          <pc:docMk/>
          <pc:sldMk cId="3760754256" sldId="292"/>
        </pc:sldMkLst>
      </pc:sldChg>
      <pc:sldChg chg="del">
        <pc:chgData name="鬼塚 仙太郎" userId="1ce3f3eda215ae0b" providerId="LiveId" clId="{2A6F3DB0-45B6-4C4F-9702-BD6B6A753CB3}" dt="2023-07-05T03:53:42.072" v="13988" actId="47"/>
        <pc:sldMkLst>
          <pc:docMk/>
          <pc:sldMk cId="2292769241" sldId="293"/>
        </pc:sldMkLst>
      </pc:sldChg>
      <pc:sldChg chg="addSp delSp modSp add mod modNotesTx">
        <pc:chgData name="鬼塚 仙太郎" userId="1ce3f3eda215ae0b" providerId="LiveId" clId="{2A6F3DB0-45B6-4C4F-9702-BD6B6A753CB3}" dt="2023-07-13T02:56:10.210" v="16494" actId="20577"/>
        <pc:sldMkLst>
          <pc:docMk/>
          <pc:sldMk cId="2296289183" sldId="294"/>
        </pc:sldMkLst>
        <pc:spChg chg="mod">
          <ac:chgData name="鬼塚 仙太郎" userId="1ce3f3eda215ae0b" providerId="LiveId" clId="{2A6F3DB0-45B6-4C4F-9702-BD6B6A753CB3}" dt="2023-07-05T04:34:59.749" v="14091" actId="20577"/>
          <ac:spMkLst>
            <pc:docMk/>
            <pc:sldMk cId="2296289183" sldId="294"/>
            <ac:spMk id="2" creationId="{4BDE28C6-E064-43E3-827F-97656A559B65}"/>
          </ac:spMkLst>
        </pc:spChg>
        <pc:spChg chg="mod">
          <ac:chgData name="鬼塚 仙太郎" userId="1ce3f3eda215ae0b" providerId="LiveId" clId="{2A6F3DB0-45B6-4C4F-9702-BD6B6A753CB3}" dt="2023-07-05T03:54:00.069" v="13990"/>
          <ac:spMkLst>
            <pc:docMk/>
            <pc:sldMk cId="2296289183" sldId="294"/>
            <ac:spMk id="3" creationId="{6A9FA691-CAD9-47FF-BCF9-E3639290C542}"/>
          </ac:spMkLst>
        </pc:spChg>
        <pc:spChg chg="mod">
          <ac:chgData name="鬼塚 仙太郎" userId="1ce3f3eda215ae0b" providerId="LiveId" clId="{2A6F3DB0-45B6-4C4F-9702-BD6B6A753CB3}" dt="2023-07-13T02:11:27.508" v="16180" actId="14100"/>
          <ac:spMkLst>
            <pc:docMk/>
            <pc:sldMk cId="2296289183" sldId="294"/>
            <ac:spMk id="7" creationId="{00000000-0000-0000-0000-000000000000}"/>
          </ac:spMkLst>
        </pc:spChg>
        <pc:spChg chg="mod">
          <ac:chgData name="鬼塚 仙太郎" userId="1ce3f3eda215ae0b" providerId="LiveId" clId="{2A6F3DB0-45B6-4C4F-9702-BD6B6A753CB3}" dt="2023-07-05T03:53:20.848" v="13983" actId="1038"/>
          <ac:spMkLst>
            <pc:docMk/>
            <pc:sldMk cId="2296289183" sldId="294"/>
            <ac:spMk id="8" creationId="{00000000-0000-0000-0000-000000000000}"/>
          </ac:spMkLst>
        </pc:spChg>
        <pc:spChg chg="mod">
          <ac:chgData name="鬼塚 仙太郎" userId="1ce3f3eda215ae0b" providerId="LiveId" clId="{2A6F3DB0-45B6-4C4F-9702-BD6B6A753CB3}" dt="2023-07-05T03:53:20.848" v="13983" actId="1038"/>
          <ac:spMkLst>
            <pc:docMk/>
            <pc:sldMk cId="2296289183" sldId="294"/>
            <ac:spMk id="9" creationId="{00000000-0000-0000-0000-000000000000}"/>
          </ac:spMkLst>
        </pc:spChg>
        <pc:spChg chg="mod">
          <ac:chgData name="鬼塚 仙太郎" userId="1ce3f3eda215ae0b" providerId="LiveId" clId="{2A6F3DB0-45B6-4C4F-9702-BD6B6A753CB3}" dt="2023-07-05T03:54:20.964" v="14010" actId="1035"/>
          <ac:spMkLst>
            <pc:docMk/>
            <pc:sldMk cId="2296289183" sldId="294"/>
            <ac:spMk id="10" creationId="{00000000-0000-0000-0000-000000000000}"/>
          </ac:spMkLst>
        </pc:spChg>
        <pc:spChg chg="mod">
          <ac:chgData name="鬼塚 仙太郎" userId="1ce3f3eda215ae0b" providerId="LiveId" clId="{2A6F3DB0-45B6-4C4F-9702-BD6B6A753CB3}" dt="2023-07-05T03:53:20.848" v="13983" actId="1038"/>
          <ac:spMkLst>
            <pc:docMk/>
            <pc:sldMk cId="2296289183" sldId="294"/>
            <ac:spMk id="11" creationId="{00000000-0000-0000-0000-000000000000}"/>
          </ac:spMkLst>
        </pc:spChg>
        <pc:spChg chg="mod">
          <ac:chgData name="鬼塚 仙太郎" userId="1ce3f3eda215ae0b" providerId="LiveId" clId="{2A6F3DB0-45B6-4C4F-9702-BD6B6A753CB3}" dt="2023-07-05T03:53:20.848" v="13983" actId="1038"/>
          <ac:spMkLst>
            <pc:docMk/>
            <pc:sldMk cId="2296289183" sldId="294"/>
            <ac:spMk id="12" creationId="{00000000-0000-0000-0000-000000000000}"/>
          </ac:spMkLst>
        </pc:spChg>
        <pc:spChg chg="mod">
          <ac:chgData name="鬼塚 仙太郎" userId="1ce3f3eda215ae0b" providerId="LiveId" clId="{2A6F3DB0-45B6-4C4F-9702-BD6B6A753CB3}" dt="2023-07-05T03:53:20.848" v="13983" actId="1038"/>
          <ac:spMkLst>
            <pc:docMk/>
            <pc:sldMk cId="2296289183" sldId="294"/>
            <ac:spMk id="13" creationId="{00000000-0000-0000-0000-000000000000}"/>
          </ac:spMkLst>
        </pc:spChg>
        <pc:spChg chg="mod">
          <ac:chgData name="鬼塚 仙太郎" userId="1ce3f3eda215ae0b" providerId="LiveId" clId="{2A6F3DB0-45B6-4C4F-9702-BD6B6A753CB3}" dt="2023-07-05T03:53:20.848" v="13983" actId="1038"/>
          <ac:spMkLst>
            <pc:docMk/>
            <pc:sldMk cId="2296289183" sldId="294"/>
            <ac:spMk id="14" creationId="{00000000-0000-0000-0000-000000000000}"/>
          </ac:spMkLst>
        </pc:spChg>
        <pc:picChg chg="del">
          <ac:chgData name="鬼塚 仙太郎" userId="1ce3f3eda215ae0b" providerId="LiveId" clId="{2A6F3DB0-45B6-4C4F-9702-BD6B6A753CB3}" dt="2023-07-05T03:49:11.997" v="13871" actId="478"/>
          <ac:picMkLst>
            <pc:docMk/>
            <pc:sldMk cId="2296289183" sldId="294"/>
            <ac:picMk id="6" creationId="{00000000-0000-0000-0000-000000000000}"/>
          </ac:picMkLst>
        </pc:picChg>
        <pc:picChg chg="add mod ord">
          <ac:chgData name="鬼塚 仙太郎" userId="1ce3f3eda215ae0b" providerId="LiveId" clId="{2A6F3DB0-45B6-4C4F-9702-BD6B6A753CB3}" dt="2023-07-05T03:53:20.848" v="13983" actId="1038"/>
          <ac:picMkLst>
            <pc:docMk/>
            <pc:sldMk cId="2296289183" sldId="294"/>
            <ac:picMk id="30" creationId="{E2C8688D-E592-4A1B-9B9D-9C31AE60B4A8}"/>
          </ac:picMkLst>
        </pc:picChg>
        <pc:cxnChg chg="add del mod">
          <ac:chgData name="鬼塚 仙太郎" userId="1ce3f3eda215ae0b" providerId="LiveId" clId="{2A6F3DB0-45B6-4C4F-9702-BD6B6A753CB3}" dt="2023-07-05T03:54:11.278" v="13995" actId="478"/>
          <ac:cxnSpMkLst>
            <pc:docMk/>
            <pc:sldMk cId="2296289183" sldId="294"/>
            <ac:cxnSpMk id="15" creationId="{61A7639E-8EE3-45EA-9546-343B4F30B1AB}"/>
          </ac:cxnSpMkLst>
        </pc:cxnChg>
        <pc:cxnChg chg="add del mod">
          <ac:chgData name="鬼塚 仙太郎" userId="1ce3f3eda215ae0b" providerId="LiveId" clId="{2A6F3DB0-45B6-4C4F-9702-BD6B6A753CB3}" dt="2023-07-05T03:54:12.553" v="13996" actId="478"/>
          <ac:cxnSpMkLst>
            <pc:docMk/>
            <pc:sldMk cId="2296289183" sldId="294"/>
            <ac:cxnSpMk id="16" creationId="{55EFA1D8-ADAF-4D22-8C65-BFA9ACCEE1FC}"/>
          </ac:cxnSpMkLst>
        </pc:cxnChg>
        <pc:cxnChg chg="add del mod">
          <ac:chgData name="鬼塚 仙太郎" userId="1ce3f3eda215ae0b" providerId="LiveId" clId="{2A6F3DB0-45B6-4C4F-9702-BD6B6A753CB3}" dt="2023-07-05T03:54:10.444" v="13994" actId="478"/>
          <ac:cxnSpMkLst>
            <pc:docMk/>
            <pc:sldMk cId="2296289183" sldId="294"/>
            <ac:cxnSpMk id="17" creationId="{88A964FB-F00E-414B-BF15-CC1EBF13503E}"/>
          </ac:cxnSpMkLst>
        </pc:cxnChg>
        <pc:cxnChg chg="add del mod">
          <ac:chgData name="鬼塚 仙太郎" userId="1ce3f3eda215ae0b" providerId="LiveId" clId="{2A6F3DB0-45B6-4C4F-9702-BD6B6A753CB3}" dt="2023-07-05T03:47:44.262" v="13848" actId="478"/>
          <ac:cxnSpMkLst>
            <pc:docMk/>
            <pc:sldMk cId="2296289183" sldId="294"/>
            <ac:cxnSpMk id="22" creationId="{2A4E8402-2394-4977-8D09-E97D9FE0B23E}"/>
          </ac:cxnSpMkLst>
        </pc:cxnChg>
        <pc:cxnChg chg="add del mod">
          <ac:chgData name="鬼塚 仙太郎" userId="1ce3f3eda215ae0b" providerId="LiveId" clId="{2A6F3DB0-45B6-4C4F-9702-BD6B6A753CB3}" dt="2023-07-05T03:47:45.203" v="13849" actId="478"/>
          <ac:cxnSpMkLst>
            <pc:docMk/>
            <pc:sldMk cId="2296289183" sldId="294"/>
            <ac:cxnSpMk id="23" creationId="{E77678AB-DAEB-4A02-8625-FFA24080939F}"/>
          </ac:cxnSpMkLst>
        </pc:cxnChg>
        <pc:cxnChg chg="add del mod">
          <ac:chgData name="鬼塚 仙太郎" userId="1ce3f3eda215ae0b" providerId="LiveId" clId="{2A6F3DB0-45B6-4C4F-9702-BD6B6A753CB3}" dt="2023-07-05T03:50:19.232" v="13880" actId="478"/>
          <ac:cxnSpMkLst>
            <pc:docMk/>
            <pc:sldMk cId="2296289183" sldId="294"/>
            <ac:cxnSpMk id="25" creationId="{81678BAC-A808-4665-B082-43D29AB01ADF}"/>
          </ac:cxnSpMkLst>
        </pc:cxnChg>
        <pc:cxnChg chg="add del mod">
          <ac:chgData name="鬼塚 仙太郎" userId="1ce3f3eda215ae0b" providerId="LiveId" clId="{2A6F3DB0-45B6-4C4F-9702-BD6B6A753CB3}" dt="2023-07-05T03:54:13.957" v="13997" actId="478"/>
          <ac:cxnSpMkLst>
            <pc:docMk/>
            <pc:sldMk cId="2296289183" sldId="294"/>
            <ac:cxnSpMk id="27" creationId="{5736F97A-F470-4F91-8F7E-A9622CC83E77}"/>
          </ac:cxnSpMkLst>
        </pc:cxnChg>
        <pc:cxnChg chg="add del mod">
          <ac:chgData name="鬼塚 仙太郎" userId="1ce3f3eda215ae0b" providerId="LiveId" clId="{2A6F3DB0-45B6-4C4F-9702-BD6B6A753CB3}" dt="2023-07-05T03:54:09.852" v="13993" actId="478"/>
          <ac:cxnSpMkLst>
            <pc:docMk/>
            <pc:sldMk cId="2296289183" sldId="294"/>
            <ac:cxnSpMk id="32" creationId="{5D519FDB-D946-4D80-98A5-9E6EED5BC531}"/>
          </ac:cxnSpMkLst>
        </pc:cxnChg>
        <pc:cxnChg chg="add del mod">
          <ac:chgData name="鬼塚 仙太郎" userId="1ce3f3eda215ae0b" providerId="LiveId" clId="{2A6F3DB0-45B6-4C4F-9702-BD6B6A753CB3}" dt="2023-07-05T03:54:08.413" v="13991" actId="478"/>
          <ac:cxnSpMkLst>
            <pc:docMk/>
            <pc:sldMk cId="2296289183" sldId="294"/>
            <ac:cxnSpMk id="33" creationId="{75582DD3-9A34-4F6A-867D-0F47AFBA9817}"/>
          </ac:cxnSpMkLst>
        </pc:cxnChg>
        <pc:cxnChg chg="add del mod">
          <ac:chgData name="鬼塚 仙太郎" userId="1ce3f3eda215ae0b" providerId="LiveId" clId="{2A6F3DB0-45B6-4C4F-9702-BD6B6A753CB3}" dt="2023-07-05T03:51:19.110" v="13892" actId="478"/>
          <ac:cxnSpMkLst>
            <pc:docMk/>
            <pc:sldMk cId="2296289183" sldId="294"/>
            <ac:cxnSpMk id="36" creationId="{C193B585-C905-4972-858E-397CE11BB59D}"/>
          </ac:cxnSpMkLst>
        </pc:cxnChg>
        <pc:cxnChg chg="add del mod">
          <ac:chgData name="鬼塚 仙太郎" userId="1ce3f3eda215ae0b" providerId="LiveId" clId="{2A6F3DB0-45B6-4C4F-9702-BD6B6A753CB3}" dt="2023-07-05T03:54:14.460" v="13998" actId="478"/>
          <ac:cxnSpMkLst>
            <pc:docMk/>
            <pc:sldMk cId="2296289183" sldId="294"/>
            <ac:cxnSpMk id="40" creationId="{41ADCE3A-C3E5-4B95-AEBD-98B17287C6DC}"/>
          </ac:cxnSpMkLst>
        </pc:cxnChg>
        <pc:cxnChg chg="add del mod">
          <ac:chgData name="鬼塚 仙太郎" userId="1ce3f3eda215ae0b" providerId="LiveId" clId="{2A6F3DB0-45B6-4C4F-9702-BD6B6A753CB3}" dt="2023-07-05T03:54:09.224" v="13992" actId="478"/>
          <ac:cxnSpMkLst>
            <pc:docMk/>
            <pc:sldMk cId="2296289183" sldId="294"/>
            <ac:cxnSpMk id="44" creationId="{C6F96B4C-3ABE-4D5B-BE2B-22CB8607DC54}"/>
          </ac:cxnSpMkLst>
        </pc:cxnChg>
      </pc:sldChg>
      <pc:sldChg chg="delSp modSp add mod modNotesTx">
        <pc:chgData name="鬼塚 仙太郎" userId="1ce3f3eda215ae0b" providerId="LiveId" clId="{2A6F3DB0-45B6-4C4F-9702-BD6B6A753CB3}" dt="2023-07-05T06:27:36.132" v="15169" actId="14100"/>
        <pc:sldMkLst>
          <pc:docMk/>
          <pc:sldMk cId="44901173" sldId="295"/>
        </pc:sldMkLst>
        <pc:spChg chg="mod">
          <ac:chgData name="鬼塚 仙太郎" userId="1ce3f3eda215ae0b" providerId="LiveId" clId="{2A6F3DB0-45B6-4C4F-9702-BD6B6A753CB3}" dt="2023-07-05T06:27:36.132" v="15169" actId="14100"/>
          <ac:spMkLst>
            <pc:docMk/>
            <pc:sldMk cId="44901173" sldId="295"/>
            <ac:spMk id="8" creationId="{00000000-0000-0000-0000-000000000000}"/>
          </ac:spMkLst>
        </pc:spChg>
        <pc:spChg chg="mod">
          <ac:chgData name="鬼塚 仙太郎" userId="1ce3f3eda215ae0b" providerId="LiveId" clId="{2A6F3DB0-45B6-4C4F-9702-BD6B6A753CB3}" dt="2023-07-05T03:54:30.282" v="14022" actId="1035"/>
          <ac:spMkLst>
            <pc:docMk/>
            <pc:sldMk cId="44901173" sldId="295"/>
            <ac:spMk id="10" creationId="{00000000-0000-0000-0000-000000000000}"/>
          </ac:spMkLst>
        </pc:spChg>
        <pc:cxnChg chg="mod">
          <ac:chgData name="鬼塚 仙太郎" userId="1ce3f3eda215ae0b" providerId="LiveId" clId="{2A6F3DB0-45B6-4C4F-9702-BD6B6A753CB3}" dt="2023-07-05T03:58:22.057" v="14035" actId="1035"/>
          <ac:cxnSpMkLst>
            <pc:docMk/>
            <pc:sldMk cId="44901173" sldId="295"/>
            <ac:cxnSpMk id="15" creationId="{61A7639E-8EE3-45EA-9546-343B4F30B1AB}"/>
          </ac:cxnSpMkLst>
        </pc:cxnChg>
        <pc:cxnChg chg="mod">
          <ac:chgData name="鬼塚 仙太郎" userId="1ce3f3eda215ae0b" providerId="LiveId" clId="{2A6F3DB0-45B6-4C4F-9702-BD6B6A753CB3}" dt="2023-07-05T04:37:24.718" v="14092" actId="14100"/>
          <ac:cxnSpMkLst>
            <pc:docMk/>
            <pc:sldMk cId="44901173" sldId="295"/>
            <ac:cxnSpMk id="16" creationId="{55EFA1D8-ADAF-4D22-8C65-BFA9ACCEE1FC}"/>
          </ac:cxnSpMkLst>
        </pc:cxnChg>
        <pc:cxnChg chg="mod">
          <ac:chgData name="鬼塚 仙太郎" userId="1ce3f3eda215ae0b" providerId="LiveId" clId="{2A6F3DB0-45B6-4C4F-9702-BD6B6A753CB3}" dt="2023-07-05T03:58:25.991" v="14037" actId="1035"/>
          <ac:cxnSpMkLst>
            <pc:docMk/>
            <pc:sldMk cId="44901173" sldId="295"/>
            <ac:cxnSpMk id="17" creationId="{88A964FB-F00E-414B-BF15-CC1EBF13503E}"/>
          </ac:cxnSpMkLst>
        </pc:cxnChg>
        <pc:cxnChg chg="mod">
          <ac:chgData name="鬼塚 仙太郎" userId="1ce3f3eda215ae0b" providerId="LiveId" clId="{2A6F3DB0-45B6-4C4F-9702-BD6B6A753CB3}" dt="2023-07-05T04:19:07.431" v="14042" actId="14100"/>
          <ac:cxnSpMkLst>
            <pc:docMk/>
            <pc:sldMk cId="44901173" sldId="295"/>
            <ac:cxnSpMk id="32" creationId="{5D519FDB-D946-4D80-98A5-9E6EED5BC531}"/>
          </ac:cxnSpMkLst>
        </pc:cxnChg>
        <pc:cxnChg chg="mod">
          <ac:chgData name="鬼塚 仙太郎" userId="1ce3f3eda215ae0b" providerId="LiveId" clId="{2A6F3DB0-45B6-4C4F-9702-BD6B6A753CB3}" dt="2023-07-05T04:22:43.545" v="14045" actId="14100"/>
          <ac:cxnSpMkLst>
            <pc:docMk/>
            <pc:sldMk cId="44901173" sldId="295"/>
            <ac:cxnSpMk id="33" creationId="{75582DD3-9A34-4F6A-867D-0F47AFBA9817}"/>
          </ac:cxnSpMkLst>
        </pc:cxnChg>
        <pc:cxnChg chg="del">
          <ac:chgData name="鬼塚 仙太郎" userId="1ce3f3eda215ae0b" providerId="LiveId" clId="{2A6F3DB0-45B6-4C4F-9702-BD6B6A753CB3}" dt="2023-07-05T04:18:56.841" v="14039" actId="478"/>
          <ac:cxnSpMkLst>
            <pc:docMk/>
            <pc:sldMk cId="44901173" sldId="295"/>
            <ac:cxnSpMk id="40" creationId="{41ADCE3A-C3E5-4B95-AEBD-98B17287C6DC}"/>
          </ac:cxnSpMkLst>
        </pc:cxnChg>
        <pc:cxnChg chg="mod">
          <ac:chgData name="鬼塚 仙太郎" userId="1ce3f3eda215ae0b" providerId="LiveId" clId="{2A6F3DB0-45B6-4C4F-9702-BD6B6A753CB3}" dt="2023-07-05T04:19:09.644" v="14043" actId="14100"/>
          <ac:cxnSpMkLst>
            <pc:docMk/>
            <pc:sldMk cId="44901173" sldId="295"/>
            <ac:cxnSpMk id="44" creationId="{C6F96B4C-3ABE-4D5B-BE2B-22CB8607DC54}"/>
          </ac:cxnSpMkLst>
        </pc:cxnChg>
      </pc:sldChg>
      <pc:sldChg chg="add del">
        <pc:chgData name="鬼塚 仙太郎" userId="1ce3f3eda215ae0b" providerId="LiveId" clId="{2A6F3DB0-45B6-4C4F-9702-BD6B6A753CB3}" dt="2023-07-05T03:45:11.207" v="13812" actId="47"/>
        <pc:sldMkLst>
          <pc:docMk/>
          <pc:sldMk cId="3824629910" sldId="295"/>
        </pc:sldMkLst>
      </pc:sldChg>
      <pc:sldChg chg="addSp delSp add del mod">
        <pc:chgData name="鬼塚 仙太郎" userId="1ce3f3eda215ae0b" providerId="LiveId" clId="{2A6F3DB0-45B6-4C4F-9702-BD6B6A753CB3}" dt="2023-07-05T03:56:34.050" v="14028" actId="47"/>
        <pc:sldMkLst>
          <pc:docMk/>
          <pc:sldMk cId="1727346065" sldId="296"/>
        </pc:sldMkLst>
        <pc:cxnChg chg="add del">
          <ac:chgData name="鬼塚 仙太郎" userId="1ce3f3eda215ae0b" providerId="LiveId" clId="{2A6F3DB0-45B6-4C4F-9702-BD6B6A753CB3}" dt="2023-07-05T03:56:14.126" v="14027" actId="478"/>
          <ac:cxnSpMkLst>
            <pc:docMk/>
            <pc:sldMk cId="1727346065" sldId="296"/>
            <ac:cxnSpMk id="6" creationId="{DCD55FFB-846D-4D3C-B194-29A3E09C9662}"/>
          </ac:cxnSpMkLst>
        </pc:cxnChg>
        <pc:cxnChg chg="del">
          <ac:chgData name="鬼塚 仙太郎" userId="1ce3f3eda215ae0b" providerId="LiveId" clId="{2A6F3DB0-45B6-4C4F-9702-BD6B6A753CB3}" dt="2023-07-05T03:55:46.753" v="14025" actId="478"/>
          <ac:cxnSpMkLst>
            <pc:docMk/>
            <pc:sldMk cId="1727346065" sldId="296"/>
            <ac:cxnSpMk id="32" creationId="{5D519FDB-D946-4D80-98A5-9E6EED5BC531}"/>
          </ac:cxnSpMkLst>
        </pc:cxnChg>
      </pc:sldChg>
      <pc:sldChg chg="addSp delSp modSp add mod modShow modNotesTx">
        <pc:chgData name="鬼塚 仙太郎" userId="1ce3f3eda215ae0b" providerId="LiveId" clId="{2A6F3DB0-45B6-4C4F-9702-BD6B6A753CB3}" dt="2023-07-06T03:07:00.788" v="15686" actId="572"/>
        <pc:sldMkLst>
          <pc:docMk/>
          <pc:sldMk cId="2221410370" sldId="296"/>
        </pc:sldMkLst>
        <pc:spChg chg="mod">
          <ac:chgData name="鬼塚 仙太郎" userId="1ce3f3eda215ae0b" providerId="LiveId" clId="{2A6F3DB0-45B6-4C4F-9702-BD6B6A753CB3}" dt="2023-07-05T06:34:09.953" v="15201" actId="20577"/>
          <ac:spMkLst>
            <pc:docMk/>
            <pc:sldMk cId="2221410370" sldId="296"/>
            <ac:spMk id="2" creationId="{C16FC814-A0E1-4030-A09F-9F8FA2053412}"/>
          </ac:spMkLst>
        </pc:spChg>
        <pc:spChg chg="del mod">
          <ac:chgData name="鬼塚 仙太郎" userId="1ce3f3eda215ae0b" providerId="LiveId" clId="{2A6F3DB0-45B6-4C4F-9702-BD6B6A753CB3}" dt="2023-07-05T06:40:41.051" v="15317" actId="478"/>
          <ac:spMkLst>
            <pc:docMk/>
            <pc:sldMk cId="2221410370" sldId="296"/>
            <ac:spMk id="3" creationId="{CC2E834E-9747-441E-8F58-63A793011169}"/>
          </ac:spMkLst>
        </pc:spChg>
        <pc:graphicFrameChg chg="add mod modGraphic">
          <ac:chgData name="鬼塚 仙太郎" userId="1ce3f3eda215ae0b" providerId="LiveId" clId="{2A6F3DB0-45B6-4C4F-9702-BD6B6A753CB3}" dt="2023-07-06T03:07:00.788" v="15686" actId="572"/>
          <ac:graphicFrameMkLst>
            <pc:docMk/>
            <pc:sldMk cId="2221410370" sldId="296"/>
            <ac:graphicFrameMk id="5" creationId="{8E187DAF-0B5F-49B7-BDEE-8E7127F400A6}"/>
          </ac:graphicFrameMkLst>
        </pc:graphicFrameChg>
      </pc:sldChg>
      <pc:sldChg chg="modSp add del mod">
        <pc:chgData name="鬼塚 仙太郎" userId="1ce3f3eda215ae0b" providerId="LiveId" clId="{2A6F3DB0-45B6-4C4F-9702-BD6B6A753CB3}" dt="2023-07-06T03:20:10.396" v="15962" actId="47"/>
        <pc:sldMkLst>
          <pc:docMk/>
          <pc:sldMk cId="2229345456" sldId="297"/>
        </pc:sldMkLst>
        <pc:spChg chg="mod">
          <ac:chgData name="鬼塚 仙太郎" userId="1ce3f3eda215ae0b" providerId="LiveId" clId="{2A6F3DB0-45B6-4C4F-9702-BD6B6A753CB3}" dt="2023-07-06T03:04:47.270" v="15603" actId="20577"/>
          <ac:spMkLst>
            <pc:docMk/>
            <pc:sldMk cId="2229345456" sldId="297"/>
            <ac:spMk id="2" creationId="{C16FC814-A0E1-4030-A09F-9F8FA2053412}"/>
          </ac:spMkLst>
        </pc:spChg>
        <pc:graphicFrameChg chg="mod modGraphic">
          <ac:chgData name="鬼塚 仙太郎" userId="1ce3f3eda215ae0b" providerId="LiveId" clId="{2A6F3DB0-45B6-4C4F-9702-BD6B6A753CB3}" dt="2023-07-06T03:07:52.952" v="15699" actId="1076"/>
          <ac:graphicFrameMkLst>
            <pc:docMk/>
            <pc:sldMk cId="2229345456" sldId="297"/>
            <ac:graphicFrameMk id="5" creationId="{8E187DAF-0B5F-49B7-BDEE-8E7127F400A6}"/>
          </ac:graphicFrameMkLst>
        </pc:graphicFrameChg>
      </pc:sldChg>
      <pc:sldChg chg="addSp delSp modSp add del mod">
        <pc:chgData name="鬼塚 仙太郎" userId="1ce3f3eda215ae0b" providerId="LiveId" clId="{2A6F3DB0-45B6-4C4F-9702-BD6B6A753CB3}" dt="2023-07-06T03:01:51.293" v="15570" actId="47"/>
        <pc:sldMkLst>
          <pc:docMk/>
          <pc:sldMk cId="3084802411" sldId="297"/>
        </pc:sldMkLst>
        <pc:graphicFrameChg chg="mod">
          <ac:chgData name="鬼塚 仙太郎" userId="1ce3f3eda215ae0b" providerId="LiveId" clId="{2A6F3DB0-45B6-4C4F-9702-BD6B6A753CB3}" dt="2023-07-06T02:58:51.693" v="15565"/>
          <ac:graphicFrameMkLst>
            <pc:docMk/>
            <pc:sldMk cId="3084802411" sldId="297"/>
            <ac:graphicFrameMk id="5" creationId="{B3E69747-90DC-4893-991F-A76F5A84CD56}"/>
          </ac:graphicFrameMkLst>
        </pc:graphicFrameChg>
        <pc:graphicFrameChg chg="add del mod">
          <ac:chgData name="鬼塚 仙太郎" userId="1ce3f3eda215ae0b" providerId="LiveId" clId="{2A6F3DB0-45B6-4C4F-9702-BD6B6A753CB3}" dt="2023-07-06T02:58:43.213" v="15562"/>
          <ac:graphicFrameMkLst>
            <pc:docMk/>
            <pc:sldMk cId="3084802411" sldId="297"/>
            <ac:graphicFrameMk id="6" creationId="{236DBE81-A31A-4E6A-B036-709FC82EE50F}"/>
          </ac:graphicFrameMkLst>
        </pc:graphicFrameChg>
        <pc:graphicFrameChg chg="add del mod">
          <ac:chgData name="鬼塚 仙太郎" userId="1ce3f3eda215ae0b" providerId="LiveId" clId="{2A6F3DB0-45B6-4C4F-9702-BD6B6A753CB3}" dt="2023-07-06T02:58:42.180" v="15560"/>
          <ac:graphicFrameMkLst>
            <pc:docMk/>
            <pc:sldMk cId="3084802411" sldId="297"/>
            <ac:graphicFrameMk id="8" creationId="{C0B7F2E0-2A71-4F66-A6DE-44BC0C5D5BC3}"/>
          </ac:graphicFrameMkLst>
        </pc:graphicFrameChg>
        <pc:graphicFrameChg chg="add del mod">
          <ac:chgData name="鬼塚 仙太郎" userId="1ce3f3eda215ae0b" providerId="LiveId" clId="{2A6F3DB0-45B6-4C4F-9702-BD6B6A753CB3}" dt="2023-07-06T02:58:41.213" v="15558"/>
          <ac:graphicFrameMkLst>
            <pc:docMk/>
            <pc:sldMk cId="3084802411" sldId="297"/>
            <ac:graphicFrameMk id="9" creationId="{880F9DB5-F39E-49B5-A893-67F0C200F26D}"/>
          </ac:graphicFrameMkLst>
        </pc:graphicFrameChg>
      </pc:sldChg>
      <pc:sldChg chg="modSp add del">
        <pc:chgData name="鬼塚 仙太郎" userId="1ce3f3eda215ae0b" providerId="LiveId" clId="{2A6F3DB0-45B6-4C4F-9702-BD6B6A753CB3}" dt="2023-07-06T03:02:49.812" v="15571" actId="47"/>
        <pc:sldMkLst>
          <pc:docMk/>
          <pc:sldMk cId="2982499037" sldId="298"/>
        </pc:sldMkLst>
        <pc:graphicFrameChg chg="mod">
          <ac:chgData name="鬼塚 仙太郎" userId="1ce3f3eda215ae0b" providerId="LiveId" clId="{2A6F3DB0-45B6-4C4F-9702-BD6B6A753CB3}" dt="2023-07-06T03:00:32.147" v="15569"/>
          <ac:graphicFrameMkLst>
            <pc:docMk/>
            <pc:sldMk cId="2982499037" sldId="298"/>
            <ac:graphicFrameMk id="6" creationId="{B3E69747-90DC-4893-991F-A76F5A84CD56}"/>
          </ac:graphicFrameMkLst>
        </pc:graphicFrameChg>
      </pc:sldChg>
      <pc:sldChg chg="addSp modSp new mod modShow">
        <pc:chgData name="鬼塚 仙太郎" userId="1ce3f3eda215ae0b" providerId="LiveId" clId="{2A6F3DB0-45B6-4C4F-9702-BD6B6A753CB3}" dt="2023-07-06T03:24:59.413" v="15965" actId="20577"/>
        <pc:sldMkLst>
          <pc:docMk/>
          <pc:sldMk cId="3869861781" sldId="298"/>
        </pc:sldMkLst>
        <pc:spChg chg="mod">
          <ac:chgData name="鬼塚 仙太郎" userId="1ce3f3eda215ae0b" providerId="LiveId" clId="{2A6F3DB0-45B6-4C4F-9702-BD6B6A753CB3}" dt="2023-07-06T03:08:03.149" v="15701"/>
          <ac:spMkLst>
            <pc:docMk/>
            <pc:sldMk cId="3869861781" sldId="298"/>
            <ac:spMk id="2" creationId="{30D5DFB6-4954-4474-9914-84614505FBB3}"/>
          </ac:spMkLst>
        </pc:spChg>
        <pc:spChg chg="mod">
          <ac:chgData name="鬼塚 仙太郎" userId="1ce3f3eda215ae0b" providerId="LiveId" clId="{2A6F3DB0-45B6-4C4F-9702-BD6B6A753CB3}" dt="2023-07-06T03:14:52.077" v="15931" actId="20577"/>
          <ac:spMkLst>
            <pc:docMk/>
            <pc:sldMk cId="3869861781" sldId="298"/>
            <ac:spMk id="3" creationId="{0044BC09-73C7-48CF-B087-479DB4721D33}"/>
          </ac:spMkLst>
        </pc:spChg>
        <pc:graphicFrameChg chg="add mod modGraphic">
          <ac:chgData name="鬼塚 仙太郎" userId="1ce3f3eda215ae0b" providerId="LiveId" clId="{2A6F3DB0-45B6-4C4F-9702-BD6B6A753CB3}" dt="2023-07-06T03:13:16.919" v="15833" actId="20577"/>
          <ac:graphicFrameMkLst>
            <pc:docMk/>
            <pc:sldMk cId="3869861781" sldId="298"/>
            <ac:graphicFrameMk id="5" creationId="{6E17C0B4-4CEB-4538-AF27-1AB8D0264503}"/>
          </ac:graphicFrameMkLst>
        </pc:graphicFrameChg>
        <pc:graphicFrameChg chg="add mod modGraphic">
          <ac:chgData name="鬼塚 仙太郎" userId="1ce3f3eda215ae0b" providerId="LiveId" clId="{2A6F3DB0-45B6-4C4F-9702-BD6B6A753CB3}" dt="2023-07-06T03:24:59.413" v="15965" actId="20577"/>
          <ac:graphicFrameMkLst>
            <pc:docMk/>
            <pc:sldMk cId="3869861781" sldId="298"/>
            <ac:graphicFrameMk id="6" creationId="{872A1422-1D69-4681-8D98-16B15712CBAE}"/>
          </ac:graphicFrameMkLst>
        </pc:graphicFrameChg>
      </pc:sldChg>
      <pc:sldChg chg="addSp delSp modSp mod modNotesTx">
        <pc:chgData name="鬼塚 仙太郎" userId="1ce3f3eda215ae0b" providerId="LiveId" clId="{2A6F3DB0-45B6-4C4F-9702-BD6B6A753CB3}" dt="2023-07-13T03:50:12.538" v="17291" actId="113"/>
        <pc:sldMkLst>
          <pc:docMk/>
          <pc:sldMk cId="3659929578" sldId="299"/>
        </pc:sldMkLst>
        <pc:spChg chg="mod">
          <ac:chgData name="鬼塚 仙太郎" userId="1ce3f3eda215ae0b" providerId="LiveId" clId="{2A6F3DB0-45B6-4C4F-9702-BD6B6A753CB3}" dt="2023-07-13T03:40:27.672" v="16507" actId="1038"/>
          <ac:spMkLst>
            <pc:docMk/>
            <pc:sldMk cId="3659929578" sldId="299"/>
            <ac:spMk id="29" creationId="{00000000-0000-0000-0000-000000000000}"/>
          </ac:spMkLst>
        </pc:spChg>
        <pc:spChg chg="add del mod">
          <ac:chgData name="鬼塚 仙太郎" userId="1ce3f3eda215ae0b" providerId="LiveId" clId="{2A6F3DB0-45B6-4C4F-9702-BD6B6A753CB3}" dt="2023-07-13T02:41:14.932" v="16482" actId="478"/>
          <ac:spMkLst>
            <pc:docMk/>
            <pc:sldMk cId="3659929578" sldId="299"/>
            <ac:spMk id="38" creationId="{7E819F45-62B9-44E3-8A11-D0A0988DDC38}"/>
          </ac:spMkLst>
        </pc:spChg>
        <pc:spChg chg="add del mod">
          <ac:chgData name="鬼塚 仙太郎" userId="1ce3f3eda215ae0b" providerId="LiveId" clId="{2A6F3DB0-45B6-4C4F-9702-BD6B6A753CB3}" dt="2023-07-13T02:41:16.165" v="16483" actId="478"/>
          <ac:spMkLst>
            <pc:docMk/>
            <pc:sldMk cId="3659929578" sldId="299"/>
            <ac:spMk id="39" creationId="{062F66A0-9CE3-44C2-8BC8-4366A79C9488}"/>
          </ac:spMkLst>
        </pc:spChg>
        <pc:spChg chg="add mod">
          <ac:chgData name="鬼塚 仙太郎" userId="1ce3f3eda215ae0b" providerId="LiveId" clId="{2A6F3DB0-45B6-4C4F-9702-BD6B6A753CB3}" dt="2023-07-13T02:41:10.826" v="16481" actId="1035"/>
          <ac:spMkLst>
            <pc:docMk/>
            <pc:sldMk cId="3659929578" sldId="299"/>
            <ac:spMk id="40" creationId="{E6641DFF-900B-492A-8FCF-6A082B21BB78}"/>
          </ac:spMkLst>
        </pc:spChg>
        <pc:spChg chg="add mod">
          <ac:chgData name="鬼塚 仙太郎" userId="1ce3f3eda215ae0b" providerId="LiveId" clId="{2A6F3DB0-45B6-4C4F-9702-BD6B6A753CB3}" dt="2023-07-13T02:41:10.826" v="16481" actId="1035"/>
          <ac:spMkLst>
            <pc:docMk/>
            <pc:sldMk cId="3659929578" sldId="299"/>
            <ac:spMk id="41" creationId="{FCD64119-0675-41C1-BAEA-74FDD1CEAC31}"/>
          </ac:spMkLst>
        </pc:spChg>
        <pc:spChg chg="add del mod ord">
          <ac:chgData name="鬼塚 仙太郎" userId="1ce3f3eda215ae0b" providerId="LiveId" clId="{2A6F3DB0-45B6-4C4F-9702-BD6B6A753CB3}" dt="2023-07-13T02:40:13.063" v="16469" actId="14100"/>
          <ac:spMkLst>
            <pc:docMk/>
            <pc:sldMk cId="3659929578" sldId="299"/>
            <ac:spMk id="56" creationId="{00000000-0000-0000-0000-000000000000}"/>
          </ac:spMkLst>
        </pc:spChg>
        <pc:spChg chg="mod">
          <ac:chgData name="鬼塚 仙太郎" userId="1ce3f3eda215ae0b" providerId="LiveId" clId="{2A6F3DB0-45B6-4C4F-9702-BD6B6A753CB3}" dt="2023-07-13T02:39:56.887" v="16467" actId="1035"/>
          <ac:spMkLst>
            <pc:docMk/>
            <pc:sldMk cId="3659929578" sldId="299"/>
            <ac:spMk id="58" creationId="{00000000-0000-0000-0000-000000000000}"/>
          </ac:spMkLst>
        </pc:spChg>
        <pc:spChg chg="del mod">
          <ac:chgData name="鬼塚 仙太郎" userId="1ce3f3eda215ae0b" providerId="LiveId" clId="{2A6F3DB0-45B6-4C4F-9702-BD6B6A753CB3}" dt="2023-07-13T02:40:39.302" v="16472" actId="478"/>
          <ac:spMkLst>
            <pc:docMk/>
            <pc:sldMk cId="3659929578" sldId="299"/>
            <ac:spMk id="59" creationId="{00000000-0000-0000-0000-000000000000}"/>
          </ac:spMkLst>
        </pc:spChg>
        <pc:spChg chg="del mod">
          <ac:chgData name="鬼塚 仙太郎" userId="1ce3f3eda215ae0b" providerId="LiveId" clId="{2A6F3DB0-45B6-4C4F-9702-BD6B6A753CB3}" dt="2023-07-13T02:40:46.353" v="16475" actId="478"/>
          <ac:spMkLst>
            <pc:docMk/>
            <pc:sldMk cId="3659929578" sldId="299"/>
            <ac:spMk id="60" creationId="{00000000-0000-0000-0000-000000000000}"/>
          </ac:spMkLst>
        </pc:spChg>
        <pc:picChg chg="add mod ord modCrop">
          <ac:chgData name="鬼塚 仙太郎" userId="1ce3f3eda215ae0b" providerId="LiveId" clId="{2A6F3DB0-45B6-4C4F-9702-BD6B6A753CB3}" dt="2023-07-13T02:38:50.624" v="16445" actId="732"/>
          <ac:picMkLst>
            <pc:docMk/>
            <pc:sldMk cId="3659929578" sldId="299"/>
            <ac:picMk id="7" creationId="{1C6830A9-0ED8-4BFE-A4D7-462E02A68DA4}"/>
          </ac:picMkLst>
        </pc:picChg>
        <pc:picChg chg="add mod ord modCrop">
          <ac:chgData name="鬼塚 仙太郎" userId="1ce3f3eda215ae0b" providerId="LiveId" clId="{2A6F3DB0-45B6-4C4F-9702-BD6B6A753CB3}" dt="2023-07-13T02:41:29.718" v="16484" actId="732"/>
          <ac:picMkLst>
            <pc:docMk/>
            <pc:sldMk cId="3659929578" sldId="299"/>
            <ac:picMk id="9" creationId="{4106D026-57F5-4641-957A-CBC116152C5C}"/>
          </ac:picMkLst>
        </pc:picChg>
        <pc:picChg chg="add del mod ord modCrop">
          <ac:chgData name="鬼塚 仙太郎" userId="1ce3f3eda215ae0b" providerId="LiveId" clId="{2A6F3DB0-45B6-4C4F-9702-BD6B6A753CB3}" dt="2023-07-13T03:41:00.500" v="16512" actId="732"/>
          <ac:picMkLst>
            <pc:docMk/>
            <pc:sldMk cId="3659929578" sldId="299"/>
            <ac:picMk id="34" creationId="{88F296B8-D19D-4C32-A0A8-2964F271C491}"/>
          </ac:picMkLst>
        </pc:picChg>
        <pc:picChg chg="add del mod ord modCrop">
          <ac:chgData name="鬼塚 仙太郎" userId="1ce3f3eda215ae0b" providerId="LiveId" clId="{2A6F3DB0-45B6-4C4F-9702-BD6B6A753CB3}" dt="2023-07-13T02:40:41.258" v="16474" actId="478"/>
          <ac:picMkLst>
            <pc:docMk/>
            <pc:sldMk cId="3659929578" sldId="299"/>
            <ac:picMk id="36" creationId="{E4926DAB-4570-4B90-BCCE-DD400220EB3F}"/>
          </ac:picMkLst>
        </pc:picChg>
        <pc:picChg chg="del">
          <ac:chgData name="鬼塚 仙太郎" userId="1ce3f3eda215ae0b" providerId="LiveId" clId="{2A6F3DB0-45B6-4C4F-9702-BD6B6A753CB3}" dt="2023-07-13T02:28:55.495" v="16193" actId="478"/>
          <ac:picMkLst>
            <pc:docMk/>
            <pc:sldMk cId="3659929578" sldId="299"/>
            <ac:picMk id="43" creationId="{00000000-0000-0000-0000-000000000000}"/>
          </ac:picMkLst>
        </pc:picChg>
        <pc:picChg chg="del">
          <ac:chgData name="鬼塚 仙太郎" userId="1ce3f3eda215ae0b" providerId="LiveId" clId="{2A6F3DB0-45B6-4C4F-9702-BD6B6A753CB3}" dt="2023-07-13T02:32:12.105" v="16329" actId="478"/>
          <ac:picMkLst>
            <pc:docMk/>
            <pc:sldMk cId="3659929578" sldId="299"/>
            <ac:picMk id="44" creationId="{00000000-0000-0000-0000-000000000000}"/>
          </ac:picMkLst>
        </pc:picChg>
        <pc:picChg chg="del mod">
          <ac:chgData name="鬼塚 仙太郎" userId="1ce3f3eda215ae0b" providerId="LiveId" clId="{2A6F3DB0-45B6-4C4F-9702-BD6B6A753CB3}" dt="2023-07-13T02:30:28.537" v="16315" actId="478"/>
          <ac:picMkLst>
            <pc:docMk/>
            <pc:sldMk cId="3659929578" sldId="299"/>
            <ac:picMk id="46" creationId="{00000000-0000-0000-0000-000000000000}"/>
          </ac:picMkLst>
        </pc:picChg>
        <pc:picChg chg="del mod">
          <ac:chgData name="鬼塚 仙太郎" userId="1ce3f3eda215ae0b" providerId="LiveId" clId="{2A6F3DB0-45B6-4C4F-9702-BD6B6A753CB3}" dt="2023-07-13T02:33:14.628" v="16388" actId="478"/>
          <ac:picMkLst>
            <pc:docMk/>
            <pc:sldMk cId="3659929578" sldId="299"/>
            <ac:picMk id="63" creationId="{00000000-0000-0000-0000-000000000000}"/>
          </ac:picMkLst>
        </pc:picChg>
        <pc:cxnChg chg="mod">
          <ac:chgData name="鬼塚 仙太郎" userId="1ce3f3eda215ae0b" providerId="LiveId" clId="{2A6F3DB0-45B6-4C4F-9702-BD6B6A753CB3}" dt="2023-07-13T02:26:42.522" v="16183" actId="1037"/>
          <ac:cxnSpMkLst>
            <pc:docMk/>
            <pc:sldMk cId="3659929578" sldId="299"/>
            <ac:cxnSpMk id="16" creationId="{C3609296-F448-49F1-8B47-DFFA63B59F37}"/>
          </ac:cxnSpMkLst>
        </pc:cxnChg>
        <pc:cxnChg chg="mod">
          <ac:chgData name="鬼塚 仙太郎" userId="1ce3f3eda215ae0b" providerId="LiveId" clId="{2A6F3DB0-45B6-4C4F-9702-BD6B6A753CB3}" dt="2023-07-13T02:27:23.394" v="16184" actId="1035"/>
          <ac:cxnSpMkLst>
            <pc:docMk/>
            <pc:sldMk cId="3659929578" sldId="299"/>
            <ac:cxnSpMk id="18" creationId="{C3609296-F448-49F1-8B47-DFFA63B59F37}"/>
          </ac:cxnSpMkLst>
        </pc:cxnChg>
        <pc:cxnChg chg="mod">
          <ac:chgData name="鬼塚 仙太郎" userId="1ce3f3eda215ae0b" providerId="LiveId" clId="{2A6F3DB0-45B6-4C4F-9702-BD6B6A753CB3}" dt="2023-07-13T02:32:57.941" v="16384" actId="1076"/>
          <ac:cxnSpMkLst>
            <pc:docMk/>
            <pc:sldMk cId="3659929578" sldId="299"/>
            <ac:cxnSpMk id="65" creationId="{C3609296-F448-49F1-8B47-DFFA63B59F37}"/>
          </ac:cxnSpMkLst>
        </pc:cxnChg>
        <pc:cxnChg chg="mod">
          <ac:chgData name="鬼塚 仙太郎" userId="1ce3f3eda215ae0b" providerId="LiveId" clId="{2A6F3DB0-45B6-4C4F-9702-BD6B6A753CB3}" dt="2023-07-13T02:37:51.460" v="16438" actId="14100"/>
          <ac:cxnSpMkLst>
            <pc:docMk/>
            <pc:sldMk cId="3659929578" sldId="299"/>
            <ac:cxnSpMk id="67" creationId="{C3609296-F448-49F1-8B47-DFFA63B59F37}"/>
          </ac:cxnSpMkLst>
        </pc:cxnChg>
      </pc:sldChg>
      <pc:sldChg chg="new del">
        <pc:chgData name="鬼塚 仙太郎" userId="1ce3f3eda215ae0b" providerId="LiveId" clId="{2A6F3DB0-45B6-4C4F-9702-BD6B6A753CB3}" dt="2023-07-13T02:57:49.736" v="16496" actId="47"/>
        <pc:sldMkLst>
          <pc:docMk/>
          <pc:sldMk cId="183128417" sldId="300"/>
        </pc:sldMkLst>
      </pc:sldChg>
      <pc:sldChg chg="modSp new mod modShow">
        <pc:chgData name="鬼塚 仙太郎" userId="1ce3f3eda215ae0b" providerId="LiveId" clId="{2A6F3DB0-45B6-4C4F-9702-BD6B6A753CB3}" dt="2023-07-13T03:57:48.540" v="17327" actId="20577"/>
        <pc:sldMkLst>
          <pc:docMk/>
          <pc:sldMk cId="2501493750" sldId="300"/>
        </pc:sldMkLst>
        <pc:spChg chg="mod">
          <ac:chgData name="鬼塚 仙太郎" userId="1ce3f3eda215ae0b" providerId="LiveId" clId="{2A6F3DB0-45B6-4C4F-9702-BD6B6A753CB3}" dt="2023-07-13T03:57:48.540" v="17327" actId="20577"/>
          <ac:spMkLst>
            <pc:docMk/>
            <pc:sldMk cId="2501493750" sldId="300"/>
            <ac:spMk id="2" creationId="{6DBD68D0-0DF9-474A-9094-5C692502493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正しく紐づけできた割合(%)</c:v>
                </c:pt>
              </c:strCache>
            </c:strRef>
          </c:tx>
          <c:spPr>
            <a:ln w="19050" cap="rnd">
              <a:noFill/>
              <a:round/>
            </a:ln>
            <a:effectLst/>
          </c:spPr>
          <c:marker>
            <c:symbol val="circle"/>
            <c:size val="5"/>
            <c:spPr>
              <a:noFill/>
              <a:ln w="63500">
                <a:solidFill>
                  <a:schemeClr val="accent1"/>
                </a:solidFill>
              </a:ln>
              <a:effectLst/>
            </c:spPr>
          </c:marker>
          <c:xVal>
            <c:numRef>
              <c:f>Sheet1!$A$2:$A$19</c:f>
              <c:numCache>
                <c:formatCode>General</c:formatCode>
                <c:ptCount val="18"/>
                <c:pt idx="0">
                  <c:v>3537</c:v>
                </c:pt>
                <c:pt idx="1">
                  <c:v>7218</c:v>
                </c:pt>
                <c:pt idx="2">
                  <c:v>34</c:v>
                </c:pt>
                <c:pt idx="3">
                  <c:v>284</c:v>
                </c:pt>
                <c:pt idx="4">
                  <c:v>4</c:v>
                </c:pt>
                <c:pt idx="5">
                  <c:v>36</c:v>
                </c:pt>
                <c:pt idx="6">
                  <c:v>405</c:v>
                </c:pt>
                <c:pt idx="7">
                  <c:v>45</c:v>
                </c:pt>
                <c:pt idx="8">
                  <c:v>2368</c:v>
                </c:pt>
                <c:pt idx="9">
                  <c:v>9</c:v>
                </c:pt>
                <c:pt idx="10">
                  <c:v>306</c:v>
                </c:pt>
                <c:pt idx="11">
                  <c:v>1035</c:v>
                </c:pt>
                <c:pt idx="12">
                  <c:v>2606</c:v>
                </c:pt>
                <c:pt idx="13">
                  <c:v>99</c:v>
                </c:pt>
                <c:pt idx="14">
                  <c:v>3798</c:v>
                </c:pt>
                <c:pt idx="15">
                  <c:v>1476</c:v>
                </c:pt>
                <c:pt idx="16">
                  <c:v>23886</c:v>
                </c:pt>
                <c:pt idx="17">
                  <c:v>694</c:v>
                </c:pt>
              </c:numCache>
            </c:numRef>
          </c:xVal>
          <c:yVal>
            <c:numRef>
              <c:f>Sheet1!$B$2:$B$19</c:f>
              <c:numCache>
                <c:formatCode>General</c:formatCode>
                <c:ptCount val="18"/>
                <c:pt idx="0">
                  <c:v>0.82799999999999996</c:v>
                </c:pt>
                <c:pt idx="1">
                  <c:v>0.89600000000000002</c:v>
                </c:pt>
                <c:pt idx="2">
                  <c:v>0</c:v>
                </c:pt>
                <c:pt idx="3">
                  <c:v>0.34699999999999998</c:v>
                </c:pt>
                <c:pt idx="4">
                  <c:v>0</c:v>
                </c:pt>
                <c:pt idx="5">
                  <c:v>0</c:v>
                </c:pt>
                <c:pt idx="6">
                  <c:v>0.85099999999999998</c:v>
                </c:pt>
                <c:pt idx="7">
                  <c:v>0</c:v>
                </c:pt>
                <c:pt idx="8">
                  <c:v>0.8</c:v>
                </c:pt>
                <c:pt idx="9">
                  <c:v>0</c:v>
                </c:pt>
                <c:pt idx="10">
                  <c:v>0.84399999999999997</c:v>
                </c:pt>
                <c:pt idx="11">
                  <c:v>0.89600000000000002</c:v>
                </c:pt>
                <c:pt idx="12">
                  <c:v>0.79200000000000004</c:v>
                </c:pt>
                <c:pt idx="13">
                  <c:v>0.55800000000000005</c:v>
                </c:pt>
                <c:pt idx="14">
                  <c:v>0.876</c:v>
                </c:pt>
                <c:pt idx="15">
                  <c:v>0.83299999999999996</c:v>
                </c:pt>
                <c:pt idx="16">
                  <c:v>0.96199999999999997</c:v>
                </c:pt>
                <c:pt idx="17">
                  <c:v>0.437</c:v>
                </c:pt>
              </c:numCache>
            </c:numRef>
          </c:yVal>
          <c:smooth val="0"/>
          <c:extLst>
            <c:ext xmlns:c16="http://schemas.microsoft.com/office/drawing/2014/chart" uri="{C3380CC4-5D6E-409C-BE32-E72D297353CC}">
              <c16:uniqueId val="{00000000-ABD2-4F0A-B55D-536996544CF8}"/>
            </c:ext>
          </c:extLst>
        </c:ser>
        <c:dLbls>
          <c:showLegendKey val="0"/>
          <c:showVal val="0"/>
          <c:showCatName val="0"/>
          <c:showSerName val="0"/>
          <c:showPercent val="0"/>
          <c:showBubbleSize val="0"/>
        </c:dLbls>
        <c:axId val="2078720623"/>
        <c:axId val="2088761423"/>
      </c:scatterChart>
      <c:valAx>
        <c:axId val="2078720623"/>
        <c:scaling>
          <c:orientation val="minMax"/>
          <c:max val="25000"/>
        </c:scaling>
        <c:delete val="0"/>
        <c:axPos val="b"/>
        <c:majorGridlines>
          <c:spPr>
            <a:ln w="9525" cap="flat" cmpd="sng" algn="ctr">
              <a:solidFill>
                <a:schemeClr val="bg2"/>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ja-JP" altLang="en-US" sz="2000">
                    <a:solidFill>
                      <a:schemeClr val="tx1"/>
                    </a:solidFill>
                  </a:rPr>
                  <a:t>訓練データの数</a:t>
                </a:r>
              </a:p>
            </c:rich>
          </c:tx>
          <c:overlay val="0"/>
          <c:spPr>
            <a:noFill/>
            <a:ln>
              <a:noFill/>
            </a:ln>
            <a:effectLst/>
          </c:spPr>
          <c:txPr>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2088761423"/>
        <c:crosses val="autoZero"/>
        <c:crossBetween val="midCat"/>
      </c:valAx>
      <c:valAx>
        <c:axId val="2088761423"/>
        <c:scaling>
          <c:orientation val="minMax"/>
          <c:max val="1"/>
        </c:scaling>
        <c:delete val="0"/>
        <c:axPos val="l"/>
        <c:majorGridlines>
          <c:spPr>
            <a:ln w="9525" cap="flat" cmpd="sng" algn="ctr">
              <a:solidFill>
                <a:schemeClr val="bg2"/>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ja-JP" altLang="en-US" sz="2000">
                    <a:solidFill>
                      <a:schemeClr val="tx1"/>
                    </a:solidFill>
                  </a:rPr>
                  <a:t>𝐹</a:t>
                </a:r>
                <a:r>
                  <a:rPr lang="en-US" altLang="ja-JP" sz="2000">
                    <a:solidFill>
                      <a:schemeClr val="tx1"/>
                    </a:solidFill>
                  </a:rPr>
                  <a:t>1−</a:t>
                </a:r>
                <a:r>
                  <a:rPr lang="ja-JP" altLang="en-US" sz="2000">
                    <a:solidFill>
                      <a:schemeClr val="tx1"/>
                    </a:solidFill>
                  </a:rPr>
                  <a:t>𝑠𝑐𝑜𝑟𝑒</a:t>
                </a:r>
                <a:r>
                  <a:rPr lang="en-US" altLang="ja-JP" sz="2000">
                    <a:solidFill>
                      <a:schemeClr val="tx1"/>
                    </a:solidFill>
                  </a:rPr>
                  <a:t>@1</a:t>
                </a:r>
              </a:p>
            </c:rich>
          </c:tx>
          <c:overlay val="0"/>
          <c:spPr>
            <a:noFill/>
            <a:ln>
              <a:noFill/>
            </a:ln>
            <a:effectLst/>
          </c:spPr>
          <c:txPr>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20787206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正しく紐づけできた割合(%)</c:v>
                </c:pt>
              </c:strCache>
            </c:strRef>
          </c:tx>
          <c:spPr>
            <a:ln w="19050" cap="rnd">
              <a:noFill/>
              <a:round/>
            </a:ln>
            <a:effectLst/>
          </c:spPr>
          <c:marker>
            <c:symbol val="circle"/>
            <c:size val="5"/>
            <c:spPr>
              <a:noFill/>
              <a:ln w="63500">
                <a:solidFill>
                  <a:schemeClr val="accent1"/>
                </a:solidFill>
              </a:ln>
              <a:effectLst/>
            </c:spPr>
          </c:marker>
          <c:xVal>
            <c:numRef>
              <c:f>Sheet1!$A$2:$A$11</c:f>
              <c:numCache>
                <c:formatCode>General</c:formatCode>
                <c:ptCount val="10"/>
                <c:pt idx="0">
                  <c:v>34</c:v>
                </c:pt>
                <c:pt idx="1">
                  <c:v>284</c:v>
                </c:pt>
                <c:pt idx="2">
                  <c:v>447</c:v>
                </c:pt>
                <c:pt idx="3">
                  <c:v>4</c:v>
                </c:pt>
                <c:pt idx="4">
                  <c:v>36</c:v>
                </c:pt>
                <c:pt idx="5">
                  <c:v>405</c:v>
                </c:pt>
                <c:pt idx="6">
                  <c:v>45</c:v>
                </c:pt>
                <c:pt idx="7">
                  <c:v>9</c:v>
                </c:pt>
                <c:pt idx="8">
                  <c:v>306</c:v>
                </c:pt>
                <c:pt idx="9">
                  <c:v>99</c:v>
                </c:pt>
              </c:numCache>
            </c:numRef>
          </c:xVal>
          <c:yVal>
            <c:numRef>
              <c:f>Sheet1!$B$2:$B$11</c:f>
              <c:numCache>
                <c:formatCode>General</c:formatCode>
                <c:ptCount val="10"/>
                <c:pt idx="0">
                  <c:v>0</c:v>
                </c:pt>
                <c:pt idx="1">
                  <c:v>0.34699999999999998</c:v>
                </c:pt>
                <c:pt idx="2">
                  <c:v>0.69299999999999995</c:v>
                </c:pt>
                <c:pt idx="3">
                  <c:v>0</c:v>
                </c:pt>
                <c:pt idx="4">
                  <c:v>0</c:v>
                </c:pt>
                <c:pt idx="5">
                  <c:v>0.85099999999999998</c:v>
                </c:pt>
                <c:pt idx="6">
                  <c:v>0</c:v>
                </c:pt>
                <c:pt idx="7">
                  <c:v>0</c:v>
                </c:pt>
                <c:pt idx="8">
                  <c:v>0.84399999999999997</c:v>
                </c:pt>
                <c:pt idx="9">
                  <c:v>0.55800000000000005</c:v>
                </c:pt>
              </c:numCache>
            </c:numRef>
          </c:yVal>
          <c:smooth val="0"/>
          <c:extLst>
            <c:ext xmlns:c16="http://schemas.microsoft.com/office/drawing/2014/chart" uri="{C3380CC4-5D6E-409C-BE32-E72D297353CC}">
              <c16:uniqueId val="{00000000-ABD2-4F0A-B55D-536996544CF8}"/>
            </c:ext>
          </c:extLst>
        </c:ser>
        <c:dLbls>
          <c:showLegendKey val="0"/>
          <c:showVal val="0"/>
          <c:showCatName val="0"/>
          <c:showSerName val="0"/>
          <c:showPercent val="0"/>
          <c:showBubbleSize val="0"/>
        </c:dLbls>
        <c:axId val="2078720623"/>
        <c:axId val="2088761423"/>
      </c:scatterChart>
      <c:valAx>
        <c:axId val="2078720623"/>
        <c:scaling>
          <c:orientation val="minMax"/>
        </c:scaling>
        <c:delete val="0"/>
        <c:axPos val="b"/>
        <c:majorGridlines>
          <c:spPr>
            <a:ln w="9525" cap="flat" cmpd="sng" algn="ctr">
              <a:solidFill>
                <a:schemeClr val="bg2"/>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ja-JP" altLang="en-US" sz="2000">
                    <a:solidFill>
                      <a:schemeClr val="tx1"/>
                    </a:solidFill>
                  </a:rPr>
                  <a:t>訓練データの数</a:t>
                </a:r>
              </a:p>
            </c:rich>
          </c:tx>
          <c:overlay val="0"/>
          <c:spPr>
            <a:noFill/>
            <a:ln>
              <a:noFill/>
            </a:ln>
            <a:effectLst/>
          </c:spPr>
          <c:txPr>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2088761423"/>
        <c:crosses val="autoZero"/>
        <c:crossBetween val="midCat"/>
        <c:majorUnit val="50"/>
      </c:valAx>
      <c:valAx>
        <c:axId val="2088761423"/>
        <c:scaling>
          <c:orientation val="minMax"/>
          <c:max val="1"/>
        </c:scaling>
        <c:delete val="0"/>
        <c:axPos val="l"/>
        <c:majorGridlines>
          <c:spPr>
            <a:ln w="9525" cap="flat" cmpd="sng" algn="ctr">
              <a:solidFill>
                <a:schemeClr val="bg2"/>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ja-JP" altLang="en-US" sz="2000">
                    <a:solidFill>
                      <a:schemeClr val="tx1"/>
                    </a:solidFill>
                  </a:rPr>
                  <a:t>𝐹</a:t>
                </a:r>
                <a:r>
                  <a:rPr lang="en-US" altLang="ja-JP" sz="2000">
                    <a:solidFill>
                      <a:schemeClr val="tx1"/>
                    </a:solidFill>
                  </a:rPr>
                  <a:t>1−</a:t>
                </a:r>
                <a:r>
                  <a:rPr lang="ja-JP" altLang="en-US" sz="2000">
                    <a:solidFill>
                      <a:schemeClr val="tx1"/>
                    </a:solidFill>
                  </a:rPr>
                  <a:t>𝑠𝑐𝑜𝑟𝑒</a:t>
                </a:r>
                <a:r>
                  <a:rPr lang="en-US" altLang="ja-JP" sz="2000">
                    <a:solidFill>
                      <a:schemeClr val="tx1"/>
                    </a:solidFill>
                  </a:rPr>
                  <a:t>@1</a:t>
                </a:r>
              </a:p>
            </c:rich>
          </c:tx>
          <c:overlay val="0"/>
          <c:spPr>
            <a:noFill/>
            <a:ln>
              <a:noFill/>
            </a:ln>
            <a:effectLst/>
          </c:spPr>
          <c:txPr>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20787206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正しく紐づけできた割合(%)</c:v>
                </c:pt>
              </c:strCache>
            </c:strRef>
          </c:tx>
          <c:spPr>
            <a:ln w="19050" cap="rnd">
              <a:noFill/>
              <a:round/>
            </a:ln>
            <a:effectLst/>
          </c:spPr>
          <c:marker>
            <c:symbol val="circle"/>
            <c:size val="5"/>
            <c:spPr>
              <a:noFill/>
              <a:ln w="63500">
                <a:solidFill>
                  <a:schemeClr val="accent1"/>
                </a:solidFill>
              </a:ln>
              <a:effectLst/>
            </c:spPr>
          </c:marker>
          <c:xVal>
            <c:numRef>
              <c:f>Sheet1!$A$2:$A$11</c:f>
              <c:numCache>
                <c:formatCode>General</c:formatCode>
                <c:ptCount val="10"/>
                <c:pt idx="0">
                  <c:v>34</c:v>
                </c:pt>
                <c:pt idx="1">
                  <c:v>284</c:v>
                </c:pt>
                <c:pt idx="2">
                  <c:v>447</c:v>
                </c:pt>
                <c:pt idx="3">
                  <c:v>4</c:v>
                </c:pt>
                <c:pt idx="4">
                  <c:v>36</c:v>
                </c:pt>
                <c:pt idx="5">
                  <c:v>405</c:v>
                </c:pt>
                <c:pt idx="6">
                  <c:v>45</c:v>
                </c:pt>
                <c:pt idx="7">
                  <c:v>9</c:v>
                </c:pt>
                <c:pt idx="8">
                  <c:v>306</c:v>
                </c:pt>
                <c:pt idx="9">
                  <c:v>99</c:v>
                </c:pt>
              </c:numCache>
            </c:numRef>
          </c:xVal>
          <c:yVal>
            <c:numRef>
              <c:f>Sheet1!$B$2:$B$11</c:f>
              <c:numCache>
                <c:formatCode>General</c:formatCode>
                <c:ptCount val="10"/>
                <c:pt idx="0">
                  <c:v>0</c:v>
                </c:pt>
                <c:pt idx="1">
                  <c:v>0.34699999999999998</c:v>
                </c:pt>
                <c:pt idx="2">
                  <c:v>0.69299999999999995</c:v>
                </c:pt>
                <c:pt idx="3">
                  <c:v>0</c:v>
                </c:pt>
                <c:pt idx="4">
                  <c:v>0</c:v>
                </c:pt>
                <c:pt idx="5">
                  <c:v>0.85099999999999998</c:v>
                </c:pt>
                <c:pt idx="6">
                  <c:v>0</c:v>
                </c:pt>
                <c:pt idx="7">
                  <c:v>0</c:v>
                </c:pt>
                <c:pt idx="8">
                  <c:v>0.84399999999999997</c:v>
                </c:pt>
                <c:pt idx="9">
                  <c:v>0.55800000000000005</c:v>
                </c:pt>
              </c:numCache>
            </c:numRef>
          </c:yVal>
          <c:smooth val="0"/>
          <c:extLst>
            <c:ext xmlns:c16="http://schemas.microsoft.com/office/drawing/2014/chart" uri="{C3380CC4-5D6E-409C-BE32-E72D297353CC}">
              <c16:uniqueId val="{00000000-ABD2-4F0A-B55D-536996544CF8}"/>
            </c:ext>
          </c:extLst>
        </c:ser>
        <c:dLbls>
          <c:showLegendKey val="0"/>
          <c:showVal val="0"/>
          <c:showCatName val="0"/>
          <c:showSerName val="0"/>
          <c:showPercent val="0"/>
          <c:showBubbleSize val="0"/>
        </c:dLbls>
        <c:axId val="2078720623"/>
        <c:axId val="2088761423"/>
      </c:scatterChart>
      <c:valAx>
        <c:axId val="2078720623"/>
        <c:scaling>
          <c:orientation val="minMax"/>
        </c:scaling>
        <c:delete val="0"/>
        <c:axPos val="b"/>
        <c:majorGridlines>
          <c:spPr>
            <a:ln w="9525" cap="flat" cmpd="sng" algn="ctr">
              <a:solidFill>
                <a:schemeClr val="bg2"/>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ja-JP" altLang="en-US" sz="2000">
                    <a:solidFill>
                      <a:schemeClr val="tx1"/>
                    </a:solidFill>
                  </a:rPr>
                  <a:t>訓練データの数</a:t>
                </a:r>
              </a:p>
            </c:rich>
          </c:tx>
          <c:overlay val="0"/>
          <c:spPr>
            <a:noFill/>
            <a:ln>
              <a:noFill/>
            </a:ln>
            <a:effectLst/>
          </c:spPr>
          <c:txPr>
            <a:bodyPr rot="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2088761423"/>
        <c:crosses val="autoZero"/>
        <c:crossBetween val="midCat"/>
        <c:majorUnit val="50"/>
      </c:valAx>
      <c:valAx>
        <c:axId val="2088761423"/>
        <c:scaling>
          <c:orientation val="minMax"/>
          <c:max val="1"/>
        </c:scaling>
        <c:delete val="0"/>
        <c:axPos val="l"/>
        <c:majorGridlines>
          <c:spPr>
            <a:ln w="9525" cap="flat" cmpd="sng" algn="ctr">
              <a:solidFill>
                <a:schemeClr val="bg2"/>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r>
                  <a:rPr lang="ja-JP" altLang="en-US" sz="2000">
                    <a:solidFill>
                      <a:schemeClr val="tx1"/>
                    </a:solidFill>
                  </a:rPr>
                  <a:t>𝐹</a:t>
                </a:r>
                <a:r>
                  <a:rPr lang="en-US" altLang="ja-JP" sz="2000">
                    <a:solidFill>
                      <a:schemeClr val="tx1"/>
                    </a:solidFill>
                  </a:rPr>
                  <a:t>1−</a:t>
                </a:r>
                <a:r>
                  <a:rPr lang="ja-JP" altLang="en-US" sz="2000">
                    <a:solidFill>
                      <a:schemeClr val="tx1"/>
                    </a:solidFill>
                  </a:rPr>
                  <a:t>𝑠𝑐𝑜𝑟𝑒</a:t>
                </a:r>
                <a:r>
                  <a:rPr lang="en-US" altLang="ja-JP" sz="2000">
                    <a:solidFill>
                      <a:schemeClr val="tx1"/>
                    </a:solidFill>
                  </a:rPr>
                  <a:t>@1</a:t>
                </a:r>
              </a:p>
            </c:rich>
          </c:tx>
          <c:overlay val="0"/>
          <c:spPr>
            <a:noFill/>
            <a:ln>
              <a:noFill/>
            </a:ln>
            <a:effectLst/>
          </c:spPr>
          <c:txPr>
            <a:bodyPr rot="-5400000" spcFirstLastPara="1" vertOverflow="ellipsis" vert="horz" wrap="square" anchor="ctr" anchorCtr="1"/>
            <a:lstStyle/>
            <a:p>
              <a:pPr>
                <a:defRPr lang="ja-JP" sz="133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800" b="0" i="0" u="none" strike="noStrike" kern="1200" baseline="0">
                <a:solidFill>
                  <a:schemeClr val="tx1"/>
                </a:solidFill>
                <a:latin typeface="+mn-lt"/>
                <a:ea typeface="+mn-ea"/>
                <a:cs typeface="+mn-cs"/>
              </a:defRPr>
            </a:pPr>
            <a:endParaRPr lang="ja-JP"/>
          </a:p>
        </c:txPr>
        <c:crossAx val="207872062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2C34C201-B0D4-4148-B736-C988F6AFD1DF}" type="datetimeFigureOut">
              <a:rPr kumimoji="1" lang="ja-JP" altLang="en-US" smtClean="0"/>
              <a:t>2024/2/7</a:t>
            </a:fld>
            <a:endParaRPr kumimoji="1" lang="ja-JP" altLang="en-US"/>
          </a:p>
        </p:txBody>
      </p:sp>
      <p:sp>
        <p:nvSpPr>
          <p:cNvPr id="4" name="スライド イメージ プレースホルダー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79C2517-C2D3-4054-9F8F-E987C1EA8BA3}" type="slidenum">
              <a:rPr kumimoji="1" lang="ja-JP" altLang="en-US" smtClean="0"/>
              <a:t>‹#›</a:t>
            </a:fld>
            <a:endParaRPr kumimoji="1" lang="ja-JP" altLang="en-US"/>
          </a:p>
        </p:txBody>
      </p:sp>
    </p:spTree>
    <p:extLst>
      <p:ext uri="{BB962C8B-B14F-4D97-AF65-F5344CB8AC3E}">
        <p14:creationId xmlns:p14="http://schemas.microsoft.com/office/powerpoint/2010/main" val="5583449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1</a:t>
            </a:fld>
            <a:endParaRPr kumimoji="1" lang="ja-JP" altLang="en-US"/>
          </a:p>
        </p:txBody>
      </p:sp>
    </p:spTree>
    <p:extLst>
      <p:ext uri="{BB962C8B-B14F-4D97-AF65-F5344CB8AC3E}">
        <p14:creationId xmlns:p14="http://schemas.microsoft.com/office/powerpoint/2010/main" val="36524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a:t>言語ドキュメントで</a:t>
            </a:r>
            <a:r>
              <a:rPr lang="ja-JP" altLang="en-US" b="1"/>
              <a:t>プログラミング言語の基本機能を学ぶことができますが</a:t>
            </a:r>
            <a:r>
              <a:rPr kumimoji="1" lang="ja-JP" altLang="en-US" b="1"/>
              <a:t>、</a:t>
            </a:r>
            <a:endParaRPr kumimoji="1" lang="en-US" altLang="ja-JP" b="1"/>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t>言語ドキュメントのみを用いた学習では</a:t>
            </a:r>
            <a:r>
              <a:rPr kumimoji="1" lang="ja-JP" altLang="en-US"/>
              <a:t>、</a:t>
            </a:r>
            <a:r>
              <a:rPr lang="ja-JP" altLang="en-US"/>
              <a:t>問題解決能力が不足することが示唆されています。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問題解決能力とは、問題の説明を受けそれを小問題に分解して実装し，最終的に</a:t>
            </a:r>
            <a:r>
              <a:rPr lang="en-US" altLang="ja-JP"/>
              <a:t>1</a:t>
            </a:r>
            <a:r>
              <a:rPr lang="ja-JP" altLang="en-US"/>
              <a:t>つの解決策としてまとめ上げる能力である</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t>また、言語ドキュメントでの学習のように</a:t>
            </a:r>
            <a:r>
              <a:rPr kumimoji="1" lang="ja-JP" altLang="en-US"/>
              <a:t>、</a:t>
            </a:r>
            <a:r>
              <a:rPr lang="ja-JP" altLang="en-US"/>
              <a:t>実践的な例がなく応用方法がわからない学習方法だとモチベーションが低下することが指摘されています。</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そのため、</a:t>
            </a:r>
            <a:r>
              <a:rPr kumimoji="1" lang="ja-JP" altLang="en-US" b="1"/>
              <a:t>言語ドキュメントだけでなく</a:t>
            </a:r>
            <a:r>
              <a:rPr kumimoji="1" lang="ja-JP" altLang="en-US"/>
              <a:t>、</a:t>
            </a:r>
            <a:r>
              <a:rPr lang="ja-JP" altLang="en-US"/>
              <a:t>実例を学べる</a:t>
            </a:r>
            <a:r>
              <a:rPr kumimoji="1" lang="ja-JP" altLang="en-US"/>
              <a:t>別のリソース</a:t>
            </a:r>
            <a:r>
              <a:rPr lang="ja-JP" altLang="en-US"/>
              <a:t>を</a:t>
            </a:r>
            <a:r>
              <a:rPr kumimoji="1" lang="ja-JP" altLang="en-US"/>
              <a:t>併用する必要があります。</a:t>
            </a:r>
            <a:endParaRPr kumimoji="1" lang="en-US" altLang="ja-JP"/>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10</a:t>
            </a:fld>
            <a:endParaRPr kumimoji="1" lang="ja-JP" altLang="en-US"/>
          </a:p>
        </p:txBody>
      </p:sp>
    </p:spTree>
    <p:extLst>
      <p:ext uri="{BB962C8B-B14F-4D97-AF65-F5344CB8AC3E}">
        <p14:creationId xmlns:p14="http://schemas.microsoft.com/office/powerpoint/2010/main" val="2914372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a:t>4:15~</a:t>
            </a:r>
          </a:p>
          <a:p>
            <a:r>
              <a:rPr kumimoji="1" lang="ja-JP" altLang="en-US" b="1"/>
              <a:t>以上のように、プログラミング学習において</a:t>
            </a:r>
            <a:r>
              <a:rPr kumimoji="1" lang="en-US" altLang="ja-JP" b="1"/>
              <a:t>SO</a:t>
            </a:r>
            <a:r>
              <a:rPr kumimoji="1" lang="ja-JP" altLang="en-US" b="1"/>
              <a:t>と言語ドキュメントは代表的なリソースであるが、</a:t>
            </a:r>
            <a:endParaRPr kumimoji="1" lang="en-US" altLang="ja-JP" b="1"/>
          </a:p>
          <a:p>
            <a:r>
              <a:rPr kumimoji="1" lang="ja-JP" altLang="en-US" b="1"/>
              <a:t>学習者が利用するにはそれぞれ問題点があります。</a:t>
            </a:r>
            <a:endParaRPr kumimoji="1" lang="en-US" altLang="ja-JP" b="1"/>
          </a:p>
          <a:p>
            <a:endParaRPr kumimoji="1" lang="en-US" altLang="ja-JP"/>
          </a:p>
          <a:p>
            <a:r>
              <a:rPr kumimoji="1" lang="ja-JP" altLang="en-US"/>
              <a:t>ただし、</a:t>
            </a:r>
            <a:r>
              <a:rPr kumimoji="1" lang="ja-JP" altLang="en-US" b="1"/>
              <a:t>それぞれ異なる性質の学習リソースであり</a:t>
            </a:r>
            <a:endParaRPr kumimoji="1" lang="en-US" altLang="ja-JP" b="1"/>
          </a:p>
          <a:p>
            <a:r>
              <a:rPr kumimoji="1" lang="en-US" altLang="ja-JP"/>
              <a:t>Stack Overflow </a:t>
            </a:r>
            <a:r>
              <a:rPr kumimoji="1" lang="ja-JP" altLang="en-US"/>
              <a:t>と言語ドキュメントは互いにないものを補い合う関係にある</a:t>
            </a:r>
            <a:endParaRPr kumimoji="1" lang="en-US" altLang="ja-JP"/>
          </a:p>
          <a:p>
            <a:endParaRPr kumimoji="1" lang="en-US" altLang="ja-JP"/>
          </a:p>
          <a:p>
            <a:r>
              <a:rPr kumimoji="1" lang="ja-JP" altLang="en-US"/>
              <a:t>そこで、これらの問題の解決策として、</a:t>
            </a:r>
            <a:endParaRPr kumimoji="1" lang="en-US" altLang="ja-JP"/>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11</a:t>
            </a:fld>
            <a:endParaRPr kumimoji="1" lang="ja-JP" altLang="en-US"/>
          </a:p>
        </p:txBody>
      </p:sp>
    </p:spTree>
    <p:extLst>
      <p:ext uri="{BB962C8B-B14F-4D97-AF65-F5344CB8AC3E}">
        <p14:creationId xmlns:p14="http://schemas.microsoft.com/office/powerpoint/2010/main" val="1459373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a:t>SO</a:t>
            </a:r>
            <a:r>
              <a:rPr lang="ja-JP" altLang="en-US" b="1"/>
              <a:t>と言語のドキュメントを紐づけることが役立つのではないかと</a:t>
            </a:r>
            <a:r>
              <a:rPr lang="ja-JP" altLang="en-US" sz="1200" b="1"/>
              <a:t>考えました</a:t>
            </a:r>
            <a:r>
              <a:rPr lang="ja-JP" altLang="en-US" sz="1200"/>
              <a:t>。</a:t>
            </a:r>
            <a:endParaRPr kumimoji="1" lang="en-US" altLang="ja-JP" b="1"/>
          </a:p>
          <a:p>
            <a:r>
              <a:rPr kumimoji="1" lang="ja-JP" altLang="en-US" b="1"/>
              <a:t>例えば、この投稿例であれば、プログラミング言語の基本機能として</a:t>
            </a:r>
            <a:r>
              <a:rPr kumimoji="1" lang="en-US" altLang="ja-JP" b="1"/>
              <a:t>For</a:t>
            </a:r>
            <a:r>
              <a:rPr kumimoji="1" lang="ja-JP" altLang="en-US" b="1"/>
              <a:t>文とデータ構造</a:t>
            </a:r>
            <a:r>
              <a:rPr kumimoji="1" lang="en-US" altLang="ja-JP" b="1"/>
              <a:t>set</a:t>
            </a:r>
            <a:r>
              <a:rPr kumimoji="1" lang="ja-JP" altLang="en-US" b="1"/>
              <a:t>の理解が必要となります。</a:t>
            </a:r>
            <a:endParaRPr kumimoji="1" lang="en-US" altLang="ja-JP" b="1"/>
          </a:p>
          <a:p>
            <a:endParaRPr kumimoji="1" lang="en-US" altLang="ja-JP" b="1"/>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12</a:t>
            </a:fld>
            <a:endParaRPr kumimoji="1" lang="ja-JP" altLang="en-US"/>
          </a:p>
        </p:txBody>
      </p:sp>
    </p:spTree>
    <p:extLst>
      <p:ext uri="{BB962C8B-B14F-4D97-AF65-F5344CB8AC3E}">
        <p14:creationId xmlns:p14="http://schemas.microsoft.com/office/powerpoint/2010/main" val="255669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a:t>そのため、この投稿と、この投稿を理解するために必要な</a:t>
            </a:r>
            <a:r>
              <a:rPr kumimoji="1" lang="en-US" altLang="ja-JP" b="1"/>
              <a:t>for</a:t>
            </a:r>
            <a:r>
              <a:rPr kumimoji="1" lang="ja-JP" altLang="en-US" b="1"/>
              <a:t>文と</a:t>
            </a:r>
            <a:r>
              <a:rPr kumimoji="1" lang="en-US" altLang="ja-JP" b="1"/>
              <a:t>set</a:t>
            </a:r>
            <a:r>
              <a:rPr kumimoji="1" lang="ja-JP" altLang="en-US" b="1"/>
              <a:t>に該当する言語ドキュメントの項目とを紐づけます。</a:t>
            </a:r>
            <a:endParaRPr kumimoji="1" lang="en-US" altLang="ja-JP" b="1"/>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t>このような紐づけにより、</a:t>
            </a:r>
            <a:r>
              <a:rPr kumimoji="1" lang="en-US" altLang="ja-JP" b="1"/>
              <a:t>SO</a:t>
            </a:r>
            <a:r>
              <a:rPr kumimoji="1" lang="ja-JP" altLang="en-US" b="1"/>
              <a:t>と言語ドキュメントが双方向に参照可能になります。</a:t>
            </a:r>
            <a:endParaRPr kumimoji="1" lang="en-US" altLang="ja-JP" b="1"/>
          </a:p>
          <a:p>
            <a:endParaRPr kumimoji="1" lang="en-US" altLang="ja-JP" b="1"/>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13</a:t>
            </a:fld>
            <a:endParaRPr kumimoji="1" lang="ja-JP" altLang="en-US"/>
          </a:p>
        </p:txBody>
      </p:sp>
    </p:spTree>
    <p:extLst>
      <p:ext uri="{BB962C8B-B14F-4D97-AF65-F5344CB8AC3E}">
        <p14:creationId xmlns:p14="http://schemas.microsoft.com/office/powerpoint/2010/main" val="36907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5:15</a:t>
            </a:r>
          </a:p>
          <a:p>
            <a:r>
              <a:rPr kumimoji="1" lang="ja-JP" altLang="en-US"/>
              <a:t>紐づけに</a:t>
            </a:r>
            <a:r>
              <a:rPr kumimoji="1" lang="ja-JP" altLang="en-US" b="1"/>
              <a:t>より</a:t>
            </a:r>
            <a:r>
              <a:rPr kumimoji="1" lang="en-US" altLang="ja-JP" b="1"/>
              <a:t>SO</a:t>
            </a:r>
            <a:r>
              <a:rPr kumimoji="1" lang="ja-JP" altLang="en-US" b="1"/>
              <a:t>から言語ドキュメントを参照できることで、</a:t>
            </a:r>
            <a:endParaRPr kumimoji="1" lang="en-US" altLang="ja-JP" b="1"/>
          </a:p>
          <a:p>
            <a:r>
              <a:rPr lang="en-US" altLang="ja-JP"/>
              <a:t>SO</a:t>
            </a:r>
            <a:r>
              <a:rPr lang="ja-JP" altLang="en-US"/>
              <a:t>の投稿を理解するために必要なプログラミング言語の基本機能を簡単に知ることができるようになり、</a:t>
            </a:r>
            <a:endParaRPr kumimoji="1" lang="en-US" altLang="ja-JP"/>
          </a:p>
          <a:p>
            <a:r>
              <a:rPr kumimoji="1" lang="en-US" altLang="ja-JP"/>
              <a:t>SO</a:t>
            </a:r>
            <a:r>
              <a:rPr kumimoji="1" lang="ja-JP" altLang="en-US"/>
              <a:t>におけるプログラミング言語の基本機能の理解支援を行うことができます。</a:t>
            </a:r>
            <a:endParaRPr kumimoji="1" lang="en-US" altLang="ja-JP"/>
          </a:p>
          <a:p>
            <a:endParaRPr kumimoji="1" lang="en-US" altLang="ja-JP" b="1"/>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14</a:t>
            </a:fld>
            <a:endParaRPr kumimoji="1" lang="ja-JP" altLang="en-US"/>
          </a:p>
        </p:txBody>
      </p:sp>
    </p:spTree>
    <p:extLst>
      <p:ext uri="{BB962C8B-B14F-4D97-AF65-F5344CB8AC3E}">
        <p14:creationId xmlns:p14="http://schemas.microsoft.com/office/powerpoint/2010/main" val="3040614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また、言語ドキュメントから</a:t>
            </a:r>
            <a:r>
              <a:rPr kumimoji="1" lang="en-US" altLang="ja-JP"/>
              <a:t>SO</a:t>
            </a:r>
            <a:r>
              <a:rPr kumimoji="1" lang="ja-JP" altLang="en-US"/>
              <a:t>を参照できることで、</a:t>
            </a:r>
            <a:endParaRPr kumimoji="1" lang="en-US" altLang="ja-JP"/>
          </a:p>
          <a:p>
            <a:r>
              <a:rPr lang="ja-JP" altLang="en-US"/>
              <a:t>言語ドキュメントで学びながら実践的な学習ができ学習の理解度を高めることができます。</a:t>
            </a:r>
            <a:endParaRPr kumimoji="1" lang="en-US" altLang="ja-JP"/>
          </a:p>
          <a:p>
            <a:endParaRPr kumimoji="1" lang="en-US" altLang="ja-JP" b="1"/>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15</a:t>
            </a:fld>
            <a:endParaRPr kumimoji="1" lang="ja-JP" altLang="en-US"/>
          </a:p>
        </p:txBody>
      </p:sp>
    </p:spTree>
    <p:extLst>
      <p:ext uri="{BB962C8B-B14F-4D97-AF65-F5344CB8AC3E}">
        <p14:creationId xmlns:p14="http://schemas.microsoft.com/office/powerpoint/2010/main" val="2537984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a:t>5:50~</a:t>
            </a:r>
          </a:p>
          <a:p>
            <a:r>
              <a:rPr kumimoji="1" lang="ja-JP" altLang="en-US" b="1"/>
              <a:t>そこで、本研究では</a:t>
            </a:r>
            <a:r>
              <a:rPr kumimoji="1" lang="ja-JP" altLang="en-US"/>
              <a:t>事前学習済みモデルを用いた</a:t>
            </a:r>
            <a:r>
              <a:rPr lang="en-US" altLang="ja-JP"/>
              <a:t>SO</a:t>
            </a:r>
            <a:r>
              <a:rPr lang="ja-JP" altLang="en-US"/>
              <a:t>と言語ドキュメントの紐づけ手法を提案します。</a:t>
            </a:r>
            <a:endParaRPr lang="en-US" altLang="ja-JP"/>
          </a:p>
          <a:p>
            <a:r>
              <a:rPr kumimoji="1" lang="ja-JP" altLang="en-US"/>
              <a:t>提案手法は大きく</a:t>
            </a:r>
            <a:r>
              <a:rPr kumimoji="1" lang="en-US" altLang="ja-JP"/>
              <a:t>2</a:t>
            </a:r>
            <a:r>
              <a:rPr kumimoji="1" lang="ja-JP" altLang="en-US"/>
              <a:t>つのステップで構成されています。</a:t>
            </a:r>
            <a:endParaRPr kumimoji="1" lang="en-US" altLang="ja-JP"/>
          </a:p>
          <a:p>
            <a:r>
              <a:rPr kumimoji="1" lang="en-US" altLang="ja-JP" b="1"/>
              <a:t>STEP1</a:t>
            </a:r>
            <a:r>
              <a:rPr kumimoji="1" lang="ja-JP" altLang="en-US" b="1"/>
              <a:t>では、</a:t>
            </a:r>
            <a:r>
              <a:rPr lang="en-US" altLang="ja-JP" b="1"/>
              <a:t>SO</a:t>
            </a:r>
            <a:r>
              <a:rPr lang="ja-JP" altLang="en-US" b="1"/>
              <a:t>の投稿とそれに関連する言語ドキュメントの項目が対応付けられたデータセットを作成します。</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a:t>STEP2</a:t>
            </a:r>
            <a:r>
              <a:rPr lang="ja-JP" altLang="en-US" b="1"/>
              <a:t>では、</a:t>
            </a:r>
            <a:r>
              <a:rPr lang="en-US" altLang="ja-JP" b="1"/>
              <a:t>STEP1</a:t>
            </a:r>
            <a:r>
              <a:rPr lang="ja-JP" altLang="en-US" b="1"/>
              <a:t>で作成したデータセットを用いて、</a:t>
            </a:r>
            <a:br>
              <a:rPr lang="en-US" altLang="ja-JP" b="1"/>
            </a:br>
            <a:r>
              <a:rPr kumimoji="1" lang="ja-JP" altLang="en-US" sz="1200" b="1"/>
              <a:t>事前学習済みモデルをファインチューニングします。</a:t>
            </a:r>
            <a:endParaRPr kumimoji="1" lang="en-US" altLang="ja-JP" sz="1200" b="1"/>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a:t>そして、ファインチューニングしたモデルを用いて、</a:t>
            </a:r>
            <a:endParaRPr lang="en-US" altLang="ja-JP"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a:t>SO</a:t>
            </a:r>
            <a:r>
              <a:rPr lang="ja-JP" altLang="en-US" b="1"/>
              <a:t>の投稿からその投稿に関連した言語ドキュメントの項目を推定することで紐づけを行います。</a:t>
            </a:r>
            <a:endParaRPr lang="en-US" altLang="ja-JP" b="1"/>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a:t>それぞれのステップについて詳しく説明します。 </a:t>
            </a:r>
            <a:endParaRPr lang="en-US" altLang="ja-JP" b="1"/>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a:t>図の高さを揃える</a:t>
            </a:r>
            <a:endParaRPr kumimoji="1" lang="en-US" altLang="ja-JP" sz="1200" b="1"/>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16</a:t>
            </a:fld>
            <a:endParaRPr kumimoji="1" lang="ja-JP" altLang="en-US"/>
          </a:p>
        </p:txBody>
      </p:sp>
    </p:spTree>
    <p:extLst>
      <p:ext uri="{BB962C8B-B14F-4D97-AF65-F5344CB8AC3E}">
        <p14:creationId xmlns:p14="http://schemas.microsoft.com/office/powerpoint/2010/main" val="372074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BD35F-D3D3-CA18-BEB9-6C0CEA8865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35A254-8C4A-EB54-D08F-B11AAC4A7BA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30F1E54-7BEF-42DC-E6A1-A63913EE7D96}"/>
              </a:ext>
            </a:extLst>
          </p:cNvPr>
          <p:cNvSpPr>
            <a:spLocks noGrp="1"/>
          </p:cNvSpPr>
          <p:nvPr>
            <p:ph type="body" idx="1"/>
          </p:nvPr>
        </p:nvSpPr>
        <p:spPr/>
        <p:txBody>
          <a:bodyPr/>
          <a:lstStyle/>
          <a:p>
            <a:r>
              <a:rPr kumimoji="1" lang="en-US" altLang="ja-JP" b="1" dirty="0"/>
              <a:t>6:30</a:t>
            </a:r>
          </a:p>
          <a:p>
            <a:r>
              <a:rPr kumimoji="1" lang="en-US" altLang="ja-JP" b="1"/>
              <a:t>STEP1</a:t>
            </a:r>
            <a:r>
              <a:rPr kumimoji="1" lang="ja-JP" altLang="en-US" b="1"/>
              <a:t>では、</a:t>
            </a:r>
            <a:endParaRPr kumimoji="1" lang="en-US" altLang="ja-JP" b="1"/>
          </a:p>
          <a:p>
            <a:r>
              <a:rPr kumimoji="1" lang="ja-JP" altLang="en-US" b="1"/>
              <a:t>まず、</a:t>
            </a:r>
            <a:r>
              <a:rPr lang="ja-JP" altLang="en-US"/>
              <a:t>言語ドキュメントの項目に対応する</a:t>
            </a:r>
            <a:r>
              <a:rPr lang="en-US" altLang="ja-JP"/>
              <a:t>Stack Overflow</a:t>
            </a:r>
            <a:r>
              <a:rPr lang="ja-JP" altLang="en-US"/>
              <a:t>のタグ、ターゲットタグを選定します。</a:t>
            </a:r>
            <a:endParaRPr lang="en-US" altLang="ja-JP"/>
          </a:p>
          <a:p>
            <a:r>
              <a:rPr lang="ja-JP" altLang="en-US" b="1"/>
              <a:t>その後</a:t>
            </a:r>
            <a:r>
              <a:rPr lang="ja-JP" altLang="en-US"/>
              <a:t>、選定されたターゲットタグが付与された投稿を取得します。</a:t>
            </a:r>
            <a:endParaRPr lang="en-US" altLang="ja-JP"/>
          </a:p>
          <a:p>
            <a:r>
              <a:rPr lang="ja-JP" altLang="en-US"/>
              <a:t>最後に、</a:t>
            </a:r>
            <a:r>
              <a:rPr lang="en-US" altLang="ja-JP"/>
              <a:t>STEP1-2 </a:t>
            </a:r>
            <a:r>
              <a:rPr lang="ja-JP" altLang="en-US"/>
              <a:t>で取得した </a:t>
            </a:r>
            <a:r>
              <a:rPr lang="en-US" altLang="ja-JP"/>
              <a:t>SO</a:t>
            </a:r>
            <a:r>
              <a:rPr lang="ja-JP" altLang="en-US"/>
              <a:t>の各投稿と，その投稿を取得する際に使用したターゲットタグの選定元となった言語ドキュメントの項目を対応付けます。</a:t>
            </a:r>
            <a:endParaRPr lang="en-US" altLang="ja-JP"/>
          </a:p>
          <a:p>
            <a:r>
              <a:rPr lang="ja-JP" altLang="en-US"/>
              <a:t>このようにして、</a:t>
            </a:r>
            <a:r>
              <a:rPr lang="en-US" altLang="ja-JP"/>
              <a:t>STEP1</a:t>
            </a:r>
            <a:r>
              <a:rPr lang="ja-JP" altLang="en-US"/>
              <a:t>では</a:t>
            </a:r>
            <a:endParaRPr lang="en-US" altLang="ja-JP"/>
          </a:p>
          <a:p>
            <a:r>
              <a:rPr lang="en-US" altLang="ja-JP"/>
              <a:t>SO</a:t>
            </a:r>
            <a:r>
              <a:rPr lang="ja-JP" altLang="en-US"/>
              <a:t>の投稿とその投稿に関連した言語ドキュメントの項目が対応づいたデータセットを作成します。</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a:t>STEP1-1</a:t>
            </a:r>
            <a:r>
              <a:rPr kumimoji="1" lang="ja-JP" altLang="en-US" b="1"/>
              <a:t>のターゲットタグの選定について、もう少し詳しく説明します。</a:t>
            </a:r>
            <a:endParaRPr kumimoji="1" lang="en-US" altLang="ja-JP" b="1"/>
          </a:p>
        </p:txBody>
      </p:sp>
      <p:sp>
        <p:nvSpPr>
          <p:cNvPr id="4" name="スライド番号プレースホルダー 3">
            <a:extLst>
              <a:ext uri="{FF2B5EF4-FFF2-40B4-BE49-F238E27FC236}">
                <a16:creationId xmlns:a16="http://schemas.microsoft.com/office/drawing/2014/main" id="{7C59F050-93C0-39AA-5870-2681C386F082}"/>
              </a:ext>
            </a:extLst>
          </p:cNvPr>
          <p:cNvSpPr>
            <a:spLocks noGrp="1"/>
          </p:cNvSpPr>
          <p:nvPr>
            <p:ph type="sldNum" sz="quarter" idx="5"/>
          </p:nvPr>
        </p:nvSpPr>
        <p:spPr/>
        <p:txBody>
          <a:bodyPr/>
          <a:lstStyle/>
          <a:p>
            <a:fld id="{F79C2517-C2D3-4054-9F8F-E987C1EA8BA3}" type="slidenum">
              <a:rPr kumimoji="1" lang="ja-JP" altLang="en-US" smtClean="0"/>
              <a:t>17</a:t>
            </a:fld>
            <a:endParaRPr kumimoji="1" lang="ja-JP" altLang="en-US"/>
          </a:p>
        </p:txBody>
      </p:sp>
    </p:spTree>
    <p:extLst>
      <p:ext uri="{BB962C8B-B14F-4D97-AF65-F5344CB8AC3E}">
        <p14:creationId xmlns:p14="http://schemas.microsoft.com/office/powerpoint/2010/main" val="3809560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7:30</a:t>
            </a:r>
          </a:p>
          <a:p>
            <a:r>
              <a:rPr lang="en-US" altLang="ja-JP"/>
              <a:t>STEP1-1</a:t>
            </a:r>
            <a:r>
              <a:rPr lang="ja-JP" altLang="en-US"/>
              <a:t>の流れの説明です。</a:t>
            </a:r>
            <a:endParaRPr lang="en-US" altLang="ja-JP"/>
          </a:p>
          <a:p>
            <a:r>
              <a:rPr lang="ja-JP" altLang="en-US" b="1"/>
              <a:t>言語ドキュメントの項目を入力として、</a:t>
            </a:r>
            <a:endParaRPr lang="en-US" altLang="ja-JP" b="1"/>
          </a:p>
          <a:p>
            <a:r>
              <a:rPr lang="ja-JP" altLang="en-US"/>
              <a:t>タイトルのトークナイズとレンマ化を行います。</a:t>
            </a:r>
            <a:endParaRPr lang="en-US" altLang="ja-JP"/>
          </a:p>
          <a:p>
            <a:r>
              <a:rPr kumimoji="1" lang="ja-JP" altLang="en-US" b="1"/>
              <a:t>レンマ化とは、</a:t>
            </a:r>
            <a:r>
              <a:rPr lang="ja-JP" altLang="en-US" b="1"/>
              <a:t>文脈と意味を考慮して単語を辞書の基本形に切り詰めることです． </a:t>
            </a:r>
            <a:endParaRPr lang="en-US" altLang="ja-JP" b="1"/>
          </a:p>
          <a:p>
            <a:r>
              <a:rPr lang="ja-JP" altLang="en-US" b="1"/>
              <a:t>そしてストップワードの除去を行い、得られた単語から</a:t>
            </a:r>
            <a:r>
              <a:rPr lang="en-US" altLang="ja-JP" b="1"/>
              <a:t>1∼3 </a:t>
            </a:r>
            <a:r>
              <a:rPr lang="ja-JP" altLang="en-US" b="1"/>
              <a:t>単語を組み合わせたものを生成します。</a:t>
            </a:r>
            <a:endParaRPr lang="en-US" altLang="ja-JP" b="1"/>
          </a:p>
          <a:p>
            <a:r>
              <a:rPr kumimoji="1" lang="ja-JP" altLang="en-US" b="1"/>
              <a:t>もう一つの入力である</a:t>
            </a:r>
            <a:r>
              <a:rPr kumimoji="1" lang="en-US" altLang="ja-JP" b="1"/>
              <a:t>SO</a:t>
            </a:r>
            <a:r>
              <a:rPr kumimoji="1" lang="ja-JP" altLang="en-US" b="1"/>
              <a:t>のタグの集合については、</a:t>
            </a:r>
            <a:endParaRPr kumimoji="1" lang="en-US" altLang="ja-JP" b="1"/>
          </a:p>
          <a:p>
            <a:r>
              <a:rPr kumimoji="1" lang="ja-JP" altLang="en-US" b="1"/>
              <a:t>不適当なタグの除去を行います。</a:t>
            </a:r>
            <a:endParaRPr kumimoji="1" lang="en-US" altLang="ja-JP" b="1"/>
          </a:p>
          <a:p>
            <a:pPr>
              <a:lnSpc>
                <a:spcPct val="90000"/>
              </a:lnSpc>
              <a:spcBef>
                <a:spcPts val="300"/>
              </a:spcBef>
              <a:spcAft>
                <a:spcPts val="100"/>
              </a:spcAft>
            </a:pPr>
            <a:r>
              <a:rPr kumimoji="1" lang="ja-JP" altLang="en-US" b="1"/>
              <a:t>例えば、</a:t>
            </a:r>
            <a:r>
              <a:rPr lang="ja-JP" altLang="en-US" sz="1200" b="1" spc="110">
                <a:solidFill>
                  <a:schemeClr val="tx1"/>
                </a:solidFill>
                <a:latin typeface="Segoe UI" panose="020B0502040204020203" pitchFamily="34" charset="0"/>
                <a:cs typeface="Segoe UI" panose="020B0502040204020203" pitchFamily="34" charset="0"/>
              </a:rPr>
              <a:t>出現回数が少ないタグや、タグの説明がないタグを除去することで、</a:t>
            </a:r>
            <a:endParaRPr lang="en-US" altLang="ja-JP" sz="1200" b="1" spc="110">
              <a:solidFill>
                <a:schemeClr val="tx1"/>
              </a:solidFill>
              <a:latin typeface="Segoe UI" panose="020B0502040204020203" pitchFamily="34" charset="0"/>
              <a:cs typeface="Segoe UI" panose="020B0502040204020203" pitchFamily="34" charset="0"/>
            </a:endParaRPr>
          </a:p>
          <a:p>
            <a:pPr>
              <a:lnSpc>
                <a:spcPct val="90000"/>
              </a:lnSpc>
              <a:spcBef>
                <a:spcPts val="300"/>
              </a:spcBef>
              <a:spcAft>
                <a:spcPts val="100"/>
              </a:spcAft>
            </a:pPr>
            <a:r>
              <a:rPr lang="ja-JP" altLang="en-US" sz="1200" b="1" spc="110">
                <a:solidFill>
                  <a:schemeClr val="tx1"/>
                </a:solidFill>
                <a:latin typeface="Segoe UI" panose="020B0502040204020203" pitchFamily="34" charset="0"/>
                <a:cs typeface="Segoe UI" panose="020B0502040204020203" pitchFamily="34" charset="0"/>
              </a:rPr>
              <a:t>不適用に作成された可能性が高いタグを削除します。</a:t>
            </a:r>
            <a:endParaRPr lang="en-US" altLang="ja-JP" sz="1200" b="1" spc="110">
              <a:solidFill>
                <a:schemeClr val="tx1"/>
              </a:solidFill>
              <a:latin typeface="Segoe UI" panose="020B0502040204020203" pitchFamily="34" charset="0"/>
              <a:cs typeface="Segoe UI" panose="020B0502040204020203" pitchFamily="34" charset="0"/>
            </a:endParaRPr>
          </a:p>
          <a:p>
            <a:pPr>
              <a:lnSpc>
                <a:spcPct val="90000"/>
              </a:lnSpc>
              <a:spcBef>
                <a:spcPts val="300"/>
              </a:spcBef>
              <a:spcAft>
                <a:spcPts val="100"/>
              </a:spcAft>
            </a:pPr>
            <a:r>
              <a:rPr lang="ja-JP" altLang="en-US" sz="1200" b="1" spc="110">
                <a:solidFill>
                  <a:schemeClr val="tx1"/>
                </a:solidFill>
                <a:latin typeface="Segoe UI" panose="020B0502040204020203" pitchFamily="34" charset="0"/>
                <a:cs typeface="Segoe UI" panose="020B0502040204020203" pitchFamily="34" charset="0"/>
              </a:rPr>
              <a:t>その後、レンマ化を適用し整形済みのタグの集合を生成します。</a:t>
            </a:r>
            <a:endParaRPr lang="en-US" altLang="ja-JP" sz="1200" b="1" spc="110">
              <a:solidFill>
                <a:schemeClr val="tx1"/>
              </a:solidFill>
              <a:latin typeface="Segoe UI" panose="020B0502040204020203" pitchFamily="34" charset="0"/>
              <a:cs typeface="Segoe UI" panose="020B0502040204020203" pitchFamily="34" charset="0"/>
            </a:endParaRPr>
          </a:p>
          <a:p>
            <a:pPr>
              <a:lnSpc>
                <a:spcPct val="90000"/>
              </a:lnSpc>
              <a:spcBef>
                <a:spcPts val="300"/>
              </a:spcBef>
              <a:spcAft>
                <a:spcPts val="100"/>
              </a:spcAft>
            </a:pPr>
            <a:r>
              <a:rPr lang="ja-JP" altLang="en-US" sz="1200" b="1" spc="110">
                <a:solidFill>
                  <a:schemeClr val="tx1"/>
                </a:solidFill>
                <a:latin typeface="Segoe UI" panose="020B0502040204020203" pitchFamily="34" charset="0"/>
                <a:cs typeface="Segoe UI" panose="020B0502040204020203" pitchFamily="34" charset="0"/>
              </a:rPr>
              <a:t>そして、</a:t>
            </a:r>
            <a:r>
              <a:rPr lang="ja-JP" altLang="en-US" sz="1200"/>
              <a:t>整形済みの</a:t>
            </a:r>
            <a:r>
              <a:rPr kumimoji="1" lang="ja-JP" altLang="en-US" sz="1200"/>
              <a:t>タグの</a:t>
            </a:r>
            <a:r>
              <a:rPr lang="ja-JP" altLang="en-US" sz="1200"/>
              <a:t>集合のうち、単語の組み合わせに一致するものを</a:t>
            </a:r>
            <a:endParaRPr lang="en-US" altLang="ja-JP" sz="1200"/>
          </a:p>
          <a:p>
            <a:pPr>
              <a:lnSpc>
                <a:spcPct val="90000"/>
              </a:lnSpc>
              <a:spcBef>
                <a:spcPts val="300"/>
              </a:spcBef>
              <a:spcAft>
                <a:spcPts val="100"/>
              </a:spcAft>
            </a:pPr>
            <a:endParaRPr kumimoji="1" lang="en-US" altLang="ja-JP" sz="1200"/>
          </a:p>
          <a:p>
            <a:pPr>
              <a:lnSpc>
                <a:spcPct val="90000"/>
              </a:lnSpc>
              <a:spcBef>
                <a:spcPts val="300"/>
              </a:spcBef>
              <a:spcAft>
                <a:spcPts val="100"/>
              </a:spcAft>
            </a:pPr>
            <a:r>
              <a:rPr kumimoji="1" lang="ja-JP" altLang="en-US" sz="1200"/>
              <a:t>タグの集合の数と除去した数</a:t>
            </a:r>
            <a:endParaRPr kumimoji="1" lang="en-US" altLang="ja-JP" sz="1200" dirty="0"/>
          </a:p>
          <a:p>
            <a:pPr>
              <a:lnSpc>
                <a:spcPct val="90000"/>
              </a:lnSpc>
              <a:spcBef>
                <a:spcPts val="300"/>
              </a:spcBef>
              <a:spcAft>
                <a:spcPts val="100"/>
              </a:spcAft>
            </a:pPr>
            <a:r>
              <a:rPr kumimoji="1" lang="ja-JP" altLang="en-US" sz="1200" b="1"/>
              <a:t>（約</a:t>
            </a:r>
            <a:r>
              <a:rPr kumimoji="1" lang="en-US" altLang="ja-JP" sz="1200" b="1" dirty="0"/>
              <a:t>6000</a:t>
            </a:r>
            <a:r>
              <a:rPr kumimoji="1" lang="ja-JP" altLang="en-US" sz="1200" b="1"/>
              <a:t>万個から約</a:t>
            </a:r>
            <a:r>
              <a:rPr kumimoji="1" lang="en-US" altLang="ja-JP" sz="1200" b="1" dirty="0"/>
              <a:t>1</a:t>
            </a:r>
            <a:r>
              <a:rPr kumimoji="1" lang="ja-JP" altLang="en-US" sz="1200" b="1"/>
              <a:t>万</a:t>
            </a:r>
            <a:r>
              <a:rPr kumimoji="1" lang="en-US" altLang="ja-JP" sz="1200" b="1" dirty="0"/>
              <a:t>3</a:t>
            </a:r>
            <a:r>
              <a:rPr kumimoji="1" lang="ja-JP" altLang="en-US" sz="1200" b="1"/>
              <a:t>千個）</a:t>
            </a:r>
            <a:endParaRPr kumimoji="1" lang="ja-JP" altLang="en-US" sz="1200" dirty="0"/>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18</a:t>
            </a:fld>
            <a:endParaRPr kumimoji="1" lang="ja-JP" altLang="en-US"/>
          </a:p>
        </p:txBody>
      </p:sp>
    </p:spTree>
    <p:extLst>
      <p:ext uri="{BB962C8B-B14F-4D97-AF65-F5344CB8AC3E}">
        <p14:creationId xmlns:p14="http://schemas.microsoft.com/office/powerpoint/2010/main" val="2441935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a:t>8:40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t>次に、</a:t>
            </a:r>
            <a:r>
              <a:rPr lang="en-US" altLang="ja-JP" b="1"/>
              <a:t>STEP2</a:t>
            </a:r>
            <a:r>
              <a:rPr lang="ja-JP" altLang="en-US" b="1"/>
              <a:t>の説明です。</a:t>
            </a:r>
            <a:endParaRPr lang="en-US" altLang="ja-JP" b="1"/>
          </a:p>
          <a:p>
            <a:endParaRPr kumimoji="1" lang="ja-JP" altLang="en-US" sz="1200" b="1"/>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19</a:t>
            </a:fld>
            <a:endParaRPr kumimoji="1" lang="ja-JP" altLang="en-US"/>
          </a:p>
        </p:txBody>
      </p:sp>
    </p:spTree>
    <p:extLst>
      <p:ext uri="{BB962C8B-B14F-4D97-AF65-F5344CB8AC3E}">
        <p14:creationId xmlns:p14="http://schemas.microsoft.com/office/powerpoint/2010/main" val="42924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a:t>近年、</a:t>
            </a:r>
            <a:r>
              <a:rPr lang="en-US" altLang="ja-JP"/>
              <a:t>IT</a:t>
            </a:r>
            <a:r>
              <a:rPr lang="ja-JP" altLang="en-US"/>
              <a:t>の発展に伴う</a:t>
            </a:r>
            <a:r>
              <a:rPr lang="en-US" altLang="ja-JP"/>
              <a:t>IT</a:t>
            </a:r>
            <a:r>
              <a:rPr lang="ja-JP" altLang="en-US"/>
              <a:t>人材の需要の増加や文部科学省による情報教育の推進を背景として、</a:t>
            </a:r>
            <a:endParaRPr lang="en-US" altLang="ja-JP"/>
          </a:p>
          <a:p>
            <a:r>
              <a:rPr lang="ja-JP" altLang="en-US"/>
              <a:t>プログラミング学習の需要が増加しています。</a:t>
            </a:r>
            <a:endParaRPr lang="en-US" altLang="ja-JP"/>
          </a:p>
          <a:p>
            <a:r>
              <a:rPr lang="ja-JP" altLang="en-US"/>
              <a:t>プログラミングの学習方法は、講義の受講や本、ハッカソンへの参加など多岐にわたりますが、</a:t>
            </a:r>
            <a:endParaRPr lang="en-US" altLang="ja-JP"/>
          </a:p>
          <a:p>
            <a:r>
              <a:rPr lang="ja-JP" altLang="en-US"/>
              <a:t>どの学習方法においても必要となる情報を自分自身で調べることが必要となります。</a:t>
            </a:r>
            <a:endParaRPr lang="en-US" altLang="ja-JP"/>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2</a:t>
            </a:fld>
            <a:endParaRPr kumimoji="1" lang="ja-JP" altLang="en-US"/>
          </a:p>
        </p:txBody>
      </p:sp>
    </p:spTree>
    <p:extLst>
      <p:ext uri="{BB962C8B-B14F-4D97-AF65-F5344CB8AC3E}">
        <p14:creationId xmlns:p14="http://schemas.microsoft.com/office/powerpoint/2010/main" val="2393595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事前学習済みモデルを用いた</a:t>
            </a:r>
            <a:r>
              <a:rPr lang="en-US" altLang="ja-JP"/>
              <a:t>SO</a:t>
            </a:r>
            <a:r>
              <a:rPr lang="ja-JP" altLang="en-US"/>
              <a:t>の投稿から言語ドキュメン トの項目の推定は、</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タグ推薦フレームワークを応用することで実現します。</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推定の流れとしては、</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そして、推定された関連度の高い項目と紐づけを行います。</a:t>
            </a:r>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20</a:t>
            </a:fld>
            <a:endParaRPr kumimoji="1" lang="ja-JP" altLang="en-US"/>
          </a:p>
        </p:txBody>
      </p:sp>
    </p:spTree>
    <p:extLst>
      <p:ext uri="{BB962C8B-B14F-4D97-AF65-F5344CB8AC3E}">
        <p14:creationId xmlns:p14="http://schemas.microsoft.com/office/powerpoint/2010/main" val="180039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9:35</a:t>
            </a:r>
          </a:p>
          <a:p>
            <a:r>
              <a:rPr kumimoji="1" lang="ja-JP" altLang="en-US" b="1"/>
              <a:t>提案手法の適用可能性を調べるために、提案手法の適用実験を行い紐づけの精度を評価しました。</a:t>
            </a:r>
            <a:endParaRPr kumimoji="1" lang="en-US" altLang="ja-JP" b="1"/>
          </a:p>
          <a:p>
            <a:pPr algn="l"/>
            <a:r>
              <a:rPr lang="ja-JP" altLang="en-US" sz="1800" b="1" i="0" u="none" strike="noStrike" baseline="0">
                <a:latin typeface="HaranoAjiMincho-Regular-Identity-H"/>
              </a:rPr>
              <a:t>提案手法では，ファインチューニングに用いる訓練データはターゲットタグに基づいて作成しているため、</a:t>
            </a:r>
            <a:endParaRPr kumimoji="1" lang="en-US" altLang="ja-JP" b="1"/>
          </a:p>
          <a:p>
            <a:r>
              <a:rPr kumimoji="1" lang="ja-JP" altLang="en-US"/>
              <a:t>ターゲットタグが付与された投稿での評価に加え，ターゲットタグが付与されていない投稿に対する紐づけの精度も評価しました。</a:t>
            </a:r>
            <a:endParaRPr kumimoji="1" lang="en-US" altLang="ja-JP"/>
          </a:p>
          <a:p>
            <a:r>
              <a:rPr kumimoji="1" lang="ja-JP" altLang="en-US"/>
              <a:t>発表時間の都合上、省略させていただきます。</a:t>
            </a:r>
            <a:endParaRPr kumimoji="1" lang="en-US" altLang="ja-JP"/>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21</a:t>
            </a:fld>
            <a:endParaRPr kumimoji="1" lang="ja-JP" altLang="en-US"/>
          </a:p>
        </p:txBody>
      </p:sp>
    </p:spTree>
    <p:extLst>
      <p:ext uri="{BB962C8B-B14F-4D97-AF65-F5344CB8AC3E}">
        <p14:creationId xmlns:p14="http://schemas.microsoft.com/office/powerpoint/2010/main" val="368540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10:15</a:t>
            </a:r>
          </a:p>
          <a:p>
            <a:r>
              <a:rPr kumimoji="1" lang="ja-JP" altLang="en-US"/>
              <a:t>ここからは、</a:t>
            </a:r>
            <a:r>
              <a:rPr lang="ja-JP" altLang="en-US"/>
              <a:t>提案手法の適用実験の設定についてです。</a:t>
            </a:r>
            <a:endParaRPr lang="en-US" altLang="ja-JP"/>
          </a:p>
          <a:p>
            <a:r>
              <a:rPr kumimoji="1" lang="ja-JP" altLang="en-US"/>
              <a:t>～</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23</a:t>
            </a:fld>
            <a:endParaRPr kumimoji="1" lang="ja-JP" altLang="en-US"/>
          </a:p>
        </p:txBody>
      </p:sp>
    </p:spTree>
    <p:extLst>
      <p:ext uri="{BB962C8B-B14F-4D97-AF65-F5344CB8AC3E}">
        <p14:creationId xmlns:p14="http://schemas.microsoft.com/office/powerpoint/2010/main" val="2646838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得られたデータセットのうち、１つの項目と関連しているものは</a:t>
            </a:r>
            <a:r>
              <a:rPr kumimoji="1" lang="en-US" altLang="ja-JP"/>
              <a:t>3</a:t>
            </a:r>
            <a:r>
              <a:rPr kumimoji="1" lang="ja-JP" altLang="en-US"/>
              <a:t>対</a:t>
            </a:r>
            <a:r>
              <a:rPr kumimoji="1" lang="en-US" altLang="ja-JP"/>
              <a:t>1</a:t>
            </a:r>
            <a:r>
              <a:rPr kumimoji="1" lang="ja-JP" altLang="en-US"/>
              <a:t>で訓練と評価に分けました。</a:t>
            </a:r>
            <a:endParaRPr kumimoji="1" lang="en-US" altLang="ja-JP"/>
          </a:p>
          <a:p>
            <a:r>
              <a:rPr kumimoji="1" lang="ja-JP" altLang="en-US" sz="1200"/>
              <a:t>複数の項目と関連している投稿数は少なかったため、すべて評価用</a:t>
            </a:r>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24</a:t>
            </a:fld>
            <a:endParaRPr kumimoji="1" lang="ja-JP" altLang="en-US"/>
          </a:p>
        </p:txBody>
      </p:sp>
    </p:spTree>
    <p:extLst>
      <p:ext uri="{BB962C8B-B14F-4D97-AF65-F5344CB8AC3E}">
        <p14:creationId xmlns:p14="http://schemas.microsoft.com/office/powerpoint/2010/main" val="10473727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11:00</a:t>
            </a:r>
          </a:p>
          <a:p>
            <a:r>
              <a:rPr lang="ja-JP" altLang="en-US"/>
              <a:t>紐づけの評価指標としては、</a:t>
            </a:r>
            <a:endParaRPr lang="en-US" altLang="ja-JP"/>
          </a:p>
          <a:p>
            <a:r>
              <a:rPr kumimoji="1" lang="en-US" altLang="ja-JP"/>
              <a:t>Precision</a:t>
            </a:r>
            <a:r>
              <a:rPr kumimoji="1" lang="ja-JP" altLang="en-US"/>
              <a:t>と</a:t>
            </a:r>
            <a:r>
              <a:rPr kumimoji="1" lang="en-US" altLang="ja-JP"/>
              <a:t>Recall</a:t>
            </a:r>
            <a:r>
              <a:rPr kumimoji="1" lang="ja-JP" altLang="en-US"/>
              <a:t>と</a:t>
            </a:r>
            <a:r>
              <a:rPr kumimoji="1" lang="en-US" altLang="ja-JP"/>
              <a:t>F1-score</a:t>
            </a:r>
            <a:r>
              <a:rPr kumimoji="1" lang="ja-JP" altLang="en-US"/>
              <a:t>を用います。</a:t>
            </a:r>
            <a:endParaRPr kumimoji="1" lang="en-US" altLang="ja-JP"/>
          </a:p>
          <a:p>
            <a:r>
              <a:rPr kumimoji="1" lang="en-US" altLang="ja-JP"/>
              <a:t>F1-score</a:t>
            </a:r>
            <a:r>
              <a:rPr kumimoji="1" lang="ja-JP" altLang="en-US"/>
              <a:t>が高いほど紐づけの精度が高いことを示します。</a:t>
            </a:r>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25</a:t>
            </a:fld>
            <a:endParaRPr kumimoji="1" lang="ja-JP" altLang="en-US"/>
          </a:p>
        </p:txBody>
      </p:sp>
    </p:spTree>
    <p:extLst>
      <p:ext uri="{BB962C8B-B14F-4D97-AF65-F5344CB8AC3E}">
        <p14:creationId xmlns:p14="http://schemas.microsoft.com/office/powerpoint/2010/main" val="4100088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以上の実験設定をもとに、ターゲットタグが付与された投稿での評価を行いました。</a:t>
            </a:r>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26</a:t>
            </a:fld>
            <a:endParaRPr kumimoji="1" lang="ja-JP" altLang="en-US"/>
          </a:p>
        </p:txBody>
      </p:sp>
    </p:spTree>
    <p:extLst>
      <p:ext uri="{BB962C8B-B14F-4D97-AF65-F5344CB8AC3E}">
        <p14:creationId xmlns:p14="http://schemas.microsoft.com/office/powerpoint/2010/main" val="6620388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11:30~</a:t>
            </a:r>
          </a:p>
          <a:p>
            <a:r>
              <a:rPr kumimoji="1" lang="ja-JP" altLang="en-US"/>
              <a:t>まず、</a:t>
            </a:r>
            <a:r>
              <a:rPr lang="ja-JP" altLang="en-US"/>
              <a:t>投稿に関連している言語ドキュメントの項目が</a:t>
            </a:r>
            <a:r>
              <a:rPr lang="en-US" altLang="ja-JP"/>
              <a:t>1 </a:t>
            </a:r>
            <a:r>
              <a:rPr lang="ja-JP" altLang="en-US"/>
              <a:t>つである投稿での評価結果です。</a:t>
            </a:r>
            <a:endParaRPr lang="en-US" altLang="ja-JP"/>
          </a:p>
          <a:p>
            <a:r>
              <a:rPr kumimoji="1" lang="ja-JP" altLang="en-US"/>
              <a:t>学習は</a:t>
            </a:r>
            <a:r>
              <a:rPr kumimoji="1" lang="en-US" altLang="ja-JP"/>
              <a:t>5</a:t>
            </a:r>
            <a:r>
              <a:rPr kumimoji="1" lang="ja-JP" altLang="en-US"/>
              <a:t>エポック実行したため、各エポックでの紐づけの精度を調査しています。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結果から、</a:t>
            </a:r>
            <a:r>
              <a:rPr lang="ja-JP" altLang="en-US"/>
              <a:t>エポック</a:t>
            </a:r>
            <a:r>
              <a:rPr lang="en-US" altLang="ja-JP"/>
              <a:t>1</a:t>
            </a:r>
            <a:r>
              <a:rPr lang="ja-JP" altLang="en-US"/>
              <a:t>で紐付けの精度は最高性能</a:t>
            </a:r>
            <a:r>
              <a:rPr lang="en-US" altLang="ja-JP"/>
              <a:t>89.7%</a:t>
            </a:r>
            <a:r>
              <a:rPr lang="ja-JP" altLang="en-US"/>
              <a:t>を達成しました。</a:t>
            </a:r>
            <a:endParaRPr kumimoji="1" lang="ja-JP" altLang="en-US"/>
          </a:p>
          <a:p>
            <a:endParaRPr kumimoji="1" lang="en-US" altLang="ja-JP"/>
          </a:p>
          <a:p>
            <a:r>
              <a:rPr kumimoji="1" lang="ja-JP" altLang="en-US"/>
              <a:t>（エポックと精度に関する考察は突っ込まれたら言えるようにする）</a:t>
            </a:r>
            <a:endParaRPr kumimoji="1" lang="en-US" altLang="ja-JP"/>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27</a:t>
            </a:fld>
            <a:endParaRPr kumimoji="1" lang="ja-JP" altLang="en-US"/>
          </a:p>
        </p:txBody>
      </p:sp>
    </p:spTree>
    <p:extLst>
      <p:ext uri="{BB962C8B-B14F-4D97-AF65-F5344CB8AC3E}">
        <p14:creationId xmlns:p14="http://schemas.microsoft.com/office/powerpoint/2010/main" val="3516182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12:30~</a:t>
            </a:r>
            <a:endParaRPr kumimoji="1" lang="en-US" altLang="ja-JP" dirty="0"/>
          </a:p>
          <a:p>
            <a:r>
              <a:rPr kumimoji="1" lang="ja-JP" altLang="en-US"/>
              <a:t>提案手法の適用実験を行い、提案した紐付け手法がプログラミング言語</a:t>
            </a:r>
            <a:r>
              <a:rPr kumimoji="1" lang="en-US" altLang="ja-JP" dirty="0"/>
              <a:t>Python</a:t>
            </a:r>
            <a:r>
              <a:rPr kumimoji="1" lang="ja-JP" altLang="en-US"/>
              <a:t>を対象とした場合では有効であることを確認しました。</a:t>
            </a:r>
            <a:endParaRPr kumimoji="1" lang="en-US" altLang="ja-JP" dirty="0"/>
          </a:p>
          <a:p>
            <a:endParaRPr kumimoji="1" lang="en-US" altLang="ja-JP" dirty="0"/>
          </a:p>
          <a:p>
            <a:r>
              <a:rPr kumimoji="1" lang="ja-JP" altLang="en-US"/>
              <a:t>提案手法では自然言語も考慮しているため、テキストでのみ登場している場合にも適用できる可能性があります。</a:t>
            </a:r>
            <a:endParaRPr kumimoji="1" lang="en-US" altLang="ja-JP" dirty="0"/>
          </a:p>
          <a:p>
            <a:r>
              <a:rPr kumimoji="1" lang="ja-JP" altLang="en-US"/>
              <a:t>また、</a:t>
            </a:r>
            <a:r>
              <a:rPr kumimoji="1" lang="en-US" altLang="ja-JP" dirty="0"/>
              <a:t>SO</a:t>
            </a:r>
            <a:r>
              <a:rPr kumimoji="1" lang="ja-JP" altLang="en-US"/>
              <a:t>のコードは構文解析ができないものが多いことも既存研究でわかっているが、</a:t>
            </a:r>
            <a:endParaRPr kumimoji="1" lang="en-US" altLang="ja-JP" dirty="0"/>
          </a:p>
          <a:p>
            <a:r>
              <a:rPr kumimoji="1" lang="ja-JP" altLang="en-US"/>
              <a:t>構文解析できない場合にも対応できる。</a:t>
            </a:r>
            <a:endParaRPr kumimoji="1" lang="en-US" altLang="ja-JP" dirty="0"/>
          </a:p>
          <a:p>
            <a:r>
              <a:rPr kumimoji="1" lang="ja-JP" altLang="en-US"/>
              <a:t>ただし、本提案手法にコードの解析を組み合わせることは、紐付けにおいて有効であると考えています。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31</a:t>
            </a:fld>
            <a:endParaRPr kumimoji="1" lang="ja-JP" altLang="en-US"/>
          </a:p>
        </p:txBody>
      </p:sp>
    </p:spTree>
    <p:extLst>
      <p:ext uri="{BB962C8B-B14F-4D97-AF65-F5344CB8AC3E}">
        <p14:creationId xmlns:p14="http://schemas.microsoft.com/office/powerpoint/2010/main" val="164910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i="0" u="none" strike="noStrike" kern="120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47</a:t>
            </a:fld>
            <a:endParaRPr kumimoji="1" lang="ja-JP" altLang="en-US"/>
          </a:p>
        </p:txBody>
      </p:sp>
    </p:spTree>
    <p:extLst>
      <p:ext uri="{BB962C8B-B14F-4D97-AF65-F5344CB8AC3E}">
        <p14:creationId xmlns:p14="http://schemas.microsoft.com/office/powerpoint/2010/main" val="53030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a:t>そのような際に利用する</a:t>
            </a:r>
            <a:r>
              <a:rPr kumimoji="1" lang="en-US" altLang="ja-JP" b="1"/>
              <a:t>Web</a:t>
            </a:r>
            <a:r>
              <a:rPr kumimoji="1" lang="ja-JP" altLang="en-US" b="1"/>
              <a:t>上の代表的なリソースとして、</a:t>
            </a:r>
            <a:r>
              <a:rPr kumimoji="1" lang="en-US" altLang="ja-JP" b="0"/>
              <a:t>Stack Overflow</a:t>
            </a:r>
            <a:r>
              <a:rPr kumimoji="1" lang="ja-JP" altLang="en-US" b="0"/>
              <a:t>があります。</a:t>
            </a:r>
            <a:endParaRPr kumimoji="1" lang="en-US" altLang="ja-JP" b="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a:t>SO</a:t>
            </a:r>
            <a:r>
              <a:rPr kumimoji="1" lang="ja-JP" altLang="en-US"/>
              <a:t>はプログラミングに特化した</a:t>
            </a:r>
            <a:r>
              <a:rPr kumimoji="1" lang="en-US" altLang="ja-JP"/>
              <a:t>Q&amp;A</a:t>
            </a:r>
            <a:r>
              <a:rPr kumimoji="1" lang="ja-JP" altLang="en-US"/>
              <a:t>サイトであり、エラーなどの特定の問題に対処する際に利用されます。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t>それに対し、</a:t>
            </a:r>
            <a:r>
              <a:rPr lang="ja-JP" altLang="en-US" b="1"/>
              <a:t>特定の問題に対処</a:t>
            </a:r>
            <a:r>
              <a:rPr kumimoji="1" lang="ja-JP" altLang="en-US" b="1"/>
              <a:t>するのではなく、</a:t>
            </a:r>
            <a:endParaRPr kumimoji="1" lang="en-US" altLang="ja-JP" b="1"/>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プログラミング言語の基本機能を学ぶ際に利用するリソースとして、</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a:effectLst/>
                <a:latin typeface="Courier New" panose="02070309020205020404" pitchFamily="49" charset="0"/>
              </a:rPr>
              <a:t>プログラミング言語の基本機能について記載された公式ドキュメントである</a:t>
            </a:r>
            <a:r>
              <a:rPr kumimoji="1" lang="ja-JP" altLang="en-US"/>
              <a:t>言語ドキュメントがあります。</a:t>
            </a:r>
            <a:endParaRPr kumimoji="1" lang="en-US" altLang="ja-JP"/>
          </a:p>
          <a:p>
            <a:r>
              <a:rPr lang="ja-JP" altLang="en-US" b="1"/>
              <a:t>本研究における、プログラミング言語の基本機能とは</a:t>
            </a:r>
            <a:r>
              <a:rPr lang="ja-JP" altLang="en-US" b="0"/>
              <a:t>、</a:t>
            </a:r>
            <a:r>
              <a:rPr lang="en-US" altLang="ja-JP" b="0"/>
              <a:t>if</a:t>
            </a:r>
            <a:r>
              <a:rPr lang="ja-JP" altLang="en-US" b="0"/>
              <a:t>や</a:t>
            </a:r>
            <a:r>
              <a:rPr lang="en-US" altLang="ja-JP" b="0"/>
              <a:t>for</a:t>
            </a:r>
            <a:r>
              <a:rPr lang="ja-JP" altLang="en-US" b="0"/>
              <a:t>などの制御構造、</a:t>
            </a:r>
            <a:r>
              <a:rPr lang="en-US" altLang="ja-JP" b="0"/>
              <a:t>list</a:t>
            </a:r>
            <a:r>
              <a:rPr lang="ja-JP" altLang="en-US" b="0"/>
              <a:t>や</a:t>
            </a:r>
            <a:r>
              <a:rPr lang="en-US" altLang="ja-JP" b="0"/>
              <a:t>set</a:t>
            </a:r>
            <a:r>
              <a:rPr lang="ja-JP" altLang="en-US" b="0"/>
              <a:t>などのプログラミング言語標準のデータ構造のことをいいます。</a:t>
            </a:r>
            <a:endParaRPr lang="en-US" altLang="ja-JP" b="0"/>
          </a:p>
          <a:p>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1"/>
              <a:t>各リソースについてもう詳しく説明するとともに、それらをプログラミング学習において利用する際の問題点について説明します。</a:t>
            </a:r>
            <a:endParaRPr kumimoji="1" lang="en-US" altLang="ja-JP"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3</a:t>
            </a:fld>
            <a:endParaRPr kumimoji="1" lang="ja-JP" altLang="en-US"/>
          </a:p>
        </p:txBody>
      </p:sp>
    </p:spTree>
    <p:extLst>
      <p:ext uri="{BB962C8B-B14F-4D97-AF65-F5344CB8AC3E}">
        <p14:creationId xmlns:p14="http://schemas.microsoft.com/office/powerpoint/2010/main" val="2646808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1" lang="en-US" altLang="ja-JP" b="0"/>
              <a:t>1:30~</a:t>
            </a:r>
          </a:p>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b="0"/>
              <a:t>まず、</a:t>
            </a:r>
            <a:r>
              <a:rPr kumimoji="1" lang="en-US" altLang="ja-JP" b="0"/>
              <a:t>Stack Overflow</a:t>
            </a:r>
            <a:r>
              <a:rPr kumimoji="1" lang="ja-JP" altLang="en-US" b="0"/>
              <a:t>についてです。</a:t>
            </a:r>
            <a:endParaRPr kumimoji="1" lang="en-US" altLang="ja-JP" b="0"/>
          </a:p>
          <a:p>
            <a:pPr marL="0" marR="0" lvl="2" indent="0" algn="l" defTabSz="914400" rtl="0" eaLnBrk="1" fontAlgn="auto" latinLnBrk="0" hangingPunct="1">
              <a:lnSpc>
                <a:spcPct val="100000"/>
              </a:lnSpc>
              <a:spcBef>
                <a:spcPts val="0"/>
              </a:spcBef>
              <a:spcAft>
                <a:spcPts val="0"/>
              </a:spcAft>
              <a:buClrTx/>
              <a:buSzTx/>
              <a:buFontTx/>
              <a:buNone/>
              <a:tabLst/>
              <a:defRPr/>
            </a:pPr>
            <a:r>
              <a:rPr kumimoji="1" lang="en-US" altLang="ja-JP" b="0"/>
              <a:t>SO</a:t>
            </a:r>
            <a:r>
              <a:rPr kumimoji="1" lang="ja-JP" altLang="en-US" b="0"/>
              <a:t>はプログラミング学習において有益であることがわかっているリソースです。</a:t>
            </a:r>
            <a:endParaRPr kumimoji="1" lang="en-US" altLang="ja-JP" b="0"/>
          </a:p>
          <a:p>
            <a:pPr marL="0" marR="0" lvl="2" indent="0" algn="l" defTabSz="914400" rtl="0" eaLnBrk="1" fontAlgn="auto" latinLnBrk="0" hangingPunct="1">
              <a:lnSpc>
                <a:spcPct val="100000"/>
              </a:lnSpc>
              <a:spcBef>
                <a:spcPts val="0"/>
              </a:spcBef>
              <a:spcAft>
                <a:spcPts val="0"/>
              </a:spcAft>
              <a:buClrTx/>
              <a:buSzTx/>
              <a:buFontTx/>
              <a:buNone/>
              <a:tabLst/>
              <a:defRPr/>
            </a:pPr>
            <a:r>
              <a:rPr kumimoji="1" lang="en-US" altLang="ja-JP" b="0"/>
              <a:t>SO</a:t>
            </a:r>
            <a:r>
              <a:rPr kumimoji="1" lang="ja-JP" altLang="en-US" b="0"/>
              <a:t>の質問は、</a:t>
            </a:r>
            <a:r>
              <a:rPr kumimoji="1" lang="ja-JP" altLang="en-US"/>
              <a:t>タイトル、質問のテキスト、質問のコード、</a:t>
            </a:r>
            <a:endParaRPr kumimoji="1" lang="en-US" altLang="ja-JP"/>
          </a:p>
          <a:p>
            <a:pPr marL="0" marR="0" lvl="2" indent="0" algn="l" defTabSz="914400" rtl="0" eaLnBrk="1" fontAlgn="auto" latinLnBrk="0" hangingPunct="1">
              <a:lnSpc>
                <a:spcPct val="100000"/>
              </a:lnSpc>
              <a:spcBef>
                <a:spcPts val="0"/>
              </a:spcBef>
              <a:spcAft>
                <a:spcPts val="0"/>
              </a:spcAft>
              <a:buClrTx/>
              <a:buSzTx/>
              <a:buFontTx/>
              <a:buNone/>
              <a:tabLst/>
              <a:defRPr/>
            </a:pPr>
            <a:r>
              <a:rPr kumimoji="1" lang="ja-JP" altLang="en-US"/>
              <a:t>及び投稿のトピックを説明するタグで構成されています。</a:t>
            </a:r>
            <a:endParaRPr kumimoji="1" lang="en-US" altLang="ja-JP"/>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4</a:t>
            </a:fld>
            <a:endParaRPr kumimoji="1" lang="ja-JP" altLang="en-US"/>
          </a:p>
        </p:txBody>
      </p:sp>
    </p:spTree>
    <p:extLst>
      <p:ext uri="{BB962C8B-B14F-4D97-AF65-F5344CB8AC3E}">
        <p14:creationId xmlns:p14="http://schemas.microsoft.com/office/powerpoint/2010/main" val="4053834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a:t>SO</a:t>
            </a:r>
            <a:r>
              <a:rPr kumimoji="1" lang="ja-JP" altLang="en-US" b="1"/>
              <a:t>はプログラミング学習者に</a:t>
            </a:r>
            <a:r>
              <a:rPr lang="ja-JP" altLang="en-US" b="1"/>
              <a:t>とって</a:t>
            </a:r>
            <a:r>
              <a:rPr kumimoji="1" lang="ja-JP" altLang="en-US" b="1"/>
              <a:t>有益なリソースである一方で</a:t>
            </a:r>
            <a:r>
              <a:rPr kumimoji="1" lang="ja-JP" altLang="en-US"/>
              <a:t>、</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t>学習者が</a:t>
            </a:r>
            <a:r>
              <a:rPr kumimoji="1" lang="en-US" altLang="ja-JP" b="1"/>
              <a:t>SO</a:t>
            </a:r>
            <a:r>
              <a:rPr kumimoji="1" lang="ja-JP" altLang="en-US" b="1"/>
              <a:t>を利用する際の問題点として、</a:t>
            </a:r>
            <a:br>
              <a:rPr kumimoji="1" lang="en-US" altLang="ja-JP"/>
            </a:br>
            <a:r>
              <a:rPr kumimoji="1" lang="en-US" altLang="ja-JP"/>
              <a:t>SO</a:t>
            </a:r>
            <a:r>
              <a:rPr kumimoji="1" lang="ja-JP" altLang="en-US"/>
              <a:t>の</a:t>
            </a:r>
            <a:r>
              <a:rPr lang="ja-JP" altLang="en-US" sz="1200"/>
              <a:t>投稿内容を十分に理解できない可能性があります。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t>これは、</a:t>
            </a:r>
            <a:r>
              <a:rPr kumimoji="1" lang="ja-JP" altLang="en-US" b="0"/>
              <a:t>～</a:t>
            </a:r>
            <a:r>
              <a:rPr kumimoji="1" lang="ja-JP" altLang="en-US" b="1"/>
              <a:t>が原因で起こりえます。</a:t>
            </a:r>
            <a:endParaRPr kumimoji="1" lang="en-US" altLang="ja-JP" b="1"/>
          </a:p>
          <a:p>
            <a:endParaRPr kumimoji="1" lang="en-US" altLang="ja-JP"/>
          </a:p>
          <a:p>
            <a:r>
              <a:rPr lang="en-US" altLang="ja-JP" b="1"/>
              <a:t>SO</a:t>
            </a:r>
            <a:r>
              <a:rPr lang="ja-JP" altLang="en-US" b="1"/>
              <a:t>の投稿に必要な要素の例としては、</a:t>
            </a:r>
            <a:r>
              <a:rPr lang="en-US" altLang="ja-JP" b="1"/>
              <a:t>API</a:t>
            </a:r>
            <a:r>
              <a:rPr lang="ja-JP" altLang="en-US" b="1"/>
              <a:t>や、プログラミング言語の基本機能が挙げられます。</a:t>
            </a:r>
            <a:endParaRPr lang="en-US" altLang="ja-JP" b="1"/>
          </a:p>
          <a:p>
            <a:endParaRPr lang="en-US" altLang="ja-JP" b="1"/>
          </a:p>
          <a:p>
            <a:endParaRPr lang="en-US" altLang="ja-JP" b="1"/>
          </a:p>
          <a:p>
            <a:endParaRPr kumimoji="1" lang="en-US" altLang="ja-JP"/>
          </a:p>
          <a:p>
            <a:endParaRPr kumimoji="1" lang="en-US" altLang="ja-JP"/>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5</a:t>
            </a:fld>
            <a:endParaRPr kumimoji="1" lang="ja-JP" altLang="en-US"/>
          </a:p>
        </p:txBody>
      </p:sp>
    </p:spTree>
    <p:extLst>
      <p:ext uri="{BB962C8B-B14F-4D97-AF65-F5344CB8AC3E}">
        <p14:creationId xmlns:p14="http://schemas.microsoft.com/office/powerpoint/2010/main" val="684654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a:t>その、理解に必要な要素のうち、</a:t>
            </a:r>
            <a:endParaRPr lang="en-US" altLang="ja-JP" sz="1200" b="1"/>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a:t>API</a:t>
            </a:r>
            <a:r>
              <a:rPr lang="ja-JP" altLang="en-US" sz="1200"/>
              <a:t>に関しては、～</a:t>
            </a:r>
            <a:endParaRPr lang="en-US" altLang="ja-JP" sz="120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t>ただし、プログラミング言語の基本機能に関しては～</a:t>
            </a:r>
            <a:endParaRPr lang="en-US" altLang="ja-JP"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6</a:t>
            </a:fld>
            <a:endParaRPr kumimoji="1" lang="ja-JP" altLang="en-US"/>
          </a:p>
        </p:txBody>
      </p:sp>
    </p:spTree>
    <p:extLst>
      <p:ext uri="{BB962C8B-B14F-4D97-AF65-F5344CB8AC3E}">
        <p14:creationId xmlns:p14="http://schemas.microsoft.com/office/powerpoint/2010/main" val="164110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lnSpc>
                <a:spcPct val="90000"/>
              </a:lnSpc>
              <a:spcBef>
                <a:spcPts val="300"/>
              </a:spcBef>
              <a:spcAft>
                <a:spcPts val="100"/>
              </a:spcAft>
            </a:pPr>
            <a:r>
              <a:rPr kumimoji="1" lang="ja-JP" altLang="en-US" sz="1200" spc="110" baseline="0">
                <a:solidFill>
                  <a:schemeClr val="tx1"/>
                </a:solidFill>
                <a:latin typeface="Segoe UI" panose="020B0502040204020203" pitchFamily="34" charset="0"/>
                <a:cs typeface="Segoe UI" panose="020B0502040204020203" pitchFamily="34" charset="0"/>
              </a:rPr>
              <a:t>ただし，プログラミング言語の基本昨日は学習の初期段階で学ぶ事項であるため、</a:t>
            </a:r>
            <a:br>
              <a:rPr kumimoji="1" lang="en-US" altLang="ja-JP" sz="1200" spc="110" baseline="0">
                <a:solidFill>
                  <a:schemeClr val="tx1"/>
                </a:solidFill>
                <a:latin typeface="Segoe UI" panose="020B0502040204020203" pitchFamily="34" charset="0"/>
                <a:cs typeface="Segoe UI" panose="020B0502040204020203" pitchFamily="34" charset="0"/>
              </a:rPr>
            </a:br>
            <a:r>
              <a:rPr kumimoji="1" lang="ja-JP" altLang="en-US" sz="1200" spc="110" baseline="0">
                <a:solidFill>
                  <a:schemeClr val="tx1"/>
                </a:solidFill>
                <a:latin typeface="Segoe UI" panose="020B0502040204020203" pitchFamily="34" charset="0"/>
                <a:cs typeface="Segoe UI" panose="020B0502040204020203" pitchFamily="34" charset="0"/>
              </a:rPr>
              <a:t>プログラミング言語の基本機能が原因で投稿が理解できない場合、</a:t>
            </a:r>
            <a:endParaRPr kumimoji="1" lang="en-US" altLang="ja-JP" sz="1200" spc="110" baseline="0">
              <a:solidFill>
                <a:schemeClr val="tx1"/>
              </a:solidFill>
              <a:latin typeface="Segoe UI" panose="020B0502040204020203" pitchFamily="34" charset="0"/>
              <a:cs typeface="Segoe UI" panose="020B0502040204020203" pitchFamily="34" charset="0"/>
            </a:endParaRPr>
          </a:p>
          <a:p>
            <a:pPr lvl="0">
              <a:lnSpc>
                <a:spcPct val="90000"/>
              </a:lnSpc>
              <a:spcBef>
                <a:spcPts val="300"/>
              </a:spcBef>
              <a:spcAft>
                <a:spcPts val="100"/>
              </a:spcAft>
            </a:pPr>
            <a:r>
              <a:rPr kumimoji="1" lang="ja-JP" altLang="en-US" sz="1200" spc="110" baseline="0">
                <a:solidFill>
                  <a:schemeClr val="tx1"/>
                </a:solidFill>
                <a:latin typeface="Segoe UI" panose="020B0502040204020203" pitchFamily="34" charset="0"/>
                <a:cs typeface="Segoe UI" panose="020B0502040204020203" pitchFamily="34" charset="0"/>
              </a:rPr>
              <a:t>追加情報を自ら検索すること</a:t>
            </a:r>
            <a:r>
              <a:rPr lang="ja-JP" altLang="en-US" sz="1200" spc="110">
                <a:solidFill>
                  <a:schemeClr val="tx1"/>
                </a:solidFill>
                <a:latin typeface="Segoe UI" panose="020B0502040204020203" pitchFamily="34" charset="0"/>
                <a:cs typeface="Segoe UI" panose="020B0502040204020203" pitchFamily="34" charset="0"/>
              </a:rPr>
              <a:t>が</a:t>
            </a:r>
            <a:r>
              <a:rPr kumimoji="1" lang="ja-JP" altLang="en-US" sz="1200" spc="110" baseline="0">
                <a:solidFill>
                  <a:schemeClr val="tx1"/>
                </a:solidFill>
                <a:latin typeface="Segoe UI" panose="020B0502040204020203" pitchFamily="34" charset="0"/>
                <a:cs typeface="Segoe UI" panose="020B0502040204020203" pitchFamily="34" charset="0"/>
              </a:rPr>
              <a:t>難しい場合も考えられます。</a:t>
            </a:r>
            <a:endParaRPr kumimoji="1" lang="en-US" altLang="ja-JP" sz="1200" spc="110" baseline="0">
              <a:solidFill>
                <a:schemeClr val="tx1"/>
              </a:solidFill>
              <a:latin typeface="Segoe UI" panose="020B0502040204020203" pitchFamily="34" charset="0"/>
              <a:cs typeface="Segoe UI" panose="020B0502040204020203" pitchFamily="34" charset="0"/>
            </a:endParaRPr>
          </a:p>
          <a:p>
            <a:pPr lvl="0">
              <a:lnSpc>
                <a:spcPct val="90000"/>
              </a:lnSpc>
              <a:spcBef>
                <a:spcPts val="300"/>
              </a:spcBef>
              <a:spcAft>
                <a:spcPts val="100"/>
              </a:spcAft>
            </a:pPr>
            <a:r>
              <a:rPr kumimoji="1" lang="ja-JP" altLang="en-US" sz="1200" spc="110" baseline="0">
                <a:solidFill>
                  <a:schemeClr val="tx1"/>
                </a:solidFill>
                <a:latin typeface="Segoe UI" panose="020B0502040204020203" pitchFamily="34" charset="0"/>
                <a:cs typeface="Segoe UI" panose="020B0502040204020203" pitchFamily="34" charset="0"/>
              </a:rPr>
              <a:t>そのため、</a:t>
            </a:r>
            <a:r>
              <a:rPr kumimoji="1" lang="en-US" altLang="ja-JP" sz="1200" spc="110" baseline="0">
                <a:solidFill>
                  <a:schemeClr val="tx1"/>
                </a:solidFill>
                <a:latin typeface="Segoe UI" panose="020B0502040204020203" pitchFamily="34" charset="0"/>
                <a:cs typeface="Segoe UI" panose="020B0502040204020203" pitchFamily="34" charset="0"/>
              </a:rPr>
              <a:t>SO</a:t>
            </a:r>
            <a:r>
              <a:rPr kumimoji="1" lang="ja-JP" altLang="en-US" sz="1200" spc="110" baseline="0">
                <a:solidFill>
                  <a:schemeClr val="tx1"/>
                </a:solidFill>
                <a:latin typeface="Segoe UI" panose="020B0502040204020203" pitchFamily="34" charset="0"/>
                <a:cs typeface="Segoe UI" panose="020B0502040204020203" pitchFamily="34" charset="0"/>
              </a:rPr>
              <a:t>におけるプログラミング言語の基本機能の理解支援が必要となります。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a:p>
        </p:txBody>
      </p:sp>
      <p:sp>
        <p:nvSpPr>
          <p:cNvPr id="4" name="スライド番号プレースホルダー 3"/>
          <p:cNvSpPr>
            <a:spLocks noGrp="1"/>
          </p:cNvSpPr>
          <p:nvPr>
            <p:ph type="sldNum" sz="quarter" idx="10"/>
          </p:nvPr>
        </p:nvSpPr>
        <p:spPr/>
        <p:txBody>
          <a:bodyPr/>
          <a:lstStyle/>
          <a:p>
            <a:fld id="{F79C2517-C2D3-4054-9F8F-E987C1EA8BA3}" type="slidenum">
              <a:rPr kumimoji="1" lang="ja-JP" altLang="en-US" smtClean="0"/>
              <a:t>7</a:t>
            </a:fld>
            <a:endParaRPr kumimoji="1" lang="ja-JP" altLang="en-US"/>
          </a:p>
        </p:txBody>
      </p:sp>
    </p:spTree>
    <p:extLst>
      <p:ext uri="{BB962C8B-B14F-4D97-AF65-F5344CB8AC3E}">
        <p14:creationId xmlns:p14="http://schemas.microsoft.com/office/powerpoint/2010/main" val="1852415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a:t>3:00</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次に言語ドキュメントについてです。</a:t>
            </a:r>
            <a:endParaRPr lang="en-US" altLang="ja-JP"/>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8</a:t>
            </a:fld>
            <a:endParaRPr kumimoji="1" lang="ja-JP" altLang="en-US"/>
          </a:p>
        </p:txBody>
      </p:sp>
    </p:spTree>
    <p:extLst>
      <p:ext uri="{BB962C8B-B14F-4D97-AF65-F5344CB8AC3E}">
        <p14:creationId xmlns:p14="http://schemas.microsoft.com/office/powerpoint/2010/main" val="309782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言語ドキュメントでは</a:t>
            </a:r>
            <a:r>
              <a:rPr lang="ja-JP" altLang="en-US"/>
              <a:t>プログラミング言語の基本機能</a:t>
            </a:r>
            <a:r>
              <a:rPr lang="ja-JP" altLang="en-US" b="1"/>
              <a:t>について</a:t>
            </a:r>
            <a:r>
              <a:rPr lang="ja-JP" altLang="en-US"/>
              <a:t>一通り学ぶことができます。</a:t>
            </a:r>
            <a:endParaRPr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a:t>こちらは</a:t>
            </a:r>
            <a:r>
              <a:rPr kumimoji="1" lang="en-US" altLang="ja-JP" b="1"/>
              <a:t>Python</a:t>
            </a:r>
            <a:r>
              <a:rPr kumimoji="1" lang="ja-JP" altLang="en-US" b="1"/>
              <a:t>の言語ドキュメント</a:t>
            </a:r>
            <a:r>
              <a:rPr kumimoji="1" lang="en-US" altLang="ja-JP" b="1"/>
              <a:t>Python</a:t>
            </a:r>
            <a:r>
              <a:rPr kumimoji="1" lang="ja-JP" altLang="en-US" b="1"/>
              <a:t> </a:t>
            </a:r>
            <a:r>
              <a:rPr kumimoji="1" lang="en-US" altLang="ja-JP" b="1"/>
              <a:t>Tutorial</a:t>
            </a:r>
            <a:r>
              <a:rPr kumimoji="1" lang="ja-JP" altLang="en-US" b="1"/>
              <a:t>のデータ構造に該当する章の項目一覧になります。</a:t>
            </a:r>
            <a:endParaRPr kumimoji="1" lang="en-US" altLang="ja-JP" b="1"/>
          </a:p>
          <a:p>
            <a:r>
              <a:rPr lang="ja-JP" altLang="en-US" b="1"/>
              <a:t>こちらは、</a:t>
            </a:r>
            <a:r>
              <a:rPr lang="en-US" altLang="ja-JP" b="1"/>
              <a:t>Python Tutorial</a:t>
            </a:r>
            <a:r>
              <a:rPr lang="ja-JP" altLang="en-US" b="1"/>
              <a:t>の</a:t>
            </a:r>
            <a:r>
              <a:rPr lang="en-US" altLang="ja-JP" b="1"/>
              <a:t>if</a:t>
            </a:r>
            <a:r>
              <a:rPr lang="ja-JP" altLang="en-US" b="1"/>
              <a:t>文に該当する項目であり、</a:t>
            </a:r>
            <a:endParaRPr lang="en-US" altLang="ja-JP" b="1"/>
          </a:p>
          <a:p>
            <a:r>
              <a:rPr lang="ja-JP" altLang="en-US" b="1"/>
              <a:t>各項目はタイトルと本文で構成されます。</a:t>
            </a:r>
          </a:p>
        </p:txBody>
      </p:sp>
      <p:sp>
        <p:nvSpPr>
          <p:cNvPr id="4" name="スライド番号プレースホルダー 3"/>
          <p:cNvSpPr>
            <a:spLocks noGrp="1"/>
          </p:cNvSpPr>
          <p:nvPr>
            <p:ph type="sldNum" sz="quarter" idx="5"/>
          </p:nvPr>
        </p:nvSpPr>
        <p:spPr/>
        <p:txBody>
          <a:bodyPr/>
          <a:lstStyle/>
          <a:p>
            <a:fld id="{F79C2517-C2D3-4054-9F8F-E987C1EA8BA3}" type="slidenum">
              <a:rPr kumimoji="1" lang="ja-JP" altLang="en-US" smtClean="0"/>
              <a:t>9</a:t>
            </a:fld>
            <a:endParaRPr kumimoji="1" lang="ja-JP" altLang="en-US"/>
          </a:p>
        </p:txBody>
      </p:sp>
    </p:spTree>
    <p:extLst>
      <p:ext uri="{BB962C8B-B14F-4D97-AF65-F5344CB8AC3E}">
        <p14:creationId xmlns:p14="http://schemas.microsoft.com/office/powerpoint/2010/main" val="250737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18000" y="-18000"/>
            <a:ext cx="918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396000" y="396000"/>
            <a:ext cx="8352000" cy="3024000"/>
          </a:xfrm>
        </p:spPr>
        <p:txBody>
          <a:bodyPr lIns="72000" tIns="72000" rIns="72000" bIns="72000" anchor="b"/>
          <a:lstStyle>
            <a:lvl1pPr algn="l">
              <a:defRPr sz="3200" baseline="0">
                <a:solidFill>
                  <a:schemeClr val="bg1"/>
                </a:solidFill>
                <a:latin typeface="Segoe UI" panose="020B0502040204020203" pitchFamily="34" charset="0"/>
                <a:cs typeface="Segoe UI" panose="020B0502040204020203" pitchFamily="34" charset="0"/>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396000" y="4229999"/>
            <a:ext cx="8352000" cy="1800000"/>
          </a:xfrm>
        </p:spPr>
        <p:txBody>
          <a:bodyPr lIns="72000" tIns="72000" rIns="72000" bIns="72000"/>
          <a:lstStyle>
            <a:lvl1pPr marL="0" indent="0" algn="l">
              <a:spcBef>
                <a:spcPts val="80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US" altLang="ja-JP"/>
          </a:p>
        </p:txBody>
      </p:sp>
      <p:sp>
        <p:nvSpPr>
          <p:cNvPr id="8" name="正方形/長方形 7">
            <a:extLst>
              <a:ext uri="{FF2B5EF4-FFF2-40B4-BE49-F238E27FC236}">
                <a16:creationId xmlns:a16="http://schemas.microsoft.com/office/drawing/2014/main" id="{F6F9618A-4F09-8440-B7F9-166C8C215B50}"/>
              </a:ext>
            </a:extLst>
          </p:cNvPr>
          <p:cNvSpPr/>
          <p:nvPr/>
        </p:nvSpPr>
        <p:spPr>
          <a:xfrm>
            <a:off x="702000" y="6309626"/>
            <a:ext cx="8496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100000"/>
              </a:lnSpc>
              <a:spcBef>
                <a:spcPts val="600"/>
              </a:spcBef>
              <a:spcAft>
                <a:spcPts val="100"/>
              </a:spcAft>
            </a:pPr>
            <a:r>
              <a:rPr kumimoji="1" lang="en-US" altLang="ja-JP" sz="1350" spc="0" baseline="0">
                <a:solidFill>
                  <a:schemeClr val="bg1"/>
                </a:solidFill>
                <a:latin typeface="Segoe UI" panose="020B0502040204020203" pitchFamily="34" charset="0"/>
                <a:ea typeface="+mn-ea"/>
                <a:cs typeface="Segoe UI" panose="020B0502040204020203" pitchFamily="34" charset="0"/>
              </a:rPr>
              <a:t>Department of Computer Science, Graduate School of Information Science and Technology, Osaka University.</a:t>
            </a:r>
            <a:br>
              <a:rPr kumimoji="1" lang="en-US" altLang="ja-JP" sz="1350" spc="0" baseline="0">
                <a:solidFill>
                  <a:schemeClr val="bg1"/>
                </a:solidFill>
                <a:latin typeface="Segoe UI" panose="020B0502040204020203" pitchFamily="34" charset="0"/>
                <a:ea typeface="+mn-ea"/>
                <a:cs typeface="Segoe UI" panose="020B0502040204020203" pitchFamily="34" charset="0"/>
              </a:rPr>
            </a:br>
            <a:r>
              <a:rPr kumimoji="1" lang="en-US" altLang="ja-JP" sz="1350" spc="0" baseline="0">
                <a:solidFill>
                  <a:schemeClr val="bg1"/>
                </a:solidFill>
                <a:latin typeface="Segoe UI" panose="020B0502040204020203" pitchFamily="34" charset="0"/>
                <a:ea typeface="+mn-ea"/>
                <a:cs typeface="Segoe UI" panose="020B0502040204020203" pitchFamily="34" charset="0"/>
              </a:rPr>
              <a:t>Software Engineering Laboratory. - https://</a:t>
            </a:r>
            <a:r>
              <a:rPr kumimoji="1" lang="en-US" altLang="ja-JP" sz="1350" spc="0" baseline="0" err="1">
                <a:solidFill>
                  <a:schemeClr val="bg1"/>
                </a:solidFill>
                <a:latin typeface="Segoe UI" panose="020B0502040204020203" pitchFamily="34" charset="0"/>
                <a:ea typeface="+mn-ea"/>
                <a:cs typeface="Segoe UI" panose="020B0502040204020203" pitchFamily="34" charset="0"/>
              </a:rPr>
              <a:t>sel.ist.osaka-u.ac.jp</a:t>
            </a:r>
            <a:endParaRPr kumimoji="1" lang="ja-JP" altLang="en-US" sz="1350" spc="0" baseline="0">
              <a:solidFill>
                <a:schemeClr val="bg1"/>
              </a:solidFill>
              <a:latin typeface="Segoe UI" panose="020B0502040204020203" pitchFamily="34" charset="0"/>
              <a:ea typeface="+mn-ea"/>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173344" y="6369591"/>
            <a:ext cx="445312"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13000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baseline="0"/>
            </a:lvl1pPr>
            <a:lvl2pPr marL="360000" indent="0">
              <a:defRPr baseline="0"/>
            </a:lvl2pPr>
            <a:lvl3pPr marL="720000" indent="0">
              <a:defRPr baseline="0"/>
            </a:lvl3pPr>
            <a:lvl4pPr marL="1008000" indent="0">
              <a:defRPr baseline="0"/>
            </a:lvl4pPr>
            <a:lvl5pPr marL="1260000" indent="0">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354226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396000" indent="-396000">
              <a:buClr>
                <a:schemeClr val="tx1"/>
              </a:buClr>
              <a:buSzPct val="100000"/>
              <a:buFont typeface="+mj-lt"/>
              <a:buAutoNum type="arabicPeriod"/>
              <a:defRPr baseline="0"/>
            </a:lvl1pPr>
            <a:lvl2pPr marL="770400" indent="-360000">
              <a:buClr>
                <a:schemeClr val="tx1"/>
              </a:buClr>
              <a:buSzPct val="100000"/>
              <a:buFont typeface="+mj-lt"/>
              <a:buAutoNum type="arabicPeriod"/>
              <a:defRPr baseline="0"/>
            </a:lvl2pPr>
            <a:lvl3pPr marL="1116000" indent="-342000">
              <a:buClr>
                <a:schemeClr val="tx1"/>
              </a:buClr>
              <a:buSzPct val="100000"/>
              <a:buFont typeface="+mj-lt"/>
              <a:buAutoNum type="arabicPeriod"/>
              <a:defRPr baseline="0"/>
            </a:lvl3pPr>
            <a:lvl4pPr marL="1425600" indent="-306900">
              <a:buClr>
                <a:schemeClr val="tx1"/>
              </a:buClr>
              <a:buSzPct val="100000"/>
              <a:buFont typeface="+mj-lt"/>
              <a:buAutoNum type="arabicPeriod"/>
              <a:defRPr baseline="0"/>
            </a:lvl4pPr>
            <a:lvl5pPr marL="1620000" indent="-234000">
              <a:buClr>
                <a:schemeClr val="tx1"/>
              </a:buClr>
              <a:buSzPct val="100000"/>
              <a:buFont typeface="+mj-lt"/>
              <a:buAutoNum type="arabicPeriod"/>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40034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a:solidFill>
                <a:schemeClr val="tx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7424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p>
            <a:fld id="{B16735D3-C9E7-F649-AF37-A9D08763696D}" type="slidenum">
              <a:rPr kumimoji="1" lang="ja-JP" altLang="en-US" smtClean="0"/>
              <a:t>‹#›</a:t>
            </a:fld>
            <a:endParaRPr kumimoji="1" lang="ja-JP" altLang="en-US"/>
          </a:p>
        </p:txBody>
      </p:sp>
    </p:spTree>
    <p:extLst>
      <p:ext uri="{BB962C8B-B14F-4D97-AF65-F5344CB8AC3E}">
        <p14:creationId xmlns:p14="http://schemas.microsoft.com/office/powerpoint/2010/main" val="15174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396000" y="395999"/>
            <a:ext cx="8352000" cy="3816000"/>
          </a:xfrm>
        </p:spPr>
        <p:txBody>
          <a:bodyPr anchor="b"/>
          <a:lstStyle>
            <a:lvl1pPr>
              <a:defRPr sz="3200" baseline="0">
                <a:ln>
                  <a:noFill/>
                </a:ln>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396000" y="4625999"/>
            <a:ext cx="8352000" cy="1835999"/>
          </a:xfrm>
        </p:spPr>
        <p:txBody>
          <a:bodyPr lIns="72000"/>
          <a:lstStyle>
            <a:lvl1pPr marL="0" indent="0">
              <a:spcBef>
                <a:spcPts val="1000"/>
              </a:spcBef>
              <a:buNone/>
              <a:defRPr sz="2000" baseline="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140837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396000" y="396001"/>
            <a:ext cx="8352000" cy="540000"/>
          </a:xfrm>
          <a:prstGeom prst="rect">
            <a:avLst/>
          </a:prstGeom>
          <a:noFill/>
          <a:ln>
            <a:noFill/>
          </a:ln>
        </p:spPr>
        <p:txBody>
          <a:bodyPr vert="horz" wrap="none" lIns="72000" tIns="72000" rIns="72000" bIns="54000" rtlCol="0" anchor="t">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396000" y="1728000"/>
            <a:ext cx="8352000" cy="4734000"/>
          </a:xfrm>
          <a:prstGeom prst="rect">
            <a:avLst/>
          </a:prstGeom>
          <a:noFill/>
          <a:ln>
            <a:noFill/>
          </a:ln>
        </p:spPr>
        <p:txBody>
          <a:bodyPr vert="horz" wrap="none" lIns="54000" tIns="54000" rIns="54000" bIns="54000" rtlCol="0">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6690600" y="6498000"/>
            <a:ext cx="2057400" cy="360000"/>
          </a:xfrm>
          <a:prstGeom prst="rect">
            <a:avLst/>
          </a:prstGeom>
          <a:noFill/>
          <a:ln>
            <a:noFill/>
          </a:ln>
        </p:spPr>
        <p:txBody>
          <a:bodyPr vert="horz" wrap="none" lIns="54000" tIns="54000" rIns="54000" bIns="54000" rtlCol="0" anchor="ctr">
            <a:noAutofit/>
          </a:bodyPr>
          <a:lstStyle>
            <a:lvl1pPr algn="r">
              <a:lnSpc>
                <a:spcPct val="100000"/>
              </a:lnSpc>
              <a:defRPr sz="2000">
                <a:solidFill>
                  <a:schemeClr val="bg1">
                    <a:lumMod val="50000"/>
                  </a:schemeClr>
                </a:solidFill>
                <a:latin typeface="Segoe UI" panose="020B0502040204020203" pitchFamily="34" charset="0"/>
                <a:ea typeface="+mn-ea"/>
                <a:cs typeface="Segoe UI" panose="020B0502040204020203" pitchFamily="34" charset="0"/>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2865518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just" defTabSz="914400" rtl="0" eaLnBrk="1" latinLnBrk="0" hangingPunct="1">
        <a:lnSpc>
          <a:spcPct val="90000"/>
        </a:lnSpc>
        <a:spcBef>
          <a:spcPts val="1600"/>
        </a:spcBef>
        <a:spcAft>
          <a:spcPts val="0"/>
        </a:spcAft>
        <a:buNone/>
        <a:defRPr kumimoji="1" sz="3200" kern="1200" spc="110" baseline="0">
          <a:solidFill>
            <a:schemeClr val="tx1"/>
          </a:solidFill>
          <a:latin typeface="Segoe UI" panose="020B0502040204020203" pitchFamily="34" charset="0"/>
          <a:ea typeface="+mn-ea"/>
          <a:cs typeface="Segoe UI" panose="020B0502040204020203" pitchFamily="34" charset="0"/>
        </a:defRPr>
      </a:lvl1pPr>
    </p:titleStyle>
    <p:body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230400" indent="-22860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684000" indent="-22860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144800" indent="-22860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598400" indent="-22860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369CF9-0987-4A2E-8820-F3398B11928A}"/>
              </a:ext>
            </a:extLst>
          </p:cNvPr>
          <p:cNvSpPr>
            <a:spLocks noGrp="1"/>
          </p:cNvSpPr>
          <p:nvPr>
            <p:ph type="ctrTitle"/>
          </p:nvPr>
        </p:nvSpPr>
        <p:spPr>
          <a:xfrm>
            <a:off x="261888" y="396000"/>
            <a:ext cx="8352000" cy="3024000"/>
          </a:xfrm>
        </p:spPr>
        <p:txBody>
          <a:bodyPr/>
          <a:lstStyle/>
          <a:p>
            <a:r>
              <a:rPr kumimoji="1" lang="ja-JP" altLang="en-US" sz="3000"/>
              <a:t>事前学習済みモデルを用いた</a:t>
            </a:r>
            <a:br>
              <a:rPr kumimoji="1" lang="en-US" altLang="ja-JP" sz="3000"/>
            </a:br>
            <a:r>
              <a:rPr kumimoji="1" lang="en-US" altLang="ja-JP" sz="3000"/>
              <a:t>Stack Overflow</a:t>
            </a:r>
            <a:r>
              <a:rPr kumimoji="1" lang="ja-JP" altLang="en-US" sz="3000"/>
              <a:t>と言語ドキュメントの紐づけ</a:t>
            </a:r>
            <a:r>
              <a:rPr lang="ja-JP" altLang="en-US" sz="3000"/>
              <a:t>手法</a:t>
            </a:r>
            <a:endParaRPr kumimoji="1" lang="ja-JP" altLang="en-US" sz="3000"/>
          </a:p>
        </p:txBody>
      </p:sp>
      <p:sp>
        <p:nvSpPr>
          <p:cNvPr id="3" name="字幕 2">
            <a:extLst>
              <a:ext uri="{FF2B5EF4-FFF2-40B4-BE49-F238E27FC236}">
                <a16:creationId xmlns:a16="http://schemas.microsoft.com/office/drawing/2014/main" id="{0EF87642-889A-4395-8178-415C3364D79F}"/>
              </a:ext>
            </a:extLst>
          </p:cNvPr>
          <p:cNvSpPr>
            <a:spLocks noGrp="1"/>
          </p:cNvSpPr>
          <p:nvPr>
            <p:ph type="subTitle" idx="1"/>
          </p:nvPr>
        </p:nvSpPr>
        <p:spPr/>
        <p:txBody>
          <a:bodyPr/>
          <a:lstStyle/>
          <a:p>
            <a:r>
              <a:rPr kumimoji="1" lang="ja-JP" altLang="en-US"/>
              <a:t>コンピュータサイエンス専攻 ソフトウェア⼯学講座</a:t>
            </a:r>
            <a:br>
              <a:rPr kumimoji="1" lang="en-US" altLang="ja-JP"/>
            </a:br>
            <a:r>
              <a:rPr kumimoji="1" lang="ja-JP" altLang="en-US"/>
              <a:t>博⼠前期課程</a:t>
            </a:r>
            <a:r>
              <a:rPr kumimoji="1" lang="en-US" altLang="ja-JP"/>
              <a:t>2</a:t>
            </a:r>
            <a:r>
              <a:rPr kumimoji="1" lang="ja-JP" altLang="en-US"/>
              <a:t>年　肥後研究室</a:t>
            </a:r>
            <a:endParaRPr kumimoji="1" lang="en-US" altLang="ja-JP"/>
          </a:p>
          <a:p>
            <a:r>
              <a:rPr kumimoji="1" lang="ja-JP" altLang="en-US" sz="2800"/>
              <a:t>鬼塚 仙太郎</a:t>
            </a:r>
            <a:endParaRPr lang="en-US" altLang="ja-JP" sz="2800" baseline="30000"/>
          </a:p>
          <a:p>
            <a:r>
              <a:rPr lang="en-US" altLang="ja-JP"/>
              <a:t>2024</a:t>
            </a:r>
            <a:r>
              <a:rPr lang="ja-JP" altLang="en-US"/>
              <a:t>年</a:t>
            </a:r>
            <a:r>
              <a:rPr lang="en-US" altLang="ja-JP"/>
              <a:t>2</a:t>
            </a:r>
            <a:r>
              <a:rPr lang="ja-JP" altLang="en-US"/>
              <a:t>月</a:t>
            </a:r>
            <a:r>
              <a:rPr lang="en-US" altLang="ja-JP"/>
              <a:t>7</a:t>
            </a:r>
            <a:r>
              <a:rPr lang="ja-JP" altLang="en-US"/>
              <a:t>日</a:t>
            </a:r>
            <a:endParaRPr lang="en-US" altLang="ja-JP"/>
          </a:p>
        </p:txBody>
      </p:sp>
    </p:spTree>
    <p:extLst>
      <p:ext uri="{BB962C8B-B14F-4D97-AF65-F5344CB8AC3E}">
        <p14:creationId xmlns:p14="http://schemas.microsoft.com/office/powerpoint/2010/main" val="3487497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D994E-D85E-07B7-3A79-385F160A2645}"/>
              </a:ext>
            </a:extLst>
          </p:cNvPr>
          <p:cNvSpPr>
            <a:spLocks noGrp="1"/>
          </p:cNvSpPr>
          <p:nvPr>
            <p:ph type="title"/>
          </p:nvPr>
        </p:nvSpPr>
        <p:spPr/>
        <p:txBody>
          <a:bodyPr/>
          <a:lstStyle/>
          <a:p>
            <a:r>
              <a:rPr kumimoji="1" lang="ja-JP" altLang="en-US"/>
              <a:t>言語ドキュメントでの学習の問題点</a:t>
            </a:r>
          </a:p>
        </p:txBody>
      </p:sp>
      <p:sp>
        <p:nvSpPr>
          <p:cNvPr id="3" name="コンテンツ プレースホルダー 2">
            <a:extLst>
              <a:ext uri="{FF2B5EF4-FFF2-40B4-BE49-F238E27FC236}">
                <a16:creationId xmlns:a16="http://schemas.microsoft.com/office/drawing/2014/main" id="{38219CD9-1FBB-44D5-70B5-9FD5CD8B7038}"/>
              </a:ext>
            </a:extLst>
          </p:cNvPr>
          <p:cNvSpPr>
            <a:spLocks noGrp="1"/>
          </p:cNvSpPr>
          <p:nvPr>
            <p:ph idx="1"/>
          </p:nvPr>
        </p:nvSpPr>
        <p:spPr/>
        <p:txBody>
          <a:bodyPr/>
          <a:lstStyle/>
          <a:p>
            <a:r>
              <a:rPr kumimoji="1" lang="ja-JP" altLang="en-US"/>
              <a:t>問題解決能力が不足</a:t>
            </a:r>
            <a:r>
              <a:rPr lang="en-US" altLang="ja-JP" sz="2400" baseline="30000">
                <a:latin typeface="Yu Gothic" panose="020B0400000000000000" pitchFamily="34" charset="-128"/>
                <a:ea typeface="Yu Gothic" panose="020B0400000000000000" pitchFamily="34" charset="-128"/>
              </a:rPr>
              <a:t>[</a:t>
            </a:r>
            <a:r>
              <a:rPr lang="en-US" altLang="ja-JP" sz="2400" baseline="30000" dirty="0">
                <a:latin typeface="Yu Gothic" panose="020B0400000000000000" pitchFamily="34" charset="-128"/>
                <a:ea typeface="Yu Gothic" panose="020B0400000000000000" pitchFamily="34" charset="-128"/>
              </a:rPr>
              <a:t>6</a:t>
            </a:r>
            <a:r>
              <a:rPr lang="en-US" altLang="ja-JP" sz="2400" baseline="30000">
                <a:latin typeface="Yu Gothic" panose="020B0400000000000000" pitchFamily="34" charset="-128"/>
                <a:ea typeface="Yu Gothic" panose="020B0400000000000000" pitchFamily="34" charset="-128"/>
              </a:rPr>
              <a:t>]</a:t>
            </a:r>
            <a:endParaRPr kumimoji="1" lang="en-US" altLang="ja-JP" sz="2400"/>
          </a:p>
          <a:p>
            <a:pPr lvl="1"/>
            <a:r>
              <a:rPr lang="ja-JP" altLang="en-US"/>
              <a:t>問題の説明を受けそれを小問題に分解して実装し，</a:t>
            </a:r>
            <a:br>
              <a:rPr lang="en-US" altLang="ja-JP"/>
            </a:br>
            <a:r>
              <a:rPr lang="ja-JP" altLang="en-US"/>
              <a:t>最終的に</a:t>
            </a:r>
            <a:r>
              <a:rPr lang="en-US" altLang="ja-JP"/>
              <a:t>1</a:t>
            </a:r>
            <a:r>
              <a:rPr lang="ja-JP" altLang="en-US"/>
              <a:t>つの解決策としてまとめ上げる能力</a:t>
            </a:r>
            <a:endParaRPr lang="en-US" altLang="ja-JP"/>
          </a:p>
          <a:p>
            <a:pPr>
              <a:spcBef>
                <a:spcPts val="2400"/>
              </a:spcBef>
            </a:pPr>
            <a:r>
              <a:rPr lang="ja-JP" altLang="en-US"/>
              <a:t>実践的な例がなく応用方法がわからない学習方法</a:t>
            </a:r>
            <a:br>
              <a:rPr lang="en-US" altLang="ja-JP"/>
            </a:br>
            <a:r>
              <a:rPr lang="ja-JP" altLang="en-US"/>
              <a:t>だとモチベーションが低下</a:t>
            </a:r>
            <a:r>
              <a:rPr lang="en-US" altLang="ja-JP" sz="2800" baseline="30000">
                <a:latin typeface="Yu Gothic" panose="020B0400000000000000" pitchFamily="34" charset="-128"/>
                <a:ea typeface="Yu Gothic" panose="020B0400000000000000" pitchFamily="34" charset="-128"/>
              </a:rPr>
              <a:t>[</a:t>
            </a:r>
            <a:r>
              <a:rPr lang="en-US" altLang="ja-JP" sz="2800" baseline="30000" dirty="0">
                <a:latin typeface="Yu Gothic" panose="020B0400000000000000" pitchFamily="34" charset="-128"/>
                <a:ea typeface="Yu Gothic" panose="020B0400000000000000" pitchFamily="34" charset="-128"/>
              </a:rPr>
              <a:t>7</a:t>
            </a:r>
            <a:r>
              <a:rPr lang="en-US" altLang="ja-JP" sz="2800" baseline="30000">
                <a:latin typeface="Yu Gothic" panose="020B0400000000000000" pitchFamily="34" charset="-128"/>
                <a:ea typeface="Yu Gothic" panose="020B0400000000000000" pitchFamily="34" charset="-128"/>
              </a:rPr>
              <a:t>]</a:t>
            </a:r>
            <a:endParaRPr lang="en-US" altLang="ja-JP"/>
          </a:p>
          <a:p>
            <a:pPr>
              <a:spcBef>
                <a:spcPts val="2400"/>
              </a:spcBef>
            </a:pPr>
            <a:endParaRPr lang="en-US" altLang="ja-JP"/>
          </a:p>
          <a:p>
            <a:pPr algn="ctr">
              <a:spcBef>
                <a:spcPts val="2400"/>
              </a:spcBef>
            </a:pPr>
            <a:r>
              <a:rPr lang="ja-JP" altLang="en-US"/>
              <a:t>実例を学べる</a:t>
            </a:r>
            <a:r>
              <a:rPr kumimoji="1" lang="ja-JP" altLang="en-US"/>
              <a:t>別のリソース</a:t>
            </a:r>
            <a:r>
              <a:rPr lang="ja-JP" altLang="en-US"/>
              <a:t>を併用</a:t>
            </a:r>
            <a:r>
              <a:rPr kumimoji="1" lang="ja-JP" altLang="en-US"/>
              <a:t>する必要がある</a:t>
            </a:r>
            <a:endParaRPr kumimoji="1" lang="en-US" altLang="ja-JP"/>
          </a:p>
        </p:txBody>
      </p:sp>
      <p:sp>
        <p:nvSpPr>
          <p:cNvPr id="4" name="スライド番号プレースホルダー 3">
            <a:extLst>
              <a:ext uri="{FF2B5EF4-FFF2-40B4-BE49-F238E27FC236}">
                <a16:creationId xmlns:a16="http://schemas.microsoft.com/office/drawing/2014/main" id="{9AAD2464-6688-51EE-3CAE-2AF553F049B9}"/>
              </a:ext>
            </a:extLst>
          </p:cNvPr>
          <p:cNvSpPr>
            <a:spLocks noGrp="1"/>
          </p:cNvSpPr>
          <p:nvPr>
            <p:ph type="sldNum" sz="quarter" idx="12"/>
          </p:nvPr>
        </p:nvSpPr>
        <p:spPr/>
        <p:txBody>
          <a:bodyPr/>
          <a:lstStyle/>
          <a:p>
            <a:fld id="{B16735D3-C9E7-F649-AF37-A9D08763696D}" type="slidenum">
              <a:rPr lang="ja-JP" altLang="en-US" smtClean="0"/>
              <a:pPr/>
              <a:t>10</a:t>
            </a:fld>
            <a:endParaRPr lang="ja-JP" altLang="en-US"/>
          </a:p>
        </p:txBody>
      </p:sp>
      <p:sp>
        <p:nvSpPr>
          <p:cNvPr id="5" name="テキスト ボックス 4">
            <a:extLst>
              <a:ext uri="{FF2B5EF4-FFF2-40B4-BE49-F238E27FC236}">
                <a16:creationId xmlns:a16="http://schemas.microsoft.com/office/drawing/2014/main" id="{D9B65272-7931-8B25-FAA5-9A1007434392}"/>
              </a:ext>
            </a:extLst>
          </p:cNvPr>
          <p:cNvSpPr txBox="1"/>
          <p:nvPr/>
        </p:nvSpPr>
        <p:spPr>
          <a:xfrm>
            <a:off x="396000" y="5970114"/>
            <a:ext cx="8352000" cy="707886"/>
          </a:xfrm>
          <a:prstGeom prst="rect">
            <a:avLst/>
          </a:prstGeom>
          <a:noFill/>
        </p:spPr>
        <p:txBody>
          <a:bodyPr wrap="square" rtlCol="0">
            <a:spAutoFit/>
          </a:bodyPr>
          <a:lstStyle/>
          <a:p>
            <a:r>
              <a:rPr kumimoji="1" lang="en-US" altLang="ja-JP" sz="1000"/>
              <a:t>[</a:t>
            </a:r>
            <a:r>
              <a:rPr lang="en-US" altLang="ja-JP" sz="1000" dirty="0"/>
              <a:t>6</a:t>
            </a:r>
            <a:r>
              <a:rPr kumimoji="1" lang="en-US" altLang="ja-JP" sz="1000" dirty="0"/>
              <a:t> </a:t>
            </a:r>
            <a:r>
              <a:rPr lang="en-US" altLang="ja-JP" sz="1000" dirty="0"/>
              <a:t>T. Koulouri et al., “Teaching introductory programming: A quantitative evaluation of different approaches.” ACM Transactions on Computing </a:t>
            </a:r>
            <a:br>
              <a:rPr lang="en-US" altLang="ja-JP" sz="1000" dirty="0"/>
            </a:br>
            <a:r>
              <a:rPr lang="en-US" altLang="ja-JP" sz="1000" dirty="0"/>
              <a:t>       Education., Vol. 14, No. 4, 2015.</a:t>
            </a:r>
            <a:endParaRPr kumimoji="1" lang="en-US" altLang="ja-JP" sz="1000" dirty="0"/>
          </a:p>
          <a:p>
            <a:r>
              <a:rPr kumimoji="1" lang="en-US" altLang="ja-JP" sz="1000" dirty="0"/>
              <a:t>[</a:t>
            </a:r>
            <a:r>
              <a:rPr lang="en-US" altLang="ja-JP" sz="1000" dirty="0"/>
              <a:t>7</a:t>
            </a:r>
            <a:r>
              <a:rPr kumimoji="1" lang="en-US" altLang="ja-JP" sz="1000"/>
              <a:t>] </a:t>
            </a:r>
            <a:r>
              <a:rPr lang="en-US" altLang="ja-JP" sz="1000"/>
              <a:t>D. </a:t>
            </a:r>
            <a:r>
              <a:rPr lang="en-US" altLang="ja-JP" sz="1000" err="1"/>
              <a:t>Kember</a:t>
            </a:r>
            <a:r>
              <a:rPr lang="en-US" altLang="ja-JP" sz="1000"/>
              <a:t> et al., “The importance of establishing relevance in motivating student learning,”</a:t>
            </a:r>
            <a:r>
              <a:rPr lang="ja-JP" altLang="en-US" sz="1000"/>
              <a:t> </a:t>
            </a:r>
            <a:r>
              <a:rPr lang="en-US" altLang="ja-JP" sz="1000"/>
              <a:t>Active Learning in Higher Education, Vol. 9, </a:t>
            </a:r>
            <a:br>
              <a:rPr lang="en-US" altLang="ja-JP" sz="1000"/>
            </a:br>
            <a:r>
              <a:rPr lang="en-US" altLang="ja-JP" sz="1000"/>
              <a:t>     pp. 249–263, 2008. </a:t>
            </a:r>
            <a:endParaRPr lang="en-US" altLang="ja-JP" sz="1000" dirty="0"/>
          </a:p>
        </p:txBody>
      </p:sp>
      <p:sp>
        <p:nvSpPr>
          <p:cNvPr id="6" name="矢印: 下 5">
            <a:extLst>
              <a:ext uri="{FF2B5EF4-FFF2-40B4-BE49-F238E27FC236}">
                <a16:creationId xmlns:a16="http://schemas.microsoft.com/office/drawing/2014/main" id="{41CB8E5D-F234-43A7-9853-57FEC3836132}"/>
              </a:ext>
            </a:extLst>
          </p:cNvPr>
          <p:cNvSpPr/>
          <p:nvPr/>
        </p:nvSpPr>
        <p:spPr>
          <a:xfrm>
            <a:off x="4298324" y="4342823"/>
            <a:ext cx="547352" cy="379927"/>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1406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3E119-706A-5E09-1852-2B433609D936}"/>
              </a:ext>
            </a:extLst>
          </p:cNvPr>
          <p:cNvSpPr>
            <a:spLocks noGrp="1"/>
          </p:cNvSpPr>
          <p:nvPr>
            <p:ph type="title"/>
          </p:nvPr>
        </p:nvSpPr>
        <p:spPr>
          <a:xfrm>
            <a:off x="396000" y="226667"/>
            <a:ext cx="8352000" cy="540000"/>
          </a:xfrm>
        </p:spPr>
        <p:txBody>
          <a:bodyPr/>
          <a:lstStyle/>
          <a:p>
            <a:r>
              <a:rPr kumimoji="1" lang="ja-JP" altLang="en-US"/>
              <a:t>プログラミング学習における</a:t>
            </a:r>
            <a:br>
              <a:rPr kumimoji="1" lang="en-US" altLang="ja-JP"/>
            </a:br>
            <a:r>
              <a:rPr kumimoji="1" lang="en-US" altLang="ja-JP"/>
              <a:t>SO</a:t>
            </a:r>
            <a:r>
              <a:rPr kumimoji="1" lang="ja-JP" altLang="en-US"/>
              <a:t>と言語ドキュメントの問題点</a:t>
            </a:r>
          </a:p>
        </p:txBody>
      </p:sp>
      <p:sp>
        <p:nvSpPr>
          <p:cNvPr id="3" name="コンテンツ プレースホルダー 2">
            <a:extLst>
              <a:ext uri="{FF2B5EF4-FFF2-40B4-BE49-F238E27FC236}">
                <a16:creationId xmlns:a16="http://schemas.microsoft.com/office/drawing/2014/main" id="{01E98F1D-72FE-FC52-9714-B8F085B3659C}"/>
              </a:ext>
            </a:extLst>
          </p:cNvPr>
          <p:cNvSpPr>
            <a:spLocks noGrp="1"/>
          </p:cNvSpPr>
          <p:nvPr>
            <p:ph idx="1"/>
          </p:nvPr>
        </p:nvSpPr>
        <p:spPr/>
        <p:txBody>
          <a:bodyPr/>
          <a:lstStyle/>
          <a:p>
            <a:r>
              <a:rPr kumimoji="1" lang="en-US" altLang="ja-JP"/>
              <a:t>Stack Overflow</a:t>
            </a:r>
          </a:p>
          <a:p>
            <a:pPr lvl="1"/>
            <a:r>
              <a:rPr kumimoji="1" lang="ja-JP" altLang="en-US"/>
              <a:t>プログラミング言語の基本機能に関する理解支援</a:t>
            </a:r>
            <a:r>
              <a:rPr lang="ja-JP" altLang="en-US"/>
              <a:t>がない</a:t>
            </a:r>
            <a:endParaRPr kumimoji="1" lang="en-US" altLang="ja-JP"/>
          </a:p>
          <a:p>
            <a:r>
              <a:rPr lang="ja-JP" altLang="en-US"/>
              <a:t>言語ドキュメント</a:t>
            </a:r>
            <a:endParaRPr lang="en-US" altLang="ja-JP"/>
          </a:p>
          <a:p>
            <a:pPr lvl="1"/>
            <a:r>
              <a:rPr lang="ja-JP" altLang="en-US"/>
              <a:t>実例を学べる</a:t>
            </a:r>
            <a:r>
              <a:rPr kumimoji="1" lang="ja-JP" altLang="en-US"/>
              <a:t>別のリソース</a:t>
            </a:r>
            <a:r>
              <a:rPr lang="ja-JP" altLang="en-US"/>
              <a:t>を併用</a:t>
            </a:r>
            <a:r>
              <a:rPr kumimoji="1" lang="ja-JP" altLang="en-US"/>
              <a:t>する必要がある</a:t>
            </a:r>
            <a:endParaRPr kumimoji="1" lang="en-US" altLang="ja-JP"/>
          </a:p>
          <a:p>
            <a:pPr lvl="1"/>
            <a:endParaRPr lang="en-US" altLang="ja-JP"/>
          </a:p>
          <a:p>
            <a:r>
              <a:rPr kumimoji="1" lang="ja-JP" altLang="en-US"/>
              <a:t>ただし、</a:t>
            </a:r>
            <a:endParaRPr kumimoji="1" lang="en-US" altLang="ja-JP"/>
          </a:p>
          <a:p>
            <a:pPr lvl="1"/>
            <a:r>
              <a:rPr kumimoji="1" lang="en-US" altLang="ja-JP"/>
              <a:t>Stack Overflow </a:t>
            </a:r>
            <a:r>
              <a:rPr kumimoji="1" lang="ja-JP" altLang="en-US"/>
              <a:t>と言語ドキュメントは</a:t>
            </a:r>
            <a:br>
              <a:rPr kumimoji="1" lang="en-US" altLang="ja-JP"/>
            </a:br>
            <a:r>
              <a:rPr kumimoji="1" lang="ja-JP" altLang="en-US"/>
              <a:t>互いにないものを補い合う関係にある</a:t>
            </a:r>
            <a:endParaRPr kumimoji="1" lang="en-US" altLang="ja-JP"/>
          </a:p>
        </p:txBody>
      </p:sp>
      <p:sp>
        <p:nvSpPr>
          <p:cNvPr id="4" name="スライド番号プレースホルダー 3">
            <a:extLst>
              <a:ext uri="{FF2B5EF4-FFF2-40B4-BE49-F238E27FC236}">
                <a16:creationId xmlns:a16="http://schemas.microsoft.com/office/drawing/2014/main" id="{EEE5AF83-1A38-101E-7444-ECBA400CC071}"/>
              </a:ext>
            </a:extLst>
          </p:cNvPr>
          <p:cNvSpPr>
            <a:spLocks noGrp="1"/>
          </p:cNvSpPr>
          <p:nvPr>
            <p:ph type="sldNum" sz="quarter" idx="12"/>
          </p:nvPr>
        </p:nvSpPr>
        <p:spPr/>
        <p:txBody>
          <a:bodyPr/>
          <a:lstStyle/>
          <a:p>
            <a:fld id="{B16735D3-C9E7-F649-AF37-A9D08763696D}" type="slidenum">
              <a:rPr lang="ja-JP" altLang="en-US" smtClean="0"/>
              <a:pPr/>
              <a:t>11</a:t>
            </a:fld>
            <a:endParaRPr lang="ja-JP" altLang="en-US"/>
          </a:p>
        </p:txBody>
      </p:sp>
    </p:spTree>
    <p:extLst>
      <p:ext uri="{BB962C8B-B14F-4D97-AF65-F5344CB8AC3E}">
        <p14:creationId xmlns:p14="http://schemas.microsoft.com/office/powerpoint/2010/main" val="71018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E4926DAB-4570-4B90-BCCE-DD400220EB3F}"/>
              </a:ext>
            </a:extLst>
          </p:cNvPr>
          <p:cNvPicPr>
            <a:picLocks noChangeAspect="1"/>
          </p:cNvPicPr>
          <p:nvPr/>
        </p:nvPicPr>
        <p:blipFill rotWithShape="1">
          <a:blip r:embed="rId3"/>
          <a:srcRect t="85808"/>
          <a:stretch/>
        </p:blipFill>
        <p:spPr>
          <a:xfrm>
            <a:off x="5075305" y="5545317"/>
            <a:ext cx="3902983" cy="751299"/>
          </a:xfrm>
          <a:prstGeom prst="rect">
            <a:avLst/>
          </a:prstGeom>
        </p:spPr>
      </p:pic>
      <p:pic>
        <p:nvPicPr>
          <p:cNvPr id="9" name="図 8">
            <a:extLst>
              <a:ext uri="{FF2B5EF4-FFF2-40B4-BE49-F238E27FC236}">
                <a16:creationId xmlns:a16="http://schemas.microsoft.com/office/drawing/2014/main" id="{4106D026-57F5-4641-957A-CBC116152C5C}"/>
              </a:ext>
            </a:extLst>
          </p:cNvPr>
          <p:cNvPicPr>
            <a:picLocks noChangeAspect="1"/>
          </p:cNvPicPr>
          <p:nvPr/>
        </p:nvPicPr>
        <p:blipFill rotWithShape="1">
          <a:blip r:embed="rId3"/>
          <a:srcRect b="82894"/>
          <a:stretch/>
        </p:blipFill>
        <p:spPr>
          <a:xfrm>
            <a:off x="5065921" y="4673658"/>
            <a:ext cx="3902983" cy="905544"/>
          </a:xfrm>
          <a:prstGeom prst="rect">
            <a:avLst/>
          </a:prstGeom>
        </p:spPr>
      </p:pic>
      <p:pic>
        <p:nvPicPr>
          <p:cNvPr id="34" name="図 33">
            <a:extLst>
              <a:ext uri="{FF2B5EF4-FFF2-40B4-BE49-F238E27FC236}">
                <a16:creationId xmlns:a16="http://schemas.microsoft.com/office/drawing/2014/main" id="{88F296B8-D19D-4C32-A0A8-2964F271C491}"/>
              </a:ext>
            </a:extLst>
          </p:cNvPr>
          <p:cNvPicPr>
            <a:picLocks noChangeAspect="1"/>
          </p:cNvPicPr>
          <p:nvPr/>
        </p:nvPicPr>
        <p:blipFill rotWithShape="1">
          <a:blip r:embed="rId4"/>
          <a:srcRect t="88071" b="-1056"/>
          <a:stretch/>
        </p:blipFill>
        <p:spPr>
          <a:xfrm>
            <a:off x="5103381" y="3589900"/>
            <a:ext cx="3865523" cy="579940"/>
          </a:xfrm>
          <a:prstGeom prst="rect">
            <a:avLst/>
          </a:prstGeom>
        </p:spPr>
      </p:pic>
      <p:pic>
        <p:nvPicPr>
          <p:cNvPr id="7" name="図 6">
            <a:extLst>
              <a:ext uri="{FF2B5EF4-FFF2-40B4-BE49-F238E27FC236}">
                <a16:creationId xmlns:a16="http://schemas.microsoft.com/office/drawing/2014/main" id="{1C6830A9-0ED8-4BFE-A4D7-462E02A68DA4}"/>
              </a:ext>
            </a:extLst>
          </p:cNvPr>
          <p:cNvPicPr>
            <a:picLocks noChangeAspect="1"/>
          </p:cNvPicPr>
          <p:nvPr/>
        </p:nvPicPr>
        <p:blipFill rotWithShape="1">
          <a:blip r:embed="rId4"/>
          <a:srcRect b="82830"/>
          <a:stretch/>
        </p:blipFill>
        <p:spPr>
          <a:xfrm>
            <a:off x="5103381" y="2807440"/>
            <a:ext cx="3865523" cy="766869"/>
          </a:xfrm>
          <a:prstGeom prst="rect">
            <a:avLst/>
          </a:prstGeom>
        </p:spPr>
      </p:pic>
      <p:pic>
        <p:nvPicPr>
          <p:cNvPr id="6" name="図 5"/>
          <p:cNvPicPr>
            <a:picLocks noChangeAspect="1"/>
          </p:cNvPicPr>
          <p:nvPr/>
        </p:nvPicPr>
        <p:blipFill rotWithShape="1">
          <a:blip r:embed="rId5"/>
          <a:srcRect t="2" b="-3025"/>
          <a:stretch/>
        </p:blipFill>
        <p:spPr>
          <a:xfrm>
            <a:off x="145486" y="2644752"/>
            <a:ext cx="3928368" cy="3868728"/>
          </a:xfrm>
          <a:prstGeom prst="rect">
            <a:avLst/>
          </a:prstGeom>
        </p:spPr>
      </p:pic>
      <p:sp>
        <p:nvSpPr>
          <p:cNvPr id="4" name="スライド番号プレースホルダー 3">
            <a:extLst>
              <a:ext uri="{FF2B5EF4-FFF2-40B4-BE49-F238E27FC236}">
                <a16:creationId xmlns:a16="http://schemas.microsoft.com/office/drawing/2014/main" id="{DF09B91A-6750-401F-8C31-C2A2F86F983E}"/>
              </a:ext>
            </a:extLst>
          </p:cNvPr>
          <p:cNvSpPr>
            <a:spLocks noGrp="1"/>
          </p:cNvSpPr>
          <p:nvPr>
            <p:ph type="sldNum" sz="quarter" idx="12"/>
          </p:nvPr>
        </p:nvSpPr>
        <p:spPr/>
        <p:txBody>
          <a:bodyPr/>
          <a:lstStyle/>
          <a:p>
            <a:fld id="{B16735D3-C9E7-F649-AF37-A9D08763696D}" type="slidenum">
              <a:rPr lang="ja-JP" altLang="en-US" smtClean="0"/>
              <a:pPr/>
              <a:t>12</a:t>
            </a:fld>
            <a:endParaRPr lang="ja-JP" altLang="en-US"/>
          </a:p>
        </p:txBody>
      </p:sp>
      <p:sp>
        <p:nvSpPr>
          <p:cNvPr id="29" name="正方形/長方形 28"/>
          <p:cNvSpPr/>
          <p:nvPr/>
        </p:nvSpPr>
        <p:spPr>
          <a:xfrm>
            <a:off x="3350769" y="2638656"/>
            <a:ext cx="729462" cy="395933"/>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58" name="フリーフォーム 57"/>
          <p:cNvSpPr/>
          <p:nvPr/>
        </p:nvSpPr>
        <p:spPr>
          <a:xfrm>
            <a:off x="5088723" y="3518092"/>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5088723" y="3471859"/>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a:outerShdw dist="254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57">
            <a:extLst>
              <a:ext uri="{FF2B5EF4-FFF2-40B4-BE49-F238E27FC236}">
                <a16:creationId xmlns:a16="http://schemas.microsoft.com/office/drawing/2014/main" id="{E6641DFF-900B-492A-8FCF-6A082B21BB78}"/>
              </a:ext>
            </a:extLst>
          </p:cNvPr>
          <p:cNvSpPr/>
          <p:nvPr/>
        </p:nvSpPr>
        <p:spPr>
          <a:xfrm>
            <a:off x="5055546" y="5543602"/>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55">
            <a:extLst>
              <a:ext uri="{FF2B5EF4-FFF2-40B4-BE49-F238E27FC236}">
                <a16:creationId xmlns:a16="http://schemas.microsoft.com/office/drawing/2014/main" id="{FCD64119-0675-41C1-BAEA-74FDD1CEAC31}"/>
              </a:ext>
            </a:extLst>
          </p:cNvPr>
          <p:cNvSpPr/>
          <p:nvPr/>
        </p:nvSpPr>
        <p:spPr>
          <a:xfrm>
            <a:off x="5055546" y="5497369"/>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a:outerShdw dist="254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CC539E7B-48EA-109A-9C36-E2617FF14FD1}"/>
              </a:ext>
            </a:extLst>
          </p:cNvPr>
          <p:cNvSpPr>
            <a:spLocks noGrp="1"/>
          </p:cNvSpPr>
          <p:nvPr>
            <p:ph type="title"/>
          </p:nvPr>
        </p:nvSpPr>
        <p:spPr/>
        <p:txBody>
          <a:bodyPr/>
          <a:lstStyle/>
          <a:p>
            <a:r>
              <a:rPr lang="en-US" altLang="ja-JP"/>
              <a:t>SO</a:t>
            </a:r>
            <a:r>
              <a:rPr lang="ja-JP" altLang="en-US"/>
              <a:t>と言語ドキュメントの紐づけ</a:t>
            </a:r>
            <a:endParaRPr lang="en-US" altLang="ja-JP"/>
          </a:p>
        </p:txBody>
      </p:sp>
      <p:sp>
        <p:nvSpPr>
          <p:cNvPr id="35" name="テキスト ボックス 34">
            <a:extLst>
              <a:ext uri="{FF2B5EF4-FFF2-40B4-BE49-F238E27FC236}">
                <a16:creationId xmlns:a16="http://schemas.microsoft.com/office/drawing/2014/main" id="{7B379FA7-78E3-4E06-9EF0-129989C412CF}"/>
              </a:ext>
            </a:extLst>
          </p:cNvPr>
          <p:cNvSpPr txBox="1"/>
          <p:nvPr/>
        </p:nvSpPr>
        <p:spPr>
          <a:xfrm>
            <a:off x="1385150" y="2003448"/>
            <a:ext cx="1594253" cy="461665"/>
          </a:xfrm>
          <a:prstGeom prst="rect">
            <a:avLst/>
          </a:prstGeom>
          <a:noFill/>
        </p:spPr>
        <p:txBody>
          <a:bodyPr wrap="square" rtlCol="0">
            <a:spAutoFit/>
          </a:bodyPr>
          <a:lstStyle/>
          <a:p>
            <a:r>
              <a:rPr kumimoji="1" lang="en-US" altLang="ja-JP" sz="2400"/>
              <a:t>SO</a:t>
            </a:r>
            <a:r>
              <a:rPr kumimoji="1" lang="ja-JP" altLang="en-US" sz="2400"/>
              <a:t>の投稿</a:t>
            </a:r>
          </a:p>
        </p:txBody>
      </p:sp>
      <p:sp>
        <p:nvSpPr>
          <p:cNvPr id="37" name="テキスト ボックス 36">
            <a:extLst>
              <a:ext uri="{FF2B5EF4-FFF2-40B4-BE49-F238E27FC236}">
                <a16:creationId xmlns:a16="http://schemas.microsoft.com/office/drawing/2014/main" id="{D73305F6-6D91-4A1D-A1C3-DA3A9F3EA9DC}"/>
              </a:ext>
            </a:extLst>
          </p:cNvPr>
          <p:cNvSpPr txBox="1"/>
          <p:nvPr/>
        </p:nvSpPr>
        <p:spPr>
          <a:xfrm>
            <a:off x="5326719" y="2003448"/>
            <a:ext cx="3544616" cy="461665"/>
          </a:xfrm>
          <a:prstGeom prst="rect">
            <a:avLst/>
          </a:prstGeom>
          <a:noFill/>
        </p:spPr>
        <p:txBody>
          <a:bodyPr wrap="square" rtlCol="0">
            <a:spAutoFit/>
          </a:bodyPr>
          <a:lstStyle/>
          <a:p>
            <a:r>
              <a:rPr kumimoji="1" lang="ja-JP" altLang="en-US" sz="2400"/>
              <a:t>言語ドキュメントの項目</a:t>
            </a:r>
            <a:endParaRPr kumimoji="1" lang="en-US" altLang="ja-JP" sz="2400"/>
          </a:p>
        </p:txBody>
      </p:sp>
    </p:spTree>
    <p:extLst>
      <p:ext uri="{BB962C8B-B14F-4D97-AF65-F5344CB8AC3E}">
        <p14:creationId xmlns:p14="http://schemas.microsoft.com/office/powerpoint/2010/main" val="18164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E4926DAB-4570-4B90-BCCE-DD400220EB3F}"/>
              </a:ext>
            </a:extLst>
          </p:cNvPr>
          <p:cNvPicPr>
            <a:picLocks noChangeAspect="1"/>
          </p:cNvPicPr>
          <p:nvPr/>
        </p:nvPicPr>
        <p:blipFill rotWithShape="1">
          <a:blip r:embed="rId3"/>
          <a:srcRect t="85808"/>
          <a:stretch/>
        </p:blipFill>
        <p:spPr>
          <a:xfrm>
            <a:off x="5075305" y="5545317"/>
            <a:ext cx="3902983" cy="751299"/>
          </a:xfrm>
          <a:prstGeom prst="rect">
            <a:avLst/>
          </a:prstGeom>
        </p:spPr>
      </p:pic>
      <p:pic>
        <p:nvPicPr>
          <p:cNvPr id="9" name="図 8">
            <a:extLst>
              <a:ext uri="{FF2B5EF4-FFF2-40B4-BE49-F238E27FC236}">
                <a16:creationId xmlns:a16="http://schemas.microsoft.com/office/drawing/2014/main" id="{4106D026-57F5-4641-957A-CBC116152C5C}"/>
              </a:ext>
            </a:extLst>
          </p:cNvPr>
          <p:cNvPicPr>
            <a:picLocks noChangeAspect="1"/>
          </p:cNvPicPr>
          <p:nvPr/>
        </p:nvPicPr>
        <p:blipFill rotWithShape="1">
          <a:blip r:embed="rId3"/>
          <a:srcRect b="82894"/>
          <a:stretch/>
        </p:blipFill>
        <p:spPr>
          <a:xfrm>
            <a:off x="5065921" y="4673658"/>
            <a:ext cx="3902983" cy="905544"/>
          </a:xfrm>
          <a:prstGeom prst="rect">
            <a:avLst/>
          </a:prstGeom>
        </p:spPr>
      </p:pic>
      <p:pic>
        <p:nvPicPr>
          <p:cNvPr id="34" name="図 33">
            <a:extLst>
              <a:ext uri="{FF2B5EF4-FFF2-40B4-BE49-F238E27FC236}">
                <a16:creationId xmlns:a16="http://schemas.microsoft.com/office/drawing/2014/main" id="{88F296B8-D19D-4C32-A0A8-2964F271C491}"/>
              </a:ext>
            </a:extLst>
          </p:cNvPr>
          <p:cNvPicPr>
            <a:picLocks noChangeAspect="1"/>
          </p:cNvPicPr>
          <p:nvPr/>
        </p:nvPicPr>
        <p:blipFill rotWithShape="1">
          <a:blip r:embed="rId4"/>
          <a:srcRect t="88071" b="-1056"/>
          <a:stretch/>
        </p:blipFill>
        <p:spPr>
          <a:xfrm>
            <a:off x="5103381" y="3589900"/>
            <a:ext cx="3865523" cy="579940"/>
          </a:xfrm>
          <a:prstGeom prst="rect">
            <a:avLst/>
          </a:prstGeom>
        </p:spPr>
      </p:pic>
      <p:pic>
        <p:nvPicPr>
          <p:cNvPr id="7" name="図 6">
            <a:extLst>
              <a:ext uri="{FF2B5EF4-FFF2-40B4-BE49-F238E27FC236}">
                <a16:creationId xmlns:a16="http://schemas.microsoft.com/office/drawing/2014/main" id="{1C6830A9-0ED8-4BFE-A4D7-462E02A68DA4}"/>
              </a:ext>
            </a:extLst>
          </p:cNvPr>
          <p:cNvPicPr>
            <a:picLocks noChangeAspect="1"/>
          </p:cNvPicPr>
          <p:nvPr/>
        </p:nvPicPr>
        <p:blipFill rotWithShape="1">
          <a:blip r:embed="rId4"/>
          <a:srcRect b="82830"/>
          <a:stretch/>
        </p:blipFill>
        <p:spPr>
          <a:xfrm>
            <a:off x="5103381" y="2807440"/>
            <a:ext cx="3865523" cy="766869"/>
          </a:xfrm>
          <a:prstGeom prst="rect">
            <a:avLst/>
          </a:prstGeom>
        </p:spPr>
      </p:pic>
      <p:pic>
        <p:nvPicPr>
          <p:cNvPr id="6" name="図 5"/>
          <p:cNvPicPr>
            <a:picLocks noChangeAspect="1"/>
          </p:cNvPicPr>
          <p:nvPr/>
        </p:nvPicPr>
        <p:blipFill rotWithShape="1">
          <a:blip r:embed="rId5"/>
          <a:srcRect t="2" b="-3025"/>
          <a:stretch/>
        </p:blipFill>
        <p:spPr>
          <a:xfrm>
            <a:off x="145486" y="2644752"/>
            <a:ext cx="3928368" cy="3868728"/>
          </a:xfrm>
          <a:prstGeom prst="rect">
            <a:avLst/>
          </a:prstGeom>
        </p:spPr>
      </p:pic>
      <p:sp>
        <p:nvSpPr>
          <p:cNvPr id="4" name="スライド番号プレースホルダー 3">
            <a:extLst>
              <a:ext uri="{FF2B5EF4-FFF2-40B4-BE49-F238E27FC236}">
                <a16:creationId xmlns:a16="http://schemas.microsoft.com/office/drawing/2014/main" id="{DF09B91A-6750-401F-8C31-C2A2F86F983E}"/>
              </a:ext>
            </a:extLst>
          </p:cNvPr>
          <p:cNvSpPr>
            <a:spLocks noGrp="1"/>
          </p:cNvSpPr>
          <p:nvPr>
            <p:ph type="sldNum" sz="quarter" idx="12"/>
          </p:nvPr>
        </p:nvSpPr>
        <p:spPr/>
        <p:txBody>
          <a:bodyPr/>
          <a:lstStyle/>
          <a:p>
            <a:fld id="{B16735D3-C9E7-F649-AF37-A9D08763696D}" type="slidenum">
              <a:rPr lang="ja-JP" altLang="en-US" smtClean="0"/>
              <a:pPr/>
              <a:t>13</a:t>
            </a:fld>
            <a:endParaRPr lang="ja-JP" altLang="en-US"/>
          </a:p>
        </p:txBody>
      </p:sp>
      <p:sp>
        <p:nvSpPr>
          <p:cNvPr id="29" name="正方形/長方形 28"/>
          <p:cNvSpPr/>
          <p:nvPr/>
        </p:nvSpPr>
        <p:spPr>
          <a:xfrm>
            <a:off x="3350769" y="2638656"/>
            <a:ext cx="729462" cy="395933"/>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2" name="テキスト ボックス 31"/>
          <p:cNvSpPr txBox="1"/>
          <p:nvPr/>
        </p:nvSpPr>
        <p:spPr>
          <a:xfrm>
            <a:off x="4176346" y="4340548"/>
            <a:ext cx="1016140" cy="400110"/>
          </a:xfrm>
          <a:prstGeom prst="rect">
            <a:avLst/>
          </a:prstGeom>
          <a:noFill/>
        </p:spPr>
        <p:txBody>
          <a:bodyPr wrap="square" rtlCol="0">
            <a:spAutoFit/>
          </a:bodyPr>
          <a:lstStyle/>
          <a:p>
            <a:r>
              <a:rPr kumimoji="1" lang="ja-JP" altLang="en-US" sz="2000" b="1"/>
              <a:t>紐づけ</a:t>
            </a:r>
          </a:p>
        </p:txBody>
      </p:sp>
      <p:sp>
        <p:nvSpPr>
          <p:cNvPr id="58" name="フリーフォーム 57"/>
          <p:cNvSpPr/>
          <p:nvPr/>
        </p:nvSpPr>
        <p:spPr>
          <a:xfrm>
            <a:off x="5088723" y="3518092"/>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5088723" y="3471859"/>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a:outerShdw dist="254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57">
            <a:extLst>
              <a:ext uri="{FF2B5EF4-FFF2-40B4-BE49-F238E27FC236}">
                <a16:creationId xmlns:a16="http://schemas.microsoft.com/office/drawing/2014/main" id="{E6641DFF-900B-492A-8FCF-6A082B21BB78}"/>
              </a:ext>
            </a:extLst>
          </p:cNvPr>
          <p:cNvSpPr/>
          <p:nvPr/>
        </p:nvSpPr>
        <p:spPr>
          <a:xfrm>
            <a:off x="5055546" y="5543602"/>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55">
            <a:extLst>
              <a:ext uri="{FF2B5EF4-FFF2-40B4-BE49-F238E27FC236}">
                <a16:creationId xmlns:a16="http://schemas.microsoft.com/office/drawing/2014/main" id="{FCD64119-0675-41C1-BAEA-74FDD1CEAC31}"/>
              </a:ext>
            </a:extLst>
          </p:cNvPr>
          <p:cNvSpPr/>
          <p:nvPr/>
        </p:nvSpPr>
        <p:spPr>
          <a:xfrm>
            <a:off x="5055546" y="5497369"/>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a:outerShdw dist="254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CC539E7B-48EA-109A-9C36-E2617FF14FD1}"/>
              </a:ext>
            </a:extLst>
          </p:cNvPr>
          <p:cNvSpPr>
            <a:spLocks noGrp="1"/>
          </p:cNvSpPr>
          <p:nvPr>
            <p:ph type="title"/>
          </p:nvPr>
        </p:nvSpPr>
        <p:spPr/>
        <p:txBody>
          <a:bodyPr/>
          <a:lstStyle/>
          <a:p>
            <a:r>
              <a:rPr lang="en-US" altLang="ja-JP"/>
              <a:t>SO</a:t>
            </a:r>
            <a:r>
              <a:rPr lang="ja-JP" altLang="en-US"/>
              <a:t>と言語ドキュメントの紐づけ</a:t>
            </a:r>
            <a:endParaRPr lang="en-US" altLang="ja-JP"/>
          </a:p>
        </p:txBody>
      </p:sp>
      <p:sp>
        <p:nvSpPr>
          <p:cNvPr id="35" name="テキスト ボックス 34">
            <a:extLst>
              <a:ext uri="{FF2B5EF4-FFF2-40B4-BE49-F238E27FC236}">
                <a16:creationId xmlns:a16="http://schemas.microsoft.com/office/drawing/2014/main" id="{7B379FA7-78E3-4E06-9EF0-129989C412CF}"/>
              </a:ext>
            </a:extLst>
          </p:cNvPr>
          <p:cNvSpPr txBox="1"/>
          <p:nvPr/>
        </p:nvSpPr>
        <p:spPr>
          <a:xfrm>
            <a:off x="1385150" y="2003448"/>
            <a:ext cx="1594253" cy="461665"/>
          </a:xfrm>
          <a:prstGeom prst="rect">
            <a:avLst/>
          </a:prstGeom>
          <a:noFill/>
        </p:spPr>
        <p:txBody>
          <a:bodyPr wrap="square" rtlCol="0">
            <a:spAutoFit/>
          </a:bodyPr>
          <a:lstStyle/>
          <a:p>
            <a:r>
              <a:rPr kumimoji="1" lang="en-US" altLang="ja-JP" sz="2400"/>
              <a:t>SO</a:t>
            </a:r>
            <a:r>
              <a:rPr kumimoji="1" lang="ja-JP" altLang="en-US" sz="2400"/>
              <a:t>の投稿</a:t>
            </a:r>
          </a:p>
        </p:txBody>
      </p:sp>
      <p:sp>
        <p:nvSpPr>
          <p:cNvPr id="37" name="テキスト ボックス 36">
            <a:extLst>
              <a:ext uri="{FF2B5EF4-FFF2-40B4-BE49-F238E27FC236}">
                <a16:creationId xmlns:a16="http://schemas.microsoft.com/office/drawing/2014/main" id="{D73305F6-6D91-4A1D-A1C3-DA3A9F3EA9DC}"/>
              </a:ext>
            </a:extLst>
          </p:cNvPr>
          <p:cNvSpPr txBox="1"/>
          <p:nvPr/>
        </p:nvSpPr>
        <p:spPr>
          <a:xfrm>
            <a:off x="5326719" y="2003448"/>
            <a:ext cx="3544616" cy="461665"/>
          </a:xfrm>
          <a:prstGeom prst="rect">
            <a:avLst/>
          </a:prstGeom>
          <a:noFill/>
        </p:spPr>
        <p:txBody>
          <a:bodyPr wrap="square" rtlCol="0">
            <a:spAutoFit/>
          </a:bodyPr>
          <a:lstStyle/>
          <a:p>
            <a:r>
              <a:rPr kumimoji="1" lang="ja-JP" altLang="en-US" sz="2400"/>
              <a:t>言語ドキュメントの項目</a:t>
            </a:r>
            <a:endParaRPr kumimoji="1" lang="en-US" altLang="ja-JP" sz="2400"/>
          </a:p>
        </p:txBody>
      </p:sp>
      <p:cxnSp>
        <p:nvCxnSpPr>
          <p:cNvPr id="44" name="直線コネクタ 43">
            <a:extLst>
              <a:ext uri="{FF2B5EF4-FFF2-40B4-BE49-F238E27FC236}">
                <a16:creationId xmlns:a16="http://schemas.microsoft.com/office/drawing/2014/main" id="{8D70F77B-5130-4BA2-8D0A-C499E5078FD0}"/>
              </a:ext>
            </a:extLst>
          </p:cNvPr>
          <p:cNvCxnSpPr>
            <a:cxnSpLocks/>
          </p:cNvCxnSpPr>
          <p:nvPr/>
        </p:nvCxnSpPr>
        <p:spPr>
          <a:xfrm flipV="1">
            <a:off x="4073854" y="3190883"/>
            <a:ext cx="1029527" cy="1388241"/>
          </a:xfrm>
          <a:prstGeom prst="line">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DCCBAAF-A7EB-481D-8422-783F8F53B4D7}"/>
              </a:ext>
            </a:extLst>
          </p:cNvPr>
          <p:cNvCxnSpPr/>
          <p:nvPr/>
        </p:nvCxnSpPr>
        <p:spPr>
          <a:xfrm>
            <a:off x="4073854" y="4579124"/>
            <a:ext cx="992067" cy="547314"/>
          </a:xfrm>
          <a:prstGeom prst="line">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6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2">
            <a:extLst>
              <a:ext uri="{FF2B5EF4-FFF2-40B4-BE49-F238E27FC236}">
                <a16:creationId xmlns:a16="http://schemas.microsoft.com/office/drawing/2014/main" id="{ADE3D210-CA8F-4670-9C8C-C9A41017C824}"/>
              </a:ext>
            </a:extLst>
          </p:cNvPr>
          <p:cNvSpPr txBox="1">
            <a:spLocks/>
          </p:cNvSpPr>
          <p:nvPr/>
        </p:nvSpPr>
        <p:spPr>
          <a:xfrm>
            <a:off x="396000" y="1728000"/>
            <a:ext cx="8352000" cy="4734000"/>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None/>
            </a:pPr>
            <a:r>
              <a:rPr lang="ja-JP" altLang="en-US"/>
              <a:t>投稿を理解するために必要なプログラミング言語の</a:t>
            </a:r>
            <a:br>
              <a:rPr lang="ja-JP" altLang="en-US"/>
            </a:br>
            <a:r>
              <a:rPr lang="ja-JP" altLang="en-US"/>
              <a:t>基本機能を簡単に知ることができる</a:t>
            </a:r>
          </a:p>
        </p:txBody>
      </p:sp>
      <p:pic>
        <p:nvPicPr>
          <p:cNvPr id="36" name="図 35">
            <a:extLst>
              <a:ext uri="{FF2B5EF4-FFF2-40B4-BE49-F238E27FC236}">
                <a16:creationId xmlns:a16="http://schemas.microsoft.com/office/drawing/2014/main" id="{E4926DAB-4570-4B90-BCCE-DD400220EB3F}"/>
              </a:ext>
            </a:extLst>
          </p:cNvPr>
          <p:cNvPicPr>
            <a:picLocks noChangeAspect="1"/>
          </p:cNvPicPr>
          <p:nvPr/>
        </p:nvPicPr>
        <p:blipFill rotWithShape="1">
          <a:blip r:embed="rId3"/>
          <a:srcRect t="85808"/>
          <a:stretch/>
        </p:blipFill>
        <p:spPr>
          <a:xfrm>
            <a:off x="5075305" y="5545317"/>
            <a:ext cx="3902983" cy="751299"/>
          </a:xfrm>
          <a:prstGeom prst="rect">
            <a:avLst/>
          </a:prstGeom>
        </p:spPr>
      </p:pic>
      <p:pic>
        <p:nvPicPr>
          <p:cNvPr id="9" name="図 8">
            <a:extLst>
              <a:ext uri="{FF2B5EF4-FFF2-40B4-BE49-F238E27FC236}">
                <a16:creationId xmlns:a16="http://schemas.microsoft.com/office/drawing/2014/main" id="{4106D026-57F5-4641-957A-CBC116152C5C}"/>
              </a:ext>
            </a:extLst>
          </p:cNvPr>
          <p:cNvPicPr>
            <a:picLocks noChangeAspect="1"/>
          </p:cNvPicPr>
          <p:nvPr/>
        </p:nvPicPr>
        <p:blipFill rotWithShape="1">
          <a:blip r:embed="rId3"/>
          <a:srcRect b="82894"/>
          <a:stretch/>
        </p:blipFill>
        <p:spPr>
          <a:xfrm>
            <a:off x="5065921" y="4673658"/>
            <a:ext cx="3902983" cy="905544"/>
          </a:xfrm>
          <a:prstGeom prst="rect">
            <a:avLst/>
          </a:prstGeom>
        </p:spPr>
      </p:pic>
      <p:pic>
        <p:nvPicPr>
          <p:cNvPr id="34" name="図 33">
            <a:extLst>
              <a:ext uri="{FF2B5EF4-FFF2-40B4-BE49-F238E27FC236}">
                <a16:creationId xmlns:a16="http://schemas.microsoft.com/office/drawing/2014/main" id="{88F296B8-D19D-4C32-A0A8-2964F271C491}"/>
              </a:ext>
            </a:extLst>
          </p:cNvPr>
          <p:cNvPicPr>
            <a:picLocks noChangeAspect="1"/>
          </p:cNvPicPr>
          <p:nvPr/>
        </p:nvPicPr>
        <p:blipFill rotWithShape="1">
          <a:blip r:embed="rId4"/>
          <a:srcRect t="88071" b="-1056"/>
          <a:stretch/>
        </p:blipFill>
        <p:spPr>
          <a:xfrm>
            <a:off x="5103381" y="3589900"/>
            <a:ext cx="3865523" cy="579940"/>
          </a:xfrm>
          <a:prstGeom prst="rect">
            <a:avLst/>
          </a:prstGeom>
        </p:spPr>
      </p:pic>
      <p:pic>
        <p:nvPicPr>
          <p:cNvPr id="7" name="図 6">
            <a:extLst>
              <a:ext uri="{FF2B5EF4-FFF2-40B4-BE49-F238E27FC236}">
                <a16:creationId xmlns:a16="http://schemas.microsoft.com/office/drawing/2014/main" id="{1C6830A9-0ED8-4BFE-A4D7-462E02A68DA4}"/>
              </a:ext>
            </a:extLst>
          </p:cNvPr>
          <p:cNvPicPr>
            <a:picLocks noChangeAspect="1"/>
          </p:cNvPicPr>
          <p:nvPr/>
        </p:nvPicPr>
        <p:blipFill rotWithShape="1">
          <a:blip r:embed="rId4"/>
          <a:srcRect b="82830"/>
          <a:stretch/>
        </p:blipFill>
        <p:spPr>
          <a:xfrm>
            <a:off x="5103381" y="2807440"/>
            <a:ext cx="3865523" cy="766869"/>
          </a:xfrm>
          <a:prstGeom prst="rect">
            <a:avLst/>
          </a:prstGeom>
        </p:spPr>
      </p:pic>
      <p:pic>
        <p:nvPicPr>
          <p:cNvPr id="6" name="図 5"/>
          <p:cNvPicPr>
            <a:picLocks noChangeAspect="1"/>
          </p:cNvPicPr>
          <p:nvPr/>
        </p:nvPicPr>
        <p:blipFill rotWithShape="1">
          <a:blip r:embed="rId5"/>
          <a:srcRect t="2" b="-3025"/>
          <a:stretch/>
        </p:blipFill>
        <p:spPr>
          <a:xfrm>
            <a:off x="145486" y="2644752"/>
            <a:ext cx="3928368" cy="3868728"/>
          </a:xfrm>
          <a:prstGeom prst="rect">
            <a:avLst/>
          </a:prstGeom>
        </p:spPr>
      </p:pic>
      <p:sp>
        <p:nvSpPr>
          <p:cNvPr id="4" name="スライド番号プレースホルダー 3">
            <a:extLst>
              <a:ext uri="{FF2B5EF4-FFF2-40B4-BE49-F238E27FC236}">
                <a16:creationId xmlns:a16="http://schemas.microsoft.com/office/drawing/2014/main" id="{DF09B91A-6750-401F-8C31-C2A2F86F983E}"/>
              </a:ext>
            </a:extLst>
          </p:cNvPr>
          <p:cNvSpPr>
            <a:spLocks noGrp="1"/>
          </p:cNvSpPr>
          <p:nvPr>
            <p:ph type="sldNum" sz="quarter" idx="12"/>
          </p:nvPr>
        </p:nvSpPr>
        <p:spPr/>
        <p:txBody>
          <a:bodyPr/>
          <a:lstStyle/>
          <a:p>
            <a:fld id="{B16735D3-C9E7-F649-AF37-A9D08763696D}" type="slidenum">
              <a:rPr lang="ja-JP" altLang="en-US" smtClean="0"/>
              <a:pPr/>
              <a:t>14</a:t>
            </a:fld>
            <a:endParaRPr lang="ja-JP" altLang="en-US"/>
          </a:p>
        </p:txBody>
      </p:sp>
      <p:sp>
        <p:nvSpPr>
          <p:cNvPr id="29" name="正方形/長方形 28"/>
          <p:cNvSpPr/>
          <p:nvPr/>
        </p:nvSpPr>
        <p:spPr>
          <a:xfrm>
            <a:off x="3350769" y="2638656"/>
            <a:ext cx="729462" cy="395933"/>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2" name="テキスト ボックス 31"/>
          <p:cNvSpPr txBox="1"/>
          <p:nvPr/>
        </p:nvSpPr>
        <p:spPr>
          <a:xfrm>
            <a:off x="4176346" y="4340548"/>
            <a:ext cx="1016140" cy="400110"/>
          </a:xfrm>
          <a:prstGeom prst="rect">
            <a:avLst/>
          </a:prstGeom>
          <a:noFill/>
        </p:spPr>
        <p:txBody>
          <a:bodyPr wrap="square" rtlCol="0">
            <a:spAutoFit/>
          </a:bodyPr>
          <a:lstStyle/>
          <a:p>
            <a:r>
              <a:rPr kumimoji="1" lang="ja-JP" altLang="en-US" sz="2000" b="1"/>
              <a:t>紐づけ</a:t>
            </a:r>
          </a:p>
        </p:txBody>
      </p:sp>
      <p:sp>
        <p:nvSpPr>
          <p:cNvPr id="58" name="フリーフォーム 57"/>
          <p:cNvSpPr/>
          <p:nvPr/>
        </p:nvSpPr>
        <p:spPr>
          <a:xfrm>
            <a:off x="5088723" y="3518092"/>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5088723" y="3471859"/>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a:outerShdw dist="254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57">
            <a:extLst>
              <a:ext uri="{FF2B5EF4-FFF2-40B4-BE49-F238E27FC236}">
                <a16:creationId xmlns:a16="http://schemas.microsoft.com/office/drawing/2014/main" id="{E6641DFF-900B-492A-8FCF-6A082B21BB78}"/>
              </a:ext>
            </a:extLst>
          </p:cNvPr>
          <p:cNvSpPr/>
          <p:nvPr/>
        </p:nvSpPr>
        <p:spPr>
          <a:xfrm>
            <a:off x="5055546" y="5543602"/>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55">
            <a:extLst>
              <a:ext uri="{FF2B5EF4-FFF2-40B4-BE49-F238E27FC236}">
                <a16:creationId xmlns:a16="http://schemas.microsoft.com/office/drawing/2014/main" id="{FCD64119-0675-41C1-BAEA-74FDD1CEAC31}"/>
              </a:ext>
            </a:extLst>
          </p:cNvPr>
          <p:cNvSpPr/>
          <p:nvPr/>
        </p:nvSpPr>
        <p:spPr>
          <a:xfrm>
            <a:off x="5055546" y="5497369"/>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a:outerShdw dist="254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CC539E7B-48EA-109A-9C36-E2617FF14FD1}"/>
              </a:ext>
            </a:extLst>
          </p:cNvPr>
          <p:cNvSpPr>
            <a:spLocks noGrp="1"/>
          </p:cNvSpPr>
          <p:nvPr>
            <p:ph type="title"/>
          </p:nvPr>
        </p:nvSpPr>
        <p:spPr/>
        <p:txBody>
          <a:bodyPr/>
          <a:lstStyle/>
          <a:p>
            <a:r>
              <a:rPr kumimoji="1" lang="en-US" altLang="ja-JP"/>
              <a:t>SO </a:t>
            </a:r>
            <a:r>
              <a:rPr kumimoji="1" lang="ja-JP" altLang="en-US"/>
              <a:t>→ 言語ドキュメント</a:t>
            </a:r>
            <a:endParaRPr lang="en-US" altLang="ja-JP"/>
          </a:p>
        </p:txBody>
      </p:sp>
      <p:cxnSp>
        <p:nvCxnSpPr>
          <p:cNvPr id="10" name="直線矢印コネクタ 9">
            <a:extLst>
              <a:ext uri="{FF2B5EF4-FFF2-40B4-BE49-F238E27FC236}">
                <a16:creationId xmlns:a16="http://schemas.microsoft.com/office/drawing/2014/main" id="{A5170211-845E-431D-B979-24D497D84917}"/>
              </a:ext>
            </a:extLst>
          </p:cNvPr>
          <p:cNvCxnSpPr>
            <a:cxnSpLocks/>
            <a:stCxn id="6" idx="3"/>
            <a:endCxn id="7" idx="1"/>
          </p:cNvCxnSpPr>
          <p:nvPr/>
        </p:nvCxnSpPr>
        <p:spPr>
          <a:xfrm flipV="1">
            <a:off x="4073854" y="3190875"/>
            <a:ext cx="1029527" cy="13882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30505295-F1AB-4463-A384-0B7D0CBA580B}"/>
              </a:ext>
            </a:extLst>
          </p:cNvPr>
          <p:cNvCxnSpPr>
            <a:cxnSpLocks/>
            <a:stCxn id="6" idx="3"/>
            <a:endCxn id="9" idx="1"/>
          </p:cNvCxnSpPr>
          <p:nvPr/>
        </p:nvCxnSpPr>
        <p:spPr>
          <a:xfrm>
            <a:off x="4073854" y="4579116"/>
            <a:ext cx="992067" cy="54731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640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コンテンツ プレースホルダー 2">
            <a:extLst>
              <a:ext uri="{FF2B5EF4-FFF2-40B4-BE49-F238E27FC236}">
                <a16:creationId xmlns:a16="http://schemas.microsoft.com/office/drawing/2014/main" id="{ADE3D210-CA8F-4670-9C8C-C9A41017C824}"/>
              </a:ext>
            </a:extLst>
          </p:cNvPr>
          <p:cNvSpPr txBox="1">
            <a:spLocks/>
          </p:cNvSpPr>
          <p:nvPr/>
        </p:nvSpPr>
        <p:spPr>
          <a:xfrm>
            <a:off x="396000" y="1728000"/>
            <a:ext cx="8352000" cy="4734000"/>
          </a:xfrm>
          <a:prstGeom prst="rect">
            <a:avLst/>
          </a:prstGeom>
          <a:noFill/>
          <a:ln>
            <a:noFill/>
          </a:ln>
        </p:spPr>
        <p:txBody>
          <a:bodyPr vert="horz" wrap="none" lIns="54000" tIns="54000" rIns="54000" bIns="54000" rtlCol="0">
            <a:noAutofit/>
          </a:bodyPr>
          <a:lst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360000" indent="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720000" indent="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008000" indent="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260000" indent="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None/>
            </a:pPr>
            <a:r>
              <a:rPr lang="ja-JP" altLang="en-US"/>
              <a:t>言語ドキュメントで学びながら実践的な学習ができ</a:t>
            </a:r>
            <a:br>
              <a:rPr lang="ja-JP" altLang="en-US"/>
            </a:br>
            <a:r>
              <a:rPr lang="ja-JP" altLang="en-US"/>
              <a:t>学習の理解度を高められる</a:t>
            </a:r>
          </a:p>
        </p:txBody>
      </p:sp>
      <p:cxnSp>
        <p:nvCxnSpPr>
          <p:cNvPr id="19" name="直線矢印コネクタ 18">
            <a:extLst>
              <a:ext uri="{FF2B5EF4-FFF2-40B4-BE49-F238E27FC236}">
                <a16:creationId xmlns:a16="http://schemas.microsoft.com/office/drawing/2014/main" id="{276F6ABC-616C-437A-9CD3-3AACABA5AE54}"/>
              </a:ext>
            </a:extLst>
          </p:cNvPr>
          <p:cNvCxnSpPr>
            <a:cxnSpLocks/>
          </p:cNvCxnSpPr>
          <p:nvPr/>
        </p:nvCxnSpPr>
        <p:spPr>
          <a:xfrm flipH="1" flipV="1">
            <a:off x="4113141" y="4612474"/>
            <a:ext cx="952780" cy="50108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6" name="図 35">
            <a:extLst>
              <a:ext uri="{FF2B5EF4-FFF2-40B4-BE49-F238E27FC236}">
                <a16:creationId xmlns:a16="http://schemas.microsoft.com/office/drawing/2014/main" id="{E4926DAB-4570-4B90-BCCE-DD400220EB3F}"/>
              </a:ext>
            </a:extLst>
          </p:cNvPr>
          <p:cNvPicPr>
            <a:picLocks noChangeAspect="1"/>
          </p:cNvPicPr>
          <p:nvPr/>
        </p:nvPicPr>
        <p:blipFill rotWithShape="1">
          <a:blip r:embed="rId3"/>
          <a:srcRect t="85808"/>
          <a:stretch/>
        </p:blipFill>
        <p:spPr>
          <a:xfrm>
            <a:off x="5075305" y="5545317"/>
            <a:ext cx="3902983" cy="751299"/>
          </a:xfrm>
          <a:prstGeom prst="rect">
            <a:avLst/>
          </a:prstGeom>
        </p:spPr>
      </p:pic>
      <p:pic>
        <p:nvPicPr>
          <p:cNvPr id="9" name="図 8">
            <a:extLst>
              <a:ext uri="{FF2B5EF4-FFF2-40B4-BE49-F238E27FC236}">
                <a16:creationId xmlns:a16="http://schemas.microsoft.com/office/drawing/2014/main" id="{4106D026-57F5-4641-957A-CBC116152C5C}"/>
              </a:ext>
            </a:extLst>
          </p:cNvPr>
          <p:cNvPicPr>
            <a:picLocks noChangeAspect="1"/>
          </p:cNvPicPr>
          <p:nvPr/>
        </p:nvPicPr>
        <p:blipFill rotWithShape="1">
          <a:blip r:embed="rId3"/>
          <a:srcRect b="82894"/>
          <a:stretch/>
        </p:blipFill>
        <p:spPr>
          <a:xfrm>
            <a:off x="5065921" y="4673658"/>
            <a:ext cx="3902983" cy="905544"/>
          </a:xfrm>
          <a:prstGeom prst="rect">
            <a:avLst/>
          </a:prstGeom>
        </p:spPr>
      </p:pic>
      <p:pic>
        <p:nvPicPr>
          <p:cNvPr id="34" name="図 33">
            <a:extLst>
              <a:ext uri="{FF2B5EF4-FFF2-40B4-BE49-F238E27FC236}">
                <a16:creationId xmlns:a16="http://schemas.microsoft.com/office/drawing/2014/main" id="{88F296B8-D19D-4C32-A0A8-2964F271C491}"/>
              </a:ext>
            </a:extLst>
          </p:cNvPr>
          <p:cNvPicPr>
            <a:picLocks noChangeAspect="1"/>
          </p:cNvPicPr>
          <p:nvPr/>
        </p:nvPicPr>
        <p:blipFill rotWithShape="1">
          <a:blip r:embed="rId4"/>
          <a:srcRect t="88071" b="-1056"/>
          <a:stretch/>
        </p:blipFill>
        <p:spPr>
          <a:xfrm>
            <a:off x="5103381" y="3589900"/>
            <a:ext cx="3865523" cy="579940"/>
          </a:xfrm>
          <a:prstGeom prst="rect">
            <a:avLst/>
          </a:prstGeom>
        </p:spPr>
      </p:pic>
      <p:pic>
        <p:nvPicPr>
          <p:cNvPr id="7" name="図 6">
            <a:extLst>
              <a:ext uri="{FF2B5EF4-FFF2-40B4-BE49-F238E27FC236}">
                <a16:creationId xmlns:a16="http://schemas.microsoft.com/office/drawing/2014/main" id="{1C6830A9-0ED8-4BFE-A4D7-462E02A68DA4}"/>
              </a:ext>
            </a:extLst>
          </p:cNvPr>
          <p:cNvPicPr>
            <a:picLocks noChangeAspect="1"/>
          </p:cNvPicPr>
          <p:nvPr/>
        </p:nvPicPr>
        <p:blipFill rotWithShape="1">
          <a:blip r:embed="rId4"/>
          <a:srcRect b="82830"/>
          <a:stretch/>
        </p:blipFill>
        <p:spPr>
          <a:xfrm>
            <a:off x="5103381" y="2807440"/>
            <a:ext cx="3865523" cy="766869"/>
          </a:xfrm>
          <a:prstGeom prst="rect">
            <a:avLst/>
          </a:prstGeom>
        </p:spPr>
      </p:pic>
      <p:pic>
        <p:nvPicPr>
          <p:cNvPr id="6" name="図 5"/>
          <p:cNvPicPr>
            <a:picLocks noChangeAspect="1"/>
          </p:cNvPicPr>
          <p:nvPr/>
        </p:nvPicPr>
        <p:blipFill rotWithShape="1">
          <a:blip r:embed="rId5"/>
          <a:srcRect t="2" b="-3025"/>
          <a:stretch/>
        </p:blipFill>
        <p:spPr>
          <a:xfrm>
            <a:off x="145486" y="2644752"/>
            <a:ext cx="3928368" cy="3868728"/>
          </a:xfrm>
          <a:prstGeom prst="rect">
            <a:avLst/>
          </a:prstGeom>
        </p:spPr>
      </p:pic>
      <p:sp>
        <p:nvSpPr>
          <p:cNvPr id="4" name="スライド番号プレースホルダー 3">
            <a:extLst>
              <a:ext uri="{FF2B5EF4-FFF2-40B4-BE49-F238E27FC236}">
                <a16:creationId xmlns:a16="http://schemas.microsoft.com/office/drawing/2014/main" id="{DF09B91A-6750-401F-8C31-C2A2F86F983E}"/>
              </a:ext>
            </a:extLst>
          </p:cNvPr>
          <p:cNvSpPr>
            <a:spLocks noGrp="1"/>
          </p:cNvSpPr>
          <p:nvPr>
            <p:ph type="sldNum" sz="quarter" idx="12"/>
          </p:nvPr>
        </p:nvSpPr>
        <p:spPr/>
        <p:txBody>
          <a:bodyPr/>
          <a:lstStyle/>
          <a:p>
            <a:fld id="{B16735D3-C9E7-F649-AF37-A9D08763696D}" type="slidenum">
              <a:rPr lang="ja-JP" altLang="en-US" smtClean="0"/>
              <a:pPr/>
              <a:t>15</a:t>
            </a:fld>
            <a:endParaRPr lang="ja-JP" altLang="en-US"/>
          </a:p>
        </p:txBody>
      </p:sp>
      <p:sp>
        <p:nvSpPr>
          <p:cNvPr id="29" name="正方形/長方形 28"/>
          <p:cNvSpPr/>
          <p:nvPr/>
        </p:nvSpPr>
        <p:spPr>
          <a:xfrm>
            <a:off x="3350769" y="2638656"/>
            <a:ext cx="729462" cy="395933"/>
          </a:xfrm>
          <a:prstGeom prst="rect">
            <a:avLst/>
          </a:prstGeom>
          <a:solidFill>
            <a:srgbClr val="FF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2" name="テキスト ボックス 31"/>
          <p:cNvSpPr txBox="1"/>
          <p:nvPr/>
        </p:nvSpPr>
        <p:spPr>
          <a:xfrm>
            <a:off x="4176346" y="4340548"/>
            <a:ext cx="1016140" cy="400110"/>
          </a:xfrm>
          <a:prstGeom prst="rect">
            <a:avLst/>
          </a:prstGeom>
          <a:noFill/>
        </p:spPr>
        <p:txBody>
          <a:bodyPr wrap="square" rtlCol="0">
            <a:spAutoFit/>
          </a:bodyPr>
          <a:lstStyle/>
          <a:p>
            <a:r>
              <a:rPr kumimoji="1" lang="ja-JP" altLang="en-US" sz="2000" b="1"/>
              <a:t>紐づけ</a:t>
            </a:r>
          </a:p>
        </p:txBody>
      </p:sp>
      <p:sp>
        <p:nvSpPr>
          <p:cNvPr id="58" name="フリーフォーム 57"/>
          <p:cNvSpPr/>
          <p:nvPr/>
        </p:nvSpPr>
        <p:spPr>
          <a:xfrm>
            <a:off x="5088723" y="3518092"/>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5088723" y="3471859"/>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a:outerShdw dist="254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57">
            <a:extLst>
              <a:ext uri="{FF2B5EF4-FFF2-40B4-BE49-F238E27FC236}">
                <a16:creationId xmlns:a16="http://schemas.microsoft.com/office/drawing/2014/main" id="{E6641DFF-900B-492A-8FCF-6A082B21BB78}"/>
              </a:ext>
            </a:extLst>
          </p:cNvPr>
          <p:cNvSpPr/>
          <p:nvPr/>
        </p:nvSpPr>
        <p:spPr>
          <a:xfrm>
            <a:off x="5055546" y="5543602"/>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55">
            <a:extLst>
              <a:ext uri="{FF2B5EF4-FFF2-40B4-BE49-F238E27FC236}">
                <a16:creationId xmlns:a16="http://schemas.microsoft.com/office/drawing/2014/main" id="{FCD64119-0675-41C1-BAEA-74FDD1CEAC31}"/>
              </a:ext>
            </a:extLst>
          </p:cNvPr>
          <p:cNvSpPr/>
          <p:nvPr/>
        </p:nvSpPr>
        <p:spPr>
          <a:xfrm>
            <a:off x="5055546" y="5497369"/>
            <a:ext cx="3927712" cy="118041"/>
          </a:xfrm>
          <a:custGeom>
            <a:avLst/>
            <a:gdLst>
              <a:gd name="connsiteX0" fmla="*/ 0 w 5058137"/>
              <a:gd name="connsiteY0" fmla="*/ 717630 h 717661"/>
              <a:gd name="connsiteX1" fmla="*/ 717630 w 5058137"/>
              <a:gd name="connsiteY1" fmla="*/ 11574 h 717661"/>
              <a:gd name="connsiteX2" fmla="*/ 1446835 w 5058137"/>
              <a:gd name="connsiteY2" fmla="*/ 717630 h 717661"/>
              <a:gd name="connsiteX3" fmla="*/ 2152891 w 5058137"/>
              <a:gd name="connsiteY3" fmla="*/ 23149 h 717661"/>
              <a:gd name="connsiteX4" fmla="*/ 2882096 w 5058137"/>
              <a:gd name="connsiteY4" fmla="*/ 717630 h 717661"/>
              <a:gd name="connsiteX5" fmla="*/ 3599726 w 5058137"/>
              <a:gd name="connsiteY5" fmla="*/ 0 h 717661"/>
              <a:gd name="connsiteX6" fmla="*/ 4317357 w 5058137"/>
              <a:gd name="connsiteY6" fmla="*/ 717630 h 717661"/>
              <a:gd name="connsiteX7" fmla="*/ 5058137 w 5058137"/>
              <a:gd name="connsiteY7" fmla="*/ 23149 h 71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8137" h="717661">
                <a:moveTo>
                  <a:pt x="0" y="717630"/>
                </a:moveTo>
                <a:cubicBezTo>
                  <a:pt x="238245" y="364602"/>
                  <a:pt x="476491" y="11574"/>
                  <a:pt x="717630" y="11574"/>
                </a:cubicBezTo>
                <a:cubicBezTo>
                  <a:pt x="958769" y="11574"/>
                  <a:pt x="1207625" y="715701"/>
                  <a:pt x="1446835" y="717630"/>
                </a:cubicBezTo>
                <a:cubicBezTo>
                  <a:pt x="1686045" y="719559"/>
                  <a:pt x="1913681" y="23149"/>
                  <a:pt x="2152891" y="23149"/>
                </a:cubicBezTo>
                <a:cubicBezTo>
                  <a:pt x="2392101" y="23149"/>
                  <a:pt x="2640957" y="721488"/>
                  <a:pt x="2882096" y="717630"/>
                </a:cubicBezTo>
                <a:cubicBezTo>
                  <a:pt x="3123235" y="713772"/>
                  <a:pt x="3360516" y="0"/>
                  <a:pt x="3599726" y="0"/>
                </a:cubicBezTo>
                <a:cubicBezTo>
                  <a:pt x="3838936" y="0"/>
                  <a:pt x="4074289" y="713772"/>
                  <a:pt x="4317357" y="717630"/>
                </a:cubicBezTo>
                <a:cubicBezTo>
                  <a:pt x="4560425" y="721488"/>
                  <a:pt x="4809281" y="372318"/>
                  <a:pt x="5058137" y="23149"/>
                </a:cubicBezTo>
              </a:path>
            </a:pathLst>
          </a:custGeom>
          <a:noFill/>
          <a:ln w="25400">
            <a:solidFill>
              <a:schemeClr val="tx1"/>
            </a:solidFill>
          </a:ln>
          <a:effectLst>
            <a:outerShdw dist="25400" dir="5400000" algn="ctr" rotWithShape="0">
              <a:srgbClr val="FFF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a:extLst>
              <a:ext uri="{FF2B5EF4-FFF2-40B4-BE49-F238E27FC236}">
                <a16:creationId xmlns:a16="http://schemas.microsoft.com/office/drawing/2014/main" id="{CC539E7B-48EA-109A-9C36-E2617FF14FD1}"/>
              </a:ext>
            </a:extLst>
          </p:cNvPr>
          <p:cNvSpPr>
            <a:spLocks noGrp="1"/>
          </p:cNvSpPr>
          <p:nvPr>
            <p:ph type="title"/>
          </p:nvPr>
        </p:nvSpPr>
        <p:spPr/>
        <p:txBody>
          <a:bodyPr/>
          <a:lstStyle/>
          <a:p>
            <a:r>
              <a:rPr kumimoji="1" lang="ja-JP" altLang="en-US"/>
              <a:t>言語ドキュメント → </a:t>
            </a:r>
            <a:r>
              <a:rPr kumimoji="1" lang="en-US" altLang="ja-JP"/>
              <a:t>SO</a:t>
            </a:r>
            <a:endParaRPr lang="en-US" altLang="ja-JP"/>
          </a:p>
        </p:txBody>
      </p:sp>
      <p:cxnSp>
        <p:nvCxnSpPr>
          <p:cNvPr id="18" name="直線矢印コネクタ 17">
            <a:extLst>
              <a:ext uri="{FF2B5EF4-FFF2-40B4-BE49-F238E27FC236}">
                <a16:creationId xmlns:a16="http://schemas.microsoft.com/office/drawing/2014/main" id="{8905F277-F90C-4158-9081-D6066F641193}"/>
              </a:ext>
            </a:extLst>
          </p:cNvPr>
          <p:cNvCxnSpPr>
            <a:cxnSpLocks/>
          </p:cNvCxnSpPr>
          <p:nvPr/>
        </p:nvCxnSpPr>
        <p:spPr>
          <a:xfrm flipH="1">
            <a:off x="4073854" y="3178000"/>
            <a:ext cx="1029527" cy="13882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491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正方形/長方形 1057">
            <a:extLst>
              <a:ext uri="{FF2B5EF4-FFF2-40B4-BE49-F238E27FC236}">
                <a16:creationId xmlns:a16="http://schemas.microsoft.com/office/drawing/2014/main" id="{FC471D2E-F605-6194-DEE3-E7F07D1699DF}"/>
              </a:ext>
            </a:extLst>
          </p:cNvPr>
          <p:cNvSpPr/>
          <p:nvPr/>
        </p:nvSpPr>
        <p:spPr>
          <a:xfrm>
            <a:off x="4338125" y="1473972"/>
            <a:ext cx="4689369" cy="50239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056" name="正方形/長方形 1055">
            <a:extLst>
              <a:ext uri="{FF2B5EF4-FFF2-40B4-BE49-F238E27FC236}">
                <a16:creationId xmlns:a16="http://schemas.microsoft.com/office/drawing/2014/main" id="{C50029EC-3E2D-5604-A3C5-0508F16821F8}"/>
              </a:ext>
            </a:extLst>
          </p:cNvPr>
          <p:cNvSpPr/>
          <p:nvPr/>
        </p:nvSpPr>
        <p:spPr>
          <a:xfrm>
            <a:off x="112891" y="1473973"/>
            <a:ext cx="3830997" cy="50239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3" name="フローチャート: 磁気ディスク 12">
            <a:extLst>
              <a:ext uri="{FF2B5EF4-FFF2-40B4-BE49-F238E27FC236}">
                <a16:creationId xmlns:a16="http://schemas.microsoft.com/office/drawing/2014/main" id="{09B7AA08-256F-49FC-598D-B7AEF84A7D71}"/>
              </a:ext>
            </a:extLst>
          </p:cNvPr>
          <p:cNvSpPr/>
          <p:nvPr/>
        </p:nvSpPr>
        <p:spPr>
          <a:xfrm>
            <a:off x="3022445" y="2611165"/>
            <a:ext cx="2470252" cy="2278849"/>
          </a:xfrm>
          <a:prstGeom prst="flowChartMagneticDisk">
            <a:avLst/>
          </a:prstGeom>
          <a:solidFill>
            <a:srgbClr val="F5F5F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9346D2F5-3183-018C-E518-605703CED298}"/>
              </a:ext>
            </a:extLst>
          </p:cNvPr>
          <p:cNvSpPr>
            <a:spLocks noGrp="1"/>
          </p:cNvSpPr>
          <p:nvPr>
            <p:ph type="title"/>
          </p:nvPr>
        </p:nvSpPr>
        <p:spPr>
          <a:xfrm>
            <a:off x="396000" y="249246"/>
            <a:ext cx="8352000" cy="540000"/>
          </a:xfrm>
        </p:spPr>
        <p:txBody>
          <a:bodyPr/>
          <a:lstStyle/>
          <a:p>
            <a:r>
              <a:rPr kumimoji="1" lang="ja-JP" altLang="en-US"/>
              <a:t>事前学習済みモデルを用いた</a:t>
            </a:r>
            <a:br>
              <a:rPr kumimoji="1" lang="en-US" altLang="ja-JP"/>
            </a:br>
            <a:r>
              <a:rPr lang="en-US" altLang="ja-JP"/>
              <a:t>SO</a:t>
            </a:r>
            <a:r>
              <a:rPr lang="ja-JP" altLang="en-US"/>
              <a:t>と言語ドキュメントの紐づけ手法の提案</a:t>
            </a:r>
            <a:endParaRPr kumimoji="1" lang="ja-JP" altLang="en-US"/>
          </a:p>
        </p:txBody>
      </p:sp>
      <p:sp>
        <p:nvSpPr>
          <p:cNvPr id="4" name="スライド番号プレースホルダー 3">
            <a:extLst>
              <a:ext uri="{FF2B5EF4-FFF2-40B4-BE49-F238E27FC236}">
                <a16:creationId xmlns:a16="http://schemas.microsoft.com/office/drawing/2014/main" id="{EC46F209-3718-5451-ACAE-94C3DCECF3AE}"/>
              </a:ext>
            </a:extLst>
          </p:cNvPr>
          <p:cNvSpPr>
            <a:spLocks noGrp="1"/>
          </p:cNvSpPr>
          <p:nvPr>
            <p:ph type="sldNum" sz="quarter" idx="12"/>
          </p:nvPr>
        </p:nvSpPr>
        <p:spPr/>
        <p:txBody>
          <a:bodyPr/>
          <a:lstStyle/>
          <a:p>
            <a:fld id="{B16735D3-C9E7-F649-AF37-A9D08763696D}" type="slidenum">
              <a:rPr lang="ja-JP" altLang="en-US" smtClean="0"/>
              <a:pPr/>
              <a:t>16</a:t>
            </a:fld>
            <a:endParaRPr lang="ja-JP" altLang="en-US"/>
          </a:p>
        </p:txBody>
      </p:sp>
      <p:pic>
        <p:nvPicPr>
          <p:cNvPr id="1028" name="Picture 4">
            <a:extLst>
              <a:ext uri="{FF2B5EF4-FFF2-40B4-BE49-F238E27FC236}">
                <a16:creationId xmlns:a16="http://schemas.microsoft.com/office/drawing/2014/main" id="{D66074F4-B9B2-ADAE-FDFF-A6C451B0B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59" y="2950491"/>
            <a:ext cx="10287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692364A-8DC7-21FD-5A09-355FCC0C9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334" y="4208970"/>
            <a:ext cx="971550" cy="9715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7B1F88A-7715-484F-1BF7-9A7C984273A0}"/>
              </a:ext>
            </a:extLst>
          </p:cNvPr>
          <p:cNvSpPr txBox="1"/>
          <p:nvPr/>
        </p:nvSpPr>
        <p:spPr>
          <a:xfrm>
            <a:off x="173194" y="2550318"/>
            <a:ext cx="3062410" cy="400110"/>
          </a:xfrm>
          <a:prstGeom prst="rect">
            <a:avLst/>
          </a:prstGeom>
          <a:noFill/>
        </p:spPr>
        <p:txBody>
          <a:bodyPr wrap="square" rtlCol="0">
            <a:spAutoFit/>
          </a:bodyPr>
          <a:lstStyle/>
          <a:p>
            <a:r>
              <a:rPr kumimoji="1" lang="ja-JP" altLang="en-US" sz="2000"/>
              <a:t>言語ドキュメントの項目</a:t>
            </a:r>
          </a:p>
        </p:txBody>
      </p:sp>
      <p:sp>
        <p:nvSpPr>
          <p:cNvPr id="12" name="テキスト ボックス 11">
            <a:extLst>
              <a:ext uri="{FF2B5EF4-FFF2-40B4-BE49-F238E27FC236}">
                <a16:creationId xmlns:a16="http://schemas.microsoft.com/office/drawing/2014/main" id="{AB99CF4D-0E0C-350C-F04F-3F968BD70740}"/>
              </a:ext>
            </a:extLst>
          </p:cNvPr>
          <p:cNvSpPr txBox="1"/>
          <p:nvPr/>
        </p:nvSpPr>
        <p:spPr>
          <a:xfrm>
            <a:off x="630168" y="5224643"/>
            <a:ext cx="1465720" cy="400110"/>
          </a:xfrm>
          <a:prstGeom prst="rect">
            <a:avLst/>
          </a:prstGeom>
          <a:noFill/>
        </p:spPr>
        <p:txBody>
          <a:bodyPr wrap="square" rtlCol="0">
            <a:spAutoFit/>
          </a:bodyPr>
          <a:lstStyle/>
          <a:p>
            <a:r>
              <a:rPr kumimoji="1" lang="en-US" altLang="ja-JP" sz="2000"/>
              <a:t>SO</a:t>
            </a:r>
            <a:r>
              <a:rPr kumimoji="1" lang="ja-JP" altLang="en-US" sz="2000"/>
              <a:t>の投稿</a:t>
            </a:r>
          </a:p>
        </p:txBody>
      </p:sp>
      <p:pic>
        <p:nvPicPr>
          <p:cNvPr id="1036" name="Picture 12">
            <a:extLst>
              <a:ext uri="{FF2B5EF4-FFF2-40B4-BE49-F238E27FC236}">
                <a16:creationId xmlns:a16="http://schemas.microsoft.com/office/drawing/2014/main" id="{20DB2DC2-6FBF-62DF-332B-31D49E6DB8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1114" y="3388184"/>
            <a:ext cx="10001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ED1126E-E888-2410-EDF7-91666EABCD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888" y="2177556"/>
            <a:ext cx="7905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EAEBC1DF-7E4D-37D4-F94A-AD7DDA7DE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4191" y="5383360"/>
            <a:ext cx="1019175" cy="628650"/>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7532872F-A3CC-86FC-8038-FA1B6759C7A9}"/>
              </a:ext>
            </a:extLst>
          </p:cNvPr>
          <p:cNvSpPr txBox="1"/>
          <p:nvPr/>
        </p:nvSpPr>
        <p:spPr>
          <a:xfrm>
            <a:off x="4761154" y="6001741"/>
            <a:ext cx="4339919" cy="400110"/>
          </a:xfrm>
          <a:prstGeom prst="rect">
            <a:avLst/>
          </a:prstGeom>
          <a:noFill/>
        </p:spPr>
        <p:txBody>
          <a:bodyPr wrap="square" rtlCol="0">
            <a:spAutoFit/>
          </a:bodyPr>
          <a:lstStyle/>
          <a:p>
            <a:r>
              <a:rPr lang="ja-JP" altLang="en-US" sz="2000" b="0" i="0">
                <a:solidFill>
                  <a:srgbClr val="000000"/>
                </a:solidFill>
                <a:effectLst/>
                <a:latin typeface="Helvetica" panose="020B0604020202020204" pitchFamily="34" charset="0"/>
              </a:rPr>
              <a:t>紐づけ先の言語ドキュメントの項目</a:t>
            </a:r>
            <a:endParaRPr kumimoji="1" lang="ja-JP" altLang="en-US" sz="2000"/>
          </a:p>
        </p:txBody>
      </p:sp>
      <p:sp>
        <p:nvSpPr>
          <p:cNvPr id="39" name="テキスト ボックス 38">
            <a:extLst>
              <a:ext uri="{FF2B5EF4-FFF2-40B4-BE49-F238E27FC236}">
                <a16:creationId xmlns:a16="http://schemas.microsoft.com/office/drawing/2014/main" id="{7E5AF012-5A96-59C5-3ADB-B7F2888A3613}"/>
              </a:ext>
            </a:extLst>
          </p:cNvPr>
          <p:cNvSpPr txBox="1"/>
          <p:nvPr/>
        </p:nvSpPr>
        <p:spPr>
          <a:xfrm>
            <a:off x="6075638" y="4280147"/>
            <a:ext cx="2836281" cy="707886"/>
          </a:xfrm>
          <a:prstGeom prst="rect">
            <a:avLst/>
          </a:prstGeom>
          <a:noFill/>
        </p:spPr>
        <p:txBody>
          <a:bodyPr wrap="square" rtlCol="0">
            <a:spAutoFit/>
          </a:bodyPr>
          <a:lstStyle/>
          <a:p>
            <a:r>
              <a:rPr kumimoji="1" lang="ja-JP" altLang="en-US" sz="2000"/>
              <a:t>事前学習済みモデルを</a:t>
            </a:r>
            <a:br>
              <a:rPr kumimoji="1" lang="en-US" altLang="ja-JP" sz="2000"/>
            </a:br>
            <a:r>
              <a:rPr kumimoji="1" lang="ja-JP" altLang="en-US" sz="2000"/>
              <a:t>用いたフレームワーク</a:t>
            </a:r>
          </a:p>
        </p:txBody>
      </p:sp>
      <p:sp>
        <p:nvSpPr>
          <p:cNvPr id="41" name="テキスト ボックス 40">
            <a:extLst>
              <a:ext uri="{FF2B5EF4-FFF2-40B4-BE49-F238E27FC236}">
                <a16:creationId xmlns:a16="http://schemas.microsoft.com/office/drawing/2014/main" id="{A5981F28-66D8-9F6C-020C-4BBD77702042}"/>
              </a:ext>
            </a:extLst>
          </p:cNvPr>
          <p:cNvSpPr txBox="1"/>
          <p:nvPr/>
        </p:nvSpPr>
        <p:spPr>
          <a:xfrm>
            <a:off x="6198816" y="1911457"/>
            <a:ext cx="3040967" cy="400110"/>
          </a:xfrm>
          <a:prstGeom prst="rect">
            <a:avLst/>
          </a:prstGeom>
          <a:noFill/>
        </p:spPr>
        <p:txBody>
          <a:bodyPr wrap="square" rtlCol="0">
            <a:spAutoFit/>
          </a:bodyPr>
          <a:lstStyle/>
          <a:p>
            <a:r>
              <a:rPr lang="ja-JP" altLang="en-US" sz="2000"/>
              <a:t>紐づけたい</a:t>
            </a:r>
            <a:r>
              <a:rPr kumimoji="1" lang="en-US" altLang="ja-JP" sz="2000"/>
              <a:t>SO</a:t>
            </a:r>
            <a:r>
              <a:rPr kumimoji="1" lang="ja-JP" altLang="en-US" sz="2000"/>
              <a:t>の投稿</a:t>
            </a:r>
          </a:p>
        </p:txBody>
      </p:sp>
      <p:cxnSp>
        <p:nvCxnSpPr>
          <p:cNvPr id="42" name="直線矢印コネクタ 41">
            <a:extLst>
              <a:ext uri="{FF2B5EF4-FFF2-40B4-BE49-F238E27FC236}">
                <a16:creationId xmlns:a16="http://schemas.microsoft.com/office/drawing/2014/main" id="{0A72AD45-F85C-77F7-CC80-A646EE3F0907}"/>
              </a:ext>
            </a:extLst>
          </p:cNvPr>
          <p:cNvCxnSpPr>
            <a:cxnSpLocks/>
          </p:cNvCxnSpPr>
          <p:nvPr/>
        </p:nvCxnSpPr>
        <p:spPr>
          <a:xfrm>
            <a:off x="7431176" y="3014528"/>
            <a:ext cx="1" cy="45231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EEE6986A-1690-7DA8-8A51-7C2D947851EF}"/>
              </a:ext>
            </a:extLst>
          </p:cNvPr>
          <p:cNvCxnSpPr>
            <a:cxnSpLocks/>
          </p:cNvCxnSpPr>
          <p:nvPr/>
        </p:nvCxnSpPr>
        <p:spPr>
          <a:xfrm>
            <a:off x="7493777" y="4948283"/>
            <a:ext cx="1" cy="44248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E21126DC-452F-89D5-388F-ABD1853DA721}"/>
              </a:ext>
            </a:extLst>
          </p:cNvPr>
          <p:cNvCxnSpPr>
            <a:cxnSpLocks/>
            <a:endCxn id="1036" idx="1"/>
          </p:cNvCxnSpPr>
          <p:nvPr/>
        </p:nvCxnSpPr>
        <p:spPr>
          <a:xfrm>
            <a:off x="5627424" y="3888247"/>
            <a:ext cx="130369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F52C44C-1B5B-4B3E-6B58-9408AC3E3EF4}"/>
              </a:ext>
            </a:extLst>
          </p:cNvPr>
          <p:cNvSpPr txBox="1"/>
          <p:nvPr/>
        </p:nvSpPr>
        <p:spPr>
          <a:xfrm>
            <a:off x="5525759" y="3268072"/>
            <a:ext cx="1597172" cy="646331"/>
          </a:xfrm>
          <a:prstGeom prst="rect">
            <a:avLst/>
          </a:prstGeom>
          <a:noFill/>
        </p:spPr>
        <p:txBody>
          <a:bodyPr wrap="square" rtlCol="0">
            <a:spAutoFit/>
          </a:bodyPr>
          <a:lstStyle/>
          <a:p>
            <a:r>
              <a:rPr kumimoji="1" lang="ja-JP" altLang="en-US"/>
              <a:t>ファイン</a:t>
            </a:r>
            <a:br>
              <a:rPr kumimoji="1" lang="en-US" altLang="ja-JP"/>
            </a:br>
            <a:r>
              <a:rPr kumimoji="1" lang="ja-JP" altLang="en-US"/>
              <a:t>チューニング</a:t>
            </a:r>
          </a:p>
        </p:txBody>
      </p:sp>
      <p:pic>
        <p:nvPicPr>
          <p:cNvPr id="37" name="Picture 4">
            <a:extLst>
              <a:ext uri="{FF2B5EF4-FFF2-40B4-BE49-F238E27FC236}">
                <a16:creationId xmlns:a16="http://schemas.microsoft.com/office/drawing/2014/main" id="{1F5A07A0-143C-CFC9-CFCE-6462381B5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585" y="3542805"/>
            <a:ext cx="1028700" cy="628650"/>
          </a:xfrm>
          <a:prstGeom prst="rect">
            <a:avLst/>
          </a:prstGeom>
          <a:noFill/>
          <a:extLst>
            <a:ext uri="{909E8E84-426E-40DD-AFC4-6F175D3DCCD1}">
              <a14:hiddenFill xmlns:a14="http://schemas.microsoft.com/office/drawing/2010/main">
                <a:solidFill>
                  <a:srgbClr val="FFFFFF"/>
                </a:solidFill>
              </a14:hiddenFill>
            </a:ext>
          </a:extLst>
        </p:spPr>
      </p:pic>
      <p:sp>
        <p:nvSpPr>
          <p:cNvPr id="1035" name="テキスト ボックス 1034">
            <a:extLst>
              <a:ext uri="{FF2B5EF4-FFF2-40B4-BE49-F238E27FC236}">
                <a16:creationId xmlns:a16="http://schemas.microsoft.com/office/drawing/2014/main" id="{870842CF-403E-6F3C-832E-AF689FABEE07}"/>
              </a:ext>
            </a:extLst>
          </p:cNvPr>
          <p:cNvSpPr txBox="1"/>
          <p:nvPr/>
        </p:nvSpPr>
        <p:spPr>
          <a:xfrm>
            <a:off x="3458198" y="4266493"/>
            <a:ext cx="1731602" cy="400110"/>
          </a:xfrm>
          <a:prstGeom prst="rect">
            <a:avLst/>
          </a:prstGeom>
          <a:solidFill>
            <a:schemeClr val="bg1"/>
          </a:solidFill>
        </p:spPr>
        <p:txBody>
          <a:bodyPr wrap="square" rtlCol="0">
            <a:spAutoFit/>
          </a:bodyPr>
          <a:lstStyle/>
          <a:p>
            <a:r>
              <a:rPr kumimoji="1" lang="ja-JP" altLang="en-US" sz="2000"/>
              <a:t>データセット</a:t>
            </a:r>
          </a:p>
        </p:txBody>
      </p:sp>
      <p:sp>
        <p:nvSpPr>
          <p:cNvPr id="1057" name="正方形/長方形 1056">
            <a:extLst>
              <a:ext uri="{FF2B5EF4-FFF2-40B4-BE49-F238E27FC236}">
                <a16:creationId xmlns:a16="http://schemas.microsoft.com/office/drawing/2014/main" id="{8ADE416B-A5ED-72E8-1F39-CA8F9B50B6F5}"/>
              </a:ext>
            </a:extLst>
          </p:cNvPr>
          <p:cNvSpPr/>
          <p:nvPr/>
        </p:nvSpPr>
        <p:spPr>
          <a:xfrm>
            <a:off x="116505" y="1473846"/>
            <a:ext cx="3827383" cy="4001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2000" spc="110" baseline="0">
                <a:solidFill>
                  <a:schemeClr val="tx1"/>
                </a:solidFill>
                <a:latin typeface="Segoe UI" panose="020B0502040204020203" pitchFamily="34" charset="0"/>
                <a:cs typeface="Segoe UI" panose="020B0502040204020203" pitchFamily="34" charset="0"/>
              </a:rPr>
              <a:t>STEP1</a:t>
            </a:r>
            <a:r>
              <a:rPr lang="en-US" altLang="ja-JP" sz="2000" spc="110">
                <a:solidFill>
                  <a:schemeClr val="tx1"/>
                </a:solidFill>
                <a:latin typeface="Segoe UI" panose="020B0502040204020203" pitchFamily="34" charset="0"/>
                <a:cs typeface="Segoe UI" panose="020B0502040204020203" pitchFamily="34" charset="0"/>
              </a:rPr>
              <a:t>:</a:t>
            </a:r>
            <a:r>
              <a:rPr lang="ja-JP" altLang="en-US" sz="2000" spc="110">
                <a:solidFill>
                  <a:schemeClr val="tx1"/>
                </a:solidFill>
                <a:latin typeface="Segoe UI" panose="020B0502040204020203" pitchFamily="34" charset="0"/>
                <a:cs typeface="Segoe UI" panose="020B0502040204020203" pitchFamily="34" charset="0"/>
              </a:rPr>
              <a:t>データセットの作成</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059" name="正方形/長方形 1058">
            <a:extLst>
              <a:ext uri="{FF2B5EF4-FFF2-40B4-BE49-F238E27FC236}">
                <a16:creationId xmlns:a16="http://schemas.microsoft.com/office/drawing/2014/main" id="{CA8A94C5-29EF-49E9-B556-F6E2FB9D5E7D}"/>
              </a:ext>
            </a:extLst>
          </p:cNvPr>
          <p:cNvSpPr/>
          <p:nvPr/>
        </p:nvSpPr>
        <p:spPr>
          <a:xfrm>
            <a:off x="4338125" y="1475926"/>
            <a:ext cx="4689369" cy="3739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2000" spc="110" baseline="0">
                <a:solidFill>
                  <a:schemeClr val="tx1"/>
                </a:solidFill>
                <a:latin typeface="Segoe UI" panose="020B0502040204020203" pitchFamily="34" charset="0"/>
                <a:cs typeface="Segoe UI" panose="020B0502040204020203" pitchFamily="34" charset="0"/>
              </a:rPr>
              <a:t>STEP2:</a:t>
            </a:r>
            <a:r>
              <a:rPr kumimoji="1" lang="ja-JP" altLang="en-US" sz="2000" spc="110" baseline="0">
                <a:solidFill>
                  <a:schemeClr val="tx1"/>
                </a:solidFill>
                <a:latin typeface="Segoe UI" panose="020B0502040204020203" pitchFamily="34" charset="0"/>
                <a:cs typeface="Segoe UI" panose="020B0502040204020203" pitchFamily="34" charset="0"/>
              </a:rPr>
              <a:t>ファインチューニングと紐づけ</a:t>
            </a:r>
          </a:p>
        </p:txBody>
      </p:sp>
      <p:cxnSp>
        <p:nvCxnSpPr>
          <p:cNvPr id="11" name="直線矢印コネクタ 10">
            <a:extLst>
              <a:ext uri="{FF2B5EF4-FFF2-40B4-BE49-F238E27FC236}">
                <a16:creationId xmlns:a16="http://schemas.microsoft.com/office/drawing/2014/main" id="{AE82866E-513E-23C0-C162-886473E0F416}"/>
              </a:ext>
            </a:extLst>
          </p:cNvPr>
          <p:cNvCxnSpPr>
            <a:cxnSpLocks/>
            <a:stCxn id="1028" idx="3"/>
          </p:cNvCxnSpPr>
          <p:nvPr/>
        </p:nvCxnSpPr>
        <p:spPr>
          <a:xfrm>
            <a:off x="1798459" y="3264816"/>
            <a:ext cx="958332" cy="45001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BAC85957-DF3F-5139-FA35-2B74F57D8E58}"/>
              </a:ext>
            </a:extLst>
          </p:cNvPr>
          <p:cNvCxnSpPr>
            <a:cxnSpLocks/>
            <a:stCxn id="1034" idx="3"/>
          </p:cNvCxnSpPr>
          <p:nvPr/>
        </p:nvCxnSpPr>
        <p:spPr>
          <a:xfrm flipV="1">
            <a:off x="1769884" y="4098614"/>
            <a:ext cx="967794" cy="59613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14">
            <a:extLst>
              <a:ext uri="{FF2B5EF4-FFF2-40B4-BE49-F238E27FC236}">
                <a16:creationId xmlns:a16="http://schemas.microsoft.com/office/drawing/2014/main" id="{72DBD610-7D08-DCCB-9236-68B63CE4A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239" y="3390193"/>
            <a:ext cx="790575" cy="87630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直線コネクタ 28">
            <a:extLst>
              <a:ext uri="{FF2B5EF4-FFF2-40B4-BE49-F238E27FC236}">
                <a16:creationId xmlns:a16="http://schemas.microsoft.com/office/drawing/2014/main" id="{D9052AB5-A364-7102-7CB6-389CC17413F8}"/>
              </a:ext>
            </a:extLst>
          </p:cNvPr>
          <p:cNvCxnSpPr>
            <a:cxnSpLocks/>
          </p:cNvCxnSpPr>
          <p:nvPr/>
        </p:nvCxnSpPr>
        <p:spPr>
          <a:xfrm>
            <a:off x="3965814" y="3872172"/>
            <a:ext cx="528781"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85168D6D-970D-80FA-4E37-50A7C918F810}"/>
              </a:ext>
            </a:extLst>
          </p:cNvPr>
          <p:cNvSpPr txBox="1"/>
          <p:nvPr/>
        </p:nvSpPr>
        <p:spPr>
          <a:xfrm>
            <a:off x="7503440" y="3028742"/>
            <a:ext cx="777914" cy="369332"/>
          </a:xfrm>
          <a:prstGeom prst="rect">
            <a:avLst/>
          </a:prstGeom>
          <a:noFill/>
        </p:spPr>
        <p:txBody>
          <a:bodyPr wrap="square" rtlCol="0">
            <a:spAutoFit/>
          </a:bodyPr>
          <a:lstStyle/>
          <a:p>
            <a:r>
              <a:rPr kumimoji="1" lang="ja-JP" altLang="en-US"/>
              <a:t>入力</a:t>
            </a:r>
          </a:p>
        </p:txBody>
      </p:sp>
      <p:sp>
        <p:nvSpPr>
          <p:cNvPr id="33" name="テキスト ボックス 32">
            <a:extLst>
              <a:ext uri="{FF2B5EF4-FFF2-40B4-BE49-F238E27FC236}">
                <a16:creationId xmlns:a16="http://schemas.microsoft.com/office/drawing/2014/main" id="{1046EFB4-C434-6F70-D577-26C7F88A692B}"/>
              </a:ext>
            </a:extLst>
          </p:cNvPr>
          <p:cNvSpPr txBox="1"/>
          <p:nvPr/>
        </p:nvSpPr>
        <p:spPr>
          <a:xfrm>
            <a:off x="7567752" y="4976192"/>
            <a:ext cx="777914" cy="369332"/>
          </a:xfrm>
          <a:prstGeom prst="rect">
            <a:avLst/>
          </a:prstGeom>
          <a:noFill/>
        </p:spPr>
        <p:txBody>
          <a:bodyPr wrap="square" rtlCol="0">
            <a:spAutoFit/>
          </a:bodyPr>
          <a:lstStyle/>
          <a:p>
            <a:r>
              <a:rPr kumimoji="1" lang="ja-JP" altLang="en-US"/>
              <a:t>推定</a:t>
            </a:r>
          </a:p>
        </p:txBody>
      </p:sp>
    </p:spTree>
    <p:extLst>
      <p:ext uri="{BB962C8B-B14F-4D97-AF65-F5344CB8AC3E}">
        <p14:creationId xmlns:p14="http://schemas.microsoft.com/office/powerpoint/2010/main" val="2841034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83F5F-A964-9E0F-CA3A-410275F9ECC4}"/>
            </a:ext>
          </a:extLst>
        </p:cNvPr>
        <p:cNvGrpSpPr/>
        <p:nvPr/>
      </p:nvGrpSpPr>
      <p:grpSpPr>
        <a:xfrm>
          <a:off x="0" y="0"/>
          <a:ext cx="0" cy="0"/>
          <a:chOff x="0" y="0"/>
          <a:chExt cx="0" cy="0"/>
        </a:xfrm>
      </p:grpSpPr>
      <p:pic>
        <p:nvPicPr>
          <p:cNvPr id="6" name="コンテンツ プレースホルダー 5" descr="図形&#10;&#10;中程度の精度で自動的に生成された説明">
            <a:extLst>
              <a:ext uri="{FF2B5EF4-FFF2-40B4-BE49-F238E27FC236}">
                <a16:creationId xmlns:a16="http://schemas.microsoft.com/office/drawing/2014/main" id="{41638006-C6CF-84C8-917B-CF81601901A2}"/>
              </a:ext>
            </a:extLst>
          </p:cNvPr>
          <p:cNvPicPr>
            <a:picLocks noGrp="1" noChangeAspect="1"/>
          </p:cNvPicPr>
          <p:nvPr>
            <p:ph idx="1"/>
          </p:nvPr>
        </p:nvPicPr>
        <p:blipFill>
          <a:blip r:embed="rId3"/>
          <a:stretch>
            <a:fillRect/>
          </a:stretch>
        </p:blipFill>
        <p:spPr>
          <a:xfrm rot="19806262">
            <a:off x="4015741" y="3107473"/>
            <a:ext cx="1140430" cy="1052736"/>
          </a:xfrm>
        </p:spPr>
      </p:pic>
      <p:sp>
        <p:nvSpPr>
          <p:cNvPr id="4" name="スライド番号プレースホルダー 3">
            <a:extLst>
              <a:ext uri="{FF2B5EF4-FFF2-40B4-BE49-F238E27FC236}">
                <a16:creationId xmlns:a16="http://schemas.microsoft.com/office/drawing/2014/main" id="{18B1EE6B-4F94-7E6B-5575-473B684E823F}"/>
              </a:ext>
            </a:extLst>
          </p:cNvPr>
          <p:cNvSpPr>
            <a:spLocks noGrp="1"/>
          </p:cNvSpPr>
          <p:nvPr>
            <p:ph type="sldNum" sz="quarter" idx="12"/>
          </p:nvPr>
        </p:nvSpPr>
        <p:spPr/>
        <p:txBody>
          <a:bodyPr/>
          <a:lstStyle/>
          <a:p>
            <a:fld id="{B16735D3-C9E7-F649-AF37-A9D08763696D}" type="slidenum">
              <a:rPr lang="ja-JP" altLang="en-US" smtClean="0"/>
              <a:pPr/>
              <a:t>17</a:t>
            </a:fld>
            <a:endParaRPr lang="ja-JP" altLang="en-US"/>
          </a:p>
        </p:txBody>
      </p:sp>
      <p:pic>
        <p:nvPicPr>
          <p:cNvPr id="1026" name="Picture 2">
            <a:extLst>
              <a:ext uri="{FF2B5EF4-FFF2-40B4-BE49-F238E27FC236}">
                <a16:creationId xmlns:a16="http://schemas.microsoft.com/office/drawing/2014/main" id="{08FE4F4D-2AD9-8A8D-0280-0B3A2D5F46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81" y="1785517"/>
            <a:ext cx="781276" cy="940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AB9959-9AC9-6D34-37DB-73D447D32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480" y="3282550"/>
            <a:ext cx="10287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3C44D01-4494-3662-16C0-F8052BB66D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8090" y="3110438"/>
            <a:ext cx="971550" cy="9715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E52BCCA-9364-755F-60A3-EE49AC4FFF2A}"/>
              </a:ext>
            </a:extLst>
          </p:cNvPr>
          <p:cNvSpPr txBox="1"/>
          <p:nvPr/>
        </p:nvSpPr>
        <p:spPr>
          <a:xfrm>
            <a:off x="9461" y="2946742"/>
            <a:ext cx="3062410" cy="400110"/>
          </a:xfrm>
          <a:prstGeom prst="rect">
            <a:avLst/>
          </a:prstGeom>
          <a:noFill/>
        </p:spPr>
        <p:txBody>
          <a:bodyPr wrap="square" rtlCol="0">
            <a:spAutoFit/>
          </a:bodyPr>
          <a:lstStyle/>
          <a:p>
            <a:r>
              <a:rPr kumimoji="1" lang="ja-JP" altLang="en-US" sz="2000"/>
              <a:t>言語ドキュメントの項目</a:t>
            </a:r>
          </a:p>
        </p:txBody>
      </p:sp>
      <p:sp>
        <p:nvSpPr>
          <p:cNvPr id="9" name="テキスト ボックス 8">
            <a:extLst>
              <a:ext uri="{FF2B5EF4-FFF2-40B4-BE49-F238E27FC236}">
                <a16:creationId xmlns:a16="http://schemas.microsoft.com/office/drawing/2014/main" id="{E5E8FECC-3E75-BA31-D0F8-178329F59DB3}"/>
              </a:ext>
            </a:extLst>
          </p:cNvPr>
          <p:cNvSpPr txBox="1"/>
          <p:nvPr/>
        </p:nvSpPr>
        <p:spPr>
          <a:xfrm>
            <a:off x="403087" y="1394276"/>
            <a:ext cx="2062065" cy="400110"/>
          </a:xfrm>
          <a:prstGeom prst="rect">
            <a:avLst/>
          </a:prstGeom>
          <a:noFill/>
        </p:spPr>
        <p:txBody>
          <a:bodyPr wrap="square" rtlCol="0">
            <a:spAutoFit/>
          </a:bodyPr>
          <a:lstStyle/>
          <a:p>
            <a:r>
              <a:rPr kumimoji="1" lang="en-US" altLang="ja-JP" sz="2000"/>
              <a:t>SO</a:t>
            </a:r>
            <a:r>
              <a:rPr kumimoji="1" lang="ja-JP" altLang="en-US" sz="2000"/>
              <a:t>のタグの集合</a:t>
            </a:r>
          </a:p>
        </p:txBody>
      </p:sp>
      <p:sp>
        <p:nvSpPr>
          <p:cNvPr id="10" name="テキスト ボックス 9">
            <a:extLst>
              <a:ext uri="{FF2B5EF4-FFF2-40B4-BE49-F238E27FC236}">
                <a16:creationId xmlns:a16="http://schemas.microsoft.com/office/drawing/2014/main" id="{2ABCF1C4-74BD-5DD9-EA96-ECA0EE4AB99F}"/>
              </a:ext>
            </a:extLst>
          </p:cNvPr>
          <p:cNvSpPr txBox="1"/>
          <p:nvPr/>
        </p:nvSpPr>
        <p:spPr>
          <a:xfrm>
            <a:off x="3540968" y="1329124"/>
            <a:ext cx="2062064" cy="400110"/>
          </a:xfrm>
          <a:prstGeom prst="rect">
            <a:avLst/>
          </a:prstGeom>
          <a:noFill/>
        </p:spPr>
        <p:txBody>
          <a:bodyPr wrap="square" rtlCol="0">
            <a:spAutoFit/>
          </a:bodyPr>
          <a:lstStyle/>
          <a:p>
            <a:r>
              <a:rPr kumimoji="1" lang="en-US" altLang="ja-JP" sz="2000"/>
              <a:t>SO</a:t>
            </a:r>
            <a:r>
              <a:rPr kumimoji="1" lang="ja-JP" altLang="en-US" sz="2000"/>
              <a:t>の投稿の集合</a:t>
            </a:r>
          </a:p>
        </p:txBody>
      </p:sp>
      <p:cxnSp>
        <p:nvCxnSpPr>
          <p:cNvPr id="14" name="直線矢印コネクタ 13">
            <a:extLst>
              <a:ext uri="{FF2B5EF4-FFF2-40B4-BE49-F238E27FC236}">
                <a16:creationId xmlns:a16="http://schemas.microsoft.com/office/drawing/2014/main" id="{E2D594BA-31E6-E3AB-A77F-0F574CB63C90}"/>
              </a:ext>
            </a:extLst>
          </p:cNvPr>
          <p:cNvCxnSpPr>
            <a:cxnSpLocks/>
          </p:cNvCxnSpPr>
          <p:nvPr/>
        </p:nvCxnSpPr>
        <p:spPr>
          <a:xfrm>
            <a:off x="1935910" y="3596213"/>
            <a:ext cx="1752555" cy="18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8" name="直線矢印コネクタ 1047">
            <a:extLst>
              <a:ext uri="{FF2B5EF4-FFF2-40B4-BE49-F238E27FC236}">
                <a16:creationId xmlns:a16="http://schemas.microsoft.com/office/drawing/2014/main" id="{E04E6030-CAE0-3256-4174-2EB3C71C7727}"/>
              </a:ext>
            </a:extLst>
          </p:cNvPr>
          <p:cNvCxnSpPr>
            <a:cxnSpLocks/>
            <a:stCxn id="1026" idx="3"/>
          </p:cNvCxnSpPr>
          <p:nvPr/>
        </p:nvCxnSpPr>
        <p:spPr>
          <a:xfrm>
            <a:off x="1824757" y="2255730"/>
            <a:ext cx="1863708" cy="111304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3" name="テキスト ボックス 1052">
            <a:extLst>
              <a:ext uri="{FF2B5EF4-FFF2-40B4-BE49-F238E27FC236}">
                <a16:creationId xmlns:a16="http://schemas.microsoft.com/office/drawing/2014/main" id="{A62A3856-1E22-32C9-BEB2-4A1CA79FD361}"/>
              </a:ext>
            </a:extLst>
          </p:cNvPr>
          <p:cNvSpPr txBox="1"/>
          <p:nvPr/>
        </p:nvSpPr>
        <p:spPr>
          <a:xfrm>
            <a:off x="1515214" y="3609986"/>
            <a:ext cx="2501971" cy="646331"/>
          </a:xfrm>
          <a:prstGeom prst="rect">
            <a:avLst/>
          </a:prstGeom>
          <a:noFill/>
        </p:spPr>
        <p:txBody>
          <a:bodyPr wrap="square" rtlCol="0">
            <a:spAutoFit/>
          </a:bodyPr>
          <a:lstStyle/>
          <a:p>
            <a:pPr algn="ctr"/>
            <a:r>
              <a:rPr kumimoji="1" lang="en-US" altLang="ja-JP"/>
              <a:t>STEP1-1:</a:t>
            </a:r>
          </a:p>
          <a:p>
            <a:pPr algn="ctr"/>
            <a:r>
              <a:rPr kumimoji="1" lang="ja-JP" altLang="en-US"/>
              <a:t>ターゲットタグの選定</a:t>
            </a:r>
          </a:p>
        </p:txBody>
      </p:sp>
      <p:sp>
        <p:nvSpPr>
          <p:cNvPr id="1055" name="テキスト ボックス 1054">
            <a:extLst>
              <a:ext uri="{FF2B5EF4-FFF2-40B4-BE49-F238E27FC236}">
                <a16:creationId xmlns:a16="http://schemas.microsoft.com/office/drawing/2014/main" id="{9BFC960A-E730-A846-2C57-2735A0DD2D72}"/>
              </a:ext>
            </a:extLst>
          </p:cNvPr>
          <p:cNvSpPr txBox="1"/>
          <p:nvPr/>
        </p:nvSpPr>
        <p:spPr>
          <a:xfrm>
            <a:off x="4051527" y="4579147"/>
            <a:ext cx="3103009" cy="369332"/>
          </a:xfrm>
          <a:prstGeom prst="rect">
            <a:avLst/>
          </a:prstGeom>
          <a:noFill/>
        </p:spPr>
        <p:txBody>
          <a:bodyPr wrap="square" rtlCol="0">
            <a:spAutoFit/>
          </a:bodyPr>
          <a:lstStyle/>
          <a:p>
            <a:pPr algn="ctr"/>
            <a:r>
              <a:rPr kumimoji="1" lang="en-US" altLang="ja-JP" dirty="0"/>
              <a:t>STEP1-3:</a:t>
            </a:r>
            <a:r>
              <a:rPr kumimoji="1" lang="ja-JP" altLang="en-US" dirty="0"/>
              <a:t>対応付け</a:t>
            </a:r>
            <a:endParaRPr kumimoji="1" lang="en-US" altLang="ja-JP" dirty="0"/>
          </a:p>
        </p:txBody>
      </p:sp>
      <p:sp>
        <p:nvSpPr>
          <p:cNvPr id="5" name="タイトル 4">
            <a:extLst>
              <a:ext uri="{FF2B5EF4-FFF2-40B4-BE49-F238E27FC236}">
                <a16:creationId xmlns:a16="http://schemas.microsoft.com/office/drawing/2014/main" id="{B09F814D-D517-709E-885C-3BA3E391F625}"/>
              </a:ext>
            </a:extLst>
          </p:cNvPr>
          <p:cNvSpPr>
            <a:spLocks noGrp="1"/>
          </p:cNvSpPr>
          <p:nvPr>
            <p:ph type="title"/>
          </p:nvPr>
        </p:nvSpPr>
        <p:spPr/>
        <p:txBody>
          <a:bodyPr/>
          <a:lstStyle/>
          <a:p>
            <a:r>
              <a:rPr lang="en-US" altLang="ja-JP"/>
              <a:t>STEP1: </a:t>
            </a:r>
            <a:r>
              <a:rPr lang="ja-JP" altLang="en-US"/>
              <a:t>データセットの作成</a:t>
            </a:r>
          </a:p>
        </p:txBody>
      </p:sp>
      <p:sp>
        <p:nvSpPr>
          <p:cNvPr id="13" name="フローチャート: 磁気ディスク 12">
            <a:extLst>
              <a:ext uri="{FF2B5EF4-FFF2-40B4-BE49-F238E27FC236}">
                <a16:creationId xmlns:a16="http://schemas.microsoft.com/office/drawing/2014/main" id="{019F0E20-6B67-C32E-5BEE-54FBBE5E9F81}"/>
              </a:ext>
            </a:extLst>
          </p:cNvPr>
          <p:cNvSpPr/>
          <p:nvPr/>
        </p:nvSpPr>
        <p:spPr>
          <a:xfrm>
            <a:off x="3252712" y="5005656"/>
            <a:ext cx="2470252" cy="1796899"/>
          </a:xfrm>
          <a:prstGeom prst="flowChartMagneticDisk">
            <a:avLst/>
          </a:prstGeom>
          <a:solidFill>
            <a:srgbClr val="F5F5F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pic>
        <p:nvPicPr>
          <p:cNvPr id="15" name="Picture 4">
            <a:extLst>
              <a:ext uri="{FF2B5EF4-FFF2-40B4-BE49-F238E27FC236}">
                <a16:creationId xmlns:a16="http://schemas.microsoft.com/office/drawing/2014/main" id="{86C7B581-D630-1645-FBD2-4E1343BDD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637" y="5711689"/>
            <a:ext cx="10287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37D44D75-C276-0F1E-C36F-138C533B58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6514" y="5587864"/>
            <a:ext cx="790575" cy="87630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線コネクタ 17">
            <a:extLst>
              <a:ext uri="{FF2B5EF4-FFF2-40B4-BE49-F238E27FC236}">
                <a16:creationId xmlns:a16="http://schemas.microsoft.com/office/drawing/2014/main" id="{2CCCE5A4-E929-CD0F-5B13-0ECC22608F30}"/>
              </a:ext>
            </a:extLst>
          </p:cNvPr>
          <p:cNvCxnSpPr>
            <a:cxnSpLocks/>
          </p:cNvCxnSpPr>
          <p:nvPr/>
        </p:nvCxnSpPr>
        <p:spPr>
          <a:xfrm>
            <a:off x="4137089" y="6040350"/>
            <a:ext cx="528781"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22" name="Picture 2">
            <a:extLst>
              <a:ext uri="{FF2B5EF4-FFF2-40B4-BE49-F238E27FC236}">
                <a16:creationId xmlns:a16="http://schemas.microsoft.com/office/drawing/2014/main" id="{44DD9E28-AD54-E4DF-02DB-4983E30F5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362" y="1711406"/>
            <a:ext cx="781276" cy="940425"/>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4333C4F8-4007-1E89-FD32-F4BA20AAB708}"/>
              </a:ext>
            </a:extLst>
          </p:cNvPr>
          <p:cNvSpPr txBox="1"/>
          <p:nvPr/>
        </p:nvSpPr>
        <p:spPr>
          <a:xfrm>
            <a:off x="3608587" y="2820149"/>
            <a:ext cx="2132807" cy="400110"/>
          </a:xfrm>
          <a:prstGeom prst="rect">
            <a:avLst/>
          </a:prstGeom>
          <a:noFill/>
        </p:spPr>
        <p:txBody>
          <a:bodyPr wrap="square" rtlCol="0">
            <a:spAutoFit/>
          </a:bodyPr>
          <a:lstStyle/>
          <a:p>
            <a:r>
              <a:rPr kumimoji="1" lang="ja-JP" altLang="en-US" sz="2000"/>
              <a:t>ターゲットタグ</a:t>
            </a:r>
          </a:p>
        </p:txBody>
      </p:sp>
      <p:sp>
        <p:nvSpPr>
          <p:cNvPr id="16" name="テキスト ボックス 15">
            <a:extLst>
              <a:ext uri="{FF2B5EF4-FFF2-40B4-BE49-F238E27FC236}">
                <a16:creationId xmlns:a16="http://schemas.microsoft.com/office/drawing/2014/main" id="{1E252B79-AEB0-F95E-4A85-E4B5F267A44C}"/>
              </a:ext>
            </a:extLst>
          </p:cNvPr>
          <p:cNvSpPr txBox="1"/>
          <p:nvPr/>
        </p:nvSpPr>
        <p:spPr>
          <a:xfrm>
            <a:off x="3688465" y="6356012"/>
            <a:ext cx="1731602" cy="400110"/>
          </a:xfrm>
          <a:prstGeom prst="rect">
            <a:avLst/>
          </a:prstGeom>
          <a:noFill/>
        </p:spPr>
        <p:txBody>
          <a:bodyPr wrap="square" rtlCol="0">
            <a:spAutoFit/>
          </a:bodyPr>
          <a:lstStyle/>
          <a:p>
            <a:r>
              <a:rPr kumimoji="1" lang="ja-JP" altLang="en-US" sz="2000"/>
              <a:t>データセット</a:t>
            </a:r>
          </a:p>
        </p:txBody>
      </p:sp>
      <p:cxnSp>
        <p:nvCxnSpPr>
          <p:cNvPr id="32" name="直線矢印コネクタ 31">
            <a:extLst>
              <a:ext uri="{FF2B5EF4-FFF2-40B4-BE49-F238E27FC236}">
                <a16:creationId xmlns:a16="http://schemas.microsoft.com/office/drawing/2014/main" id="{A1EB67D2-E700-C782-1D7C-A438F2749732}"/>
              </a:ext>
            </a:extLst>
          </p:cNvPr>
          <p:cNvCxnSpPr>
            <a:cxnSpLocks/>
          </p:cNvCxnSpPr>
          <p:nvPr/>
        </p:nvCxnSpPr>
        <p:spPr>
          <a:xfrm>
            <a:off x="5324132" y="3645519"/>
            <a:ext cx="1752555" cy="18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57415DB9-E071-68F5-A1B9-618B84EB8FCB}"/>
              </a:ext>
            </a:extLst>
          </p:cNvPr>
          <p:cNvCxnSpPr>
            <a:cxnSpLocks/>
          </p:cNvCxnSpPr>
          <p:nvPr/>
        </p:nvCxnSpPr>
        <p:spPr>
          <a:xfrm>
            <a:off x="5212979" y="2305036"/>
            <a:ext cx="1863708" cy="111304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F67509F-828D-935D-CB47-B54EEBDA7D99}"/>
              </a:ext>
            </a:extLst>
          </p:cNvPr>
          <p:cNvSpPr txBox="1"/>
          <p:nvPr/>
        </p:nvSpPr>
        <p:spPr>
          <a:xfrm>
            <a:off x="6499775" y="2402552"/>
            <a:ext cx="2644225" cy="707886"/>
          </a:xfrm>
          <a:prstGeom prst="rect">
            <a:avLst/>
          </a:prstGeom>
          <a:noFill/>
        </p:spPr>
        <p:txBody>
          <a:bodyPr wrap="square" rtlCol="0">
            <a:spAutoFit/>
          </a:bodyPr>
          <a:lstStyle/>
          <a:p>
            <a:r>
              <a:rPr lang="ja-JP" altLang="en-US" sz="2000"/>
              <a:t>ターゲットタグが</a:t>
            </a:r>
            <a:br>
              <a:rPr lang="en-US" altLang="ja-JP" sz="2000"/>
            </a:br>
            <a:r>
              <a:rPr lang="ja-JP" altLang="en-US" sz="2000"/>
              <a:t>付与された</a:t>
            </a:r>
            <a:r>
              <a:rPr lang="en-US" altLang="ja-JP" sz="2000"/>
              <a:t>SO</a:t>
            </a:r>
            <a:r>
              <a:rPr lang="ja-JP" altLang="en-US" sz="2000"/>
              <a:t>の投稿</a:t>
            </a:r>
            <a:endParaRPr kumimoji="1" lang="ja-JP" altLang="en-US" sz="2000"/>
          </a:p>
        </p:txBody>
      </p:sp>
      <p:sp>
        <p:nvSpPr>
          <p:cNvPr id="35" name="テキスト ボックス 34">
            <a:extLst>
              <a:ext uri="{FF2B5EF4-FFF2-40B4-BE49-F238E27FC236}">
                <a16:creationId xmlns:a16="http://schemas.microsoft.com/office/drawing/2014/main" id="{55ACB025-D3E5-2DA4-F54B-EF1173D62387}"/>
              </a:ext>
            </a:extLst>
          </p:cNvPr>
          <p:cNvSpPr txBox="1"/>
          <p:nvPr/>
        </p:nvSpPr>
        <p:spPr>
          <a:xfrm>
            <a:off x="5311876" y="3655409"/>
            <a:ext cx="1863708" cy="646331"/>
          </a:xfrm>
          <a:prstGeom prst="rect">
            <a:avLst/>
          </a:prstGeom>
          <a:noFill/>
        </p:spPr>
        <p:txBody>
          <a:bodyPr wrap="square" rtlCol="0">
            <a:spAutoFit/>
          </a:bodyPr>
          <a:lstStyle/>
          <a:p>
            <a:pPr algn="ctr"/>
            <a:r>
              <a:rPr kumimoji="1" lang="en-US" altLang="ja-JP" dirty="0"/>
              <a:t>STEP1-2:</a:t>
            </a:r>
          </a:p>
          <a:p>
            <a:pPr algn="ctr"/>
            <a:r>
              <a:rPr lang="ja-JP" altLang="en-US" dirty="0"/>
              <a:t>投稿の取得</a:t>
            </a:r>
            <a:endParaRPr kumimoji="1" lang="ja-JP" altLang="en-US" dirty="0"/>
          </a:p>
        </p:txBody>
      </p:sp>
      <p:cxnSp>
        <p:nvCxnSpPr>
          <p:cNvPr id="43" name="コネクタ: カギ線 42">
            <a:extLst>
              <a:ext uri="{FF2B5EF4-FFF2-40B4-BE49-F238E27FC236}">
                <a16:creationId xmlns:a16="http://schemas.microsoft.com/office/drawing/2014/main" id="{DF372DB3-3ADE-B54B-D9AB-BEAA87853AA9}"/>
              </a:ext>
            </a:extLst>
          </p:cNvPr>
          <p:cNvCxnSpPr>
            <a:cxnSpLocks/>
          </p:cNvCxnSpPr>
          <p:nvPr/>
        </p:nvCxnSpPr>
        <p:spPr>
          <a:xfrm rot="16200000" flipH="1">
            <a:off x="2389106" y="2906924"/>
            <a:ext cx="1094456" cy="3103008"/>
          </a:xfrm>
          <a:prstGeom prst="bentConnector3">
            <a:avLst>
              <a:gd name="adj1" fmla="val 58085"/>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コネクタ: カギ線 52">
            <a:extLst>
              <a:ext uri="{FF2B5EF4-FFF2-40B4-BE49-F238E27FC236}">
                <a16:creationId xmlns:a16="http://schemas.microsoft.com/office/drawing/2014/main" id="{E8BBB9D5-5634-8468-AA7C-CF9D033B8FCF}"/>
              </a:ext>
            </a:extLst>
          </p:cNvPr>
          <p:cNvCxnSpPr>
            <a:cxnSpLocks/>
          </p:cNvCxnSpPr>
          <p:nvPr/>
        </p:nvCxnSpPr>
        <p:spPr>
          <a:xfrm flipV="1">
            <a:off x="4487838" y="4083949"/>
            <a:ext cx="3206027" cy="459331"/>
          </a:xfrm>
          <a:prstGeom prst="bentConnector2">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8D74CB44-F2C7-4576-CF71-E4CD7A29C9E8}"/>
              </a:ext>
            </a:extLst>
          </p:cNvPr>
          <p:cNvSpPr txBox="1"/>
          <p:nvPr/>
        </p:nvSpPr>
        <p:spPr>
          <a:xfrm>
            <a:off x="6144833" y="5353359"/>
            <a:ext cx="2933358" cy="923330"/>
          </a:xfrm>
          <a:prstGeom prst="rect">
            <a:avLst/>
          </a:prstGeom>
          <a:noFill/>
        </p:spPr>
        <p:txBody>
          <a:bodyPr wrap="square" rtlCol="0">
            <a:spAutoFit/>
          </a:bodyPr>
          <a:lstStyle/>
          <a:p>
            <a:r>
              <a:rPr kumimoji="1" lang="en-US" altLang="ja-JP"/>
              <a:t>*</a:t>
            </a:r>
            <a:r>
              <a:rPr kumimoji="1" lang="ja-JP" altLang="en-US"/>
              <a:t>ターゲットタグ</a:t>
            </a:r>
            <a:endParaRPr kumimoji="1" lang="en-US" altLang="ja-JP"/>
          </a:p>
          <a:p>
            <a:r>
              <a:rPr lang="ja-JP" altLang="en-US"/>
              <a:t>　言語ドキュメントの項目</a:t>
            </a:r>
            <a:br>
              <a:rPr lang="en-US" altLang="ja-JP"/>
            </a:br>
            <a:r>
              <a:rPr lang="ja-JP" altLang="en-US"/>
              <a:t>　に対応するタグ</a:t>
            </a:r>
            <a:endParaRPr kumimoji="1" lang="ja-JP" altLang="en-US"/>
          </a:p>
        </p:txBody>
      </p:sp>
    </p:spTree>
    <p:extLst>
      <p:ext uri="{BB962C8B-B14F-4D97-AF65-F5344CB8AC3E}">
        <p14:creationId xmlns:p14="http://schemas.microsoft.com/office/powerpoint/2010/main" val="2704429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1466065-0ABA-A12E-CF98-5BDDA58DD461}"/>
              </a:ext>
            </a:extLst>
          </p:cNvPr>
          <p:cNvSpPr>
            <a:spLocks noGrp="1"/>
          </p:cNvSpPr>
          <p:nvPr>
            <p:ph type="sldNum" sz="quarter" idx="12"/>
          </p:nvPr>
        </p:nvSpPr>
        <p:spPr/>
        <p:txBody>
          <a:bodyPr/>
          <a:lstStyle/>
          <a:p>
            <a:fld id="{B16735D3-C9E7-F649-AF37-A9D08763696D}" type="slidenum">
              <a:rPr lang="ja-JP" altLang="en-US" smtClean="0"/>
              <a:pPr/>
              <a:t>18</a:t>
            </a:fld>
            <a:endParaRPr lang="ja-JP" altLang="en-US"/>
          </a:p>
        </p:txBody>
      </p:sp>
      <p:sp>
        <p:nvSpPr>
          <p:cNvPr id="27" name="四角形: 角を丸くする 26">
            <a:extLst>
              <a:ext uri="{FF2B5EF4-FFF2-40B4-BE49-F238E27FC236}">
                <a16:creationId xmlns:a16="http://schemas.microsoft.com/office/drawing/2014/main" id="{2297C0FE-5FE4-1C29-A129-8E71D71F9FF2}"/>
              </a:ext>
            </a:extLst>
          </p:cNvPr>
          <p:cNvSpPr/>
          <p:nvPr/>
        </p:nvSpPr>
        <p:spPr>
          <a:xfrm>
            <a:off x="457163" y="2025025"/>
            <a:ext cx="3589867" cy="66293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タイトルの</a:t>
            </a:r>
            <a:br>
              <a:rPr lang="en-US" altLang="ja-JP" sz="2000" spc="110">
                <a:solidFill>
                  <a:schemeClr val="tx1"/>
                </a:solidFill>
                <a:latin typeface="Segoe UI" panose="020B0502040204020203" pitchFamily="34" charset="0"/>
                <a:cs typeface="Segoe UI" panose="020B0502040204020203" pitchFamily="34" charset="0"/>
              </a:rPr>
            </a:br>
            <a:r>
              <a:rPr lang="ja-JP" altLang="en-US" sz="2000" spc="110">
                <a:solidFill>
                  <a:schemeClr val="tx1"/>
                </a:solidFill>
                <a:latin typeface="Segoe UI" panose="020B0502040204020203" pitchFamily="34" charset="0"/>
                <a:cs typeface="Segoe UI" panose="020B0502040204020203" pitchFamily="34" charset="0"/>
              </a:rPr>
              <a:t>トークナイズとレンマ化</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28" name="テキスト ボックス 27">
            <a:extLst>
              <a:ext uri="{FF2B5EF4-FFF2-40B4-BE49-F238E27FC236}">
                <a16:creationId xmlns:a16="http://schemas.microsoft.com/office/drawing/2014/main" id="{EE1A9B89-3093-6040-F737-D4F34D5BE88F}"/>
              </a:ext>
            </a:extLst>
          </p:cNvPr>
          <p:cNvSpPr txBox="1"/>
          <p:nvPr/>
        </p:nvSpPr>
        <p:spPr>
          <a:xfrm>
            <a:off x="720891" y="1407693"/>
            <a:ext cx="3062410" cy="400110"/>
          </a:xfrm>
          <a:prstGeom prst="rect">
            <a:avLst/>
          </a:prstGeom>
          <a:noFill/>
        </p:spPr>
        <p:txBody>
          <a:bodyPr wrap="square" rtlCol="0">
            <a:spAutoFit/>
          </a:bodyPr>
          <a:lstStyle/>
          <a:p>
            <a:pPr algn="ctr"/>
            <a:r>
              <a:rPr kumimoji="1" lang="ja-JP" altLang="en-US" sz="2000"/>
              <a:t>言語ドキュメントの項目</a:t>
            </a:r>
          </a:p>
        </p:txBody>
      </p:sp>
      <p:sp>
        <p:nvSpPr>
          <p:cNvPr id="29" name="四角形: 角を丸くする 28">
            <a:extLst>
              <a:ext uri="{FF2B5EF4-FFF2-40B4-BE49-F238E27FC236}">
                <a16:creationId xmlns:a16="http://schemas.microsoft.com/office/drawing/2014/main" id="{6756E863-FA24-43A7-0884-85496458D170}"/>
              </a:ext>
            </a:extLst>
          </p:cNvPr>
          <p:cNvSpPr/>
          <p:nvPr/>
        </p:nvSpPr>
        <p:spPr>
          <a:xfrm>
            <a:off x="434622" y="2927007"/>
            <a:ext cx="3634950" cy="4515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ストップワードの除去</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0" name="四角形: 角を丸くする 29">
            <a:extLst>
              <a:ext uri="{FF2B5EF4-FFF2-40B4-BE49-F238E27FC236}">
                <a16:creationId xmlns:a16="http://schemas.microsoft.com/office/drawing/2014/main" id="{2B8820B0-3109-0C44-A290-2021F057E804}"/>
              </a:ext>
            </a:extLst>
          </p:cNvPr>
          <p:cNvSpPr/>
          <p:nvPr/>
        </p:nvSpPr>
        <p:spPr>
          <a:xfrm>
            <a:off x="444054" y="3634853"/>
            <a:ext cx="3634950" cy="4515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単語の組み合わせを生成</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1" name="四角形: 角を丸くする 30">
            <a:extLst>
              <a:ext uri="{FF2B5EF4-FFF2-40B4-BE49-F238E27FC236}">
                <a16:creationId xmlns:a16="http://schemas.microsoft.com/office/drawing/2014/main" id="{C30EF216-3DB9-B22D-07B7-5C32E760E120}"/>
              </a:ext>
            </a:extLst>
          </p:cNvPr>
          <p:cNvSpPr/>
          <p:nvPr/>
        </p:nvSpPr>
        <p:spPr>
          <a:xfrm>
            <a:off x="5119512" y="3635052"/>
            <a:ext cx="3776133" cy="4515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レンマ化</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2" name="四角形: 角を丸くする 31">
            <a:extLst>
              <a:ext uri="{FF2B5EF4-FFF2-40B4-BE49-F238E27FC236}">
                <a16:creationId xmlns:a16="http://schemas.microsoft.com/office/drawing/2014/main" id="{15164458-FA7A-42C5-2263-E201F0F83330}"/>
              </a:ext>
            </a:extLst>
          </p:cNvPr>
          <p:cNvSpPr/>
          <p:nvPr/>
        </p:nvSpPr>
        <p:spPr>
          <a:xfrm>
            <a:off x="2030682" y="4929457"/>
            <a:ext cx="5094512" cy="4515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比較してターゲットタグの候補の選出</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3" name="四角形: 角を丸くする 32">
            <a:extLst>
              <a:ext uri="{FF2B5EF4-FFF2-40B4-BE49-F238E27FC236}">
                <a16:creationId xmlns:a16="http://schemas.microsoft.com/office/drawing/2014/main" id="{E3AC7591-46BF-7A7B-46D7-4CC631E039B0}"/>
              </a:ext>
            </a:extLst>
          </p:cNvPr>
          <p:cNvSpPr/>
          <p:nvPr/>
        </p:nvSpPr>
        <p:spPr>
          <a:xfrm>
            <a:off x="2030681" y="5650577"/>
            <a:ext cx="5094513" cy="451556"/>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候補から最終的なターゲットタグの選択</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4" name="テキスト ボックス 33">
            <a:extLst>
              <a:ext uri="{FF2B5EF4-FFF2-40B4-BE49-F238E27FC236}">
                <a16:creationId xmlns:a16="http://schemas.microsoft.com/office/drawing/2014/main" id="{15D59742-A58D-BC76-66B3-149FE631CD67}"/>
              </a:ext>
            </a:extLst>
          </p:cNvPr>
          <p:cNvSpPr txBox="1"/>
          <p:nvPr/>
        </p:nvSpPr>
        <p:spPr>
          <a:xfrm>
            <a:off x="5854106" y="1408695"/>
            <a:ext cx="2306943" cy="400110"/>
          </a:xfrm>
          <a:prstGeom prst="rect">
            <a:avLst/>
          </a:prstGeom>
          <a:noFill/>
        </p:spPr>
        <p:txBody>
          <a:bodyPr wrap="square" rtlCol="0">
            <a:spAutoFit/>
          </a:bodyPr>
          <a:lstStyle/>
          <a:p>
            <a:pPr algn="ctr"/>
            <a:r>
              <a:rPr kumimoji="1" lang="en-US" altLang="ja-JP" sz="2000"/>
              <a:t>SO</a:t>
            </a:r>
            <a:r>
              <a:rPr kumimoji="1" lang="ja-JP" altLang="en-US" sz="2000"/>
              <a:t>のタグの集合</a:t>
            </a:r>
          </a:p>
        </p:txBody>
      </p:sp>
      <p:sp>
        <p:nvSpPr>
          <p:cNvPr id="35" name="テキスト ボックス 34">
            <a:extLst>
              <a:ext uri="{FF2B5EF4-FFF2-40B4-BE49-F238E27FC236}">
                <a16:creationId xmlns:a16="http://schemas.microsoft.com/office/drawing/2014/main" id="{CE78EF87-9B38-3DB5-3127-5A37540B9B25}"/>
              </a:ext>
            </a:extLst>
          </p:cNvPr>
          <p:cNvSpPr txBox="1"/>
          <p:nvPr/>
        </p:nvSpPr>
        <p:spPr>
          <a:xfrm>
            <a:off x="1670755" y="6379491"/>
            <a:ext cx="5802489" cy="400110"/>
          </a:xfrm>
          <a:prstGeom prst="rect">
            <a:avLst/>
          </a:prstGeom>
          <a:noFill/>
        </p:spPr>
        <p:txBody>
          <a:bodyPr wrap="square" rtlCol="0">
            <a:spAutoFit/>
          </a:bodyPr>
          <a:lstStyle/>
          <a:p>
            <a:pPr algn="ctr"/>
            <a:r>
              <a:rPr kumimoji="1" lang="ja-JP" altLang="en-US" sz="2000"/>
              <a:t>ターゲットタグ</a:t>
            </a:r>
          </a:p>
        </p:txBody>
      </p:sp>
      <p:cxnSp>
        <p:nvCxnSpPr>
          <p:cNvPr id="37" name="直線矢印コネクタ 36">
            <a:extLst>
              <a:ext uri="{FF2B5EF4-FFF2-40B4-BE49-F238E27FC236}">
                <a16:creationId xmlns:a16="http://schemas.microsoft.com/office/drawing/2014/main" id="{A1776928-0C04-8C9C-0102-3DD647CD168A}"/>
              </a:ext>
            </a:extLst>
          </p:cNvPr>
          <p:cNvCxnSpPr>
            <a:cxnSpLocks/>
            <a:stCxn id="33" idx="2"/>
            <a:endCxn id="35" idx="0"/>
          </p:cNvCxnSpPr>
          <p:nvPr/>
        </p:nvCxnSpPr>
        <p:spPr>
          <a:xfrm flipH="1">
            <a:off x="4572000" y="6102133"/>
            <a:ext cx="5938" cy="2773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83E62A2-294F-2B6F-CD75-F4213B01782E}"/>
              </a:ext>
            </a:extLst>
          </p:cNvPr>
          <p:cNvCxnSpPr>
            <a:cxnSpLocks/>
            <a:stCxn id="32" idx="2"/>
            <a:endCxn id="33" idx="0"/>
          </p:cNvCxnSpPr>
          <p:nvPr/>
        </p:nvCxnSpPr>
        <p:spPr>
          <a:xfrm>
            <a:off x="4577938" y="5381013"/>
            <a:ext cx="0" cy="2695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F865BC33-352A-B08D-471D-629673AA73A1}"/>
              </a:ext>
            </a:extLst>
          </p:cNvPr>
          <p:cNvSpPr txBox="1"/>
          <p:nvPr/>
        </p:nvSpPr>
        <p:spPr>
          <a:xfrm>
            <a:off x="730324" y="4303569"/>
            <a:ext cx="3062410" cy="400110"/>
          </a:xfrm>
          <a:prstGeom prst="rect">
            <a:avLst/>
          </a:prstGeom>
          <a:noFill/>
        </p:spPr>
        <p:txBody>
          <a:bodyPr wrap="square" rtlCol="0">
            <a:spAutoFit/>
          </a:bodyPr>
          <a:lstStyle/>
          <a:p>
            <a:pPr algn="ctr"/>
            <a:r>
              <a:rPr kumimoji="1" lang="ja-JP" altLang="en-US" sz="2000"/>
              <a:t>単語の組み合わせ</a:t>
            </a:r>
          </a:p>
        </p:txBody>
      </p:sp>
      <p:sp>
        <p:nvSpPr>
          <p:cNvPr id="46" name="テキスト ボックス 45">
            <a:extLst>
              <a:ext uri="{FF2B5EF4-FFF2-40B4-BE49-F238E27FC236}">
                <a16:creationId xmlns:a16="http://schemas.microsoft.com/office/drawing/2014/main" id="{C90F1DBB-99C1-4C49-684A-5C48152D316C}"/>
              </a:ext>
            </a:extLst>
          </p:cNvPr>
          <p:cNvSpPr txBox="1"/>
          <p:nvPr/>
        </p:nvSpPr>
        <p:spPr>
          <a:xfrm>
            <a:off x="5323527" y="4322106"/>
            <a:ext cx="3368100" cy="400110"/>
          </a:xfrm>
          <a:prstGeom prst="rect">
            <a:avLst/>
          </a:prstGeom>
          <a:noFill/>
        </p:spPr>
        <p:txBody>
          <a:bodyPr wrap="square" rtlCol="0">
            <a:spAutoFit/>
          </a:bodyPr>
          <a:lstStyle/>
          <a:p>
            <a:pPr algn="ctr"/>
            <a:r>
              <a:rPr lang="ja-JP" altLang="en-US" sz="2000"/>
              <a:t>整形済みの</a:t>
            </a:r>
            <a:r>
              <a:rPr kumimoji="1" lang="ja-JP" altLang="en-US" sz="2000"/>
              <a:t>タグの</a:t>
            </a:r>
            <a:r>
              <a:rPr lang="ja-JP" altLang="en-US" sz="2000"/>
              <a:t>集合</a:t>
            </a:r>
            <a:endParaRPr kumimoji="1" lang="ja-JP" altLang="en-US" sz="2000"/>
          </a:p>
        </p:txBody>
      </p:sp>
      <p:cxnSp>
        <p:nvCxnSpPr>
          <p:cNvPr id="47" name="直線矢印コネクタ 46">
            <a:extLst>
              <a:ext uri="{FF2B5EF4-FFF2-40B4-BE49-F238E27FC236}">
                <a16:creationId xmlns:a16="http://schemas.microsoft.com/office/drawing/2014/main" id="{0C25CEF5-8F49-CDE2-CE69-CB9F120D9782}"/>
              </a:ext>
            </a:extLst>
          </p:cNvPr>
          <p:cNvCxnSpPr>
            <a:cxnSpLocks/>
            <a:stCxn id="30" idx="2"/>
            <a:endCxn id="45" idx="0"/>
          </p:cNvCxnSpPr>
          <p:nvPr/>
        </p:nvCxnSpPr>
        <p:spPr>
          <a:xfrm>
            <a:off x="2261529" y="4086409"/>
            <a:ext cx="0" cy="2171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8D19383C-8E16-102F-769F-072FEDDD3164}"/>
              </a:ext>
            </a:extLst>
          </p:cNvPr>
          <p:cNvCxnSpPr>
            <a:cxnSpLocks/>
            <a:stCxn id="29" idx="2"/>
            <a:endCxn id="30" idx="0"/>
          </p:cNvCxnSpPr>
          <p:nvPr/>
        </p:nvCxnSpPr>
        <p:spPr>
          <a:xfrm>
            <a:off x="2252097" y="3378563"/>
            <a:ext cx="9432" cy="2562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D3672F76-0C8D-0B87-CDC7-64CD123C24C3}"/>
              </a:ext>
            </a:extLst>
          </p:cNvPr>
          <p:cNvCxnSpPr>
            <a:cxnSpLocks/>
            <a:stCxn id="27" idx="2"/>
            <a:endCxn id="29" idx="0"/>
          </p:cNvCxnSpPr>
          <p:nvPr/>
        </p:nvCxnSpPr>
        <p:spPr>
          <a:xfrm>
            <a:off x="2252097" y="2687955"/>
            <a:ext cx="0" cy="2390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6A915EF1-1ABC-6A3B-0933-E24FA4E38087}"/>
              </a:ext>
            </a:extLst>
          </p:cNvPr>
          <p:cNvCxnSpPr>
            <a:cxnSpLocks/>
            <a:stCxn id="28" idx="2"/>
            <a:endCxn id="27" idx="0"/>
          </p:cNvCxnSpPr>
          <p:nvPr/>
        </p:nvCxnSpPr>
        <p:spPr>
          <a:xfrm>
            <a:off x="2252096" y="1807803"/>
            <a:ext cx="1" cy="2172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729D4EC3-C908-EE75-B9B6-4575868A8749}"/>
              </a:ext>
            </a:extLst>
          </p:cNvPr>
          <p:cNvCxnSpPr>
            <a:cxnSpLocks/>
            <a:stCxn id="34" idx="2"/>
            <a:endCxn id="13" idx="0"/>
          </p:cNvCxnSpPr>
          <p:nvPr/>
        </p:nvCxnSpPr>
        <p:spPr>
          <a:xfrm>
            <a:off x="7007578" y="1808805"/>
            <a:ext cx="1" cy="2162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3E3AC8A0-6A7C-902A-54A2-F6DE8B60DD24}"/>
              </a:ext>
            </a:extLst>
          </p:cNvPr>
          <p:cNvCxnSpPr>
            <a:cxnSpLocks/>
            <a:stCxn id="31" idx="2"/>
            <a:endCxn id="46" idx="0"/>
          </p:cNvCxnSpPr>
          <p:nvPr/>
        </p:nvCxnSpPr>
        <p:spPr>
          <a:xfrm flipH="1">
            <a:off x="7007577" y="4086608"/>
            <a:ext cx="2" cy="2354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E058F542-4E14-2880-90FB-C87DC246C756}"/>
              </a:ext>
            </a:extLst>
          </p:cNvPr>
          <p:cNvCxnSpPr>
            <a:cxnSpLocks/>
            <a:stCxn id="45" idx="2"/>
          </p:cNvCxnSpPr>
          <p:nvPr/>
        </p:nvCxnSpPr>
        <p:spPr>
          <a:xfrm>
            <a:off x="2261529" y="4703679"/>
            <a:ext cx="899360" cy="14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681F3071-FD67-4796-82AF-A3E28B7AEEB9}"/>
              </a:ext>
            </a:extLst>
          </p:cNvPr>
          <p:cNvCxnSpPr>
            <a:cxnSpLocks/>
            <a:stCxn id="46" idx="2"/>
          </p:cNvCxnSpPr>
          <p:nvPr/>
        </p:nvCxnSpPr>
        <p:spPr>
          <a:xfrm flipH="1">
            <a:off x="5983113" y="4722216"/>
            <a:ext cx="1024464" cy="964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D6EAF5E7-4646-9331-69CF-BA5A938199F3}"/>
              </a:ext>
            </a:extLst>
          </p:cNvPr>
          <p:cNvSpPr/>
          <p:nvPr/>
        </p:nvSpPr>
        <p:spPr>
          <a:xfrm>
            <a:off x="5119512" y="2025026"/>
            <a:ext cx="3776133" cy="113636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不適当なタグを除去</a:t>
            </a:r>
            <a:endParaRPr lang="en-US" altLang="ja-JP" sz="2000" spc="110">
              <a:solidFill>
                <a:schemeClr val="tx1"/>
              </a:solidFill>
              <a:latin typeface="Segoe UI" panose="020B0502040204020203" pitchFamily="34" charset="0"/>
              <a:cs typeface="Segoe UI" panose="020B0502040204020203" pitchFamily="34" charset="0"/>
            </a:endParaRPr>
          </a:p>
          <a:p>
            <a:pP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　　出現回数が少ない</a:t>
            </a:r>
            <a:endParaRPr lang="en-US" altLang="ja-JP" sz="2000" spc="110">
              <a:solidFill>
                <a:schemeClr val="tx1"/>
              </a:solidFill>
              <a:latin typeface="Segoe UI" panose="020B0502040204020203" pitchFamily="34" charset="0"/>
              <a:cs typeface="Segoe UI" panose="020B0502040204020203" pitchFamily="34" charset="0"/>
            </a:endParaRPr>
          </a:p>
          <a:p>
            <a:pP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　　説明がない</a:t>
            </a:r>
            <a:endParaRPr lang="en-US" altLang="ja-JP" sz="2000" spc="11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cxnSp>
        <p:nvCxnSpPr>
          <p:cNvPr id="17" name="直線矢印コネクタ 16">
            <a:extLst>
              <a:ext uri="{FF2B5EF4-FFF2-40B4-BE49-F238E27FC236}">
                <a16:creationId xmlns:a16="http://schemas.microsoft.com/office/drawing/2014/main" id="{9D183401-5059-D01E-D0A0-AB5903E1DCBC}"/>
              </a:ext>
            </a:extLst>
          </p:cNvPr>
          <p:cNvCxnSpPr>
            <a:cxnSpLocks/>
            <a:stCxn id="13" idx="2"/>
            <a:endCxn id="31" idx="0"/>
          </p:cNvCxnSpPr>
          <p:nvPr/>
        </p:nvCxnSpPr>
        <p:spPr>
          <a:xfrm>
            <a:off x="7007579" y="3161395"/>
            <a:ext cx="0" cy="4736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タイトル 4">
            <a:extLst>
              <a:ext uri="{FF2B5EF4-FFF2-40B4-BE49-F238E27FC236}">
                <a16:creationId xmlns:a16="http://schemas.microsoft.com/office/drawing/2014/main" id="{FE6E2352-1C42-4AB7-3544-825CA1CF8504}"/>
              </a:ext>
            </a:extLst>
          </p:cNvPr>
          <p:cNvSpPr>
            <a:spLocks noGrp="1"/>
          </p:cNvSpPr>
          <p:nvPr>
            <p:ph type="title"/>
          </p:nvPr>
        </p:nvSpPr>
        <p:spPr/>
        <p:txBody>
          <a:bodyPr/>
          <a:lstStyle/>
          <a:p>
            <a:r>
              <a:rPr lang="en-US" altLang="ja-JP"/>
              <a:t>STEP1-1:</a:t>
            </a:r>
            <a:r>
              <a:rPr lang="ja-JP" altLang="en-US"/>
              <a:t>ターゲットタグの選定</a:t>
            </a:r>
          </a:p>
        </p:txBody>
      </p:sp>
    </p:spTree>
    <p:extLst>
      <p:ext uri="{BB962C8B-B14F-4D97-AF65-F5344CB8AC3E}">
        <p14:creationId xmlns:p14="http://schemas.microsoft.com/office/powerpoint/2010/main" val="2737356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正方形/長方形 1057">
            <a:extLst>
              <a:ext uri="{FF2B5EF4-FFF2-40B4-BE49-F238E27FC236}">
                <a16:creationId xmlns:a16="http://schemas.microsoft.com/office/drawing/2014/main" id="{FC471D2E-F605-6194-DEE3-E7F07D1699DF}"/>
              </a:ext>
            </a:extLst>
          </p:cNvPr>
          <p:cNvSpPr/>
          <p:nvPr/>
        </p:nvSpPr>
        <p:spPr>
          <a:xfrm>
            <a:off x="4338125" y="1473972"/>
            <a:ext cx="4689369" cy="50239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056" name="正方形/長方形 1055">
            <a:extLst>
              <a:ext uri="{FF2B5EF4-FFF2-40B4-BE49-F238E27FC236}">
                <a16:creationId xmlns:a16="http://schemas.microsoft.com/office/drawing/2014/main" id="{C50029EC-3E2D-5604-A3C5-0508F16821F8}"/>
              </a:ext>
            </a:extLst>
          </p:cNvPr>
          <p:cNvSpPr/>
          <p:nvPr/>
        </p:nvSpPr>
        <p:spPr>
          <a:xfrm>
            <a:off x="112891" y="1473973"/>
            <a:ext cx="3830997" cy="50239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3" name="フローチャート: 磁気ディスク 12">
            <a:extLst>
              <a:ext uri="{FF2B5EF4-FFF2-40B4-BE49-F238E27FC236}">
                <a16:creationId xmlns:a16="http://schemas.microsoft.com/office/drawing/2014/main" id="{09B7AA08-256F-49FC-598D-B7AEF84A7D71}"/>
              </a:ext>
            </a:extLst>
          </p:cNvPr>
          <p:cNvSpPr/>
          <p:nvPr/>
        </p:nvSpPr>
        <p:spPr>
          <a:xfrm>
            <a:off x="3022445" y="2611165"/>
            <a:ext cx="2470252" cy="2278849"/>
          </a:xfrm>
          <a:prstGeom prst="flowChartMagneticDisk">
            <a:avLst/>
          </a:prstGeom>
          <a:solidFill>
            <a:srgbClr val="F5F5F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2" name="タイトル 1">
            <a:extLst>
              <a:ext uri="{FF2B5EF4-FFF2-40B4-BE49-F238E27FC236}">
                <a16:creationId xmlns:a16="http://schemas.microsoft.com/office/drawing/2014/main" id="{9346D2F5-3183-018C-E518-605703CED298}"/>
              </a:ext>
            </a:extLst>
          </p:cNvPr>
          <p:cNvSpPr>
            <a:spLocks noGrp="1"/>
          </p:cNvSpPr>
          <p:nvPr>
            <p:ph type="title"/>
          </p:nvPr>
        </p:nvSpPr>
        <p:spPr>
          <a:xfrm>
            <a:off x="396000" y="249246"/>
            <a:ext cx="8352000" cy="540000"/>
          </a:xfrm>
        </p:spPr>
        <p:txBody>
          <a:bodyPr/>
          <a:lstStyle/>
          <a:p>
            <a:r>
              <a:rPr kumimoji="1" lang="ja-JP" altLang="en-US"/>
              <a:t>事前学習済みモデルを用いた</a:t>
            </a:r>
            <a:br>
              <a:rPr kumimoji="1" lang="en-US" altLang="ja-JP"/>
            </a:br>
            <a:r>
              <a:rPr lang="en-US" altLang="ja-JP"/>
              <a:t>SO</a:t>
            </a:r>
            <a:r>
              <a:rPr lang="ja-JP" altLang="en-US"/>
              <a:t>と言語ドキュメントの紐づけ手法の提案</a:t>
            </a:r>
            <a:endParaRPr kumimoji="1" lang="ja-JP" altLang="en-US"/>
          </a:p>
        </p:txBody>
      </p:sp>
      <p:sp>
        <p:nvSpPr>
          <p:cNvPr id="4" name="スライド番号プレースホルダー 3">
            <a:extLst>
              <a:ext uri="{FF2B5EF4-FFF2-40B4-BE49-F238E27FC236}">
                <a16:creationId xmlns:a16="http://schemas.microsoft.com/office/drawing/2014/main" id="{EC46F209-3718-5451-ACAE-94C3DCECF3AE}"/>
              </a:ext>
            </a:extLst>
          </p:cNvPr>
          <p:cNvSpPr>
            <a:spLocks noGrp="1"/>
          </p:cNvSpPr>
          <p:nvPr>
            <p:ph type="sldNum" sz="quarter" idx="12"/>
          </p:nvPr>
        </p:nvSpPr>
        <p:spPr/>
        <p:txBody>
          <a:bodyPr/>
          <a:lstStyle/>
          <a:p>
            <a:fld id="{B16735D3-C9E7-F649-AF37-A9D08763696D}" type="slidenum">
              <a:rPr lang="ja-JP" altLang="en-US" smtClean="0"/>
              <a:pPr/>
              <a:t>19</a:t>
            </a:fld>
            <a:endParaRPr lang="ja-JP" altLang="en-US"/>
          </a:p>
        </p:txBody>
      </p:sp>
      <p:pic>
        <p:nvPicPr>
          <p:cNvPr id="1028" name="Picture 4">
            <a:extLst>
              <a:ext uri="{FF2B5EF4-FFF2-40B4-BE49-F238E27FC236}">
                <a16:creationId xmlns:a16="http://schemas.microsoft.com/office/drawing/2014/main" id="{D66074F4-B9B2-ADAE-FDFF-A6C451B0B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759" y="2950491"/>
            <a:ext cx="10287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692364A-8DC7-21FD-5A09-355FCC0C93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334" y="4208970"/>
            <a:ext cx="971550" cy="9715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7B1F88A-7715-484F-1BF7-9A7C984273A0}"/>
              </a:ext>
            </a:extLst>
          </p:cNvPr>
          <p:cNvSpPr txBox="1"/>
          <p:nvPr/>
        </p:nvSpPr>
        <p:spPr>
          <a:xfrm>
            <a:off x="173194" y="2550318"/>
            <a:ext cx="3062410" cy="400110"/>
          </a:xfrm>
          <a:prstGeom prst="rect">
            <a:avLst/>
          </a:prstGeom>
          <a:noFill/>
        </p:spPr>
        <p:txBody>
          <a:bodyPr wrap="square" rtlCol="0">
            <a:spAutoFit/>
          </a:bodyPr>
          <a:lstStyle/>
          <a:p>
            <a:r>
              <a:rPr kumimoji="1" lang="ja-JP" altLang="en-US" sz="2000"/>
              <a:t>言語ドキュメントの項目</a:t>
            </a:r>
          </a:p>
        </p:txBody>
      </p:sp>
      <p:sp>
        <p:nvSpPr>
          <p:cNvPr id="12" name="テキスト ボックス 11">
            <a:extLst>
              <a:ext uri="{FF2B5EF4-FFF2-40B4-BE49-F238E27FC236}">
                <a16:creationId xmlns:a16="http://schemas.microsoft.com/office/drawing/2014/main" id="{AB99CF4D-0E0C-350C-F04F-3F968BD70740}"/>
              </a:ext>
            </a:extLst>
          </p:cNvPr>
          <p:cNvSpPr txBox="1"/>
          <p:nvPr/>
        </p:nvSpPr>
        <p:spPr>
          <a:xfrm>
            <a:off x="630168" y="5224643"/>
            <a:ext cx="1465720" cy="400110"/>
          </a:xfrm>
          <a:prstGeom prst="rect">
            <a:avLst/>
          </a:prstGeom>
          <a:noFill/>
        </p:spPr>
        <p:txBody>
          <a:bodyPr wrap="square" rtlCol="0">
            <a:spAutoFit/>
          </a:bodyPr>
          <a:lstStyle/>
          <a:p>
            <a:r>
              <a:rPr kumimoji="1" lang="en-US" altLang="ja-JP" sz="2000"/>
              <a:t>SO</a:t>
            </a:r>
            <a:r>
              <a:rPr kumimoji="1" lang="ja-JP" altLang="en-US" sz="2000"/>
              <a:t>の投稿</a:t>
            </a:r>
          </a:p>
        </p:txBody>
      </p:sp>
      <p:pic>
        <p:nvPicPr>
          <p:cNvPr id="1036" name="Picture 12">
            <a:extLst>
              <a:ext uri="{FF2B5EF4-FFF2-40B4-BE49-F238E27FC236}">
                <a16:creationId xmlns:a16="http://schemas.microsoft.com/office/drawing/2014/main" id="{20DB2DC2-6FBF-62DF-332B-31D49E6DB8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1114" y="3388184"/>
            <a:ext cx="10001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2ED1126E-E888-2410-EDF7-91666EABCD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888" y="2177556"/>
            <a:ext cx="790575" cy="8763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EAEBC1DF-7E4D-37D4-F94A-AD7DDA7DE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4191" y="5383360"/>
            <a:ext cx="1019175" cy="628650"/>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7532872F-A3CC-86FC-8038-FA1B6759C7A9}"/>
              </a:ext>
            </a:extLst>
          </p:cNvPr>
          <p:cNvSpPr txBox="1"/>
          <p:nvPr/>
        </p:nvSpPr>
        <p:spPr>
          <a:xfrm>
            <a:off x="4761154" y="6001741"/>
            <a:ext cx="4339919" cy="400110"/>
          </a:xfrm>
          <a:prstGeom prst="rect">
            <a:avLst/>
          </a:prstGeom>
          <a:noFill/>
        </p:spPr>
        <p:txBody>
          <a:bodyPr wrap="square" rtlCol="0">
            <a:spAutoFit/>
          </a:bodyPr>
          <a:lstStyle/>
          <a:p>
            <a:r>
              <a:rPr lang="ja-JP" altLang="en-US" sz="2000" b="0" i="0">
                <a:solidFill>
                  <a:srgbClr val="000000"/>
                </a:solidFill>
                <a:effectLst/>
                <a:latin typeface="Helvetica" panose="020B0604020202020204" pitchFamily="34" charset="0"/>
              </a:rPr>
              <a:t>紐づけ先の言語ドキュメントの項目</a:t>
            </a:r>
            <a:endParaRPr kumimoji="1" lang="ja-JP" altLang="en-US" sz="2000"/>
          </a:p>
        </p:txBody>
      </p:sp>
      <p:sp>
        <p:nvSpPr>
          <p:cNvPr id="39" name="テキスト ボックス 38">
            <a:extLst>
              <a:ext uri="{FF2B5EF4-FFF2-40B4-BE49-F238E27FC236}">
                <a16:creationId xmlns:a16="http://schemas.microsoft.com/office/drawing/2014/main" id="{7E5AF012-5A96-59C5-3ADB-B7F2888A3613}"/>
              </a:ext>
            </a:extLst>
          </p:cNvPr>
          <p:cNvSpPr txBox="1"/>
          <p:nvPr/>
        </p:nvSpPr>
        <p:spPr>
          <a:xfrm>
            <a:off x="6075638" y="4280147"/>
            <a:ext cx="2836281" cy="707886"/>
          </a:xfrm>
          <a:prstGeom prst="rect">
            <a:avLst/>
          </a:prstGeom>
          <a:noFill/>
        </p:spPr>
        <p:txBody>
          <a:bodyPr wrap="square" rtlCol="0">
            <a:spAutoFit/>
          </a:bodyPr>
          <a:lstStyle/>
          <a:p>
            <a:r>
              <a:rPr kumimoji="1" lang="ja-JP" altLang="en-US" sz="2000"/>
              <a:t>事前学習済みモデルを</a:t>
            </a:r>
            <a:br>
              <a:rPr kumimoji="1" lang="en-US" altLang="ja-JP" sz="2000"/>
            </a:br>
            <a:r>
              <a:rPr kumimoji="1" lang="ja-JP" altLang="en-US" sz="2000"/>
              <a:t>用いたフレームワーク</a:t>
            </a:r>
          </a:p>
        </p:txBody>
      </p:sp>
      <p:sp>
        <p:nvSpPr>
          <p:cNvPr id="41" name="テキスト ボックス 40">
            <a:extLst>
              <a:ext uri="{FF2B5EF4-FFF2-40B4-BE49-F238E27FC236}">
                <a16:creationId xmlns:a16="http://schemas.microsoft.com/office/drawing/2014/main" id="{A5981F28-66D8-9F6C-020C-4BBD77702042}"/>
              </a:ext>
            </a:extLst>
          </p:cNvPr>
          <p:cNvSpPr txBox="1"/>
          <p:nvPr/>
        </p:nvSpPr>
        <p:spPr>
          <a:xfrm>
            <a:off x="6198816" y="1911457"/>
            <a:ext cx="3040967" cy="400110"/>
          </a:xfrm>
          <a:prstGeom prst="rect">
            <a:avLst/>
          </a:prstGeom>
          <a:noFill/>
        </p:spPr>
        <p:txBody>
          <a:bodyPr wrap="square" rtlCol="0">
            <a:spAutoFit/>
          </a:bodyPr>
          <a:lstStyle/>
          <a:p>
            <a:r>
              <a:rPr lang="ja-JP" altLang="en-US" sz="2000"/>
              <a:t>紐づけたい</a:t>
            </a:r>
            <a:r>
              <a:rPr kumimoji="1" lang="en-US" altLang="ja-JP" sz="2000"/>
              <a:t>SO</a:t>
            </a:r>
            <a:r>
              <a:rPr kumimoji="1" lang="ja-JP" altLang="en-US" sz="2000"/>
              <a:t>の投稿</a:t>
            </a:r>
          </a:p>
        </p:txBody>
      </p:sp>
      <p:cxnSp>
        <p:nvCxnSpPr>
          <p:cNvPr id="42" name="直線矢印コネクタ 41">
            <a:extLst>
              <a:ext uri="{FF2B5EF4-FFF2-40B4-BE49-F238E27FC236}">
                <a16:creationId xmlns:a16="http://schemas.microsoft.com/office/drawing/2014/main" id="{0A72AD45-F85C-77F7-CC80-A646EE3F0907}"/>
              </a:ext>
            </a:extLst>
          </p:cNvPr>
          <p:cNvCxnSpPr>
            <a:cxnSpLocks/>
          </p:cNvCxnSpPr>
          <p:nvPr/>
        </p:nvCxnSpPr>
        <p:spPr>
          <a:xfrm>
            <a:off x="7431176" y="3014528"/>
            <a:ext cx="1" cy="45231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EEE6986A-1690-7DA8-8A51-7C2D947851EF}"/>
              </a:ext>
            </a:extLst>
          </p:cNvPr>
          <p:cNvCxnSpPr>
            <a:cxnSpLocks/>
          </p:cNvCxnSpPr>
          <p:nvPr/>
        </p:nvCxnSpPr>
        <p:spPr>
          <a:xfrm>
            <a:off x="7493777" y="4948283"/>
            <a:ext cx="1" cy="44248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E21126DC-452F-89D5-388F-ABD1853DA721}"/>
              </a:ext>
            </a:extLst>
          </p:cNvPr>
          <p:cNvCxnSpPr>
            <a:cxnSpLocks/>
            <a:endCxn id="1036" idx="1"/>
          </p:cNvCxnSpPr>
          <p:nvPr/>
        </p:nvCxnSpPr>
        <p:spPr>
          <a:xfrm>
            <a:off x="5627424" y="3888247"/>
            <a:ext cx="130369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F52C44C-1B5B-4B3E-6B58-9408AC3E3EF4}"/>
              </a:ext>
            </a:extLst>
          </p:cNvPr>
          <p:cNvSpPr txBox="1"/>
          <p:nvPr/>
        </p:nvSpPr>
        <p:spPr>
          <a:xfrm>
            <a:off x="5525759" y="3268072"/>
            <a:ext cx="1597172" cy="646331"/>
          </a:xfrm>
          <a:prstGeom prst="rect">
            <a:avLst/>
          </a:prstGeom>
          <a:noFill/>
        </p:spPr>
        <p:txBody>
          <a:bodyPr wrap="square" rtlCol="0">
            <a:spAutoFit/>
          </a:bodyPr>
          <a:lstStyle/>
          <a:p>
            <a:r>
              <a:rPr kumimoji="1" lang="ja-JP" altLang="en-US"/>
              <a:t>ファイン</a:t>
            </a:r>
            <a:br>
              <a:rPr kumimoji="1" lang="en-US" altLang="ja-JP"/>
            </a:br>
            <a:r>
              <a:rPr kumimoji="1" lang="ja-JP" altLang="en-US"/>
              <a:t>チューニング</a:t>
            </a:r>
          </a:p>
        </p:txBody>
      </p:sp>
      <p:pic>
        <p:nvPicPr>
          <p:cNvPr id="37" name="Picture 4">
            <a:extLst>
              <a:ext uri="{FF2B5EF4-FFF2-40B4-BE49-F238E27FC236}">
                <a16:creationId xmlns:a16="http://schemas.microsoft.com/office/drawing/2014/main" id="{1F5A07A0-143C-CFC9-CFCE-6462381B5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585" y="3542805"/>
            <a:ext cx="1028700" cy="628650"/>
          </a:xfrm>
          <a:prstGeom prst="rect">
            <a:avLst/>
          </a:prstGeom>
          <a:noFill/>
          <a:extLst>
            <a:ext uri="{909E8E84-426E-40DD-AFC4-6F175D3DCCD1}">
              <a14:hiddenFill xmlns:a14="http://schemas.microsoft.com/office/drawing/2010/main">
                <a:solidFill>
                  <a:srgbClr val="FFFFFF"/>
                </a:solidFill>
              </a14:hiddenFill>
            </a:ext>
          </a:extLst>
        </p:spPr>
      </p:pic>
      <p:sp>
        <p:nvSpPr>
          <p:cNvPr id="1035" name="テキスト ボックス 1034">
            <a:extLst>
              <a:ext uri="{FF2B5EF4-FFF2-40B4-BE49-F238E27FC236}">
                <a16:creationId xmlns:a16="http://schemas.microsoft.com/office/drawing/2014/main" id="{870842CF-403E-6F3C-832E-AF689FABEE07}"/>
              </a:ext>
            </a:extLst>
          </p:cNvPr>
          <p:cNvSpPr txBox="1"/>
          <p:nvPr/>
        </p:nvSpPr>
        <p:spPr>
          <a:xfrm>
            <a:off x="3458198" y="4266493"/>
            <a:ext cx="1731602" cy="400110"/>
          </a:xfrm>
          <a:prstGeom prst="rect">
            <a:avLst/>
          </a:prstGeom>
          <a:solidFill>
            <a:schemeClr val="bg1"/>
          </a:solidFill>
        </p:spPr>
        <p:txBody>
          <a:bodyPr wrap="square" rtlCol="0">
            <a:spAutoFit/>
          </a:bodyPr>
          <a:lstStyle/>
          <a:p>
            <a:r>
              <a:rPr kumimoji="1" lang="ja-JP" altLang="en-US" sz="2000"/>
              <a:t>データセット</a:t>
            </a:r>
          </a:p>
        </p:txBody>
      </p:sp>
      <p:sp>
        <p:nvSpPr>
          <p:cNvPr id="1057" name="正方形/長方形 1056">
            <a:extLst>
              <a:ext uri="{FF2B5EF4-FFF2-40B4-BE49-F238E27FC236}">
                <a16:creationId xmlns:a16="http://schemas.microsoft.com/office/drawing/2014/main" id="{8ADE416B-A5ED-72E8-1F39-CA8F9B50B6F5}"/>
              </a:ext>
            </a:extLst>
          </p:cNvPr>
          <p:cNvSpPr/>
          <p:nvPr/>
        </p:nvSpPr>
        <p:spPr>
          <a:xfrm>
            <a:off x="116505" y="1473846"/>
            <a:ext cx="3827383" cy="4001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2000" spc="110" baseline="0">
                <a:solidFill>
                  <a:schemeClr val="tx1"/>
                </a:solidFill>
                <a:latin typeface="Segoe UI" panose="020B0502040204020203" pitchFamily="34" charset="0"/>
                <a:cs typeface="Segoe UI" panose="020B0502040204020203" pitchFamily="34" charset="0"/>
              </a:rPr>
              <a:t>STEP1</a:t>
            </a:r>
            <a:r>
              <a:rPr lang="en-US" altLang="ja-JP" sz="2000" spc="110">
                <a:solidFill>
                  <a:schemeClr val="tx1"/>
                </a:solidFill>
                <a:latin typeface="Segoe UI" panose="020B0502040204020203" pitchFamily="34" charset="0"/>
                <a:cs typeface="Segoe UI" panose="020B0502040204020203" pitchFamily="34" charset="0"/>
              </a:rPr>
              <a:t>:</a:t>
            </a:r>
            <a:r>
              <a:rPr lang="ja-JP" altLang="en-US" sz="2000" spc="110">
                <a:solidFill>
                  <a:schemeClr val="tx1"/>
                </a:solidFill>
                <a:latin typeface="Segoe UI" panose="020B0502040204020203" pitchFamily="34" charset="0"/>
                <a:cs typeface="Segoe UI" panose="020B0502040204020203" pitchFamily="34" charset="0"/>
              </a:rPr>
              <a:t>データセットの作成</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059" name="正方形/長方形 1058">
            <a:extLst>
              <a:ext uri="{FF2B5EF4-FFF2-40B4-BE49-F238E27FC236}">
                <a16:creationId xmlns:a16="http://schemas.microsoft.com/office/drawing/2014/main" id="{CA8A94C5-29EF-49E9-B556-F6E2FB9D5E7D}"/>
              </a:ext>
            </a:extLst>
          </p:cNvPr>
          <p:cNvSpPr/>
          <p:nvPr/>
        </p:nvSpPr>
        <p:spPr>
          <a:xfrm>
            <a:off x="4338125" y="1473846"/>
            <a:ext cx="4689369" cy="37399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r>
              <a:rPr kumimoji="1" lang="en-US" altLang="ja-JP" sz="2000" spc="110" baseline="0">
                <a:solidFill>
                  <a:schemeClr val="tx1"/>
                </a:solidFill>
                <a:latin typeface="Segoe UI" panose="020B0502040204020203" pitchFamily="34" charset="0"/>
                <a:cs typeface="Segoe UI" panose="020B0502040204020203" pitchFamily="34" charset="0"/>
              </a:rPr>
              <a:t>STEP2:</a:t>
            </a:r>
            <a:r>
              <a:rPr kumimoji="1" lang="ja-JP" altLang="en-US" sz="2000" spc="110" baseline="0">
                <a:solidFill>
                  <a:schemeClr val="tx1"/>
                </a:solidFill>
                <a:latin typeface="Segoe UI" panose="020B0502040204020203" pitchFamily="34" charset="0"/>
                <a:cs typeface="Segoe UI" panose="020B0502040204020203" pitchFamily="34" charset="0"/>
              </a:rPr>
              <a:t>ファインチューニングと紐づけ</a:t>
            </a:r>
          </a:p>
        </p:txBody>
      </p:sp>
      <p:cxnSp>
        <p:nvCxnSpPr>
          <p:cNvPr id="11" name="直線矢印コネクタ 10">
            <a:extLst>
              <a:ext uri="{FF2B5EF4-FFF2-40B4-BE49-F238E27FC236}">
                <a16:creationId xmlns:a16="http://schemas.microsoft.com/office/drawing/2014/main" id="{AE82866E-513E-23C0-C162-886473E0F416}"/>
              </a:ext>
            </a:extLst>
          </p:cNvPr>
          <p:cNvCxnSpPr>
            <a:cxnSpLocks/>
            <a:stCxn id="1028" idx="3"/>
          </p:cNvCxnSpPr>
          <p:nvPr/>
        </p:nvCxnSpPr>
        <p:spPr>
          <a:xfrm>
            <a:off x="1798459" y="3264816"/>
            <a:ext cx="958332" cy="450015"/>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BAC85957-DF3F-5139-FA35-2B74F57D8E58}"/>
              </a:ext>
            </a:extLst>
          </p:cNvPr>
          <p:cNvCxnSpPr>
            <a:cxnSpLocks/>
            <a:stCxn id="1034" idx="3"/>
          </p:cNvCxnSpPr>
          <p:nvPr/>
        </p:nvCxnSpPr>
        <p:spPr>
          <a:xfrm flipV="1">
            <a:off x="1769884" y="4098614"/>
            <a:ext cx="967794" cy="59613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14">
            <a:extLst>
              <a:ext uri="{FF2B5EF4-FFF2-40B4-BE49-F238E27FC236}">
                <a16:creationId xmlns:a16="http://schemas.microsoft.com/office/drawing/2014/main" id="{72DBD610-7D08-DCCB-9236-68B63CE4A7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239" y="3390193"/>
            <a:ext cx="790575" cy="87630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直線コネクタ 28">
            <a:extLst>
              <a:ext uri="{FF2B5EF4-FFF2-40B4-BE49-F238E27FC236}">
                <a16:creationId xmlns:a16="http://schemas.microsoft.com/office/drawing/2014/main" id="{D9052AB5-A364-7102-7CB6-389CC17413F8}"/>
              </a:ext>
            </a:extLst>
          </p:cNvPr>
          <p:cNvCxnSpPr>
            <a:cxnSpLocks/>
          </p:cNvCxnSpPr>
          <p:nvPr/>
        </p:nvCxnSpPr>
        <p:spPr>
          <a:xfrm>
            <a:off x="3965814" y="3872172"/>
            <a:ext cx="528781" cy="0"/>
          </a:xfrm>
          <a:prstGeom prst="line">
            <a:avLst/>
          </a:prstGeom>
          <a:ln w="508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85168D6D-970D-80FA-4E37-50A7C918F810}"/>
              </a:ext>
            </a:extLst>
          </p:cNvPr>
          <p:cNvSpPr txBox="1"/>
          <p:nvPr/>
        </p:nvSpPr>
        <p:spPr>
          <a:xfrm>
            <a:off x="7503440" y="3028742"/>
            <a:ext cx="777914" cy="369332"/>
          </a:xfrm>
          <a:prstGeom prst="rect">
            <a:avLst/>
          </a:prstGeom>
          <a:noFill/>
        </p:spPr>
        <p:txBody>
          <a:bodyPr wrap="square" rtlCol="0">
            <a:spAutoFit/>
          </a:bodyPr>
          <a:lstStyle/>
          <a:p>
            <a:r>
              <a:rPr kumimoji="1" lang="ja-JP" altLang="en-US"/>
              <a:t>入力</a:t>
            </a:r>
          </a:p>
        </p:txBody>
      </p:sp>
      <p:sp>
        <p:nvSpPr>
          <p:cNvPr id="33" name="テキスト ボックス 32">
            <a:extLst>
              <a:ext uri="{FF2B5EF4-FFF2-40B4-BE49-F238E27FC236}">
                <a16:creationId xmlns:a16="http://schemas.microsoft.com/office/drawing/2014/main" id="{1046EFB4-C434-6F70-D577-26C7F88A692B}"/>
              </a:ext>
            </a:extLst>
          </p:cNvPr>
          <p:cNvSpPr txBox="1"/>
          <p:nvPr/>
        </p:nvSpPr>
        <p:spPr>
          <a:xfrm>
            <a:off x="7567752" y="4976192"/>
            <a:ext cx="777914" cy="369332"/>
          </a:xfrm>
          <a:prstGeom prst="rect">
            <a:avLst/>
          </a:prstGeom>
          <a:noFill/>
        </p:spPr>
        <p:txBody>
          <a:bodyPr wrap="square" rtlCol="0">
            <a:spAutoFit/>
          </a:bodyPr>
          <a:lstStyle/>
          <a:p>
            <a:r>
              <a:rPr kumimoji="1" lang="ja-JP" altLang="en-US"/>
              <a:t>推定</a:t>
            </a:r>
          </a:p>
        </p:txBody>
      </p:sp>
    </p:spTree>
    <p:extLst>
      <p:ext uri="{BB962C8B-B14F-4D97-AF65-F5344CB8AC3E}">
        <p14:creationId xmlns:p14="http://schemas.microsoft.com/office/powerpoint/2010/main" val="404627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749021-1962-19EA-DA10-B6FFB9C33A6F}"/>
              </a:ext>
            </a:extLst>
          </p:cNvPr>
          <p:cNvSpPr>
            <a:spLocks noGrp="1"/>
          </p:cNvSpPr>
          <p:nvPr>
            <p:ph type="title"/>
          </p:nvPr>
        </p:nvSpPr>
        <p:spPr/>
        <p:txBody>
          <a:bodyPr/>
          <a:lstStyle/>
          <a:p>
            <a:r>
              <a:rPr kumimoji="1" lang="ja-JP" altLang="en-US"/>
              <a:t>プログラミング学習</a:t>
            </a:r>
          </a:p>
        </p:txBody>
      </p:sp>
      <p:sp>
        <p:nvSpPr>
          <p:cNvPr id="3" name="コンテンツ プレースホルダー 2">
            <a:extLst>
              <a:ext uri="{FF2B5EF4-FFF2-40B4-BE49-F238E27FC236}">
                <a16:creationId xmlns:a16="http://schemas.microsoft.com/office/drawing/2014/main" id="{78DFD2FE-056D-80F1-47A5-F5380D5AF5C5}"/>
              </a:ext>
            </a:extLst>
          </p:cNvPr>
          <p:cNvSpPr>
            <a:spLocks noGrp="1"/>
          </p:cNvSpPr>
          <p:nvPr>
            <p:ph idx="1"/>
          </p:nvPr>
        </p:nvSpPr>
        <p:spPr/>
        <p:txBody>
          <a:bodyPr/>
          <a:lstStyle/>
          <a:p>
            <a:r>
              <a:rPr kumimoji="1" lang="ja-JP" altLang="en-US"/>
              <a:t>プログラミング学習の需要の増加</a:t>
            </a:r>
            <a:endParaRPr kumimoji="1" lang="en-US" altLang="ja-JP"/>
          </a:p>
          <a:p>
            <a:pPr lvl="1"/>
            <a:r>
              <a:rPr lang="en-US" altLang="ja-JP"/>
              <a:t>IT</a:t>
            </a:r>
            <a:r>
              <a:rPr lang="ja-JP" altLang="en-US"/>
              <a:t>の発展に伴う</a:t>
            </a:r>
            <a:r>
              <a:rPr lang="en-US" altLang="ja-JP"/>
              <a:t>IT</a:t>
            </a:r>
            <a:r>
              <a:rPr lang="ja-JP" altLang="en-US"/>
              <a:t>人材の需要の増加</a:t>
            </a:r>
            <a:r>
              <a:rPr lang="en-US" altLang="ja-JP" baseline="30000">
                <a:latin typeface="Yu Gothic" panose="020B0400000000000000" pitchFamily="34" charset="-128"/>
                <a:ea typeface="Yu Gothic" panose="020B0400000000000000" pitchFamily="34" charset="-128"/>
              </a:rPr>
              <a:t>[1]</a:t>
            </a:r>
            <a:endParaRPr lang="en-US" altLang="ja-JP"/>
          </a:p>
          <a:p>
            <a:pPr lvl="1"/>
            <a:r>
              <a:rPr kumimoji="1" lang="ja-JP" altLang="en-US"/>
              <a:t>文部科学省による情報教育の推進</a:t>
            </a:r>
            <a:r>
              <a:rPr lang="en-US" altLang="ja-JP" baseline="30000">
                <a:latin typeface="Yu Gothic" panose="020B0400000000000000" pitchFamily="34" charset="-128"/>
                <a:ea typeface="Yu Gothic" panose="020B0400000000000000" pitchFamily="34" charset="-128"/>
              </a:rPr>
              <a:t>[2]</a:t>
            </a:r>
            <a:endParaRPr kumimoji="1" lang="en-US" altLang="ja-JP"/>
          </a:p>
          <a:p>
            <a:pPr>
              <a:spcBef>
                <a:spcPts val="2400"/>
              </a:spcBef>
            </a:pPr>
            <a:r>
              <a:rPr lang="ja-JP" altLang="en-US"/>
              <a:t>プログラミングの学習方法は多岐にわたる</a:t>
            </a:r>
            <a:endParaRPr lang="en-US" altLang="ja-JP"/>
          </a:p>
          <a:p>
            <a:pPr lvl="1"/>
            <a:r>
              <a:rPr kumimoji="1" lang="ja-JP" altLang="en-US"/>
              <a:t>講義の受講</a:t>
            </a:r>
            <a:r>
              <a:rPr kumimoji="1" lang="en-US" altLang="ja-JP"/>
              <a:t>, </a:t>
            </a:r>
            <a:r>
              <a:rPr kumimoji="1" lang="ja-JP" altLang="en-US"/>
              <a:t>本</a:t>
            </a:r>
            <a:r>
              <a:rPr kumimoji="1" lang="en-US" altLang="ja-JP"/>
              <a:t>, </a:t>
            </a:r>
            <a:r>
              <a:rPr kumimoji="1" lang="ja-JP" altLang="en-US"/>
              <a:t>ハッカソン </a:t>
            </a:r>
            <a:r>
              <a:rPr kumimoji="1" lang="en-US" altLang="ja-JP"/>
              <a:t>etc.</a:t>
            </a:r>
            <a:endParaRPr lang="en-US" altLang="ja-JP"/>
          </a:p>
          <a:p>
            <a:pPr>
              <a:spcBef>
                <a:spcPts val="2400"/>
              </a:spcBef>
            </a:pPr>
            <a:r>
              <a:rPr lang="ja-JP" altLang="en-US"/>
              <a:t>どの学習方法においても、</a:t>
            </a:r>
            <a:br>
              <a:rPr lang="en-US" altLang="ja-JP"/>
            </a:br>
            <a:r>
              <a:rPr lang="ja-JP" altLang="en-US"/>
              <a:t>必要となる情報を自分自身で調べることが必要</a:t>
            </a:r>
            <a:endParaRPr lang="en-US" altLang="ja-JP"/>
          </a:p>
        </p:txBody>
      </p:sp>
      <p:sp>
        <p:nvSpPr>
          <p:cNvPr id="4" name="スライド番号プレースホルダー 3">
            <a:extLst>
              <a:ext uri="{FF2B5EF4-FFF2-40B4-BE49-F238E27FC236}">
                <a16:creationId xmlns:a16="http://schemas.microsoft.com/office/drawing/2014/main" id="{580B5EBF-4CFB-31D6-FAE2-FD11CAC99392}"/>
              </a:ext>
            </a:extLst>
          </p:cNvPr>
          <p:cNvSpPr>
            <a:spLocks noGrp="1"/>
          </p:cNvSpPr>
          <p:nvPr>
            <p:ph type="sldNum" sz="quarter" idx="12"/>
          </p:nvPr>
        </p:nvSpPr>
        <p:spPr/>
        <p:txBody>
          <a:bodyPr/>
          <a:lstStyle/>
          <a:p>
            <a:fld id="{B16735D3-C9E7-F649-AF37-A9D08763696D}" type="slidenum">
              <a:rPr lang="ja-JP" altLang="en-US" smtClean="0"/>
              <a:pPr/>
              <a:t>2</a:t>
            </a:fld>
            <a:endParaRPr lang="ja-JP" altLang="en-US"/>
          </a:p>
        </p:txBody>
      </p:sp>
      <p:sp>
        <p:nvSpPr>
          <p:cNvPr id="5" name="テキスト ボックス 4">
            <a:extLst>
              <a:ext uri="{FF2B5EF4-FFF2-40B4-BE49-F238E27FC236}">
                <a16:creationId xmlns:a16="http://schemas.microsoft.com/office/drawing/2014/main" id="{FD1D0078-635F-141F-0CAE-3252DD1547C7}"/>
              </a:ext>
            </a:extLst>
          </p:cNvPr>
          <p:cNvSpPr txBox="1"/>
          <p:nvPr/>
        </p:nvSpPr>
        <p:spPr>
          <a:xfrm>
            <a:off x="396000" y="6031669"/>
            <a:ext cx="7269156" cy="553998"/>
          </a:xfrm>
          <a:prstGeom prst="rect">
            <a:avLst/>
          </a:prstGeom>
          <a:noFill/>
        </p:spPr>
        <p:txBody>
          <a:bodyPr wrap="square" rtlCol="0">
            <a:spAutoFit/>
          </a:bodyPr>
          <a:lstStyle/>
          <a:p>
            <a:r>
              <a:rPr kumimoji="1" lang="en-US" altLang="ja-JP" sz="1000"/>
              <a:t>[1] </a:t>
            </a:r>
            <a:r>
              <a:rPr kumimoji="1" lang="ja-JP" altLang="en-US" sz="1000"/>
              <a:t>独立行政法人情報処理推進機構 </a:t>
            </a:r>
            <a:r>
              <a:rPr kumimoji="1" lang="en-US" altLang="ja-JP" sz="1000"/>
              <a:t>(IPA) </a:t>
            </a:r>
            <a:r>
              <a:rPr kumimoji="1" lang="ja-JP" altLang="en-US" sz="1000"/>
              <a:t>社会基盤センター</a:t>
            </a:r>
            <a:r>
              <a:rPr kumimoji="1" lang="en-US" altLang="ja-JP" sz="1000"/>
              <a:t>. IT </a:t>
            </a:r>
            <a:r>
              <a:rPr kumimoji="1" lang="ja-JP" altLang="en-US" sz="1000"/>
              <a:t>人材白書 </a:t>
            </a:r>
            <a:r>
              <a:rPr kumimoji="1" lang="en-US" altLang="ja-JP" sz="1000"/>
              <a:t>2020, 2020.</a:t>
            </a:r>
          </a:p>
          <a:p>
            <a:r>
              <a:rPr lang="en-US" altLang="ja-JP" sz="1000"/>
              <a:t>[2] </a:t>
            </a:r>
            <a:r>
              <a:rPr lang="ja-JP" altLang="en-US" sz="1000"/>
              <a:t>文部科学省</a:t>
            </a:r>
            <a:r>
              <a:rPr lang="en-US" altLang="ja-JP" sz="1000"/>
              <a:t>. </a:t>
            </a:r>
            <a:r>
              <a:rPr lang="ja-JP" altLang="en-US" sz="1000"/>
              <a:t>小学校プログラミング教育に関する資料</a:t>
            </a:r>
            <a:r>
              <a:rPr lang="en-US" altLang="ja-JP" sz="1000"/>
              <a:t>.</a:t>
            </a:r>
            <a:br>
              <a:rPr lang="en-US" altLang="ja-JP" sz="1000"/>
            </a:br>
            <a:r>
              <a:rPr lang="en-US" altLang="ja-JP" sz="1000"/>
              <a:t>     https://</a:t>
            </a:r>
            <a:r>
              <a:rPr lang="en-US" altLang="ja-JP" sz="1000" err="1"/>
              <a:t>www.mext.go.jp</a:t>
            </a:r>
            <a:r>
              <a:rPr lang="en-US" altLang="ja-JP" sz="1000"/>
              <a:t>/</a:t>
            </a:r>
            <a:r>
              <a:rPr lang="en-US" altLang="ja-JP" sz="1000" err="1"/>
              <a:t>a_menu</a:t>
            </a:r>
            <a:r>
              <a:rPr lang="en-US" altLang="ja-JP" sz="1000"/>
              <a:t>/</a:t>
            </a:r>
            <a:r>
              <a:rPr lang="en-US" altLang="ja-JP" sz="1000" err="1"/>
              <a:t>shotou</a:t>
            </a:r>
            <a:r>
              <a:rPr lang="en-US" altLang="ja-JP" sz="1000"/>
              <a:t>/</a:t>
            </a:r>
            <a:r>
              <a:rPr lang="en-US" altLang="ja-JP" sz="1000" err="1"/>
              <a:t>zyouhou</a:t>
            </a:r>
            <a:r>
              <a:rPr lang="en-US" altLang="ja-JP" sz="1000"/>
              <a:t>/detail/1416328.htm. Accessed: 2024-01-27.</a:t>
            </a:r>
            <a:endParaRPr kumimoji="1" lang="ja-JP" altLang="en-US" sz="1000"/>
          </a:p>
        </p:txBody>
      </p:sp>
    </p:spTree>
    <p:extLst>
      <p:ext uri="{BB962C8B-B14F-4D97-AF65-F5344CB8AC3E}">
        <p14:creationId xmlns:p14="http://schemas.microsoft.com/office/powerpoint/2010/main" val="1726784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6FD628F-A2D0-410C-1EC8-C137547486D2}"/>
              </a:ext>
            </a:extLst>
          </p:cNvPr>
          <p:cNvSpPr>
            <a:spLocks noGrp="1"/>
          </p:cNvSpPr>
          <p:nvPr>
            <p:ph idx="1"/>
          </p:nvPr>
        </p:nvSpPr>
        <p:spPr/>
        <p:txBody>
          <a:bodyPr/>
          <a:lstStyle/>
          <a:p>
            <a:r>
              <a:rPr lang="ja-JP" altLang="en-US"/>
              <a:t>タグ推薦フレームワーク</a:t>
            </a:r>
            <a:r>
              <a:rPr lang="en-US" altLang="ja-JP" sz="2400" baseline="30000">
                <a:latin typeface="Yu Gothic" panose="020B0400000000000000" pitchFamily="34" charset="-128"/>
                <a:ea typeface="Yu Gothic" panose="020B0400000000000000" pitchFamily="34" charset="-128"/>
              </a:rPr>
              <a:t>[8]</a:t>
            </a:r>
            <a:r>
              <a:rPr lang="ja-JP" altLang="en-US"/>
              <a:t>を応用</a:t>
            </a:r>
            <a:endParaRPr lang="en-US" altLang="ja-JP"/>
          </a:p>
        </p:txBody>
      </p:sp>
      <p:sp>
        <p:nvSpPr>
          <p:cNvPr id="4" name="スライド番号プレースホルダー 3">
            <a:extLst>
              <a:ext uri="{FF2B5EF4-FFF2-40B4-BE49-F238E27FC236}">
                <a16:creationId xmlns:a16="http://schemas.microsoft.com/office/drawing/2014/main" id="{976BA46F-E107-4D05-07B7-67616CC0EE81}"/>
              </a:ext>
            </a:extLst>
          </p:cNvPr>
          <p:cNvSpPr>
            <a:spLocks noGrp="1"/>
          </p:cNvSpPr>
          <p:nvPr>
            <p:ph type="sldNum" sz="quarter" idx="12"/>
          </p:nvPr>
        </p:nvSpPr>
        <p:spPr/>
        <p:txBody>
          <a:bodyPr/>
          <a:lstStyle/>
          <a:p>
            <a:fld id="{B16735D3-C9E7-F649-AF37-A9D08763696D}" type="slidenum">
              <a:rPr lang="ja-JP" altLang="en-US" smtClean="0"/>
              <a:pPr/>
              <a:t>20</a:t>
            </a:fld>
            <a:endParaRPr lang="ja-JP" altLang="en-US"/>
          </a:p>
        </p:txBody>
      </p:sp>
      <p:sp>
        <p:nvSpPr>
          <p:cNvPr id="6" name="四角形: 角を丸くする 5">
            <a:extLst>
              <a:ext uri="{FF2B5EF4-FFF2-40B4-BE49-F238E27FC236}">
                <a16:creationId xmlns:a16="http://schemas.microsoft.com/office/drawing/2014/main" id="{7BF6DC60-57DF-5F65-CFD4-567FDEF79E5B}"/>
              </a:ext>
            </a:extLst>
          </p:cNvPr>
          <p:cNvSpPr/>
          <p:nvPr/>
        </p:nvSpPr>
        <p:spPr>
          <a:xfrm>
            <a:off x="1372604" y="2222361"/>
            <a:ext cx="6398789" cy="415498"/>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spc="110" baseline="0">
                <a:solidFill>
                  <a:schemeClr val="tx1"/>
                </a:solidFill>
                <a:latin typeface="Segoe UI" panose="020B0502040204020203" pitchFamily="34" charset="0"/>
                <a:cs typeface="Segoe UI" panose="020B0502040204020203" pitchFamily="34" charset="0"/>
              </a:rPr>
              <a:t>SO</a:t>
            </a:r>
            <a:r>
              <a:rPr kumimoji="1" lang="ja-JP" altLang="en-US" sz="2000" spc="110" baseline="0">
                <a:solidFill>
                  <a:schemeClr val="tx1"/>
                </a:solidFill>
                <a:latin typeface="Segoe UI" panose="020B0502040204020203" pitchFamily="34" charset="0"/>
                <a:cs typeface="Segoe UI" panose="020B0502040204020203" pitchFamily="34" charset="0"/>
              </a:rPr>
              <a:t>の投稿</a:t>
            </a:r>
          </a:p>
        </p:txBody>
      </p:sp>
      <p:sp>
        <p:nvSpPr>
          <p:cNvPr id="16" name="四角形: 角を丸くする 15">
            <a:extLst>
              <a:ext uri="{FF2B5EF4-FFF2-40B4-BE49-F238E27FC236}">
                <a16:creationId xmlns:a16="http://schemas.microsoft.com/office/drawing/2014/main" id="{E4EF3497-893F-7087-5A2C-A28E21162E61}"/>
              </a:ext>
            </a:extLst>
          </p:cNvPr>
          <p:cNvSpPr/>
          <p:nvPr/>
        </p:nvSpPr>
        <p:spPr>
          <a:xfrm>
            <a:off x="3570788" y="2976299"/>
            <a:ext cx="2002421" cy="415498"/>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質問のテキスト</a:t>
            </a:r>
          </a:p>
        </p:txBody>
      </p:sp>
      <p:sp>
        <p:nvSpPr>
          <p:cNvPr id="18" name="矢印: 下 17">
            <a:extLst>
              <a:ext uri="{FF2B5EF4-FFF2-40B4-BE49-F238E27FC236}">
                <a16:creationId xmlns:a16="http://schemas.microsoft.com/office/drawing/2014/main" id="{041DC9E3-7212-F681-0CC6-57E541D7E4F4}"/>
              </a:ext>
            </a:extLst>
          </p:cNvPr>
          <p:cNvSpPr/>
          <p:nvPr/>
        </p:nvSpPr>
        <p:spPr>
          <a:xfrm>
            <a:off x="6675907" y="2710263"/>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9" name="矢印: 下 18">
            <a:extLst>
              <a:ext uri="{FF2B5EF4-FFF2-40B4-BE49-F238E27FC236}">
                <a16:creationId xmlns:a16="http://schemas.microsoft.com/office/drawing/2014/main" id="{2D01DABE-6400-B909-ED12-8ABBFC3A835C}"/>
              </a:ext>
            </a:extLst>
          </p:cNvPr>
          <p:cNvSpPr/>
          <p:nvPr/>
        </p:nvSpPr>
        <p:spPr>
          <a:xfrm>
            <a:off x="4481512" y="2722483"/>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20" name="矢印: 下 19">
            <a:extLst>
              <a:ext uri="{FF2B5EF4-FFF2-40B4-BE49-F238E27FC236}">
                <a16:creationId xmlns:a16="http://schemas.microsoft.com/office/drawing/2014/main" id="{2BDC18BC-6B95-D314-FC7A-123407A33796}"/>
              </a:ext>
            </a:extLst>
          </p:cNvPr>
          <p:cNvSpPr/>
          <p:nvPr/>
        </p:nvSpPr>
        <p:spPr>
          <a:xfrm>
            <a:off x="2283326" y="2710263"/>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28" name="矢印: 下 27">
            <a:extLst>
              <a:ext uri="{FF2B5EF4-FFF2-40B4-BE49-F238E27FC236}">
                <a16:creationId xmlns:a16="http://schemas.microsoft.com/office/drawing/2014/main" id="{807EA1A0-8305-F22E-3832-185D3046D4A1}"/>
              </a:ext>
            </a:extLst>
          </p:cNvPr>
          <p:cNvSpPr/>
          <p:nvPr/>
        </p:nvSpPr>
        <p:spPr>
          <a:xfrm>
            <a:off x="6679693" y="3484258"/>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29" name="矢印: 下 28">
            <a:extLst>
              <a:ext uri="{FF2B5EF4-FFF2-40B4-BE49-F238E27FC236}">
                <a16:creationId xmlns:a16="http://schemas.microsoft.com/office/drawing/2014/main" id="{CE47CFF9-C765-0EF4-C018-2E5FA318B795}"/>
              </a:ext>
            </a:extLst>
          </p:cNvPr>
          <p:cNvSpPr/>
          <p:nvPr/>
        </p:nvSpPr>
        <p:spPr>
          <a:xfrm>
            <a:off x="4481512" y="3485176"/>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0" name="矢印: 下 29">
            <a:extLst>
              <a:ext uri="{FF2B5EF4-FFF2-40B4-BE49-F238E27FC236}">
                <a16:creationId xmlns:a16="http://schemas.microsoft.com/office/drawing/2014/main" id="{DB4FCAD6-121A-0B55-B084-E135AB3ECBDE}"/>
              </a:ext>
            </a:extLst>
          </p:cNvPr>
          <p:cNvSpPr/>
          <p:nvPr/>
        </p:nvSpPr>
        <p:spPr>
          <a:xfrm>
            <a:off x="2283326" y="3474408"/>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1" name="四角形: 角を丸くする 30">
            <a:extLst>
              <a:ext uri="{FF2B5EF4-FFF2-40B4-BE49-F238E27FC236}">
                <a16:creationId xmlns:a16="http://schemas.microsoft.com/office/drawing/2014/main" id="{7A63E3C6-35FD-E254-E6BC-B7357418D6E9}"/>
              </a:ext>
            </a:extLst>
          </p:cNvPr>
          <p:cNvSpPr/>
          <p:nvPr/>
        </p:nvSpPr>
        <p:spPr>
          <a:xfrm>
            <a:off x="1372604" y="3762972"/>
            <a:ext cx="2002421" cy="41549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spc="110" baseline="0">
                <a:solidFill>
                  <a:schemeClr val="tx1"/>
                </a:solidFill>
                <a:latin typeface="Segoe UI" panose="020B0502040204020203" pitchFamily="34" charset="0"/>
                <a:cs typeface="Segoe UI" panose="020B0502040204020203" pitchFamily="34" charset="0"/>
              </a:rPr>
              <a:t>PTM</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2" name="四角形: 角を丸くする 31">
            <a:extLst>
              <a:ext uri="{FF2B5EF4-FFF2-40B4-BE49-F238E27FC236}">
                <a16:creationId xmlns:a16="http://schemas.microsoft.com/office/drawing/2014/main" id="{A1B5D4BC-986C-9E29-DC1D-6A8FEDB99EA1}"/>
              </a:ext>
            </a:extLst>
          </p:cNvPr>
          <p:cNvSpPr/>
          <p:nvPr/>
        </p:nvSpPr>
        <p:spPr>
          <a:xfrm>
            <a:off x="3570788" y="3762972"/>
            <a:ext cx="2002418" cy="41549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spc="110" baseline="0">
                <a:solidFill>
                  <a:schemeClr val="tx1"/>
                </a:solidFill>
                <a:latin typeface="Segoe UI" panose="020B0502040204020203" pitchFamily="34" charset="0"/>
                <a:cs typeface="Segoe UI" panose="020B0502040204020203" pitchFamily="34" charset="0"/>
              </a:rPr>
              <a:t>PTM</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33" name="四角形: 角を丸くする 32">
            <a:extLst>
              <a:ext uri="{FF2B5EF4-FFF2-40B4-BE49-F238E27FC236}">
                <a16:creationId xmlns:a16="http://schemas.microsoft.com/office/drawing/2014/main" id="{1142FFB0-470B-F98F-3767-CE368A454D77}"/>
              </a:ext>
            </a:extLst>
          </p:cNvPr>
          <p:cNvSpPr/>
          <p:nvPr/>
        </p:nvSpPr>
        <p:spPr>
          <a:xfrm>
            <a:off x="5768975" y="3762972"/>
            <a:ext cx="2002418" cy="41549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spc="110" baseline="0">
                <a:solidFill>
                  <a:schemeClr val="tx1"/>
                </a:solidFill>
                <a:latin typeface="Segoe UI" panose="020B0502040204020203" pitchFamily="34" charset="0"/>
                <a:cs typeface="Segoe UI" panose="020B0502040204020203" pitchFamily="34" charset="0"/>
              </a:rPr>
              <a:t>PTM</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40" name="矢印: 下 39">
            <a:extLst>
              <a:ext uri="{FF2B5EF4-FFF2-40B4-BE49-F238E27FC236}">
                <a16:creationId xmlns:a16="http://schemas.microsoft.com/office/drawing/2014/main" id="{456D2A2D-E516-C486-B55F-70401AC387A6}"/>
              </a:ext>
            </a:extLst>
          </p:cNvPr>
          <p:cNvSpPr/>
          <p:nvPr/>
        </p:nvSpPr>
        <p:spPr>
          <a:xfrm>
            <a:off x="6679694" y="4251748"/>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41" name="矢印: 下 40">
            <a:extLst>
              <a:ext uri="{FF2B5EF4-FFF2-40B4-BE49-F238E27FC236}">
                <a16:creationId xmlns:a16="http://schemas.microsoft.com/office/drawing/2014/main" id="{2C01DE4C-1D97-DB8F-A35E-5AC2A5C8918C}"/>
              </a:ext>
            </a:extLst>
          </p:cNvPr>
          <p:cNvSpPr/>
          <p:nvPr/>
        </p:nvSpPr>
        <p:spPr>
          <a:xfrm>
            <a:off x="4481512" y="4252840"/>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42" name="矢印: 下 41">
            <a:extLst>
              <a:ext uri="{FF2B5EF4-FFF2-40B4-BE49-F238E27FC236}">
                <a16:creationId xmlns:a16="http://schemas.microsoft.com/office/drawing/2014/main" id="{A3F183BE-0C7D-C292-4B53-70E9E7A35C37}"/>
              </a:ext>
            </a:extLst>
          </p:cNvPr>
          <p:cNvSpPr/>
          <p:nvPr/>
        </p:nvSpPr>
        <p:spPr>
          <a:xfrm>
            <a:off x="2283326" y="4229389"/>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43" name="四角形: 角を丸くする 42">
            <a:extLst>
              <a:ext uri="{FF2B5EF4-FFF2-40B4-BE49-F238E27FC236}">
                <a16:creationId xmlns:a16="http://schemas.microsoft.com/office/drawing/2014/main" id="{AD08974B-48FD-75F3-074B-BC36A54A5040}"/>
              </a:ext>
            </a:extLst>
          </p:cNvPr>
          <p:cNvSpPr/>
          <p:nvPr/>
        </p:nvSpPr>
        <p:spPr>
          <a:xfrm>
            <a:off x="1372604" y="4533572"/>
            <a:ext cx="6398789" cy="41549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en-US" altLang="ja-JP" sz="2000" spc="110" baseline="0">
                <a:solidFill>
                  <a:schemeClr val="tx1"/>
                </a:solidFill>
                <a:latin typeface="Segoe UI" panose="020B0502040204020203" pitchFamily="34" charset="0"/>
                <a:cs typeface="Segoe UI" panose="020B0502040204020203" pitchFamily="34" charset="0"/>
              </a:rPr>
              <a:t>Fusion</a:t>
            </a:r>
            <a:r>
              <a:rPr kumimoji="1" lang="ja-JP" altLang="en-US" sz="2000" spc="110" baseline="0">
                <a:solidFill>
                  <a:schemeClr val="tx1"/>
                </a:solidFill>
                <a:latin typeface="Segoe UI" panose="020B0502040204020203" pitchFamily="34" charset="0"/>
                <a:cs typeface="Segoe UI" panose="020B0502040204020203" pitchFamily="34" charset="0"/>
              </a:rPr>
              <a:t> </a:t>
            </a:r>
            <a:r>
              <a:rPr kumimoji="1" lang="en-US" altLang="ja-JP" sz="2000" spc="110" baseline="0">
                <a:solidFill>
                  <a:schemeClr val="tx1"/>
                </a:solidFill>
                <a:latin typeface="Segoe UI" panose="020B0502040204020203" pitchFamily="34" charset="0"/>
                <a:cs typeface="Segoe UI" panose="020B0502040204020203" pitchFamily="34" charset="0"/>
              </a:rPr>
              <a:t>Layer</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44" name="四角形: 角を丸くする 43">
            <a:extLst>
              <a:ext uri="{FF2B5EF4-FFF2-40B4-BE49-F238E27FC236}">
                <a16:creationId xmlns:a16="http://schemas.microsoft.com/office/drawing/2014/main" id="{43C46FD0-CFD3-DA4E-5695-83D9F628112A}"/>
              </a:ext>
            </a:extLst>
          </p:cNvPr>
          <p:cNvSpPr/>
          <p:nvPr/>
        </p:nvSpPr>
        <p:spPr>
          <a:xfrm>
            <a:off x="1372605" y="5291263"/>
            <a:ext cx="6398788" cy="41549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言語ドキュメントの項目の予測器</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45" name="矢印: 下 44">
            <a:extLst>
              <a:ext uri="{FF2B5EF4-FFF2-40B4-BE49-F238E27FC236}">
                <a16:creationId xmlns:a16="http://schemas.microsoft.com/office/drawing/2014/main" id="{D460AB1E-2C82-A87D-E9E0-A65C5A226491}"/>
              </a:ext>
            </a:extLst>
          </p:cNvPr>
          <p:cNvSpPr/>
          <p:nvPr/>
        </p:nvSpPr>
        <p:spPr>
          <a:xfrm>
            <a:off x="4481512" y="5016187"/>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9" name="タイトル 1">
            <a:extLst>
              <a:ext uri="{FF2B5EF4-FFF2-40B4-BE49-F238E27FC236}">
                <a16:creationId xmlns:a16="http://schemas.microsoft.com/office/drawing/2014/main" id="{C58ABA0D-CC93-305C-B567-4DFD5917F850}"/>
              </a:ext>
            </a:extLst>
          </p:cNvPr>
          <p:cNvSpPr txBox="1">
            <a:spLocks/>
          </p:cNvSpPr>
          <p:nvPr/>
        </p:nvSpPr>
        <p:spPr>
          <a:xfrm>
            <a:off x="396000" y="249245"/>
            <a:ext cx="8352000" cy="540000"/>
          </a:xfrm>
          <a:prstGeom prst="rect">
            <a:avLst/>
          </a:prstGeom>
          <a:noFill/>
          <a:ln>
            <a:noFill/>
          </a:ln>
        </p:spPr>
        <p:txBody>
          <a:bodyPr vert="horz" wrap="none" lIns="72000" tIns="72000" rIns="72000" bIns="54000" rtlCol="0" anchor="t">
            <a:noAutofit/>
          </a:bodyPr>
          <a:lstStyle>
            <a:lvl1pPr algn="just" defTabSz="914400" rtl="0" eaLnBrk="1" latinLnBrk="0" hangingPunct="1">
              <a:lnSpc>
                <a:spcPct val="90000"/>
              </a:lnSpc>
              <a:spcBef>
                <a:spcPts val="1600"/>
              </a:spcBef>
              <a:spcAft>
                <a:spcPts val="0"/>
              </a:spcAft>
              <a:buNone/>
              <a:defRPr kumimoji="1" sz="3200" kern="1200" spc="110" baseline="0">
                <a:solidFill>
                  <a:schemeClr val="bg1"/>
                </a:solidFill>
                <a:latin typeface="Segoe UI" panose="020B0502040204020203" pitchFamily="34" charset="0"/>
                <a:ea typeface="+mn-ea"/>
                <a:cs typeface="Segoe UI" panose="020B0502040204020203" pitchFamily="34" charset="0"/>
              </a:defRPr>
            </a:lvl1pPr>
          </a:lstStyle>
          <a:p>
            <a:r>
              <a:rPr lang="en-US" altLang="ja-JP"/>
              <a:t>STEP2:</a:t>
            </a:r>
            <a:r>
              <a:rPr lang="ja-JP" altLang="en-US"/>
              <a:t>事前学習済みモデルを用いた</a:t>
            </a:r>
            <a:r>
              <a:rPr lang="en-US" altLang="ja-JP"/>
              <a:t>SO</a:t>
            </a:r>
            <a:r>
              <a:rPr lang="ja-JP" altLang="en-US"/>
              <a:t>の投稿</a:t>
            </a:r>
            <a:br>
              <a:rPr lang="en-US" altLang="ja-JP"/>
            </a:br>
            <a:r>
              <a:rPr lang="en-US" altLang="ja-JP"/>
              <a:t>          </a:t>
            </a:r>
            <a:r>
              <a:rPr lang="ja-JP" altLang="en-US"/>
              <a:t>から言語ドキュメントの項目の推定</a:t>
            </a:r>
          </a:p>
        </p:txBody>
      </p:sp>
      <p:sp>
        <p:nvSpPr>
          <p:cNvPr id="10" name="テキスト ボックス 9">
            <a:extLst>
              <a:ext uri="{FF2B5EF4-FFF2-40B4-BE49-F238E27FC236}">
                <a16:creationId xmlns:a16="http://schemas.microsoft.com/office/drawing/2014/main" id="{AEAB06FB-F7AE-0AF9-8E39-A6A9420B353B}"/>
              </a:ext>
            </a:extLst>
          </p:cNvPr>
          <p:cNvSpPr txBox="1"/>
          <p:nvPr/>
        </p:nvSpPr>
        <p:spPr>
          <a:xfrm>
            <a:off x="380645" y="6582668"/>
            <a:ext cx="8201734" cy="246221"/>
          </a:xfrm>
          <a:prstGeom prst="rect">
            <a:avLst/>
          </a:prstGeom>
          <a:noFill/>
        </p:spPr>
        <p:txBody>
          <a:bodyPr wrap="square" rtlCol="0">
            <a:spAutoFit/>
          </a:bodyPr>
          <a:lstStyle/>
          <a:p>
            <a:r>
              <a:rPr kumimoji="1" lang="en-US" altLang="ja-JP" sz="1000"/>
              <a:t>[8</a:t>
            </a:r>
            <a:r>
              <a:rPr lang="en-US" altLang="ja-JP" sz="1000"/>
              <a:t>]  J. He et al., “PTM4Tag: sharpening tag recommendation of stack overflow posts with pretrained models,” Proc. ICPC, 2022, pp. 1–11.</a:t>
            </a:r>
          </a:p>
        </p:txBody>
      </p:sp>
      <p:sp>
        <p:nvSpPr>
          <p:cNvPr id="12" name="四角形: 角を丸くする 11">
            <a:extLst>
              <a:ext uri="{FF2B5EF4-FFF2-40B4-BE49-F238E27FC236}">
                <a16:creationId xmlns:a16="http://schemas.microsoft.com/office/drawing/2014/main" id="{A9A744BF-2150-E22F-B3ED-40EC1367504F}"/>
              </a:ext>
            </a:extLst>
          </p:cNvPr>
          <p:cNvSpPr/>
          <p:nvPr/>
        </p:nvSpPr>
        <p:spPr>
          <a:xfrm>
            <a:off x="1372604" y="6061335"/>
            <a:ext cx="6398788" cy="415498"/>
          </a:xfrm>
          <a:prstGeom prst="round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lang="ja-JP" altLang="en-US" sz="2000" spc="110">
                <a:solidFill>
                  <a:schemeClr val="tx1"/>
                </a:solidFill>
                <a:latin typeface="Segoe UI" panose="020B0502040204020203" pitchFamily="34" charset="0"/>
                <a:cs typeface="Segoe UI" panose="020B0502040204020203" pitchFamily="34" charset="0"/>
              </a:rPr>
              <a:t>各言語ドキュメントの項目との関連度</a:t>
            </a: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3" name="矢印: 下 12">
            <a:extLst>
              <a:ext uri="{FF2B5EF4-FFF2-40B4-BE49-F238E27FC236}">
                <a16:creationId xmlns:a16="http://schemas.microsoft.com/office/drawing/2014/main" id="{BA767FE5-7188-1921-020F-13B915CD3F97}"/>
              </a:ext>
            </a:extLst>
          </p:cNvPr>
          <p:cNvSpPr/>
          <p:nvPr/>
        </p:nvSpPr>
        <p:spPr>
          <a:xfrm>
            <a:off x="4481513" y="5786259"/>
            <a:ext cx="180975" cy="202326"/>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2" name="テキスト ボックス 1">
            <a:extLst>
              <a:ext uri="{FF2B5EF4-FFF2-40B4-BE49-F238E27FC236}">
                <a16:creationId xmlns:a16="http://schemas.microsoft.com/office/drawing/2014/main" id="{83A8F230-AA0A-1028-8E88-BE522D97CC18}"/>
              </a:ext>
            </a:extLst>
          </p:cNvPr>
          <p:cNvSpPr txBox="1"/>
          <p:nvPr/>
        </p:nvSpPr>
        <p:spPr>
          <a:xfrm>
            <a:off x="6690600" y="1548699"/>
            <a:ext cx="2495378" cy="646331"/>
          </a:xfrm>
          <a:prstGeom prst="rect">
            <a:avLst/>
          </a:prstGeom>
          <a:noFill/>
        </p:spPr>
        <p:txBody>
          <a:bodyPr wrap="square" rtlCol="0">
            <a:spAutoFit/>
          </a:bodyPr>
          <a:lstStyle/>
          <a:p>
            <a:r>
              <a:rPr kumimoji="1" lang="en-US" altLang="ja-JP" dirty="0"/>
              <a:t>*PTM:</a:t>
            </a:r>
          </a:p>
          <a:p>
            <a:r>
              <a:rPr lang="ja-JP" altLang="en-US" dirty="0"/>
              <a:t>　事前学習済みモデル</a:t>
            </a:r>
            <a:endParaRPr kumimoji="1" lang="ja-JP" altLang="en-US" dirty="0"/>
          </a:p>
        </p:txBody>
      </p:sp>
      <p:sp>
        <p:nvSpPr>
          <p:cNvPr id="5" name="四角形: 角を丸くする 4">
            <a:extLst>
              <a:ext uri="{FF2B5EF4-FFF2-40B4-BE49-F238E27FC236}">
                <a16:creationId xmlns:a16="http://schemas.microsoft.com/office/drawing/2014/main" id="{A83405A5-EE51-7025-03E2-9E9F32F48CAE}"/>
              </a:ext>
            </a:extLst>
          </p:cNvPr>
          <p:cNvSpPr/>
          <p:nvPr/>
        </p:nvSpPr>
        <p:spPr>
          <a:xfrm>
            <a:off x="5768972" y="2978692"/>
            <a:ext cx="2002421" cy="415498"/>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spc="110" baseline="0" dirty="0">
                <a:solidFill>
                  <a:schemeClr val="tx1"/>
                </a:solidFill>
                <a:latin typeface="Segoe UI" panose="020B0502040204020203" pitchFamily="34" charset="0"/>
                <a:cs typeface="Segoe UI" panose="020B0502040204020203" pitchFamily="34" charset="0"/>
              </a:rPr>
              <a:t>質問のコード</a:t>
            </a:r>
          </a:p>
        </p:txBody>
      </p:sp>
      <p:sp>
        <p:nvSpPr>
          <p:cNvPr id="7" name="四角形: 角を丸くする 6">
            <a:extLst>
              <a:ext uri="{FF2B5EF4-FFF2-40B4-BE49-F238E27FC236}">
                <a16:creationId xmlns:a16="http://schemas.microsoft.com/office/drawing/2014/main" id="{CD7CDE28-E573-A3CE-DAB2-8DEB30593FEE}"/>
              </a:ext>
            </a:extLst>
          </p:cNvPr>
          <p:cNvSpPr/>
          <p:nvPr/>
        </p:nvSpPr>
        <p:spPr>
          <a:xfrm>
            <a:off x="1372604" y="2976299"/>
            <a:ext cx="2002421" cy="415498"/>
          </a:xfrm>
          <a:prstGeom prst="round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spc="110" baseline="0" dirty="0">
                <a:solidFill>
                  <a:schemeClr val="tx1"/>
                </a:solidFill>
                <a:latin typeface="Segoe UI" panose="020B0502040204020203" pitchFamily="34" charset="0"/>
                <a:cs typeface="Segoe UI" panose="020B0502040204020203" pitchFamily="34" charset="0"/>
              </a:rPr>
              <a:t>タイトル</a:t>
            </a:r>
          </a:p>
        </p:txBody>
      </p:sp>
    </p:spTree>
    <p:extLst>
      <p:ext uri="{BB962C8B-B14F-4D97-AF65-F5344CB8AC3E}">
        <p14:creationId xmlns:p14="http://schemas.microsoft.com/office/powerpoint/2010/main" val="229224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50A6A5-1B20-4E9C-A88D-FF9AD62D3BA0}"/>
              </a:ext>
            </a:extLst>
          </p:cNvPr>
          <p:cNvSpPr>
            <a:spLocks noGrp="1"/>
          </p:cNvSpPr>
          <p:nvPr>
            <p:ph type="title"/>
          </p:nvPr>
        </p:nvSpPr>
        <p:spPr/>
        <p:txBody>
          <a:bodyPr/>
          <a:lstStyle/>
          <a:p>
            <a:r>
              <a:rPr kumimoji="1" lang="ja-JP" altLang="en-US"/>
              <a:t>提案手法の適用実験</a:t>
            </a:r>
            <a:r>
              <a:rPr lang="ja-JP" altLang="en-US"/>
              <a:t>：</a:t>
            </a:r>
            <a:r>
              <a:rPr kumimoji="1" lang="ja-JP" altLang="en-US"/>
              <a:t>紐づけの精度を評価</a:t>
            </a:r>
          </a:p>
        </p:txBody>
      </p:sp>
      <p:sp>
        <p:nvSpPr>
          <p:cNvPr id="3" name="コンテンツ プレースホルダー 2">
            <a:extLst>
              <a:ext uri="{FF2B5EF4-FFF2-40B4-BE49-F238E27FC236}">
                <a16:creationId xmlns:a16="http://schemas.microsoft.com/office/drawing/2014/main" id="{99F95457-8C95-49FB-BD15-58C3064767CD}"/>
              </a:ext>
            </a:extLst>
          </p:cNvPr>
          <p:cNvSpPr>
            <a:spLocks noGrp="1"/>
          </p:cNvSpPr>
          <p:nvPr>
            <p:ph idx="1"/>
          </p:nvPr>
        </p:nvSpPr>
        <p:spPr/>
        <p:txBody>
          <a:bodyPr/>
          <a:lstStyle/>
          <a:p>
            <a:r>
              <a:rPr lang="ja-JP" altLang="en-US"/>
              <a:t>ターゲットタグが付与された投稿に対する</a:t>
            </a:r>
            <a:br>
              <a:rPr lang="en-US" altLang="ja-JP"/>
            </a:br>
            <a:r>
              <a:rPr lang="ja-JP" altLang="en-US"/>
              <a:t>紐づけの精度</a:t>
            </a:r>
            <a:endParaRPr lang="en-US" altLang="ja-JP"/>
          </a:p>
          <a:p>
            <a:r>
              <a:rPr kumimoji="1" lang="ja-JP" altLang="en-US"/>
              <a:t>ターゲットタグが付与されていない投稿に対する</a:t>
            </a:r>
            <a:br>
              <a:rPr kumimoji="1" lang="en-US" altLang="ja-JP"/>
            </a:br>
            <a:r>
              <a:rPr kumimoji="1" lang="ja-JP" altLang="en-US"/>
              <a:t>紐づけの精度</a:t>
            </a:r>
          </a:p>
          <a:p>
            <a:endParaRPr kumimoji="1" lang="ja-JP" altLang="en-US"/>
          </a:p>
        </p:txBody>
      </p:sp>
      <p:sp>
        <p:nvSpPr>
          <p:cNvPr id="4" name="スライド番号プレースホルダー 3">
            <a:extLst>
              <a:ext uri="{FF2B5EF4-FFF2-40B4-BE49-F238E27FC236}">
                <a16:creationId xmlns:a16="http://schemas.microsoft.com/office/drawing/2014/main" id="{F3AB1F8C-80F4-46DE-A89C-3C9D6D161D8B}"/>
              </a:ext>
            </a:extLst>
          </p:cNvPr>
          <p:cNvSpPr>
            <a:spLocks noGrp="1"/>
          </p:cNvSpPr>
          <p:nvPr>
            <p:ph type="sldNum" sz="quarter" idx="12"/>
          </p:nvPr>
        </p:nvSpPr>
        <p:spPr/>
        <p:txBody>
          <a:bodyPr/>
          <a:lstStyle/>
          <a:p>
            <a:fld id="{B16735D3-C9E7-F649-AF37-A9D08763696D}" type="slidenum">
              <a:rPr lang="ja-JP" altLang="en-US" smtClean="0"/>
              <a:pPr/>
              <a:t>21</a:t>
            </a:fld>
            <a:endParaRPr lang="ja-JP" altLang="en-US"/>
          </a:p>
        </p:txBody>
      </p:sp>
    </p:spTree>
    <p:extLst>
      <p:ext uri="{BB962C8B-B14F-4D97-AF65-F5344CB8AC3E}">
        <p14:creationId xmlns:p14="http://schemas.microsoft.com/office/powerpoint/2010/main" val="2200775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50A6A5-1B20-4E9C-A88D-FF9AD62D3BA0}"/>
              </a:ext>
            </a:extLst>
          </p:cNvPr>
          <p:cNvSpPr>
            <a:spLocks noGrp="1"/>
          </p:cNvSpPr>
          <p:nvPr>
            <p:ph type="title"/>
          </p:nvPr>
        </p:nvSpPr>
        <p:spPr/>
        <p:txBody>
          <a:bodyPr/>
          <a:lstStyle/>
          <a:p>
            <a:r>
              <a:rPr kumimoji="1" lang="ja-JP" altLang="en-US"/>
              <a:t>提案手法の適用実験</a:t>
            </a:r>
            <a:r>
              <a:rPr lang="ja-JP" altLang="en-US"/>
              <a:t>：</a:t>
            </a:r>
            <a:r>
              <a:rPr kumimoji="1" lang="ja-JP" altLang="en-US"/>
              <a:t>紐づけの精度を評価</a:t>
            </a:r>
          </a:p>
        </p:txBody>
      </p:sp>
      <p:sp>
        <p:nvSpPr>
          <p:cNvPr id="3" name="コンテンツ プレースホルダー 2">
            <a:extLst>
              <a:ext uri="{FF2B5EF4-FFF2-40B4-BE49-F238E27FC236}">
                <a16:creationId xmlns:a16="http://schemas.microsoft.com/office/drawing/2014/main" id="{99F95457-8C95-49FB-BD15-58C3064767CD}"/>
              </a:ext>
            </a:extLst>
          </p:cNvPr>
          <p:cNvSpPr>
            <a:spLocks noGrp="1"/>
          </p:cNvSpPr>
          <p:nvPr>
            <p:ph idx="1"/>
          </p:nvPr>
        </p:nvSpPr>
        <p:spPr/>
        <p:txBody>
          <a:bodyPr/>
          <a:lstStyle/>
          <a:p>
            <a:r>
              <a:rPr lang="ja-JP" altLang="en-US"/>
              <a:t>ターゲットタグが付与された投稿に対する</a:t>
            </a:r>
            <a:br>
              <a:rPr lang="en-US" altLang="ja-JP"/>
            </a:br>
            <a:r>
              <a:rPr lang="ja-JP" altLang="en-US"/>
              <a:t>紐づけの精度</a:t>
            </a:r>
            <a:endParaRPr lang="en-US" altLang="ja-JP"/>
          </a:p>
          <a:p>
            <a:r>
              <a:rPr kumimoji="1" lang="ja-JP" altLang="en-US">
                <a:solidFill>
                  <a:schemeClr val="bg2"/>
                </a:solidFill>
              </a:rPr>
              <a:t>ターゲットタグが付与されていない投稿に対する</a:t>
            </a:r>
            <a:br>
              <a:rPr kumimoji="1" lang="en-US" altLang="ja-JP">
                <a:solidFill>
                  <a:schemeClr val="bg2"/>
                </a:solidFill>
              </a:rPr>
            </a:br>
            <a:r>
              <a:rPr kumimoji="1" lang="ja-JP" altLang="en-US">
                <a:solidFill>
                  <a:schemeClr val="bg2"/>
                </a:solidFill>
              </a:rPr>
              <a:t>紐づけの精度</a:t>
            </a:r>
          </a:p>
          <a:p>
            <a:endParaRPr kumimoji="1" lang="ja-JP" altLang="en-US"/>
          </a:p>
        </p:txBody>
      </p:sp>
      <p:sp>
        <p:nvSpPr>
          <p:cNvPr id="4" name="スライド番号プレースホルダー 3">
            <a:extLst>
              <a:ext uri="{FF2B5EF4-FFF2-40B4-BE49-F238E27FC236}">
                <a16:creationId xmlns:a16="http://schemas.microsoft.com/office/drawing/2014/main" id="{F3AB1F8C-80F4-46DE-A89C-3C9D6D161D8B}"/>
              </a:ext>
            </a:extLst>
          </p:cNvPr>
          <p:cNvSpPr>
            <a:spLocks noGrp="1"/>
          </p:cNvSpPr>
          <p:nvPr>
            <p:ph type="sldNum" sz="quarter" idx="12"/>
          </p:nvPr>
        </p:nvSpPr>
        <p:spPr/>
        <p:txBody>
          <a:bodyPr/>
          <a:lstStyle/>
          <a:p>
            <a:fld id="{B16735D3-C9E7-F649-AF37-A9D08763696D}" type="slidenum">
              <a:rPr lang="ja-JP" altLang="en-US" smtClean="0"/>
              <a:pPr/>
              <a:t>22</a:t>
            </a:fld>
            <a:endParaRPr lang="ja-JP" altLang="en-US"/>
          </a:p>
        </p:txBody>
      </p:sp>
    </p:spTree>
    <p:extLst>
      <p:ext uri="{BB962C8B-B14F-4D97-AF65-F5344CB8AC3E}">
        <p14:creationId xmlns:p14="http://schemas.microsoft.com/office/powerpoint/2010/main" val="99351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88A72-23B7-66F9-57CC-5BDB3FC093E1}"/>
              </a:ext>
            </a:extLst>
          </p:cNvPr>
          <p:cNvSpPr>
            <a:spLocks noGrp="1"/>
          </p:cNvSpPr>
          <p:nvPr>
            <p:ph type="title"/>
          </p:nvPr>
        </p:nvSpPr>
        <p:spPr/>
        <p:txBody>
          <a:bodyPr/>
          <a:lstStyle/>
          <a:p>
            <a:r>
              <a:rPr lang="ja-JP" altLang="en-US"/>
              <a:t>提案手法の適用実験の設定</a:t>
            </a:r>
            <a:endParaRPr kumimoji="1" lang="ja-JP" altLang="en-US"/>
          </a:p>
        </p:txBody>
      </p:sp>
      <p:sp>
        <p:nvSpPr>
          <p:cNvPr id="3" name="コンテンツ プレースホルダー 2">
            <a:extLst>
              <a:ext uri="{FF2B5EF4-FFF2-40B4-BE49-F238E27FC236}">
                <a16:creationId xmlns:a16="http://schemas.microsoft.com/office/drawing/2014/main" id="{390885DD-F9CF-7901-4196-18DEC76E7D3E}"/>
              </a:ext>
            </a:extLst>
          </p:cNvPr>
          <p:cNvSpPr>
            <a:spLocks noGrp="1"/>
          </p:cNvSpPr>
          <p:nvPr>
            <p:ph idx="1"/>
          </p:nvPr>
        </p:nvSpPr>
        <p:spPr/>
        <p:txBody>
          <a:bodyPr/>
          <a:lstStyle/>
          <a:p>
            <a:r>
              <a:rPr lang="ja-JP" altLang="en-US"/>
              <a:t>言語ドキュメントの項目</a:t>
            </a:r>
            <a:endParaRPr lang="en-US" altLang="ja-JP"/>
          </a:p>
          <a:p>
            <a:pPr lvl="1"/>
            <a:r>
              <a:rPr kumimoji="1" lang="en-US" altLang="ja-JP"/>
              <a:t>Python Tutorial</a:t>
            </a:r>
            <a:r>
              <a:rPr kumimoji="1" lang="ja-JP" altLang="en-US"/>
              <a:t>の</a:t>
            </a:r>
            <a:r>
              <a:rPr lang="en-US" altLang="ja-JP"/>
              <a:t>4</a:t>
            </a:r>
            <a:r>
              <a:rPr kumimoji="1" lang="ja-JP" altLang="en-US"/>
              <a:t>章</a:t>
            </a:r>
            <a:r>
              <a:rPr kumimoji="1" lang="en-US" altLang="ja-JP"/>
              <a:t>(</a:t>
            </a:r>
            <a:r>
              <a:rPr kumimoji="1" lang="ja-JP" altLang="en-US"/>
              <a:t>制御構造</a:t>
            </a:r>
            <a:r>
              <a:rPr kumimoji="1" lang="en-US" altLang="ja-JP"/>
              <a:t>)</a:t>
            </a:r>
            <a:r>
              <a:rPr kumimoji="1" lang="ja-JP" altLang="en-US"/>
              <a:t>と</a:t>
            </a:r>
            <a:r>
              <a:rPr lang="en-US" altLang="ja-JP"/>
              <a:t>5</a:t>
            </a:r>
            <a:r>
              <a:rPr kumimoji="1" lang="ja-JP" altLang="en-US"/>
              <a:t>章</a:t>
            </a:r>
            <a:r>
              <a:rPr kumimoji="1" lang="en-US" altLang="ja-JP"/>
              <a:t>(</a:t>
            </a:r>
            <a:r>
              <a:rPr kumimoji="1" lang="ja-JP" altLang="en-US"/>
              <a:t>データ構造</a:t>
            </a:r>
            <a:r>
              <a:rPr kumimoji="1" lang="en-US" altLang="ja-JP"/>
              <a:t>)</a:t>
            </a:r>
            <a:br>
              <a:rPr kumimoji="1" lang="en-US" altLang="ja-JP"/>
            </a:br>
            <a:r>
              <a:rPr kumimoji="1" lang="ja-JP" altLang="en-US"/>
              <a:t>の計</a:t>
            </a:r>
            <a:r>
              <a:rPr kumimoji="1" lang="en-US" altLang="ja-JP"/>
              <a:t>22</a:t>
            </a:r>
            <a:r>
              <a:rPr kumimoji="1" lang="ja-JP" altLang="en-US"/>
              <a:t>項目</a:t>
            </a:r>
            <a:endParaRPr kumimoji="1" lang="en-US" altLang="ja-JP"/>
          </a:p>
          <a:p>
            <a:r>
              <a:rPr lang="ja-JP" altLang="en-US"/>
              <a:t>事前学習済みモデル：</a:t>
            </a:r>
            <a:r>
              <a:rPr lang="en-US" altLang="ja-JP" err="1"/>
              <a:t>CodeBERT</a:t>
            </a:r>
            <a:endParaRPr lang="en-US" altLang="ja-JP"/>
          </a:p>
          <a:p>
            <a:r>
              <a:rPr kumimoji="1" lang="en-US" altLang="ja-JP"/>
              <a:t> </a:t>
            </a:r>
            <a:r>
              <a:rPr kumimoji="1" lang="ja-JP" altLang="en-US"/>
              <a:t>データセット</a:t>
            </a:r>
            <a:endParaRPr kumimoji="1" lang="en-US" altLang="ja-JP"/>
          </a:p>
          <a:p>
            <a:pPr lvl="1"/>
            <a:r>
              <a:rPr lang="en-US" altLang="ja-JP"/>
              <a:t>STEP1-1</a:t>
            </a:r>
            <a:r>
              <a:rPr lang="ja-JP" altLang="en-US"/>
              <a:t>に従い選定したターゲットタグを目視で確認し，</a:t>
            </a:r>
            <a:br>
              <a:rPr lang="en-US" altLang="ja-JP"/>
            </a:br>
            <a:r>
              <a:rPr lang="ja-JP" altLang="en-US"/>
              <a:t>適切であると判断した</a:t>
            </a:r>
            <a:r>
              <a:rPr lang="en-US" altLang="ja-JP"/>
              <a:t>18</a:t>
            </a:r>
            <a:r>
              <a:rPr lang="ja-JP" altLang="en-US"/>
              <a:t>項目に対して</a:t>
            </a:r>
            <a:r>
              <a:rPr lang="en-US" altLang="ja-JP"/>
              <a:t>SO</a:t>
            </a:r>
            <a:r>
              <a:rPr lang="ja-JP" altLang="en-US"/>
              <a:t>の投稿を取得</a:t>
            </a:r>
            <a:endParaRPr lang="en-US" altLang="ja-JP"/>
          </a:p>
        </p:txBody>
      </p:sp>
      <p:sp>
        <p:nvSpPr>
          <p:cNvPr id="4" name="スライド番号プレースホルダー 3">
            <a:extLst>
              <a:ext uri="{FF2B5EF4-FFF2-40B4-BE49-F238E27FC236}">
                <a16:creationId xmlns:a16="http://schemas.microsoft.com/office/drawing/2014/main" id="{51202C7B-685D-37A3-82F0-C2C337B7103A}"/>
              </a:ext>
            </a:extLst>
          </p:cNvPr>
          <p:cNvSpPr>
            <a:spLocks noGrp="1"/>
          </p:cNvSpPr>
          <p:nvPr>
            <p:ph type="sldNum" sz="quarter" idx="12"/>
          </p:nvPr>
        </p:nvSpPr>
        <p:spPr/>
        <p:txBody>
          <a:bodyPr/>
          <a:lstStyle/>
          <a:p>
            <a:fld id="{B16735D3-C9E7-F649-AF37-A9D08763696D}" type="slidenum">
              <a:rPr lang="ja-JP" altLang="en-US" smtClean="0"/>
              <a:pPr/>
              <a:t>23</a:t>
            </a:fld>
            <a:endParaRPr lang="ja-JP" altLang="en-US"/>
          </a:p>
        </p:txBody>
      </p:sp>
      <p:graphicFrame>
        <p:nvGraphicFramePr>
          <p:cNvPr id="5" name="表 4">
            <a:extLst>
              <a:ext uri="{FF2B5EF4-FFF2-40B4-BE49-F238E27FC236}">
                <a16:creationId xmlns:a16="http://schemas.microsoft.com/office/drawing/2014/main" id="{330A1D77-592A-7177-BEF5-BEE3EBC10C96}"/>
              </a:ext>
            </a:extLst>
          </p:cNvPr>
          <p:cNvGraphicFramePr>
            <a:graphicFrameLocks noGrp="1"/>
          </p:cNvGraphicFramePr>
          <p:nvPr>
            <p:extLst>
              <p:ext uri="{D42A27DB-BD31-4B8C-83A1-F6EECF244321}">
                <p14:modId xmlns:p14="http://schemas.microsoft.com/office/powerpoint/2010/main" val="3384085755"/>
              </p:ext>
            </p:extLst>
          </p:nvPr>
        </p:nvGraphicFramePr>
        <p:xfrm>
          <a:off x="1066800" y="5224487"/>
          <a:ext cx="7010400" cy="792480"/>
        </p:xfrm>
        <a:graphic>
          <a:graphicData uri="http://schemas.openxmlformats.org/drawingml/2006/table">
            <a:tbl>
              <a:tblPr firstCol="1" bandRow="1">
                <a:tableStyleId>{5C22544A-7EE6-4342-B048-85BDC9FD1C3A}</a:tableStyleId>
              </a:tblPr>
              <a:tblGrid>
                <a:gridCol w="3681984">
                  <a:extLst>
                    <a:ext uri="{9D8B030D-6E8A-4147-A177-3AD203B41FA5}">
                      <a16:colId xmlns:a16="http://schemas.microsoft.com/office/drawing/2014/main" val="589774218"/>
                    </a:ext>
                  </a:extLst>
                </a:gridCol>
                <a:gridCol w="1109472">
                  <a:extLst>
                    <a:ext uri="{9D8B030D-6E8A-4147-A177-3AD203B41FA5}">
                      <a16:colId xmlns:a16="http://schemas.microsoft.com/office/drawing/2014/main" val="1040540799"/>
                    </a:ext>
                  </a:extLst>
                </a:gridCol>
                <a:gridCol w="1109472">
                  <a:extLst>
                    <a:ext uri="{9D8B030D-6E8A-4147-A177-3AD203B41FA5}">
                      <a16:colId xmlns:a16="http://schemas.microsoft.com/office/drawing/2014/main" val="1895261101"/>
                    </a:ext>
                  </a:extLst>
                </a:gridCol>
                <a:gridCol w="1109472">
                  <a:extLst>
                    <a:ext uri="{9D8B030D-6E8A-4147-A177-3AD203B41FA5}">
                      <a16:colId xmlns:a16="http://schemas.microsoft.com/office/drawing/2014/main" val="668588411"/>
                    </a:ext>
                  </a:extLst>
                </a:gridCol>
              </a:tblGrid>
              <a:tr h="370840">
                <a:tc>
                  <a:txBody>
                    <a:bodyPr/>
                    <a:lstStyle/>
                    <a:p>
                      <a:pPr algn="ctr"/>
                      <a:r>
                        <a:rPr kumimoji="1" lang="ja-JP" altLang="en-US" sz="2000"/>
                        <a:t>投稿に関連している項目の数</a:t>
                      </a:r>
                    </a:p>
                  </a:txBody>
                  <a:tcPr/>
                </a:tc>
                <a:tc>
                  <a:txBody>
                    <a:bodyPr/>
                    <a:lstStyle/>
                    <a:p>
                      <a:pPr algn="ctr"/>
                      <a:r>
                        <a:rPr kumimoji="1" lang="en-US" altLang="ja-JP" sz="2000"/>
                        <a:t>1</a:t>
                      </a:r>
                      <a:r>
                        <a:rPr kumimoji="1" lang="ja-JP" altLang="en-US" sz="2000"/>
                        <a:t>つ</a:t>
                      </a:r>
                    </a:p>
                  </a:txBody>
                  <a:tcPr/>
                </a:tc>
                <a:tc>
                  <a:txBody>
                    <a:bodyPr/>
                    <a:lstStyle/>
                    <a:p>
                      <a:pPr algn="ctr"/>
                      <a:r>
                        <a:rPr kumimoji="1" lang="en-US" altLang="ja-JP" sz="2000"/>
                        <a:t>2</a:t>
                      </a:r>
                      <a:r>
                        <a:rPr kumimoji="1" lang="ja-JP" altLang="en-US" sz="2000"/>
                        <a:t>つ</a:t>
                      </a:r>
                    </a:p>
                  </a:txBody>
                  <a:tcPr/>
                </a:tc>
                <a:tc>
                  <a:txBody>
                    <a:bodyPr/>
                    <a:lstStyle/>
                    <a:p>
                      <a:pPr algn="ctr"/>
                      <a:r>
                        <a:rPr kumimoji="1" lang="en-US" altLang="ja-JP" sz="2000"/>
                        <a:t>3</a:t>
                      </a:r>
                      <a:r>
                        <a:rPr kumimoji="1" lang="ja-JP" altLang="en-US" sz="2000"/>
                        <a:t>つ</a:t>
                      </a:r>
                    </a:p>
                  </a:txBody>
                  <a:tcPr/>
                </a:tc>
                <a:extLst>
                  <a:ext uri="{0D108BD9-81ED-4DB2-BD59-A6C34878D82A}">
                    <a16:rowId xmlns:a16="http://schemas.microsoft.com/office/drawing/2014/main" val="77588985"/>
                  </a:ext>
                </a:extLst>
              </a:tr>
              <a:tr h="370840">
                <a:tc>
                  <a:txBody>
                    <a:bodyPr/>
                    <a:lstStyle/>
                    <a:p>
                      <a:pPr algn="ctr"/>
                      <a:r>
                        <a:rPr kumimoji="1" lang="ja-JP" altLang="en-US" sz="2000"/>
                        <a:t>投稿数</a:t>
                      </a:r>
                    </a:p>
                  </a:txBody>
                  <a:tcPr/>
                </a:tc>
                <a:tc>
                  <a:txBody>
                    <a:bodyPr/>
                    <a:lstStyle/>
                    <a:p>
                      <a:pPr algn="ctr"/>
                      <a:r>
                        <a:rPr kumimoji="1" lang="en-US" altLang="ja-JP" sz="2000"/>
                        <a:t>63,848</a:t>
                      </a:r>
                      <a:endParaRPr kumimoji="1" lang="ja-JP" altLang="en-US" sz="2000"/>
                    </a:p>
                  </a:txBody>
                  <a:tcPr>
                    <a:solidFill>
                      <a:srgbClr val="CDD0DF"/>
                    </a:solidFill>
                  </a:tcPr>
                </a:tc>
                <a:tc>
                  <a:txBody>
                    <a:bodyPr/>
                    <a:lstStyle/>
                    <a:p>
                      <a:pPr algn="ctr"/>
                      <a:r>
                        <a:rPr kumimoji="1" lang="en-US" altLang="ja-JP" sz="2000"/>
                        <a:t>4,934</a:t>
                      </a:r>
                      <a:endParaRPr kumimoji="1" lang="ja-JP" altLang="en-US" sz="2000"/>
                    </a:p>
                  </a:txBody>
                  <a:tcPr>
                    <a:solidFill>
                      <a:srgbClr val="CDD0DF"/>
                    </a:solidFill>
                  </a:tcPr>
                </a:tc>
                <a:tc>
                  <a:txBody>
                    <a:bodyPr/>
                    <a:lstStyle/>
                    <a:p>
                      <a:pPr algn="ctr"/>
                      <a:r>
                        <a:rPr kumimoji="1" lang="en-US" altLang="ja-JP" sz="2000"/>
                        <a:t>284</a:t>
                      </a:r>
                      <a:endParaRPr kumimoji="1" lang="ja-JP" altLang="en-US" sz="2000"/>
                    </a:p>
                  </a:txBody>
                  <a:tcPr>
                    <a:solidFill>
                      <a:srgbClr val="CDD0DF"/>
                    </a:solidFill>
                  </a:tcPr>
                </a:tc>
                <a:extLst>
                  <a:ext uri="{0D108BD9-81ED-4DB2-BD59-A6C34878D82A}">
                    <a16:rowId xmlns:a16="http://schemas.microsoft.com/office/drawing/2014/main" val="2706990938"/>
                  </a:ext>
                </a:extLst>
              </a:tr>
            </a:tbl>
          </a:graphicData>
        </a:graphic>
      </p:graphicFrame>
    </p:spTree>
    <p:extLst>
      <p:ext uri="{BB962C8B-B14F-4D97-AF65-F5344CB8AC3E}">
        <p14:creationId xmlns:p14="http://schemas.microsoft.com/office/powerpoint/2010/main" val="1980174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F88A72-23B7-66F9-57CC-5BDB3FC093E1}"/>
              </a:ext>
            </a:extLst>
          </p:cNvPr>
          <p:cNvSpPr>
            <a:spLocks noGrp="1"/>
          </p:cNvSpPr>
          <p:nvPr>
            <p:ph type="title"/>
          </p:nvPr>
        </p:nvSpPr>
        <p:spPr/>
        <p:txBody>
          <a:bodyPr/>
          <a:lstStyle/>
          <a:p>
            <a:r>
              <a:rPr lang="ja-JP" altLang="en-US"/>
              <a:t>提案手法の適用実験の設定</a:t>
            </a:r>
            <a:endParaRPr kumimoji="1" lang="ja-JP" altLang="en-US"/>
          </a:p>
        </p:txBody>
      </p:sp>
      <p:sp>
        <p:nvSpPr>
          <p:cNvPr id="3" name="コンテンツ プレースホルダー 2">
            <a:extLst>
              <a:ext uri="{FF2B5EF4-FFF2-40B4-BE49-F238E27FC236}">
                <a16:creationId xmlns:a16="http://schemas.microsoft.com/office/drawing/2014/main" id="{390885DD-F9CF-7901-4196-18DEC76E7D3E}"/>
              </a:ext>
            </a:extLst>
          </p:cNvPr>
          <p:cNvSpPr>
            <a:spLocks noGrp="1"/>
          </p:cNvSpPr>
          <p:nvPr>
            <p:ph idx="1"/>
          </p:nvPr>
        </p:nvSpPr>
        <p:spPr/>
        <p:txBody>
          <a:bodyPr/>
          <a:lstStyle/>
          <a:p>
            <a:r>
              <a:rPr lang="ja-JP" altLang="en-US"/>
              <a:t>言語ドキュメントの項目</a:t>
            </a:r>
            <a:endParaRPr lang="en-US" altLang="ja-JP"/>
          </a:p>
          <a:p>
            <a:pPr lvl="1"/>
            <a:r>
              <a:rPr kumimoji="1" lang="en-US" altLang="ja-JP"/>
              <a:t>Python Tutorial</a:t>
            </a:r>
            <a:r>
              <a:rPr kumimoji="1" lang="ja-JP" altLang="en-US"/>
              <a:t>の</a:t>
            </a:r>
            <a:r>
              <a:rPr lang="en-US" altLang="ja-JP"/>
              <a:t>4</a:t>
            </a:r>
            <a:r>
              <a:rPr kumimoji="1" lang="ja-JP" altLang="en-US"/>
              <a:t>章</a:t>
            </a:r>
            <a:r>
              <a:rPr kumimoji="1" lang="en-US" altLang="ja-JP"/>
              <a:t>(</a:t>
            </a:r>
            <a:r>
              <a:rPr kumimoji="1" lang="ja-JP" altLang="en-US"/>
              <a:t>制御構造</a:t>
            </a:r>
            <a:r>
              <a:rPr kumimoji="1" lang="en-US" altLang="ja-JP"/>
              <a:t>)</a:t>
            </a:r>
            <a:r>
              <a:rPr kumimoji="1" lang="ja-JP" altLang="en-US"/>
              <a:t>と</a:t>
            </a:r>
            <a:r>
              <a:rPr lang="en-US" altLang="ja-JP"/>
              <a:t>5</a:t>
            </a:r>
            <a:r>
              <a:rPr kumimoji="1" lang="ja-JP" altLang="en-US"/>
              <a:t>章</a:t>
            </a:r>
            <a:r>
              <a:rPr kumimoji="1" lang="en-US" altLang="ja-JP"/>
              <a:t>(</a:t>
            </a:r>
            <a:r>
              <a:rPr kumimoji="1" lang="ja-JP" altLang="en-US"/>
              <a:t>データ構造</a:t>
            </a:r>
            <a:r>
              <a:rPr kumimoji="1" lang="en-US" altLang="ja-JP"/>
              <a:t>)</a:t>
            </a:r>
            <a:br>
              <a:rPr kumimoji="1" lang="en-US" altLang="ja-JP"/>
            </a:br>
            <a:r>
              <a:rPr kumimoji="1" lang="ja-JP" altLang="en-US"/>
              <a:t>の計</a:t>
            </a:r>
            <a:r>
              <a:rPr kumimoji="1" lang="en-US" altLang="ja-JP"/>
              <a:t>22</a:t>
            </a:r>
            <a:r>
              <a:rPr kumimoji="1" lang="ja-JP" altLang="en-US"/>
              <a:t>項目</a:t>
            </a:r>
            <a:endParaRPr kumimoji="1" lang="en-US" altLang="ja-JP"/>
          </a:p>
          <a:p>
            <a:r>
              <a:rPr lang="ja-JP" altLang="en-US"/>
              <a:t>事前学習済みモデル：</a:t>
            </a:r>
            <a:r>
              <a:rPr lang="en-US" altLang="ja-JP" err="1"/>
              <a:t>CodeBERT</a:t>
            </a:r>
            <a:endParaRPr lang="en-US" altLang="ja-JP"/>
          </a:p>
          <a:p>
            <a:r>
              <a:rPr kumimoji="1" lang="en-US" altLang="ja-JP"/>
              <a:t> </a:t>
            </a:r>
            <a:r>
              <a:rPr kumimoji="1" lang="ja-JP" altLang="en-US"/>
              <a:t>データセット</a:t>
            </a:r>
            <a:endParaRPr kumimoji="1" lang="en-US" altLang="ja-JP"/>
          </a:p>
          <a:p>
            <a:pPr lvl="1"/>
            <a:r>
              <a:rPr lang="en-US" altLang="ja-JP"/>
              <a:t>STEP1-1</a:t>
            </a:r>
            <a:r>
              <a:rPr lang="ja-JP" altLang="en-US"/>
              <a:t>に従い導出したターゲットタグを目視で確認し，</a:t>
            </a:r>
            <a:br>
              <a:rPr lang="en-US" altLang="ja-JP"/>
            </a:br>
            <a:r>
              <a:rPr lang="ja-JP" altLang="en-US"/>
              <a:t>適切であると判断した</a:t>
            </a:r>
            <a:r>
              <a:rPr lang="en-US" altLang="ja-JP"/>
              <a:t>18</a:t>
            </a:r>
            <a:r>
              <a:rPr lang="ja-JP" altLang="en-US"/>
              <a:t>項目に対して</a:t>
            </a:r>
            <a:r>
              <a:rPr lang="en-US" altLang="ja-JP"/>
              <a:t>SO</a:t>
            </a:r>
            <a:r>
              <a:rPr lang="ja-JP" altLang="en-US"/>
              <a:t>の投稿を取得</a:t>
            </a:r>
            <a:endParaRPr lang="en-US" altLang="ja-JP"/>
          </a:p>
        </p:txBody>
      </p:sp>
      <p:sp>
        <p:nvSpPr>
          <p:cNvPr id="4" name="スライド番号プレースホルダー 3">
            <a:extLst>
              <a:ext uri="{FF2B5EF4-FFF2-40B4-BE49-F238E27FC236}">
                <a16:creationId xmlns:a16="http://schemas.microsoft.com/office/drawing/2014/main" id="{51202C7B-685D-37A3-82F0-C2C337B7103A}"/>
              </a:ext>
            </a:extLst>
          </p:cNvPr>
          <p:cNvSpPr>
            <a:spLocks noGrp="1"/>
          </p:cNvSpPr>
          <p:nvPr>
            <p:ph type="sldNum" sz="quarter" idx="12"/>
          </p:nvPr>
        </p:nvSpPr>
        <p:spPr/>
        <p:txBody>
          <a:bodyPr/>
          <a:lstStyle/>
          <a:p>
            <a:fld id="{B16735D3-C9E7-F649-AF37-A9D08763696D}" type="slidenum">
              <a:rPr lang="ja-JP" altLang="en-US" smtClean="0"/>
              <a:pPr/>
              <a:t>24</a:t>
            </a:fld>
            <a:endParaRPr lang="ja-JP" altLang="en-US"/>
          </a:p>
        </p:txBody>
      </p:sp>
      <p:graphicFrame>
        <p:nvGraphicFramePr>
          <p:cNvPr id="10" name="表 9">
            <a:extLst>
              <a:ext uri="{FF2B5EF4-FFF2-40B4-BE49-F238E27FC236}">
                <a16:creationId xmlns:a16="http://schemas.microsoft.com/office/drawing/2014/main" id="{B8C8E910-F10D-8EE6-441F-EC148873E2F2}"/>
              </a:ext>
            </a:extLst>
          </p:cNvPr>
          <p:cNvGraphicFramePr>
            <a:graphicFrameLocks noGrp="1"/>
          </p:cNvGraphicFramePr>
          <p:nvPr>
            <p:extLst>
              <p:ext uri="{D42A27DB-BD31-4B8C-83A1-F6EECF244321}">
                <p14:modId xmlns:p14="http://schemas.microsoft.com/office/powerpoint/2010/main" val="3492010517"/>
              </p:ext>
            </p:extLst>
          </p:nvPr>
        </p:nvGraphicFramePr>
        <p:xfrm>
          <a:off x="1066800" y="5224487"/>
          <a:ext cx="7010400" cy="792480"/>
        </p:xfrm>
        <a:graphic>
          <a:graphicData uri="http://schemas.openxmlformats.org/drawingml/2006/table">
            <a:tbl>
              <a:tblPr firstCol="1" bandRow="1">
                <a:tableStyleId>{5C22544A-7EE6-4342-B048-85BDC9FD1C3A}</a:tableStyleId>
              </a:tblPr>
              <a:tblGrid>
                <a:gridCol w="3681984">
                  <a:extLst>
                    <a:ext uri="{9D8B030D-6E8A-4147-A177-3AD203B41FA5}">
                      <a16:colId xmlns:a16="http://schemas.microsoft.com/office/drawing/2014/main" val="589774218"/>
                    </a:ext>
                  </a:extLst>
                </a:gridCol>
                <a:gridCol w="1109472">
                  <a:extLst>
                    <a:ext uri="{9D8B030D-6E8A-4147-A177-3AD203B41FA5}">
                      <a16:colId xmlns:a16="http://schemas.microsoft.com/office/drawing/2014/main" val="1040540799"/>
                    </a:ext>
                  </a:extLst>
                </a:gridCol>
                <a:gridCol w="1109472">
                  <a:extLst>
                    <a:ext uri="{9D8B030D-6E8A-4147-A177-3AD203B41FA5}">
                      <a16:colId xmlns:a16="http://schemas.microsoft.com/office/drawing/2014/main" val="1895261101"/>
                    </a:ext>
                  </a:extLst>
                </a:gridCol>
                <a:gridCol w="1109472">
                  <a:extLst>
                    <a:ext uri="{9D8B030D-6E8A-4147-A177-3AD203B41FA5}">
                      <a16:colId xmlns:a16="http://schemas.microsoft.com/office/drawing/2014/main" val="668588411"/>
                    </a:ext>
                  </a:extLst>
                </a:gridCol>
              </a:tblGrid>
              <a:tr h="370840">
                <a:tc>
                  <a:txBody>
                    <a:bodyPr/>
                    <a:lstStyle/>
                    <a:p>
                      <a:pPr algn="ctr"/>
                      <a:r>
                        <a:rPr kumimoji="1" lang="ja-JP" altLang="en-US" sz="2000"/>
                        <a:t>投稿に関連している項目の数</a:t>
                      </a:r>
                    </a:p>
                  </a:txBody>
                  <a:tcPr/>
                </a:tc>
                <a:tc>
                  <a:txBody>
                    <a:bodyPr/>
                    <a:lstStyle/>
                    <a:p>
                      <a:pPr algn="ctr"/>
                      <a:r>
                        <a:rPr kumimoji="1" lang="en-US" altLang="ja-JP" sz="2000"/>
                        <a:t>1</a:t>
                      </a:r>
                      <a:r>
                        <a:rPr kumimoji="1" lang="ja-JP" altLang="en-US" sz="2000"/>
                        <a:t>つ</a:t>
                      </a:r>
                    </a:p>
                  </a:txBody>
                  <a:tcPr/>
                </a:tc>
                <a:tc>
                  <a:txBody>
                    <a:bodyPr/>
                    <a:lstStyle/>
                    <a:p>
                      <a:pPr algn="ctr"/>
                      <a:r>
                        <a:rPr kumimoji="1" lang="en-US" altLang="ja-JP" sz="2000"/>
                        <a:t>2</a:t>
                      </a:r>
                      <a:r>
                        <a:rPr kumimoji="1" lang="ja-JP" altLang="en-US" sz="2000"/>
                        <a:t>つ</a:t>
                      </a:r>
                    </a:p>
                  </a:txBody>
                  <a:tcPr/>
                </a:tc>
                <a:tc>
                  <a:txBody>
                    <a:bodyPr/>
                    <a:lstStyle/>
                    <a:p>
                      <a:pPr algn="ctr"/>
                      <a:r>
                        <a:rPr kumimoji="1" lang="en-US" altLang="ja-JP" sz="2000"/>
                        <a:t>3</a:t>
                      </a:r>
                      <a:r>
                        <a:rPr kumimoji="1" lang="ja-JP" altLang="en-US" sz="2000"/>
                        <a:t>つ</a:t>
                      </a:r>
                    </a:p>
                  </a:txBody>
                  <a:tcPr/>
                </a:tc>
                <a:extLst>
                  <a:ext uri="{0D108BD9-81ED-4DB2-BD59-A6C34878D82A}">
                    <a16:rowId xmlns:a16="http://schemas.microsoft.com/office/drawing/2014/main" val="77588985"/>
                  </a:ext>
                </a:extLst>
              </a:tr>
              <a:tr h="370840">
                <a:tc>
                  <a:txBody>
                    <a:bodyPr/>
                    <a:lstStyle/>
                    <a:p>
                      <a:pPr algn="ctr"/>
                      <a:r>
                        <a:rPr kumimoji="1" lang="ja-JP" altLang="en-US" sz="2000"/>
                        <a:t>投稿数</a:t>
                      </a:r>
                    </a:p>
                  </a:txBody>
                  <a:tcPr/>
                </a:tc>
                <a:tc>
                  <a:txBody>
                    <a:bodyPr/>
                    <a:lstStyle/>
                    <a:p>
                      <a:pPr algn="ctr"/>
                      <a:r>
                        <a:rPr kumimoji="1" lang="en-US" altLang="ja-JP" sz="2000"/>
                        <a:t>63,848</a:t>
                      </a:r>
                      <a:endParaRPr kumimoji="1" lang="ja-JP" altLang="en-US" sz="2000"/>
                    </a:p>
                  </a:txBody>
                  <a:tcPr>
                    <a:solidFill>
                      <a:srgbClr val="CDD0DF"/>
                    </a:solidFill>
                  </a:tcPr>
                </a:tc>
                <a:tc>
                  <a:txBody>
                    <a:bodyPr/>
                    <a:lstStyle/>
                    <a:p>
                      <a:pPr algn="ctr"/>
                      <a:r>
                        <a:rPr kumimoji="1" lang="en-US" altLang="ja-JP" sz="2000"/>
                        <a:t>4,934</a:t>
                      </a:r>
                      <a:endParaRPr kumimoji="1" lang="ja-JP" altLang="en-US" sz="2000"/>
                    </a:p>
                  </a:txBody>
                  <a:tcPr>
                    <a:solidFill>
                      <a:srgbClr val="CDD0DF"/>
                    </a:solidFill>
                  </a:tcPr>
                </a:tc>
                <a:tc>
                  <a:txBody>
                    <a:bodyPr/>
                    <a:lstStyle/>
                    <a:p>
                      <a:pPr algn="ctr"/>
                      <a:r>
                        <a:rPr kumimoji="1" lang="en-US" altLang="ja-JP" sz="2000"/>
                        <a:t>284</a:t>
                      </a:r>
                      <a:endParaRPr kumimoji="1" lang="ja-JP" altLang="en-US" sz="2000"/>
                    </a:p>
                  </a:txBody>
                  <a:tcPr>
                    <a:solidFill>
                      <a:srgbClr val="CDD0DF"/>
                    </a:solidFill>
                  </a:tcPr>
                </a:tc>
                <a:extLst>
                  <a:ext uri="{0D108BD9-81ED-4DB2-BD59-A6C34878D82A}">
                    <a16:rowId xmlns:a16="http://schemas.microsoft.com/office/drawing/2014/main" val="2706990938"/>
                  </a:ext>
                </a:extLst>
              </a:tr>
            </a:tbl>
          </a:graphicData>
        </a:graphic>
      </p:graphicFrame>
      <p:sp>
        <p:nvSpPr>
          <p:cNvPr id="6" name="角丸四角形吹き出し 4">
            <a:extLst>
              <a:ext uri="{FF2B5EF4-FFF2-40B4-BE49-F238E27FC236}">
                <a16:creationId xmlns:a16="http://schemas.microsoft.com/office/drawing/2014/main" id="{0A5FE706-59C1-C73B-FA7E-B97300394DFF}"/>
              </a:ext>
            </a:extLst>
          </p:cNvPr>
          <p:cNvSpPr/>
          <p:nvPr/>
        </p:nvSpPr>
        <p:spPr>
          <a:xfrm>
            <a:off x="1914144" y="3685789"/>
            <a:ext cx="3365413" cy="892142"/>
          </a:xfrm>
          <a:prstGeom prst="wedgeRoundRectCallout">
            <a:avLst>
              <a:gd name="adj1" fmla="val 39711"/>
              <a:gd name="adj2" fmla="val 112370"/>
              <a:gd name="adj3" fmla="val 16667"/>
            </a:avLst>
          </a:prstGeom>
          <a:solidFill>
            <a:srgbClr val="F5F5F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lang="ja-JP" altLang="en-US" sz="2400" spc="110">
                <a:solidFill>
                  <a:schemeClr val="tx1"/>
                </a:solidFill>
                <a:latin typeface="Segoe UI" panose="020B0502040204020203" pitchFamily="34" charset="0"/>
                <a:cs typeface="Segoe UI" panose="020B0502040204020203" pitchFamily="34" charset="0"/>
              </a:rPr>
              <a:t>訓練：評価</a:t>
            </a:r>
            <a:r>
              <a:rPr lang="en-US" altLang="ja-JP" sz="2400" spc="110">
                <a:solidFill>
                  <a:schemeClr val="tx1"/>
                </a:solidFill>
                <a:latin typeface="Segoe UI" panose="020B0502040204020203" pitchFamily="34" charset="0"/>
                <a:cs typeface="Segoe UI" panose="020B0502040204020203" pitchFamily="34" charset="0"/>
              </a:rPr>
              <a:t>=3:1</a:t>
            </a:r>
            <a:endParaRPr kumimoji="1" lang="ja-JP" altLang="en-US" sz="2400" spc="110" baseline="0">
              <a:solidFill>
                <a:schemeClr val="tx1"/>
              </a:solidFill>
              <a:latin typeface="Segoe UI" panose="020B0502040204020203" pitchFamily="34" charset="0"/>
              <a:cs typeface="Segoe UI" panose="020B0502040204020203" pitchFamily="34" charset="0"/>
            </a:endParaRPr>
          </a:p>
        </p:txBody>
      </p:sp>
      <p:sp>
        <p:nvSpPr>
          <p:cNvPr id="7" name="角丸四角形吹き出し 4">
            <a:extLst>
              <a:ext uri="{FF2B5EF4-FFF2-40B4-BE49-F238E27FC236}">
                <a16:creationId xmlns:a16="http://schemas.microsoft.com/office/drawing/2014/main" id="{C1F1DB7B-A8C9-52DA-5353-A106E77F5FD7}"/>
              </a:ext>
            </a:extLst>
          </p:cNvPr>
          <p:cNvSpPr/>
          <p:nvPr/>
        </p:nvSpPr>
        <p:spPr>
          <a:xfrm>
            <a:off x="6224185" y="3685789"/>
            <a:ext cx="1976102" cy="892142"/>
          </a:xfrm>
          <a:prstGeom prst="wedgeRoundRectCallout">
            <a:avLst>
              <a:gd name="adj1" fmla="val -11554"/>
              <a:gd name="adj2" fmla="val 113471"/>
              <a:gd name="adj3" fmla="val 16667"/>
            </a:avLst>
          </a:prstGeom>
          <a:solidFill>
            <a:srgbClr val="F5F5F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lang="ja-JP" altLang="en-US" sz="2400" spc="110">
                <a:solidFill>
                  <a:schemeClr val="tx1"/>
                </a:solidFill>
                <a:latin typeface="Segoe UI" panose="020B0502040204020203" pitchFamily="34" charset="0"/>
                <a:cs typeface="Segoe UI" panose="020B0502040204020203" pitchFamily="34" charset="0"/>
              </a:rPr>
              <a:t>全て評価</a:t>
            </a:r>
            <a:endParaRPr kumimoji="1" lang="ja-JP" altLang="en-US" sz="2400" spc="110" baseline="0">
              <a:solidFill>
                <a:schemeClr val="tx1"/>
              </a:solidFill>
              <a:latin typeface="Segoe UI" panose="020B0502040204020203" pitchFamily="34" charset="0"/>
              <a:cs typeface="Segoe UI" panose="020B0502040204020203" pitchFamily="34" charset="0"/>
            </a:endParaRPr>
          </a:p>
        </p:txBody>
      </p:sp>
      <p:sp>
        <p:nvSpPr>
          <p:cNvPr id="8" name="四角形: 角を丸くする 7">
            <a:extLst>
              <a:ext uri="{FF2B5EF4-FFF2-40B4-BE49-F238E27FC236}">
                <a16:creationId xmlns:a16="http://schemas.microsoft.com/office/drawing/2014/main" id="{34EC91A3-84C0-B862-6D26-BB5F1DED3802}"/>
              </a:ext>
            </a:extLst>
          </p:cNvPr>
          <p:cNvSpPr/>
          <p:nvPr/>
        </p:nvSpPr>
        <p:spPr>
          <a:xfrm>
            <a:off x="4847302" y="5169693"/>
            <a:ext cx="928783" cy="89214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9" name="四角形: 角を丸くする 8">
            <a:extLst>
              <a:ext uri="{FF2B5EF4-FFF2-40B4-BE49-F238E27FC236}">
                <a16:creationId xmlns:a16="http://schemas.microsoft.com/office/drawing/2014/main" id="{69FBC314-7E42-0FAE-E05C-25AB18E5D77E}"/>
              </a:ext>
            </a:extLst>
          </p:cNvPr>
          <p:cNvSpPr/>
          <p:nvPr/>
        </p:nvSpPr>
        <p:spPr>
          <a:xfrm>
            <a:off x="5997859" y="5162782"/>
            <a:ext cx="1976102" cy="89214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14697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BD534D-3F08-E119-04D9-41F7BFC8593A}"/>
              </a:ext>
            </a:extLst>
          </p:cNvPr>
          <p:cNvSpPr>
            <a:spLocks noGrp="1"/>
          </p:cNvSpPr>
          <p:nvPr>
            <p:ph type="title"/>
          </p:nvPr>
        </p:nvSpPr>
        <p:spPr/>
        <p:txBody>
          <a:bodyPr/>
          <a:lstStyle/>
          <a:p>
            <a:r>
              <a:rPr lang="ja-JP" altLang="en-US"/>
              <a:t>紐づけの評価指標</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2E67969-CF23-C8CF-E7E0-4C31500C266E}"/>
                  </a:ext>
                </a:extLst>
              </p:cNvPr>
              <p:cNvSpPr>
                <a:spLocks noGrp="1"/>
              </p:cNvSpPr>
              <p:nvPr>
                <p:ph idx="1"/>
              </p:nvPr>
            </p:nvSpPr>
            <p:spPr/>
            <p:txBody>
              <a:bodyPr/>
              <a:lstStyle/>
              <a:p>
                <a14:m>
                  <m:oMath xmlns:m="http://schemas.openxmlformats.org/officeDocument/2006/math">
                    <m:r>
                      <a:rPr kumimoji="1" lang="en-US" altLang="ja-JP" b="0" i="1" smtClean="0">
                        <a:latin typeface="Cambria Math" panose="02040503050406030204" pitchFamily="18" charset="0"/>
                      </a:rPr>
                      <m:t>𝑃𝑟𝑒𝑐𝑖𝑠𝑖𝑜𝑛</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oMath>
                </a14:m>
                <a:endParaRPr kumimoji="1" lang="en-US" altLang="ja-JP" b="0"/>
              </a:p>
              <a:p>
                <a:pPr lvl="1"/>
                <a:r>
                  <a:rPr lang="ja-JP" altLang="en-US" dirty="0"/>
                  <a:t>モデルが推定した</a:t>
                </a:r>
                <a:r>
                  <a:rPr lang="ja-JP" altLang="en-US"/>
                  <a:t>関連度の高い上位</a:t>
                </a:r>
                <a14:m>
                  <m:oMath xmlns:m="http://schemas.openxmlformats.org/officeDocument/2006/math">
                    <m:r>
                      <a:rPr kumimoji="1" lang="en-US" altLang="ja-JP" b="0" i="1" smtClean="0">
                        <a:latin typeface="Cambria Math" panose="02040503050406030204" pitchFamily="18" charset="0"/>
                      </a:rPr>
                      <m:t>𝑘</m:t>
                    </m:r>
                  </m:oMath>
                </a14:m>
                <a:r>
                  <a:rPr lang="ja-JP" altLang="en-US" dirty="0"/>
                  <a:t>の</a:t>
                </a:r>
                <a:r>
                  <a:rPr lang="ja-JP" altLang="en-US"/>
                  <a:t>項目</a:t>
                </a:r>
                <a:r>
                  <a:rPr lang="ja-JP" altLang="en-US" dirty="0"/>
                  <a:t>のうちの</a:t>
                </a:r>
                <a:br>
                  <a:rPr lang="en-US" altLang="ja-JP" dirty="0"/>
                </a:br>
                <a:r>
                  <a:rPr lang="ja-JP" altLang="en-US"/>
                  <a:t>グランドトゥルースの割合</a:t>
                </a:r>
                <a:endParaRPr kumimoji="1" lang="en-US" altLang="ja-JP"/>
              </a:p>
              <a:p>
                <a14:m>
                  <m:oMath xmlns:m="http://schemas.openxmlformats.org/officeDocument/2006/math">
                    <m:r>
                      <a:rPr kumimoji="1" lang="en-US" altLang="ja-JP" b="0" i="1" smtClean="0">
                        <a:latin typeface="Cambria Math" panose="02040503050406030204" pitchFamily="18" charset="0"/>
                      </a:rPr>
                      <m:t>𝑅𝑒𝑐𝑎𝑙𝑙</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oMath>
                </a14:m>
                <a:endParaRPr kumimoji="1" lang="en-US" altLang="ja-JP"/>
              </a:p>
              <a:p>
                <a:pPr lvl="1"/>
                <a:r>
                  <a:rPr lang="ja-JP" altLang="en-US"/>
                  <a:t>グランドトゥルースのうち</a:t>
                </a:r>
                <a:r>
                  <a:rPr lang="ja-JP" altLang="en-US" dirty="0"/>
                  <a:t>の</a:t>
                </a:r>
                <a:br>
                  <a:rPr lang="en-US" altLang="ja-JP"/>
                </a:br>
                <a:r>
                  <a:rPr lang="ja-JP" altLang="en-US"/>
                  <a:t>正しく推定されたグランドトゥルースの割合</a:t>
                </a:r>
                <a:endParaRPr kumimoji="1" lang="en-US" altLang="ja-JP" b="0" i="1">
                  <a:latin typeface="Cambria Math" panose="02040503050406030204" pitchFamily="18" charset="0"/>
                </a:endParaRPr>
              </a:p>
              <a:p>
                <a14:m>
                  <m:oMath xmlns:m="http://schemas.openxmlformats.org/officeDocument/2006/math">
                    <m:r>
                      <a:rPr kumimoji="1" lang="en-US" altLang="ja-JP" b="0" i="1" smtClean="0">
                        <a:latin typeface="Cambria Math" panose="02040503050406030204" pitchFamily="18" charset="0"/>
                      </a:rPr>
                      <m:t>𝐹</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𝑠𝑐𝑜𝑟𝑒</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oMath>
                </a14:m>
                <a:endParaRPr kumimoji="1" lang="ja-JP" altLang="en-US"/>
              </a:p>
              <a:p>
                <a:pPr lvl="1"/>
                <a14:m>
                  <m:oMath xmlns:m="http://schemas.openxmlformats.org/officeDocument/2006/math">
                    <m:r>
                      <a:rPr kumimoji="1" lang="en-US" altLang="ja-JP" b="0" i="1" smtClean="0">
                        <a:latin typeface="Cambria Math" panose="02040503050406030204" pitchFamily="18" charset="0"/>
                      </a:rPr>
                      <m:t>𝑃𝑟𝑒𝑐𝑖𝑠𝑖𝑜𝑛</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oMath>
                </a14:m>
                <a:r>
                  <a:rPr kumimoji="1" lang="ja-JP" altLang="en-US" b="0"/>
                  <a:t>と</a:t>
                </a:r>
                <a14:m>
                  <m:oMath xmlns:m="http://schemas.openxmlformats.org/officeDocument/2006/math">
                    <m:r>
                      <a:rPr lang="en-US" altLang="ja-JP" i="1">
                        <a:latin typeface="Cambria Math" panose="02040503050406030204" pitchFamily="18" charset="0"/>
                      </a:rPr>
                      <m:t>𝑅𝑒𝑐𝑎𝑙𝑙</m:t>
                    </m:r>
                    <m:r>
                      <a:rPr lang="en-US" altLang="ja-JP" i="1">
                        <a:latin typeface="Cambria Math" panose="02040503050406030204" pitchFamily="18" charset="0"/>
                      </a:rPr>
                      <m:t>@</m:t>
                    </m:r>
                    <m:r>
                      <a:rPr lang="en-US" altLang="ja-JP" i="1">
                        <a:latin typeface="Cambria Math" panose="02040503050406030204" pitchFamily="18" charset="0"/>
                      </a:rPr>
                      <m:t>𝑘</m:t>
                    </m:r>
                  </m:oMath>
                </a14:m>
                <a:r>
                  <a:rPr lang="ja-JP" altLang="en-US"/>
                  <a:t>の調和平均</a:t>
                </a:r>
                <a:endParaRPr lang="en-US" altLang="ja-JP"/>
              </a:p>
              <a:p>
                <a:pPr lvl="1"/>
                <a14:m>
                  <m:oMath xmlns:m="http://schemas.openxmlformats.org/officeDocument/2006/math">
                    <m:r>
                      <a:rPr kumimoji="1" lang="en-US" altLang="ja-JP" b="0" i="1" smtClean="0">
                        <a:latin typeface="Cambria Math" panose="02040503050406030204" pitchFamily="18" charset="0"/>
                      </a:rPr>
                      <m:t>𝐹</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𝑠𝑐𝑜𝑟𝑒</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𝑘</m:t>
                    </m:r>
                  </m:oMath>
                </a14:m>
                <a:r>
                  <a:rPr lang="ja-JP" altLang="en-US"/>
                  <a:t>の高さ</a:t>
                </a:r>
                <a:r>
                  <a:rPr lang="en-US" altLang="ja-JP"/>
                  <a:t>=</a:t>
                </a:r>
                <a:r>
                  <a:rPr lang="ja-JP" altLang="en-US"/>
                  <a:t>紐づけの精度の高さ</a:t>
                </a:r>
                <a:endParaRPr kumimoji="1" lang="en-US" altLang="ja-JP" b="0"/>
              </a:p>
              <a:p>
                <a:pPr>
                  <a:buNone/>
                </a:pPr>
                <a:endParaRPr kumimoji="1" lang="ja-JP" altLang="en-US"/>
              </a:p>
            </p:txBody>
          </p:sp>
        </mc:Choice>
        <mc:Fallback xmlns="">
          <p:sp>
            <p:nvSpPr>
              <p:cNvPr id="3" name="コンテンツ プレースホルダー 2">
                <a:extLst>
                  <a:ext uri="{FF2B5EF4-FFF2-40B4-BE49-F238E27FC236}">
                    <a16:creationId xmlns:a16="http://schemas.microsoft.com/office/drawing/2014/main" id="{A2E67969-CF23-C8CF-E7E0-4C31500C266E}"/>
                  </a:ext>
                </a:extLst>
              </p:cNvPr>
              <p:cNvSpPr>
                <a:spLocks noGrp="1" noRot="1" noChangeAspect="1" noMove="1" noResize="1" noEditPoints="1" noAdjustHandles="1" noChangeArrowheads="1" noChangeShapeType="1" noTextEdit="1"/>
              </p:cNvSpPr>
              <p:nvPr>
                <p:ph idx="1"/>
              </p:nvPr>
            </p:nvSpPr>
            <p:spPr>
              <a:blipFill>
                <a:blip r:embed="rId3"/>
                <a:stretch>
                  <a:fillRect l="-76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2A31CD27-0588-F962-956B-4F0F4D90C85A}"/>
              </a:ext>
            </a:extLst>
          </p:cNvPr>
          <p:cNvSpPr>
            <a:spLocks noGrp="1"/>
          </p:cNvSpPr>
          <p:nvPr>
            <p:ph type="sldNum" sz="quarter" idx="12"/>
          </p:nvPr>
        </p:nvSpPr>
        <p:spPr/>
        <p:txBody>
          <a:bodyPr/>
          <a:lstStyle/>
          <a:p>
            <a:fld id="{B16735D3-C9E7-F649-AF37-A9D08763696D}" type="slidenum">
              <a:rPr lang="ja-JP" altLang="en-US" smtClean="0"/>
              <a:pPr/>
              <a:t>25</a:t>
            </a:fld>
            <a:endParaRPr lang="ja-JP" altLang="en-US"/>
          </a:p>
        </p:txBody>
      </p:sp>
    </p:spTree>
    <p:extLst>
      <p:ext uri="{BB962C8B-B14F-4D97-AF65-F5344CB8AC3E}">
        <p14:creationId xmlns:p14="http://schemas.microsoft.com/office/powerpoint/2010/main" val="313520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50A6A5-1B20-4E9C-A88D-FF9AD62D3BA0}"/>
              </a:ext>
            </a:extLst>
          </p:cNvPr>
          <p:cNvSpPr>
            <a:spLocks noGrp="1"/>
          </p:cNvSpPr>
          <p:nvPr>
            <p:ph type="title"/>
          </p:nvPr>
        </p:nvSpPr>
        <p:spPr/>
        <p:txBody>
          <a:bodyPr/>
          <a:lstStyle/>
          <a:p>
            <a:r>
              <a:rPr lang="ja-JP" altLang="en-US"/>
              <a:t>ターゲットタグが付与された投稿での評価</a:t>
            </a:r>
            <a:endParaRPr kumimoji="1" lang="ja-JP" altLang="en-US"/>
          </a:p>
        </p:txBody>
      </p:sp>
      <p:sp>
        <p:nvSpPr>
          <p:cNvPr id="3" name="コンテンツ プレースホルダー 2">
            <a:extLst>
              <a:ext uri="{FF2B5EF4-FFF2-40B4-BE49-F238E27FC236}">
                <a16:creationId xmlns:a16="http://schemas.microsoft.com/office/drawing/2014/main" id="{99F95457-8C95-49FB-BD15-58C3064767CD}"/>
              </a:ext>
            </a:extLst>
          </p:cNvPr>
          <p:cNvSpPr>
            <a:spLocks noGrp="1"/>
          </p:cNvSpPr>
          <p:nvPr>
            <p:ph idx="1"/>
          </p:nvPr>
        </p:nvSpPr>
        <p:spPr/>
        <p:txBody>
          <a:bodyPr/>
          <a:lstStyle/>
          <a:p>
            <a:r>
              <a:rPr lang="ja-JP" altLang="en-US"/>
              <a:t>投稿に関連している言語ドキュメントの項目が </a:t>
            </a:r>
            <a:br>
              <a:rPr lang="en-US" altLang="ja-JP"/>
            </a:br>
            <a:r>
              <a:rPr lang="en-US" altLang="ja-JP"/>
              <a:t>1</a:t>
            </a:r>
            <a:r>
              <a:rPr lang="ja-JP" altLang="en-US"/>
              <a:t>つである投稿での評価</a:t>
            </a:r>
            <a:endParaRPr lang="en-US" altLang="ja-JP"/>
          </a:p>
          <a:p>
            <a:r>
              <a:rPr lang="ja-JP" altLang="en-US"/>
              <a:t>投稿に関連している言語ドキュメントの項目が</a:t>
            </a:r>
            <a:br>
              <a:rPr lang="en-US" altLang="ja-JP"/>
            </a:br>
            <a:r>
              <a:rPr lang="ja-JP" altLang="en-US"/>
              <a:t>複数ある投稿での評価</a:t>
            </a:r>
            <a:endParaRPr lang="en-US" altLang="ja-JP"/>
          </a:p>
          <a:p>
            <a:pPr>
              <a:buNone/>
            </a:pPr>
            <a:endParaRPr kumimoji="1" lang="ja-JP" altLang="en-US"/>
          </a:p>
        </p:txBody>
      </p:sp>
      <p:sp>
        <p:nvSpPr>
          <p:cNvPr id="4" name="スライド番号プレースホルダー 3">
            <a:extLst>
              <a:ext uri="{FF2B5EF4-FFF2-40B4-BE49-F238E27FC236}">
                <a16:creationId xmlns:a16="http://schemas.microsoft.com/office/drawing/2014/main" id="{F3AB1F8C-80F4-46DE-A89C-3C9D6D161D8B}"/>
              </a:ext>
            </a:extLst>
          </p:cNvPr>
          <p:cNvSpPr>
            <a:spLocks noGrp="1"/>
          </p:cNvSpPr>
          <p:nvPr>
            <p:ph type="sldNum" sz="quarter" idx="12"/>
          </p:nvPr>
        </p:nvSpPr>
        <p:spPr/>
        <p:txBody>
          <a:bodyPr/>
          <a:lstStyle/>
          <a:p>
            <a:fld id="{B16735D3-C9E7-F649-AF37-A9D08763696D}" type="slidenum">
              <a:rPr lang="ja-JP" altLang="en-US" smtClean="0"/>
              <a:pPr/>
              <a:t>26</a:t>
            </a:fld>
            <a:endParaRPr lang="ja-JP" altLang="en-US"/>
          </a:p>
        </p:txBody>
      </p:sp>
    </p:spTree>
    <p:extLst>
      <p:ext uri="{BB962C8B-B14F-4D97-AF65-F5344CB8AC3E}">
        <p14:creationId xmlns:p14="http://schemas.microsoft.com/office/powerpoint/2010/main" val="43375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41C819E3-CA24-1EFD-7D76-5D2F592D5DD0}"/>
              </a:ext>
            </a:extLst>
          </p:cNvPr>
          <p:cNvSpPr txBox="1">
            <a:spLocks/>
          </p:cNvSpPr>
          <p:nvPr/>
        </p:nvSpPr>
        <p:spPr>
          <a:xfrm>
            <a:off x="396000" y="235115"/>
            <a:ext cx="8352000" cy="540000"/>
          </a:xfrm>
          <a:prstGeom prst="rect">
            <a:avLst/>
          </a:prstGeom>
          <a:noFill/>
          <a:ln>
            <a:noFill/>
          </a:ln>
        </p:spPr>
        <p:txBody>
          <a:bodyPr vert="horz" wrap="none" lIns="72000" tIns="72000" rIns="72000" bIns="54000" rtlCol="0" anchor="t">
            <a:noAutofit/>
          </a:bodyPr>
          <a:lstStyle>
            <a:lvl1pPr algn="just" defTabSz="914400" rtl="0" eaLnBrk="1" latinLnBrk="0" hangingPunct="1">
              <a:lnSpc>
                <a:spcPct val="90000"/>
              </a:lnSpc>
              <a:spcBef>
                <a:spcPts val="1600"/>
              </a:spcBef>
              <a:spcAft>
                <a:spcPts val="0"/>
              </a:spcAft>
              <a:buNone/>
              <a:defRPr kumimoji="1" sz="3200" kern="1200" spc="110" baseline="0">
                <a:solidFill>
                  <a:schemeClr val="bg1"/>
                </a:solidFill>
                <a:latin typeface="Segoe UI" panose="020B0502040204020203" pitchFamily="34" charset="0"/>
                <a:ea typeface="+mn-ea"/>
                <a:cs typeface="Segoe UI" panose="020B0502040204020203" pitchFamily="34" charset="0"/>
              </a:defRPr>
            </a:lvl1pPr>
          </a:lstStyle>
          <a:p>
            <a:r>
              <a:rPr lang="ja-JP" altLang="en-US"/>
              <a:t>投稿に関連している言語ドキュメントの項目</a:t>
            </a:r>
            <a:br>
              <a:rPr lang="en-US" altLang="ja-JP"/>
            </a:br>
            <a:r>
              <a:rPr lang="ja-JP" altLang="en-US"/>
              <a:t>が </a:t>
            </a:r>
            <a:r>
              <a:rPr lang="en-US" altLang="ja-JP"/>
              <a:t>1 </a:t>
            </a:r>
            <a:r>
              <a:rPr lang="ja-JP" altLang="en-US"/>
              <a:t>つである投稿での評価 </a:t>
            </a:r>
            <a:br>
              <a:rPr lang="en-US" altLang="ja-JP"/>
            </a:br>
            <a:endParaRPr lang="ja-JP" altLang="en-US"/>
          </a:p>
        </p:txBody>
      </p:sp>
      <p:sp>
        <p:nvSpPr>
          <p:cNvPr id="3" name="コンテンツ プレースホルダー 2">
            <a:extLst>
              <a:ext uri="{FF2B5EF4-FFF2-40B4-BE49-F238E27FC236}">
                <a16:creationId xmlns:a16="http://schemas.microsoft.com/office/drawing/2014/main" id="{74BD66D3-59B9-A9FA-7008-FB41B595AD61}"/>
              </a:ext>
            </a:extLst>
          </p:cNvPr>
          <p:cNvSpPr>
            <a:spLocks noGrp="1"/>
          </p:cNvSpPr>
          <p:nvPr>
            <p:ph idx="1"/>
          </p:nvPr>
        </p:nvSpPr>
        <p:spPr/>
        <p:txBody>
          <a:bodyPr/>
          <a:lstStyle/>
          <a:p>
            <a:r>
              <a:rPr lang="ja-JP" altLang="en-US"/>
              <a:t>エポック</a:t>
            </a:r>
            <a:r>
              <a:rPr lang="en-US" altLang="ja-JP"/>
              <a:t>1</a:t>
            </a:r>
            <a:r>
              <a:rPr lang="ja-JP" altLang="en-US"/>
              <a:t>で紐付けの精度は最高性能 </a:t>
            </a:r>
            <a:r>
              <a:rPr lang="en-US" altLang="ja-JP"/>
              <a:t>89.7%</a:t>
            </a:r>
            <a:endParaRPr kumimoji="1" lang="ja-JP" altLang="en-US"/>
          </a:p>
        </p:txBody>
      </p:sp>
      <p:sp>
        <p:nvSpPr>
          <p:cNvPr id="4" name="スライド番号プレースホルダー 3">
            <a:extLst>
              <a:ext uri="{FF2B5EF4-FFF2-40B4-BE49-F238E27FC236}">
                <a16:creationId xmlns:a16="http://schemas.microsoft.com/office/drawing/2014/main" id="{3FA31E60-6C92-A6D0-96B6-EF0CE2D8DA1C}"/>
              </a:ext>
            </a:extLst>
          </p:cNvPr>
          <p:cNvSpPr>
            <a:spLocks noGrp="1"/>
          </p:cNvSpPr>
          <p:nvPr>
            <p:ph type="sldNum" sz="quarter" idx="12"/>
          </p:nvPr>
        </p:nvSpPr>
        <p:spPr/>
        <p:txBody>
          <a:bodyPr/>
          <a:lstStyle/>
          <a:p>
            <a:fld id="{B16735D3-C9E7-F649-AF37-A9D08763696D}" type="slidenum">
              <a:rPr lang="ja-JP" altLang="en-US" smtClean="0"/>
              <a:pPr/>
              <a:t>27</a:t>
            </a:fld>
            <a:endParaRPr lang="ja-JP" altLang="en-US"/>
          </a:p>
        </p:txBody>
      </p:sp>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96EDC978-2F42-5E20-0E8E-D9AF62B9ACC5}"/>
                  </a:ext>
                </a:extLst>
              </p:cNvPr>
              <p:cNvGraphicFramePr>
                <a:graphicFrameLocks noGrp="1"/>
              </p:cNvGraphicFramePr>
              <p:nvPr>
                <p:extLst>
                  <p:ext uri="{D42A27DB-BD31-4B8C-83A1-F6EECF244321}">
                    <p14:modId xmlns:p14="http://schemas.microsoft.com/office/powerpoint/2010/main" val="2039465859"/>
                  </p:ext>
                </p:extLst>
              </p:nvPr>
            </p:nvGraphicFramePr>
            <p:xfrm>
              <a:off x="395999" y="2971800"/>
              <a:ext cx="8352001" cy="914400"/>
            </p:xfrm>
            <a:graphic>
              <a:graphicData uri="http://schemas.openxmlformats.org/drawingml/2006/table">
                <a:tbl>
                  <a:tblPr firstCol="1" bandRow="1">
                    <a:tableStyleId>{5C22544A-7EE6-4342-B048-85BDC9FD1C3A}</a:tableStyleId>
                  </a:tblPr>
                  <a:tblGrid>
                    <a:gridCol w="2231261">
                      <a:extLst>
                        <a:ext uri="{9D8B030D-6E8A-4147-A177-3AD203B41FA5}">
                          <a16:colId xmlns:a16="http://schemas.microsoft.com/office/drawing/2014/main" val="3648234220"/>
                        </a:ext>
                      </a:extLst>
                    </a:gridCol>
                    <a:gridCol w="1224148">
                      <a:extLst>
                        <a:ext uri="{9D8B030D-6E8A-4147-A177-3AD203B41FA5}">
                          <a16:colId xmlns:a16="http://schemas.microsoft.com/office/drawing/2014/main" val="141215469"/>
                        </a:ext>
                      </a:extLst>
                    </a:gridCol>
                    <a:gridCol w="1224148">
                      <a:extLst>
                        <a:ext uri="{9D8B030D-6E8A-4147-A177-3AD203B41FA5}">
                          <a16:colId xmlns:a16="http://schemas.microsoft.com/office/drawing/2014/main" val="3428514822"/>
                        </a:ext>
                      </a:extLst>
                    </a:gridCol>
                    <a:gridCol w="1224148">
                      <a:extLst>
                        <a:ext uri="{9D8B030D-6E8A-4147-A177-3AD203B41FA5}">
                          <a16:colId xmlns:a16="http://schemas.microsoft.com/office/drawing/2014/main" val="2692430763"/>
                        </a:ext>
                      </a:extLst>
                    </a:gridCol>
                    <a:gridCol w="1224148">
                      <a:extLst>
                        <a:ext uri="{9D8B030D-6E8A-4147-A177-3AD203B41FA5}">
                          <a16:colId xmlns:a16="http://schemas.microsoft.com/office/drawing/2014/main" val="3025367451"/>
                        </a:ext>
                      </a:extLst>
                    </a:gridCol>
                    <a:gridCol w="1224148">
                      <a:extLst>
                        <a:ext uri="{9D8B030D-6E8A-4147-A177-3AD203B41FA5}">
                          <a16:colId xmlns:a16="http://schemas.microsoft.com/office/drawing/2014/main" val="2210958957"/>
                        </a:ext>
                      </a:extLst>
                    </a:gridCol>
                  </a:tblGrid>
                  <a:tr h="370840">
                    <a:tc>
                      <a:txBody>
                        <a:bodyPr/>
                        <a:lstStyle/>
                        <a:p>
                          <a:pPr algn="ctr"/>
                          <a:r>
                            <a:rPr kumimoji="1" lang="ja-JP" altLang="en-US" sz="2400"/>
                            <a:t>エポック</a:t>
                          </a:r>
                        </a:p>
                      </a:txBody>
                      <a:tcPr/>
                    </a:tc>
                    <a:tc>
                      <a:txBody>
                        <a:bodyPr/>
                        <a:lstStyle/>
                        <a:p>
                          <a:pPr algn="ctr"/>
                          <a:r>
                            <a:rPr kumimoji="1" lang="en-US" altLang="ja-JP" sz="2400"/>
                            <a:t>1</a:t>
                          </a:r>
                          <a:endParaRPr kumimoji="1" lang="ja-JP" altLang="en-US" sz="2400"/>
                        </a:p>
                      </a:txBody>
                      <a:tcPr/>
                    </a:tc>
                    <a:tc>
                      <a:txBody>
                        <a:bodyPr/>
                        <a:lstStyle/>
                        <a:p>
                          <a:pPr algn="ctr"/>
                          <a:r>
                            <a:rPr kumimoji="1" lang="en-US" altLang="ja-JP" sz="2400"/>
                            <a:t>2</a:t>
                          </a:r>
                          <a:endParaRPr kumimoji="1" lang="ja-JP" altLang="en-US" sz="2400"/>
                        </a:p>
                      </a:txBody>
                      <a:tcPr/>
                    </a:tc>
                    <a:tc>
                      <a:txBody>
                        <a:bodyPr/>
                        <a:lstStyle/>
                        <a:p>
                          <a:pPr algn="ctr"/>
                          <a:r>
                            <a:rPr kumimoji="1" lang="en-US" altLang="ja-JP" sz="2400"/>
                            <a:t>3</a:t>
                          </a:r>
                          <a:endParaRPr kumimoji="1" lang="ja-JP" altLang="en-US" sz="2400"/>
                        </a:p>
                      </a:txBody>
                      <a:tcPr/>
                    </a:tc>
                    <a:tc>
                      <a:txBody>
                        <a:bodyPr/>
                        <a:lstStyle/>
                        <a:p>
                          <a:pPr algn="ctr"/>
                          <a:r>
                            <a:rPr kumimoji="1" lang="en-US" altLang="ja-JP" sz="2400"/>
                            <a:t>4</a:t>
                          </a:r>
                          <a:endParaRPr kumimoji="1" lang="ja-JP" altLang="en-US" sz="2400"/>
                        </a:p>
                      </a:txBody>
                      <a:tcPr/>
                    </a:tc>
                    <a:tc>
                      <a:txBody>
                        <a:bodyPr/>
                        <a:lstStyle/>
                        <a:p>
                          <a:pPr algn="ctr"/>
                          <a:r>
                            <a:rPr kumimoji="1" lang="en-US" altLang="ja-JP" sz="2400"/>
                            <a:t>5</a:t>
                          </a:r>
                          <a:endParaRPr kumimoji="1" lang="ja-JP" altLang="en-US" sz="2400"/>
                        </a:p>
                      </a:txBody>
                      <a:tcPr/>
                    </a:tc>
                    <a:extLst>
                      <a:ext uri="{0D108BD9-81ED-4DB2-BD59-A6C34878D82A}">
                        <a16:rowId xmlns:a16="http://schemas.microsoft.com/office/drawing/2014/main" val="3095661299"/>
                      </a:ext>
                    </a:extLst>
                  </a:tr>
                  <a:tr h="370840">
                    <a:tc>
                      <a:txBody>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𝐹</m:t>
                                </m:r>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𝑠𝑐𝑜𝑟𝑒</m:t>
                                </m:r>
                                <m:r>
                                  <a:rPr kumimoji="1" lang="en-US" altLang="ja-JP" sz="2400" b="0" i="1" smtClean="0">
                                    <a:latin typeface="Cambria Math" panose="02040503050406030204" pitchFamily="18" charset="0"/>
                                  </a:rPr>
                                  <m:t>@1</m:t>
                                </m:r>
                              </m:oMath>
                            </m:oMathPara>
                          </a14:m>
                          <a:endParaRPr kumimoji="1" lang="ja-JP" altLang="en-US" sz="2400"/>
                        </a:p>
                      </a:txBody>
                      <a:tcPr/>
                    </a:tc>
                    <a:tc>
                      <a:txBody>
                        <a:bodyPr/>
                        <a:lstStyle/>
                        <a:p>
                          <a:pPr algn="ctr"/>
                          <a:r>
                            <a:rPr kumimoji="1" lang="en-US" altLang="ja-JP" sz="2400"/>
                            <a:t>0.897</a:t>
                          </a:r>
                          <a:endParaRPr kumimoji="1" lang="ja-JP" altLang="en-US" sz="2400"/>
                        </a:p>
                      </a:txBody>
                      <a:tcPr anchor="ctr">
                        <a:solidFill>
                          <a:srgbClr val="B8E4C9"/>
                        </a:solidFill>
                      </a:tcPr>
                    </a:tc>
                    <a:tc>
                      <a:txBody>
                        <a:bodyPr/>
                        <a:lstStyle/>
                        <a:p>
                          <a:pPr algn="ctr"/>
                          <a:r>
                            <a:rPr lang="en-US" altLang="ja-JP" sz="2400"/>
                            <a:t>0.889</a:t>
                          </a:r>
                          <a:endParaRPr kumimoji="1" lang="ja-JP" altLang="en-US" sz="2400"/>
                        </a:p>
                      </a:txBody>
                      <a:tcPr anchor="ctr"/>
                    </a:tc>
                    <a:tc>
                      <a:txBody>
                        <a:bodyPr/>
                        <a:lstStyle/>
                        <a:p>
                          <a:pPr algn="ctr"/>
                          <a:r>
                            <a:rPr lang="en-US" altLang="ja-JP" sz="2400"/>
                            <a:t>0.875</a:t>
                          </a:r>
                          <a:endParaRPr kumimoji="1" lang="ja-JP" altLang="en-US" sz="2400"/>
                        </a:p>
                      </a:txBody>
                      <a:tcPr anchor="ctr"/>
                    </a:tc>
                    <a:tc>
                      <a:txBody>
                        <a:bodyPr/>
                        <a:lstStyle/>
                        <a:p>
                          <a:pPr algn="ctr"/>
                          <a:r>
                            <a:rPr kumimoji="1" lang="en-US" altLang="ja-JP" sz="2400"/>
                            <a:t>0.815</a:t>
                          </a:r>
                          <a:endParaRPr kumimoji="1" lang="ja-JP" altLang="en-US" sz="2400"/>
                        </a:p>
                      </a:txBody>
                      <a:tcPr anchor="ctr">
                        <a:solidFill>
                          <a:srgbClr val="E8E9F0"/>
                        </a:solidFill>
                      </a:tcPr>
                    </a:tc>
                    <a:tc>
                      <a:txBody>
                        <a:bodyPr/>
                        <a:lstStyle/>
                        <a:p>
                          <a:pPr algn="ctr"/>
                          <a:r>
                            <a:rPr kumimoji="1" lang="en-US" altLang="ja-JP" sz="2400"/>
                            <a:t>0.822</a:t>
                          </a:r>
                          <a:endParaRPr kumimoji="1" lang="ja-JP" altLang="en-US" sz="2400"/>
                        </a:p>
                      </a:txBody>
                      <a:tcPr anchor="ctr"/>
                    </a:tc>
                    <a:extLst>
                      <a:ext uri="{0D108BD9-81ED-4DB2-BD59-A6C34878D82A}">
                        <a16:rowId xmlns:a16="http://schemas.microsoft.com/office/drawing/2014/main" val="127807480"/>
                      </a:ext>
                    </a:extLst>
                  </a:tr>
                </a:tbl>
              </a:graphicData>
            </a:graphic>
          </p:graphicFrame>
        </mc:Choice>
        <mc:Fallback xmlns="">
          <p:graphicFrame>
            <p:nvGraphicFramePr>
              <p:cNvPr id="5" name="表 4">
                <a:extLst>
                  <a:ext uri="{FF2B5EF4-FFF2-40B4-BE49-F238E27FC236}">
                    <a16:creationId xmlns:a16="http://schemas.microsoft.com/office/drawing/2014/main" id="{96EDC978-2F42-5E20-0E8E-D9AF62B9ACC5}"/>
                  </a:ext>
                </a:extLst>
              </p:cNvPr>
              <p:cNvGraphicFramePr>
                <a:graphicFrameLocks noGrp="1"/>
              </p:cNvGraphicFramePr>
              <p:nvPr>
                <p:extLst>
                  <p:ext uri="{D42A27DB-BD31-4B8C-83A1-F6EECF244321}">
                    <p14:modId xmlns:p14="http://schemas.microsoft.com/office/powerpoint/2010/main" val="2039465859"/>
                  </p:ext>
                </p:extLst>
              </p:nvPr>
            </p:nvGraphicFramePr>
            <p:xfrm>
              <a:off x="395999" y="2971800"/>
              <a:ext cx="8352001" cy="914400"/>
            </p:xfrm>
            <a:graphic>
              <a:graphicData uri="http://schemas.openxmlformats.org/drawingml/2006/table">
                <a:tbl>
                  <a:tblPr firstCol="1" bandRow="1">
                    <a:tableStyleId>{5C22544A-7EE6-4342-B048-85BDC9FD1C3A}</a:tableStyleId>
                  </a:tblPr>
                  <a:tblGrid>
                    <a:gridCol w="2231261">
                      <a:extLst>
                        <a:ext uri="{9D8B030D-6E8A-4147-A177-3AD203B41FA5}">
                          <a16:colId xmlns:a16="http://schemas.microsoft.com/office/drawing/2014/main" val="3648234220"/>
                        </a:ext>
                      </a:extLst>
                    </a:gridCol>
                    <a:gridCol w="1224148">
                      <a:extLst>
                        <a:ext uri="{9D8B030D-6E8A-4147-A177-3AD203B41FA5}">
                          <a16:colId xmlns:a16="http://schemas.microsoft.com/office/drawing/2014/main" val="141215469"/>
                        </a:ext>
                      </a:extLst>
                    </a:gridCol>
                    <a:gridCol w="1224148">
                      <a:extLst>
                        <a:ext uri="{9D8B030D-6E8A-4147-A177-3AD203B41FA5}">
                          <a16:colId xmlns:a16="http://schemas.microsoft.com/office/drawing/2014/main" val="3428514822"/>
                        </a:ext>
                      </a:extLst>
                    </a:gridCol>
                    <a:gridCol w="1224148">
                      <a:extLst>
                        <a:ext uri="{9D8B030D-6E8A-4147-A177-3AD203B41FA5}">
                          <a16:colId xmlns:a16="http://schemas.microsoft.com/office/drawing/2014/main" val="2692430763"/>
                        </a:ext>
                      </a:extLst>
                    </a:gridCol>
                    <a:gridCol w="1224148">
                      <a:extLst>
                        <a:ext uri="{9D8B030D-6E8A-4147-A177-3AD203B41FA5}">
                          <a16:colId xmlns:a16="http://schemas.microsoft.com/office/drawing/2014/main" val="3025367451"/>
                        </a:ext>
                      </a:extLst>
                    </a:gridCol>
                    <a:gridCol w="1224148">
                      <a:extLst>
                        <a:ext uri="{9D8B030D-6E8A-4147-A177-3AD203B41FA5}">
                          <a16:colId xmlns:a16="http://schemas.microsoft.com/office/drawing/2014/main" val="2210958957"/>
                        </a:ext>
                      </a:extLst>
                    </a:gridCol>
                  </a:tblGrid>
                  <a:tr h="457200">
                    <a:tc>
                      <a:txBody>
                        <a:bodyPr/>
                        <a:lstStyle/>
                        <a:p>
                          <a:pPr algn="ctr"/>
                          <a:r>
                            <a:rPr kumimoji="1" lang="ja-JP" altLang="en-US" sz="2400" dirty="0"/>
                            <a:t>エポック</a:t>
                          </a:r>
                        </a:p>
                      </a:txBody>
                      <a:tcPr/>
                    </a:tc>
                    <a:tc>
                      <a:txBody>
                        <a:bodyPr/>
                        <a:lstStyle/>
                        <a:p>
                          <a:pPr algn="ctr"/>
                          <a:r>
                            <a:rPr kumimoji="1" lang="en-US" altLang="ja-JP" sz="2400" dirty="0"/>
                            <a:t>1</a:t>
                          </a:r>
                          <a:endParaRPr kumimoji="1" lang="ja-JP" altLang="en-US" sz="2400" dirty="0"/>
                        </a:p>
                      </a:txBody>
                      <a:tcPr/>
                    </a:tc>
                    <a:tc>
                      <a:txBody>
                        <a:bodyPr/>
                        <a:lstStyle/>
                        <a:p>
                          <a:pPr algn="ctr"/>
                          <a:r>
                            <a:rPr kumimoji="1" lang="en-US" altLang="ja-JP" sz="2400" dirty="0"/>
                            <a:t>2</a:t>
                          </a:r>
                          <a:endParaRPr kumimoji="1" lang="ja-JP" altLang="en-US" sz="2400" dirty="0"/>
                        </a:p>
                      </a:txBody>
                      <a:tcPr/>
                    </a:tc>
                    <a:tc>
                      <a:txBody>
                        <a:bodyPr/>
                        <a:lstStyle/>
                        <a:p>
                          <a:pPr algn="ctr"/>
                          <a:r>
                            <a:rPr kumimoji="1" lang="en-US" altLang="ja-JP" sz="2400" dirty="0"/>
                            <a:t>3</a:t>
                          </a:r>
                          <a:endParaRPr kumimoji="1" lang="ja-JP" altLang="en-US" sz="2400" dirty="0"/>
                        </a:p>
                      </a:txBody>
                      <a:tcPr/>
                    </a:tc>
                    <a:tc>
                      <a:txBody>
                        <a:bodyPr/>
                        <a:lstStyle/>
                        <a:p>
                          <a:pPr algn="ctr"/>
                          <a:r>
                            <a:rPr kumimoji="1" lang="en-US" altLang="ja-JP" sz="2400" dirty="0"/>
                            <a:t>4</a:t>
                          </a:r>
                          <a:endParaRPr kumimoji="1" lang="ja-JP" altLang="en-US" sz="2400" dirty="0"/>
                        </a:p>
                      </a:txBody>
                      <a:tcPr/>
                    </a:tc>
                    <a:tc>
                      <a:txBody>
                        <a:bodyPr/>
                        <a:lstStyle/>
                        <a:p>
                          <a:pPr algn="ctr"/>
                          <a:r>
                            <a:rPr kumimoji="1" lang="en-US" altLang="ja-JP" sz="2400" dirty="0"/>
                            <a:t>5</a:t>
                          </a:r>
                          <a:endParaRPr kumimoji="1" lang="ja-JP" altLang="en-US" sz="2400" dirty="0"/>
                        </a:p>
                      </a:txBody>
                      <a:tcPr/>
                    </a:tc>
                    <a:extLst>
                      <a:ext uri="{0D108BD9-81ED-4DB2-BD59-A6C34878D82A}">
                        <a16:rowId xmlns:a16="http://schemas.microsoft.com/office/drawing/2014/main" val="3095661299"/>
                      </a:ext>
                    </a:extLst>
                  </a:tr>
                  <a:tr h="457200">
                    <a:tc>
                      <a:txBody>
                        <a:bodyPr/>
                        <a:lstStyle/>
                        <a:p>
                          <a:endParaRPr lang="ja-JP"/>
                        </a:p>
                      </a:txBody>
                      <a:tcPr>
                        <a:blipFill>
                          <a:blip r:embed="rId3"/>
                          <a:stretch>
                            <a:fillRect l="-272" t="-109333" r="-274387" b="-30667"/>
                          </a:stretch>
                        </a:blipFill>
                      </a:tcPr>
                    </a:tc>
                    <a:tc>
                      <a:txBody>
                        <a:bodyPr/>
                        <a:lstStyle/>
                        <a:p>
                          <a:pPr algn="ctr"/>
                          <a:r>
                            <a:rPr kumimoji="1" lang="en-US" altLang="ja-JP" sz="2400" dirty="0"/>
                            <a:t>0.897</a:t>
                          </a:r>
                          <a:endParaRPr kumimoji="1" lang="ja-JP" altLang="en-US" sz="2400" dirty="0"/>
                        </a:p>
                      </a:txBody>
                      <a:tcPr anchor="ctr">
                        <a:solidFill>
                          <a:srgbClr val="B8E4C9"/>
                        </a:solidFill>
                      </a:tcPr>
                    </a:tc>
                    <a:tc>
                      <a:txBody>
                        <a:bodyPr/>
                        <a:lstStyle/>
                        <a:p>
                          <a:pPr algn="ctr"/>
                          <a:r>
                            <a:rPr lang="en-US" altLang="ja-JP" sz="2400" dirty="0"/>
                            <a:t>0.889</a:t>
                          </a:r>
                          <a:endParaRPr kumimoji="1" lang="ja-JP" altLang="en-US" sz="2400" dirty="0"/>
                        </a:p>
                      </a:txBody>
                      <a:tcPr anchor="ctr"/>
                    </a:tc>
                    <a:tc>
                      <a:txBody>
                        <a:bodyPr/>
                        <a:lstStyle/>
                        <a:p>
                          <a:pPr algn="ctr"/>
                          <a:r>
                            <a:rPr lang="en-US" altLang="ja-JP" sz="2400" dirty="0"/>
                            <a:t>0.875</a:t>
                          </a:r>
                          <a:endParaRPr kumimoji="1" lang="ja-JP" altLang="en-US" sz="2400" dirty="0"/>
                        </a:p>
                      </a:txBody>
                      <a:tcPr anchor="ctr"/>
                    </a:tc>
                    <a:tc>
                      <a:txBody>
                        <a:bodyPr/>
                        <a:lstStyle/>
                        <a:p>
                          <a:pPr algn="ctr"/>
                          <a:r>
                            <a:rPr kumimoji="1" lang="en-US" altLang="ja-JP" sz="2400" dirty="0"/>
                            <a:t>0.815</a:t>
                          </a:r>
                          <a:endParaRPr kumimoji="1" lang="ja-JP" altLang="en-US" sz="2400" dirty="0"/>
                        </a:p>
                      </a:txBody>
                      <a:tcPr anchor="ctr">
                        <a:solidFill>
                          <a:srgbClr val="E8E9F0"/>
                        </a:solidFill>
                      </a:tcPr>
                    </a:tc>
                    <a:tc>
                      <a:txBody>
                        <a:bodyPr/>
                        <a:lstStyle/>
                        <a:p>
                          <a:pPr algn="ctr"/>
                          <a:r>
                            <a:rPr kumimoji="1" lang="en-US" altLang="ja-JP" sz="2400" dirty="0"/>
                            <a:t>0.822</a:t>
                          </a:r>
                          <a:endParaRPr kumimoji="1" lang="ja-JP" altLang="en-US" sz="2400" dirty="0"/>
                        </a:p>
                      </a:txBody>
                      <a:tcPr anchor="ctr"/>
                    </a:tc>
                    <a:extLst>
                      <a:ext uri="{0D108BD9-81ED-4DB2-BD59-A6C34878D82A}">
                        <a16:rowId xmlns:a16="http://schemas.microsoft.com/office/drawing/2014/main" val="127807480"/>
                      </a:ext>
                    </a:extLst>
                  </a:tr>
                </a:tbl>
              </a:graphicData>
            </a:graphic>
          </p:graphicFrame>
        </mc:Fallback>
      </mc:AlternateContent>
    </p:spTree>
    <p:extLst>
      <p:ext uri="{BB962C8B-B14F-4D97-AF65-F5344CB8AC3E}">
        <p14:creationId xmlns:p14="http://schemas.microsoft.com/office/powerpoint/2010/main" val="3615998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84A5F0-0EB8-75D1-8BBF-7F209172B618}"/>
              </a:ext>
            </a:extLst>
          </p:cNvPr>
          <p:cNvSpPr>
            <a:spLocks noGrp="1"/>
          </p:cNvSpPr>
          <p:nvPr>
            <p:ph type="title"/>
          </p:nvPr>
        </p:nvSpPr>
        <p:spPr>
          <a:xfrm>
            <a:off x="396000" y="271823"/>
            <a:ext cx="8352000" cy="540000"/>
          </a:xfrm>
        </p:spPr>
        <p:txBody>
          <a:bodyPr/>
          <a:lstStyle/>
          <a:p>
            <a:r>
              <a:rPr lang="ja-JP" altLang="en-US"/>
              <a:t>投稿に関連している言語ドキュメントの項目</a:t>
            </a:r>
            <a:br>
              <a:rPr lang="en-US" altLang="ja-JP"/>
            </a:br>
            <a:r>
              <a:rPr lang="ja-JP" altLang="en-US"/>
              <a:t>が複数ある投稿での評価</a:t>
            </a:r>
            <a:br>
              <a:rPr lang="en-US" altLang="ja-JP"/>
            </a:br>
            <a:endParaRPr kumimoji="1" lang="ja-JP" altLang="en-US"/>
          </a:p>
        </p:txBody>
      </p:sp>
      <p:sp>
        <p:nvSpPr>
          <p:cNvPr id="3" name="コンテンツ プレースホルダー 2">
            <a:extLst>
              <a:ext uri="{FF2B5EF4-FFF2-40B4-BE49-F238E27FC236}">
                <a16:creationId xmlns:a16="http://schemas.microsoft.com/office/drawing/2014/main" id="{74BD66D3-59B9-A9FA-7008-FB41B595AD61}"/>
              </a:ext>
            </a:extLst>
          </p:cNvPr>
          <p:cNvSpPr>
            <a:spLocks noGrp="1"/>
          </p:cNvSpPr>
          <p:nvPr>
            <p:ph idx="1"/>
          </p:nvPr>
        </p:nvSpPr>
        <p:spPr/>
        <p:txBody>
          <a:bodyPr/>
          <a:lstStyle/>
          <a:p>
            <a:pPr marL="0" marR="0" lvl="0" indent="0" algn="l" defTabSz="914400" rtl="0" eaLnBrk="1" fontAlgn="auto" latinLnBrk="0" hangingPunct="1">
              <a:lnSpc>
                <a:spcPct val="90000"/>
              </a:lnSpc>
              <a:spcBef>
                <a:spcPts val="1400"/>
              </a:spcBef>
              <a:spcAft>
                <a:spcPts val="0"/>
              </a:spcAft>
              <a:buClr>
                <a:srgbClr val="F5F5F5"/>
              </a:buClr>
              <a:buSzPct val="25000"/>
              <a:buFont typeface="Arial" panose="020B0604020202020204" pitchFamily="34" charset="0"/>
              <a:buChar char="•"/>
              <a:tabLst/>
              <a:defRPr/>
            </a:pPr>
            <a:r>
              <a:rPr lang="ja-JP" altLang="en-US"/>
              <a:t>複数のうちの</a:t>
            </a:r>
            <a:r>
              <a:rPr lang="en-US" altLang="ja-JP"/>
              <a:t>1</a:t>
            </a:r>
            <a:r>
              <a:rPr lang="ja-JP" altLang="en-US"/>
              <a:t>つとの紐づけの精度は</a:t>
            </a:r>
            <a:r>
              <a:rPr lang="en-US" altLang="ja-JP"/>
              <a:t>90%</a:t>
            </a:r>
            <a:r>
              <a:rPr lang="ja-JP" altLang="en-US"/>
              <a:t>以上</a:t>
            </a:r>
            <a:endParaRPr lang="en-US" altLang="ja-JP"/>
          </a:p>
          <a:p>
            <a:pPr marL="0" marR="0" lvl="0" indent="0" algn="l" defTabSz="914400" rtl="0" eaLnBrk="1" fontAlgn="auto" latinLnBrk="0" hangingPunct="1">
              <a:lnSpc>
                <a:spcPct val="90000"/>
              </a:lnSpc>
              <a:spcBef>
                <a:spcPts val="1400"/>
              </a:spcBef>
              <a:spcAft>
                <a:spcPts val="0"/>
              </a:spcAft>
              <a:buClr>
                <a:srgbClr val="F5F5F5"/>
              </a:buClr>
              <a:buSzPct val="25000"/>
              <a:buFont typeface="Arial" panose="020B0604020202020204" pitchFamily="34" charset="0"/>
              <a:buChar char="•"/>
              <a:tabLst/>
              <a:defRPr/>
            </a:pPr>
            <a:r>
              <a:rPr lang="ja-JP" altLang="en-US"/>
              <a:t>関連する項目すべてと紐づける精度</a:t>
            </a:r>
            <a:endParaRPr lang="en-US" altLang="ja-JP"/>
          </a:p>
          <a:p>
            <a:pPr lvl="1">
              <a:spcBef>
                <a:spcPts val="1400"/>
              </a:spcBef>
              <a:buClr>
                <a:srgbClr val="F5F5F5"/>
              </a:buClr>
              <a:defRPr/>
            </a:pPr>
            <a:r>
              <a:rPr lang="ja-JP" altLang="en-US"/>
              <a:t>関連している項目が</a:t>
            </a:r>
            <a:r>
              <a:rPr lang="en-US" altLang="ja-JP"/>
              <a:t>2</a:t>
            </a:r>
            <a:r>
              <a:rPr lang="ja-JP" altLang="en-US"/>
              <a:t>つの時</a:t>
            </a:r>
            <a:r>
              <a:rPr lang="en-US" altLang="ja-JP"/>
              <a:t>76.6%, 3</a:t>
            </a:r>
            <a:r>
              <a:rPr lang="ja-JP" altLang="en-US"/>
              <a:t>つのとき</a:t>
            </a:r>
            <a:r>
              <a:rPr lang="en-US" altLang="ja-JP"/>
              <a:t>73.1%</a:t>
            </a:r>
          </a:p>
          <a:p>
            <a:pPr>
              <a:buNone/>
            </a:pPr>
            <a:endParaRPr kumimoji="1" lang="en-US" altLang="ja-JP"/>
          </a:p>
          <a:p>
            <a:pPr>
              <a:buNone/>
            </a:pPr>
            <a:endParaRPr kumimoji="1" lang="ja-JP" altLang="en-US"/>
          </a:p>
        </p:txBody>
      </p:sp>
      <p:sp>
        <p:nvSpPr>
          <p:cNvPr id="4" name="スライド番号プレースホルダー 3">
            <a:extLst>
              <a:ext uri="{FF2B5EF4-FFF2-40B4-BE49-F238E27FC236}">
                <a16:creationId xmlns:a16="http://schemas.microsoft.com/office/drawing/2014/main" id="{3FA31E60-6C92-A6D0-96B6-EF0CE2D8DA1C}"/>
              </a:ext>
            </a:extLst>
          </p:cNvPr>
          <p:cNvSpPr>
            <a:spLocks noGrp="1"/>
          </p:cNvSpPr>
          <p:nvPr>
            <p:ph type="sldNum" sz="quarter" idx="12"/>
          </p:nvPr>
        </p:nvSpPr>
        <p:spPr/>
        <p:txBody>
          <a:bodyPr/>
          <a:lstStyle/>
          <a:p>
            <a:fld id="{B16735D3-C9E7-F649-AF37-A9D08763696D}" type="slidenum">
              <a:rPr lang="ja-JP" altLang="en-US" smtClean="0"/>
              <a:pPr/>
              <a:t>28</a:t>
            </a:fld>
            <a:endParaRPr lang="ja-JP" altLang="en-US"/>
          </a:p>
        </p:txBody>
      </p:sp>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BA737775-C79C-A874-265E-025690D3BA99}"/>
                  </a:ext>
                </a:extLst>
              </p:cNvPr>
              <p:cNvGraphicFramePr>
                <a:graphicFrameLocks noGrp="1"/>
              </p:cNvGraphicFramePr>
              <p:nvPr>
                <p:extLst>
                  <p:ext uri="{D42A27DB-BD31-4B8C-83A1-F6EECF244321}">
                    <p14:modId xmlns:p14="http://schemas.microsoft.com/office/powerpoint/2010/main" val="1714353825"/>
                  </p:ext>
                </p:extLst>
              </p:nvPr>
            </p:nvGraphicFramePr>
            <p:xfrm>
              <a:off x="208842" y="3644979"/>
              <a:ext cx="8726316" cy="2343780"/>
            </p:xfrm>
            <a:graphic>
              <a:graphicData uri="http://schemas.openxmlformats.org/drawingml/2006/table">
                <a:tbl>
                  <a:tblPr firstRow="1" bandRow="1">
                    <a:tableStyleId>{5C22544A-7EE6-4342-B048-85BDC9FD1C3A}</a:tableStyleId>
                  </a:tblPr>
                  <a:tblGrid>
                    <a:gridCol w="1800580">
                      <a:extLst>
                        <a:ext uri="{9D8B030D-6E8A-4147-A177-3AD203B41FA5}">
                          <a16:colId xmlns:a16="http://schemas.microsoft.com/office/drawing/2014/main" val="2860149756"/>
                        </a:ext>
                      </a:extLst>
                    </a:gridCol>
                    <a:gridCol w="865717">
                      <a:extLst>
                        <a:ext uri="{9D8B030D-6E8A-4147-A177-3AD203B41FA5}">
                          <a16:colId xmlns:a16="http://schemas.microsoft.com/office/drawing/2014/main" val="145748252"/>
                        </a:ext>
                      </a:extLst>
                    </a:gridCol>
                    <a:gridCol w="865717">
                      <a:extLst>
                        <a:ext uri="{9D8B030D-6E8A-4147-A177-3AD203B41FA5}">
                          <a16:colId xmlns:a16="http://schemas.microsoft.com/office/drawing/2014/main" val="1753963536"/>
                        </a:ext>
                      </a:extLst>
                    </a:gridCol>
                    <a:gridCol w="865717">
                      <a:extLst>
                        <a:ext uri="{9D8B030D-6E8A-4147-A177-3AD203B41FA5}">
                          <a16:colId xmlns:a16="http://schemas.microsoft.com/office/drawing/2014/main" val="2283188185"/>
                        </a:ext>
                      </a:extLst>
                    </a:gridCol>
                    <a:gridCol w="865717">
                      <a:extLst>
                        <a:ext uri="{9D8B030D-6E8A-4147-A177-3AD203B41FA5}">
                          <a16:colId xmlns:a16="http://schemas.microsoft.com/office/drawing/2014/main" val="4015808017"/>
                        </a:ext>
                      </a:extLst>
                    </a:gridCol>
                    <a:gridCol w="865717">
                      <a:extLst>
                        <a:ext uri="{9D8B030D-6E8A-4147-A177-3AD203B41FA5}">
                          <a16:colId xmlns:a16="http://schemas.microsoft.com/office/drawing/2014/main" val="3097558873"/>
                        </a:ext>
                      </a:extLst>
                    </a:gridCol>
                    <a:gridCol w="865717">
                      <a:extLst>
                        <a:ext uri="{9D8B030D-6E8A-4147-A177-3AD203B41FA5}">
                          <a16:colId xmlns:a16="http://schemas.microsoft.com/office/drawing/2014/main" val="2389060310"/>
                        </a:ext>
                      </a:extLst>
                    </a:gridCol>
                    <a:gridCol w="865717">
                      <a:extLst>
                        <a:ext uri="{9D8B030D-6E8A-4147-A177-3AD203B41FA5}">
                          <a16:colId xmlns:a16="http://schemas.microsoft.com/office/drawing/2014/main" val="2680934720"/>
                        </a:ext>
                      </a:extLst>
                    </a:gridCol>
                    <a:gridCol w="865717">
                      <a:extLst>
                        <a:ext uri="{9D8B030D-6E8A-4147-A177-3AD203B41FA5}">
                          <a16:colId xmlns:a16="http://schemas.microsoft.com/office/drawing/2014/main" val="4028362677"/>
                        </a:ext>
                      </a:extLst>
                    </a:gridCol>
                  </a:tblGrid>
                  <a:tr h="585945">
                    <a:tc rowSpan="2">
                      <a:txBody>
                        <a:bodyPr/>
                        <a:lstStyle/>
                        <a:p>
                          <a:pPr algn="ctr"/>
                          <a:r>
                            <a:rPr kumimoji="1" lang="ja-JP" altLang="en-US" sz="2000"/>
                            <a:t>関連している</a:t>
                          </a:r>
                          <a:br>
                            <a:rPr kumimoji="1" lang="en-US" altLang="ja-JP" sz="2000"/>
                          </a:br>
                          <a:r>
                            <a:rPr kumimoji="1" lang="ja-JP" altLang="en-US" sz="2000"/>
                            <a:t>項目の数</a:t>
                          </a:r>
                        </a:p>
                      </a:txBody>
                      <a:tcPr anchor="ctr">
                        <a:lnR w="12700" cap="flat" cmpd="sng" algn="ctr">
                          <a:solidFill>
                            <a:schemeClr val="bg1"/>
                          </a:solidFill>
                          <a:prstDash val="solid"/>
                          <a:round/>
                          <a:headEnd type="none" w="med" len="med"/>
                          <a:tailEnd type="none" w="med" len="med"/>
                        </a:lnR>
                      </a:tcPr>
                    </a:tc>
                    <a:tc gridSpan="4">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𝐹</m:t>
                                </m:r>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𝑠𝑐𝑜𝑟𝑒</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304A9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𝑃𝑟𝑒𝑐𝑖𝑠𝑖𝑜𝑛</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𝑅𝑒𝑐𝑎𝑙𝑙</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@4</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@4</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@4</m:t>
                                </m:r>
                              </m:oMath>
                            </m:oMathPara>
                          </a14:m>
                          <a:endParaRPr kumimoji="1" lang="ja-JP" altLang="en-US" sz="2000">
                            <a:solidFill>
                              <a:schemeClr val="bg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extLst>
                      <a:ext uri="{0D108BD9-81ED-4DB2-BD59-A6C34878D82A}">
                        <a16:rowId xmlns:a16="http://schemas.microsoft.com/office/drawing/2014/main" val="715946578"/>
                      </a:ext>
                    </a:extLst>
                  </a:tr>
                  <a:tr h="585945">
                    <a:tc>
                      <a:txBody>
                        <a:bodyPr/>
                        <a:lstStyle/>
                        <a:p>
                          <a:pPr algn="ctr"/>
                          <a:r>
                            <a:rPr lang="en-US" sz="2000"/>
                            <a:t>2</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0.766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0.456</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0.684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0.609</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0.855</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0.913</a:t>
                          </a:r>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en-US" sz="2000"/>
                            <a:t>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0.951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0.872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0.613</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0.700</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0.817</a:t>
                          </a:r>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8E9F0"/>
                        </a:solidFill>
                      </a:tcPr>
                    </a:tc>
                    <a:extLst>
                      <a:ext uri="{0D108BD9-81ED-4DB2-BD59-A6C34878D82A}">
                        <a16:rowId xmlns:a16="http://schemas.microsoft.com/office/drawing/2014/main" val="4206787996"/>
                      </a:ext>
                    </a:extLst>
                  </a:tr>
                </a:tbl>
              </a:graphicData>
            </a:graphic>
          </p:graphicFrame>
        </mc:Choice>
        <mc:Fallback xmlns="">
          <p:graphicFrame>
            <p:nvGraphicFramePr>
              <p:cNvPr id="5" name="表 4">
                <a:extLst>
                  <a:ext uri="{FF2B5EF4-FFF2-40B4-BE49-F238E27FC236}">
                    <a16:creationId xmlns:a16="http://schemas.microsoft.com/office/drawing/2014/main" id="{BA737775-C79C-A874-265E-025690D3BA99}"/>
                  </a:ext>
                </a:extLst>
              </p:cNvPr>
              <p:cNvGraphicFramePr>
                <a:graphicFrameLocks noGrp="1"/>
              </p:cNvGraphicFramePr>
              <p:nvPr>
                <p:extLst>
                  <p:ext uri="{D42A27DB-BD31-4B8C-83A1-F6EECF244321}">
                    <p14:modId xmlns:p14="http://schemas.microsoft.com/office/powerpoint/2010/main" val="1714353825"/>
                  </p:ext>
                </p:extLst>
              </p:nvPr>
            </p:nvGraphicFramePr>
            <p:xfrm>
              <a:off x="208842" y="3644979"/>
              <a:ext cx="8726316" cy="2343780"/>
            </p:xfrm>
            <a:graphic>
              <a:graphicData uri="http://schemas.openxmlformats.org/drawingml/2006/table">
                <a:tbl>
                  <a:tblPr firstRow="1" bandRow="1">
                    <a:tableStyleId>{5C22544A-7EE6-4342-B048-85BDC9FD1C3A}</a:tableStyleId>
                  </a:tblPr>
                  <a:tblGrid>
                    <a:gridCol w="1800580">
                      <a:extLst>
                        <a:ext uri="{9D8B030D-6E8A-4147-A177-3AD203B41FA5}">
                          <a16:colId xmlns:a16="http://schemas.microsoft.com/office/drawing/2014/main" val="2860149756"/>
                        </a:ext>
                      </a:extLst>
                    </a:gridCol>
                    <a:gridCol w="865717">
                      <a:extLst>
                        <a:ext uri="{9D8B030D-6E8A-4147-A177-3AD203B41FA5}">
                          <a16:colId xmlns:a16="http://schemas.microsoft.com/office/drawing/2014/main" val="145748252"/>
                        </a:ext>
                      </a:extLst>
                    </a:gridCol>
                    <a:gridCol w="865717">
                      <a:extLst>
                        <a:ext uri="{9D8B030D-6E8A-4147-A177-3AD203B41FA5}">
                          <a16:colId xmlns:a16="http://schemas.microsoft.com/office/drawing/2014/main" val="1753963536"/>
                        </a:ext>
                      </a:extLst>
                    </a:gridCol>
                    <a:gridCol w="865717">
                      <a:extLst>
                        <a:ext uri="{9D8B030D-6E8A-4147-A177-3AD203B41FA5}">
                          <a16:colId xmlns:a16="http://schemas.microsoft.com/office/drawing/2014/main" val="2283188185"/>
                        </a:ext>
                      </a:extLst>
                    </a:gridCol>
                    <a:gridCol w="865717">
                      <a:extLst>
                        <a:ext uri="{9D8B030D-6E8A-4147-A177-3AD203B41FA5}">
                          <a16:colId xmlns:a16="http://schemas.microsoft.com/office/drawing/2014/main" val="4015808017"/>
                        </a:ext>
                      </a:extLst>
                    </a:gridCol>
                    <a:gridCol w="865717">
                      <a:extLst>
                        <a:ext uri="{9D8B030D-6E8A-4147-A177-3AD203B41FA5}">
                          <a16:colId xmlns:a16="http://schemas.microsoft.com/office/drawing/2014/main" val="3097558873"/>
                        </a:ext>
                      </a:extLst>
                    </a:gridCol>
                    <a:gridCol w="865717">
                      <a:extLst>
                        <a:ext uri="{9D8B030D-6E8A-4147-A177-3AD203B41FA5}">
                          <a16:colId xmlns:a16="http://schemas.microsoft.com/office/drawing/2014/main" val="2389060310"/>
                        </a:ext>
                      </a:extLst>
                    </a:gridCol>
                    <a:gridCol w="865717">
                      <a:extLst>
                        <a:ext uri="{9D8B030D-6E8A-4147-A177-3AD203B41FA5}">
                          <a16:colId xmlns:a16="http://schemas.microsoft.com/office/drawing/2014/main" val="2680934720"/>
                        </a:ext>
                      </a:extLst>
                    </a:gridCol>
                    <a:gridCol w="865717">
                      <a:extLst>
                        <a:ext uri="{9D8B030D-6E8A-4147-A177-3AD203B41FA5}">
                          <a16:colId xmlns:a16="http://schemas.microsoft.com/office/drawing/2014/main" val="4028362677"/>
                        </a:ext>
                      </a:extLst>
                    </a:gridCol>
                  </a:tblGrid>
                  <a:tr h="585945">
                    <a:tc rowSpan="2">
                      <a:txBody>
                        <a:bodyPr/>
                        <a:lstStyle/>
                        <a:p>
                          <a:pPr algn="ctr"/>
                          <a:r>
                            <a:rPr kumimoji="1" lang="ja-JP" altLang="en-US" sz="2000"/>
                            <a:t>関連している</a:t>
                          </a:r>
                          <a:br>
                            <a:rPr kumimoji="1" lang="en-US" altLang="ja-JP" sz="2000"/>
                          </a:br>
                          <a:r>
                            <a:rPr kumimoji="1" lang="ja-JP" altLang="en-US" sz="2000"/>
                            <a:t>項目の数</a:t>
                          </a:r>
                        </a:p>
                      </a:txBody>
                      <a:tcPr anchor="ctr">
                        <a:lnR w="12700" cap="flat" cmpd="sng" algn="ctr">
                          <a:solidFill>
                            <a:schemeClr val="bg1"/>
                          </a:solidFill>
                          <a:prstDash val="solid"/>
                          <a:round/>
                          <a:headEnd type="none" w="med" len="med"/>
                          <a:tailEnd type="none" w="med" len="med"/>
                        </a:lnR>
                      </a:tcPr>
                    </a:tc>
                    <a:tc gridSpan="4">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blipFill>
                          <a:blip r:embed="rId2"/>
                          <a:stretch>
                            <a:fillRect l="-52021" t="-1031" r="-100527" b="-301031"/>
                          </a:stretch>
                        </a:blip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endParaRPr lang="en-US"/>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blipFill>
                          <a:blip r:embed="rId2"/>
                          <a:stretch>
                            <a:fillRect l="-304577" t="-1031" r="-101408" b="-301031"/>
                          </a:stretch>
                        </a:blipFill>
                      </a:tcPr>
                    </a:tc>
                    <a:tc hMerge="1">
                      <a:txBody>
                        <a:bodyPr/>
                        <a:lstStyle/>
                        <a:p>
                          <a:endParaRPr kumimoji="1" lang="ja-JP" altLang="en-US"/>
                        </a:p>
                      </a:txBody>
                      <a:tcPr/>
                    </a:tc>
                    <a:tc gridSpan="2">
                      <a:txBody>
                        <a:bodyPr/>
                        <a:lstStyle/>
                        <a:p>
                          <a:endParaRPr lang="en-US"/>
                        </a:p>
                      </a:txBody>
                      <a:tcPr anchor="ctr">
                        <a:lnB w="12700" cap="flat" cmpd="sng" algn="ctr">
                          <a:solidFill>
                            <a:schemeClr val="bg1"/>
                          </a:solidFill>
                          <a:prstDash val="solid"/>
                          <a:round/>
                          <a:headEnd type="none" w="med" len="med"/>
                          <a:tailEnd type="none" w="med" len="med"/>
                        </a:lnB>
                        <a:blipFill>
                          <a:blip r:embed="rId2"/>
                          <a:stretch>
                            <a:fillRect l="-404577" t="-1031" r="-1408" b="-301031"/>
                          </a:stretch>
                        </a:blipFill>
                      </a:tcPr>
                    </a:tc>
                    <a:tc hMerge="1">
                      <a:txBody>
                        <a:bodyPr/>
                        <a:lstStyle/>
                        <a:p>
                          <a:endParaRPr kumimoji="1" lang="ja-JP" altLang="en-US"/>
                        </a:p>
                      </a:txBody>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206993" t="-102083" r="-697902" b="-204167"/>
                          </a:stretch>
                        </a:blipFill>
                      </a:tcPr>
                    </a:tc>
                    <a:tc>
                      <a:txBody>
                        <a:bodyPr/>
                        <a:lstStyle/>
                        <a:p>
                          <a:endParaRPr lang="en-US"/>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309155" t="-102083" r="-602817" b="-204167"/>
                          </a:stretch>
                        </a:blipFill>
                      </a:tcPr>
                    </a:tc>
                    <a:tc>
                      <a:txBody>
                        <a:bodyPr/>
                        <a:lstStyle/>
                        <a:p>
                          <a:endParaRPr lang="en-US"/>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409155" t="-102083" r="-502817" b="-204167"/>
                          </a:stretch>
                        </a:blipFill>
                      </a:tcPr>
                    </a:tc>
                    <a:tc>
                      <a:txBody>
                        <a:bodyPr/>
                        <a:lstStyle/>
                        <a:p>
                          <a:endParaRPr lang="en-US"/>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509155" t="-102083" r="-402817" b="-204167"/>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609155" t="-102083" r="-302817" b="-204167"/>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709155" t="-102083" r="-202817" b="-204167"/>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09155" t="-102083" r="-102817" b="-204167"/>
                          </a:stretch>
                        </a:blipFill>
                      </a:tcPr>
                    </a:tc>
                    <a:tc>
                      <a:txBody>
                        <a:bodyPr/>
                        <a:lstStyle/>
                        <a:p>
                          <a:endParaRPr lang="en-US"/>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909155" t="-102083" r="-2817" b="-204167"/>
                          </a:stretch>
                        </a:blipFill>
                      </a:tcPr>
                    </a:tc>
                    <a:extLst>
                      <a:ext uri="{0D108BD9-81ED-4DB2-BD59-A6C34878D82A}">
                        <a16:rowId xmlns:a16="http://schemas.microsoft.com/office/drawing/2014/main" val="715946578"/>
                      </a:ext>
                    </a:extLst>
                  </a:tr>
                  <a:tr h="585945">
                    <a:tc>
                      <a:txBody>
                        <a:bodyPr/>
                        <a:lstStyle/>
                        <a:p>
                          <a:pPr algn="ctr"/>
                          <a:r>
                            <a:rPr lang="en-US" sz="2000"/>
                            <a:t>2</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0.766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0.456</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0.684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0.609</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0.855</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0.913</a:t>
                          </a:r>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en-US" sz="2000"/>
                            <a:t>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0.951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0.872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0.613</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0.700</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0.817</a:t>
                          </a:r>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8E9F0"/>
                        </a:solidFill>
                      </a:tcPr>
                    </a:tc>
                    <a:extLst>
                      <a:ext uri="{0D108BD9-81ED-4DB2-BD59-A6C34878D82A}">
                        <a16:rowId xmlns:a16="http://schemas.microsoft.com/office/drawing/2014/main" val="4206787996"/>
                      </a:ext>
                    </a:extLst>
                  </a:tr>
                </a:tbl>
              </a:graphicData>
            </a:graphic>
          </p:graphicFrame>
        </mc:Fallback>
      </mc:AlternateContent>
    </p:spTree>
    <p:extLst>
      <p:ext uri="{BB962C8B-B14F-4D97-AF65-F5344CB8AC3E}">
        <p14:creationId xmlns:p14="http://schemas.microsoft.com/office/powerpoint/2010/main" val="169772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84A5F0-0EB8-75D1-8BBF-7F209172B618}"/>
              </a:ext>
            </a:extLst>
          </p:cNvPr>
          <p:cNvSpPr>
            <a:spLocks noGrp="1"/>
          </p:cNvSpPr>
          <p:nvPr>
            <p:ph type="title"/>
          </p:nvPr>
        </p:nvSpPr>
        <p:spPr>
          <a:xfrm>
            <a:off x="396000" y="271823"/>
            <a:ext cx="8352000" cy="540000"/>
          </a:xfrm>
        </p:spPr>
        <p:txBody>
          <a:bodyPr/>
          <a:lstStyle/>
          <a:p>
            <a:r>
              <a:rPr lang="ja-JP" altLang="en-US"/>
              <a:t>投稿に関連している言語ドキュメントの項目</a:t>
            </a:r>
            <a:br>
              <a:rPr lang="en-US" altLang="ja-JP"/>
            </a:br>
            <a:r>
              <a:rPr lang="ja-JP" altLang="en-US"/>
              <a:t>が複数ある投稿での評価</a:t>
            </a:r>
            <a:br>
              <a:rPr lang="en-US" altLang="ja-JP"/>
            </a:br>
            <a:endParaRPr kumimoji="1" lang="ja-JP" altLang="en-US"/>
          </a:p>
        </p:txBody>
      </p:sp>
      <p:sp>
        <p:nvSpPr>
          <p:cNvPr id="3" name="コンテンツ プレースホルダー 2">
            <a:extLst>
              <a:ext uri="{FF2B5EF4-FFF2-40B4-BE49-F238E27FC236}">
                <a16:creationId xmlns:a16="http://schemas.microsoft.com/office/drawing/2014/main" id="{74BD66D3-59B9-A9FA-7008-FB41B595AD61}"/>
              </a:ext>
            </a:extLst>
          </p:cNvPr>
          <p:cNvSpPr>
            <a:spLocks noGrp="1"/>
          </p:cNvSpPr>
          <p:nvPr>
            <p:ph idx="1"/>
          </p:nvPr>
        </p:nvSpPr>
        <p:spPr/>
        <p:txBody>
          <a:bodyPr/>
          <a:lstStyle/>
          <a:p>
            <a:pPr marL="0" marR="0" lvl="0" indent="0" algn="l" defTabSz="914400" rtl="0" eaLnBrk="1" fontAlgn="auto" latinLnBrk="0" hangingPunct="1">
              <a:lnSpc>
                <a:spcPct val="90000"/>
              </a:lnSpc>
              <a:spcBef>
                <a:spcPts val="1400"/>
              </a:spcBef>
              <a:spcAft>
                <a:spcPts val="0"/>
              </a:spcAft>
              <a:buClr>
                <a:srgbClr val="F5F5F5"/>
              </a:buClr>
              <a:buSzPct val="25000"/>
              <a:buFont typeface="Arial" panose="020B0604020202020204" pitchFamily="34" charset="0"/>
              <a:buChar char="•"/>
              <a:tabLst/>
              <a:defRPr/>
            </a:pPr>
            <a:r>
              <a:rPr lang="ja-JP" altLang="en-US"/>
              <a:t>複数のうちの</a:t>
            </a:r>
            <a:r>
              <a:rPr lang="en-US" altLang="ja-JP"/>
              <a:t>1</a:t>
            </a:r>
            <a:r>
              <a:rPr lang="ja-JP" altLang="en-US"/>
              <a:t>つとの紐づけの精度は</a:t>
            </a:r>
            <a:r>
              <a:rPr lang="en-US" altLang="ja-JP"/>
              <a:t>90%</a:t>
            </a:r>
            <a:r>
              <a:rPr lang="ja-JP" altLang="en-US"/>
              <a:t>以上</a:t>
            </a:r>
            <a:endParaRPr lang="en-US" altLang="ja-JP"/>
          </a:p>
          <a:p>
            <a:pPr marL="0" marR="0" lvl="0" indent="0" algn="l" defTabSz="914400" rtl="0" eaLnBrk="1" fontAlgn="auto" latinLnBrk="0" hangingPunct="1">
              <a:lnSpc>
                <a:spcPct val="90000"/>
              </a:lnSpc>
              <a:spcBef>
                <a:spcPts val="1400"/>
              </a:spcBef>
              <a:spcAft>
                <a:spcPts val="0"/>
              </a:spcAft>
              <a:buClr>
                <a:srgbClr val="F5F5F5"/>
              </a:buClr>
              <a:buSzPct val="25000"/>
              <a:buFont typeface="Arial" panose="020B0604020202020204" pitchFamily="34" charset="0"/>
              <a:buChar char="•"/>
              <a:tabLst/>
              <a:defRPr/>
            </a:pPr>
            <a:r>
              <a:rPr lang="ja-JP" altLang="en-US"/>
              <a:t>関連する項目すべてと紐づける精度</a:t>
            </a:r>
            <a:endParaRPr lang="en-US" altLang="ja-JP"/>
          </a:p>
          <a:p>
            <a:pPr lvl="1">
              <a:spcBef>
                <a:spcPts val="1400"/>
              </a:spcBef>
              <a:buClr>
                <a:srgbClr val="F5F5F5"/>
              </a:buClr>
              <a:defRPr/>
            </a:pPr>
            <a:r>
              <a:rPr lang="ja-JP" altLang="en-US"/>
              <a:t>関連している項目が</a:t>
            </a:r>
            <a:r>
              <a:rPr lang="en-US" altLang="ja-JP"/>
              <a:t>2</a:t>
            </a:r>
            <a:r>
              <a:rPr lang="ja-JP" altLang="en-US"/>
              <a:t>つの時</a:t>
            </a:r>
            <a:r>
              <a:rPr lang="en-US" altLang="ja-JP"/>
              <a:t>76.6%, 3</a:t>
            </a:r>
            <a:r>
              <a:rPr lang="ja-JP" altLang="en-US"/>
              <a:t>つのとき</a:t>
            </a:r>
            <a:r>
              <a:rPr lang="en-US" altLang="ja-JP"/>
              <a:t>73.1%</a:t>
            </a:r>
          </a:p>
          <a:p>
            <a:pPr>
              <a:buNone/>
            </a:pPr>
            <a:endParaRPr kumimoji="1" lang="en-US" altLang="ja-JP"/>
          </a:p>
          <a:p>
            <a:pPr>
              <a:buNone/>
            </a:pPr>
            <a:endParaRPr kumimoji="1" lang="ja-JP" altLang="en-US"/>
          </a:p>
        </p:txBody>
      </p:sp>
      <p:sp>
        <p:nvSpPr>
          <p:cNvPr id="4" name="スライド番号プレースホルダー 3">
            <a:extLst>
              <a:ext uri="{FF2B5EF4-FFF2-40B4-BE49-F238E27FC236}">
                <a16:creationId xmlns:a16="http://schemas.microsoft.com/office/drawing/2014/main" id="{3FA31E60-6C92-A6D0-96B6-EF0CE2D8DA1C}"/>
              </a:ext>
            </a:extLst>
          </p:cNvPr>
          <p:cNvSpPr>
            <a:spLocks noGrp="1"/>
          </p:cNvSpPr>
          <p:nvPr>
            <p:ph type="sldNum" sz="quarter" idx="12"/>
          </p:nvPr>
        </p:nvSpPr>
        <p:spPr/>
        <p:txBody>
          <a:bodyPr/>
          <a:lstStyle/>
          <a:p>
            <a:fld id="{B16735D3-C9E7-F649-AF37-A9D08763696D}" type="slidenum">
              <a:rPr lang="ja-JP" altLang="en-US" smtClean="0"/>
              <a:pPr/>
              <a:t>29</a:t>
            </a:fld>
            <a:endParaRPr lang="ja-JP" altLang="en-US"/>
          </a:p>
        </p:txBody>
      </p:sp>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BA737775-C79C-A874-265E-025690D3BA99}"/>
                  </a:ext>
                </a:extLst>
              </p:cNvPr>
              <p:cNvGraphicFramePr>
                <a:graphicFrameLocks noGrp="1"/>
              </p:cNvGraphicFramePr>
              <p:nvPr>
                <p:extLst>
                  <p:ext uri="{D42A27DB-BD31-4B8C-83A1-F6EECF244321}">
                    <p14:modId xmlns:p14="http://schemas.microsoft.com/office/powerpoint/2010/main" val="324096284"/>
                  </p:ext>
                </p:extLst>
              </p:nvPr>
            </p:nvGraphicFramePr>
            <p:xfrm>
              <a:off x="208842" y="3644979"/>
              <a:ext cx="8726316" cy="2343780"/>
            </p:xfrm>
            <a:graphic>
              <a:graphicData uri="http://schemas.openxmlformats.org/drawingml/2006/table">
                <a:tbl>
                  <a:tblPr firstRow="1" bandRow="1">
                    <a:tableStyleId>{5C22544A-7EE6-4342-B048-85BDC9FD1C3A}</a:tableStyleId>
                  </a:tblPr>
                  <a:tblGrid>
                    <a:gridCol w="1800580">
                      <a:extLst>
                        <a:ext uri="{9D8B030D-6E8A-4147-A177-3AD203B41FA5}">
                          <a16:colId xmlns:a16="http://schemas.microsoft.com/office/drawing/2014/main" val="2860149756"/>
                        </a:ext>
                      </a:extLst>
                    </a:gridCol>
                    <a:gridCol w="865717">
                      <a:extLst>
                        <a:ext uri="{9D8B030D-6E8A-4147-A177-3AD203B41FA5}">
                          <a16:colId xmlns:a16="http://schemas.microsoft.com/office/drawing/2014/main" val="145748252"/>
                        </a:ext>
                      </a:extLst>
                    </a:gridCol>
                    <a:gridCol w="865717">
                      <a:extLst>
                        <a:ext uri="{9D8B030D-6E8A-4147-A177-3AD203B41FA5}">
                          <a16:colId xmlns:a16="http://schemas.microsoft.com/office/drawing/2014/main" val="1753963536"/>
                        </a:ext>
                      </a:extLst>
                    </a:gridCol>
                    <a:gridCol w="865717">
                      <a:extLst>
                        <a:ext uri="{9D8B030D-6E8A-4147-A177-3AD203B41FA5}">
                          <a16:colId xmlns:a16="http://schemas.microsoft.com/office/drawing/2014/main" val="2283188185"/>
                        </a:ext>
                      </a:extLst>
                    </a:gridCol>
                    <a:gridCol w="865717">
                      <a:extLst>
                        <a:ext uri="{9D8B030D-6E8A-4147-A177-3AD203B41FA5}">
                          <a16:colId xmlns:a16="http://schemas.microsoft.com/office/drawing/2014/main" val="4015808017"/>
                        </a:ext>
                      </a:extLst>
                    </a:gridCol>
                    <a:gridCol w="865717">
                      <a:extLst>
                        <a:ext uri="{9D8B030D-6E8A-4147-A177-3AD203B41FA5}">
                          <a16:colId xmlns:a16="http://schemas.microsoft.com/office/drawing/2014/main" val="3097558873"/>
                        </a:ext>
                      </a:extLst>
                    </a:gridCol>
                    <a:gridCol w="865717">
                      <a:extLst>
                        <a:ext uri="{9D8B030D-6E8A-4147-A177-3AD203B41FA5}">
                          <a16:colId xmlns:a16="http://schemas.microsoft.com/office/drawing/2014/main" val="2389060310"/>
                        </a:ext>
                      </a:extLst>
                    </a:gridCol>
                    <a:gridCol w="865717">
                      <a:extLst>
                        <a:ext uri="{9D8B030D-6E8A-4147-A177-3AD203B41FA5}">
                          <a16:colId xmlns:a16="http://schemas.microsoft.com/office/drawing/2014/main" val="2680934720"/>
                        </a:ext>
                      </a:extLst>
                    </a:gridCol>
                    <a:gridCol w="865717">
                      <a:extLst>
                        <a:ext uri="{9D8B030D-6E8A-4147-A177-3AD203B41FA5}">
                          <a16:colId xmlns:a16="http://schemas.microsoft.com/office/drawing/2014/main" val="4028362677"/>
                        </a:ext>
                      </a:extLst>
                    </a:gridCol>
                  </a:tblGrid>
                  <a:tr h="585945">
                    <a:tc rowSpan="2">
                      <a:txBody>
                        <a:bodyPr/>
                        <a:lstStyle/>
                        <a:p>
                          <a:pPr algn="ctr"/>
                          <a:r>
                            <a:rPr kumimoji="1" lang="ja-JP" altLang="en-US" sz="2000"/>
                            <a:t>関連している</a:t>
                          </a:r>
                          <a:br>
                            <a:rPr kumimoji="1" lang="en-US" altLang="ja-JP" sz="2000"/>
                          </a:br>
                          <a:r>
                            <a:rPr kumimoji="1" lang="ja-JP" altLang="en-US" sz="2000"/>
                            <a:t>項目の数</a:t>
                          </a:r>
                        </a:p>
                      </a:txBody>
                      <a:tcPr anchor="ctr">
                        <a:lnR w="12700" cap="flat" cmpd="sng" algn="ctr">
                          <a:solidFill>
                            <a:schemeClr val="bg1"/>
                          </a:solidFill>
                          <a:prstDash val="solid"/>
                          <a:round/>
                          <a:headEnd type="none" w="med" len="med"/>
                          <a:tailEnd type="none" w="med" len="med"/>
                        </a:lnR>
                      </a:tcPr>
                    </a:tc>
                    <a:tc gridSpan="4">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𝐹</m:t>
                                </m:r>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𝑠𝑐𝑜𝑟𝑒</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304A9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𝑃𝑟𝑒𝑐𝑖𝑠𝑖𝑜𝑛</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𝑅𝑒𝑐𝑎𝑙𝑙</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@4</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@4</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@4</m:t>
                                </m:r>
                              </m:oMath>
                            </m:oMathPara>
                          </a14:m>
                          <a:endParaRPr kumimoji="1" lang="ja-JP" altLang="en-US" sz="2000">
                            <a:solidFill>
                              <a:schemeClr val="bg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extLst>
                      <a:ext uri="{0D108BD9-81ED-4DB2-BD59-A6C34878D82A}">
                        <a16:rowId xmlns:a16="http://schemas.microsoft.com/office/drawing/2014/main" val="715946578"/>
                      </a:ext>
                    </a:extLst>
                  </a:tr>
                  <a:tr h="585945">
                    <a:tc>
                      <a:txBody>
                        <a:bodyPr/>
                        <a:lstStyle/>
                        <a:p>
                          <a:pPr algn="ctr"/>
                          <a:r>
                            <a:rPr lang="en-US" sz="2000"/>
                            <a:t>2</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E4C9"/>
                        </a:solidFill>
                      </a:tcPr>
                    </a:tc>
                    <a:tc>
                      <a:txBody>
                        <a:bodyPr/>
                        <a:lstStyle/>
                        <a:p>
                          <a:pPr algn="ctr"/>
                          <a:r>
                            <a:rPr lang="en-US" altLang="ja-JP" sz="2000"/>
                            <a:t>0.766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0.456</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0.684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0.609</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0.855</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0.913</a:t>
                          </a:r>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en-US" sz="2000"/>
                            <a:t>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0.951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8E4C9"/>
                        </a:solidFill>
                      </a:tcPr>
                    </a:tc>
                    <a:tc>
                      <a:txBody>
                        <a:bodyPr/>
                        <a:lstStyle/>
                        <a:p>
                          <a:pPr algn="ctr"/>
                          <a:r>
                            <a:rPr lang="en-US" altLang="ja-JP" sz="2000"/>
                            <a:t>0.872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0.613</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0.700</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0.817</a:t>
                          </a:r>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8E9F0"/>
                        </a:solidFill>
                      </a:tcPr>
                    </a:tc>
                    <a:extLst>
                      <a:ext uri="{0D108BD9-81ED-4DB2-BD59-A6C34878D82A}">
                        <a16:rowId xmlns:a16="http://schemas.microsoft.com/office/drawing/2014/main" val="4206787996"/>
                      </a:ext>
                    </a:extLst>
                  </a:tr>
                </a:tbl>
              </a:graphicData>
            </a:graphic>
          </p:graphicFrame>
        </mc:Choice>
        <mc:Fallback xmlns="">
          <p:graphicFrame>
            <p:nvGraphicFramePr>
              <p:cNvPr id="5" name="表 4">
                <a:extLst>
                  <a:ext uri="{FF2B5EF4-FFF2-40B4-BE49-F238E27FC236}">
                    <a16:creationId xmlns:a16="http://schemas.microsoft.com/office/drawing/2014/main" id="{BA737775-C79C-A874-265E-025690D3BA99}"/>
                  </a:ext>
                </a:extLst>
              </p:cNvPr>
              <p:cNvGraphicFramePr>
                <a:graphicFrameLocks noGrp="1"/>
              </p:cNvGraphicFramePr>
              <p:nvPr>
                <p:extLst>
                  <p:ext uri="{D42A27DB-BD31-4B8C-83A1-F6EECF244321}">
                    <p14:modId xmlns:p14="http://schemas.microsoft.com/office/powerpoint/2010/main" val="324096284"/>
                  </p:ext>
                </p:extLst>
              </p:nvPr>
            </p:nvGraphicFramePr>
            <p:xfrm>
              <a:off x="208842" y="3644979"/>
              <a:ext cx="8726316" cy="2343780"/>
            </p:xfrm>
            <a:graphic>
              <a:graphicData uri="http://schemas.openxmlformats.org/drawingml/2006/table">
                <a:tbl>
                  <a:tblPr firstRow="1" bandRow="1">
                    <a:tableStyleId>{5C22544A-7EE6-4342-B048-85BDC9FD1C3A}</a:tableStyleId>
                  </a:tblPr>
                  <a:tblGrid>
                    <a:gridCol w="1800580">
                      <a:extLst>
                        <a:ext uri="{9D8B030D-6E8A-4147-A177-3AD203B41FA5}">
                          <a16:colId xmlns:a16="http://schemas.microsoft.com/office/drawing/2014/main" val="2860149756"/>
                        </a:ext>
                      </a:extLst>
                    </a:gridCol>
                    <a:gridCol w="865717">
                      <a:extLst>
                        <a:ext uri="{9D8B030D-6E8A-4147-A177-3AD203B41FA5}">
                          <a16:colId xmlns:a16="http://schemas.microsoft.com/office/drawing/2014/main" val="145748252"/>
                        </a:ext>
                      </a:extLst>
                    </a:gridCol>
                    <a:gridCol w="865717">
                      <a:extLst>
                        <a:ext uri="{9D8B030D-6E8A-4147-A177-3AD203B41FA5}">
                          <a16:colId xmlns:a16="http://schemas.microsoft.com/office/drawing/2014/main" val="1753963536"/>
                        </a:ext>
                      </a:extLst>
                    </a:gridCol>
                    <a:gridCol w="865717">
                      <a:extLst>
                        <a:ext uri="{9D8B030D-6E8A-4147-A177-3AD203B41FA5}">
                          <a16:colId xmlns:a16="http://schemas.microsoft.com/office/drawing/2014/main" val="2283188185"/>
                        </a:ext>
                      </a:extLst>
                    </a:gridCol>
                    <a:gridCol w="865717">
                      <a:extLst>
                        <a:ext uri="{9D8B030D-6E8A-4147-A177-3AD203B41FA5}">
                          <a16:colId xmlns:a16="http://schemas.microsoft.com/office/drawing/2014/main" val="4015808017"/>
                        </a:ext>
                      </a:extLst>
                    </a:gridCol>
                    <a:gridCol w="865717">
                      <a:extLst>
                        <a:ext uri="{9D8B030D-6E8A-4147-A177-3AD203B41FA5}">
                          <a16:colId xmlns:a16="http://schemas.microsoft.com/office/drawing/2014/main" val="3097558873"/>
                        </a:ext>
                      </a:extLst>
                    </a:gridCol>
                    <a:gridCol w="865717">
                      <a:extLst>
                        <a:ext uri="{9D8B030D-6E8A-4147-A177-3AD203B41FA5}">
                          <a16:colId xmlns:a16="http://schemas.microsoft.com/office/drawing/2014/main" val="2389060310"/>
                        </a:ext>
                      </a:extLst>
                    </a:gridCol>
                    <a:gridCol w="865717">
                      <a:extLst>
                        <a:ext uri="{9D8B030D-6E8A-4147-A177-3AD203B41FA5}">
                          <a16:colId xmlns:a16="http://schemas.microsoft.com/office/drawing/2014/main" val="2680934720"/>
                        </a:ext>
                      </a:extLst>
                    </a:gridCol>
                    <a:gridCol w="865717">
                      <a:extLst>
                        <a:ext uri="{9D8B030D-6E8A-4147-A177-3AD203B41FA5}">
                          <a16:colId xmlns:a16="http://schemas.microsoft.com/office/drawing/2014/main" val="4028362677"/>
                        </a:ext>
                      </a:extLst>
                    </a:gridCol>
                  </a:tblGrid>
                  <a:tr h="585945">
                    <a:tc rowSpan="2">
                      <a:txBody>
                        <a:bodyPr/>
                        <a:lstStyle/>
                        <a:p>
                          <a:pPr algn="ctr"/>
                          <a:r>
                            <a:rPr kumimoji="1" lang="ja-JP" altLang="en-US" sz="2000"/>
                            <a:t>関連している</a:t>
                          </a:r>
                          <a:br>
                            <a:rPr kumimoji="1" lang="en-US" altLang="ja-JP" sz="2000"/>
                          </a:br>
                          <a:r>
                            <a:rPr kumimoji="1" lang="ja-JP" altLang="en-US" sz="2000"/>
                            <a:t>項目の数</a:t>
                          </a:r>
                        </a:p>
                      </a:txBody>
                      <a:tcPr anchor="ctr">
                        <a:lnR w="12700" cap="flat" cmpd="sng" algn="ctr">
                          <a:solidFill>
                            <a:schemeClr val="bg1"/>
                          </a:solidFill>
                          <a:prstDash val="solid"/>
                          <a:round/>
                          <a:headEnd type="none" w="med" len="med"/>
                          <a:tailEnd type="none" w="med" len="med"/>
                        </a:lnR>
                      </a:tcPr>
                    </a:tc>
                    <a:tc gridSpan="4">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blipFill>
                          <a:blip r:embed="rId2"/>
                          <a:stretch>
                            <a:fillRect l="-52021" t="-1031" r="-100527" b="-301031"/>
                          </a:stretch>
                        </a:blip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endParaRPr lang="en-US"/>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blipFill>
                          <a:blip r:embed="rId2"/>
                          <a:stretch>
                            <a:fillRect l="-304577" t="-1031" r="-101408" b="-301031"/>
                          </a:stretch>
                        </a:blipFill>
                      </a:tcPr>
                    </a:tc>
                    <a:tc hMerge="1">
                      <a:txBody>
                        <a:bodyPr/>
                        <a:lstStyle/>
                        <a:p>
                          <a:endParaRPr kumimoji="1" lang="ja-JP" altLang="en-US"/>
                        </a:p>
                      </a:txBody>
                      <a:tcPr/>
                    </a:tc>
                    <a:tc gridSpan="2">
                      <a:txBody>
                        <a:bodyPr/>
                        <a:lstStyle/>
                        <a:p>
                          <a:endParaRPr lang="en-US"/>
                        </a:p>
                      </a:txBody>
                      <a:tcPr anchor="ctr">
                        <a:lnB w="12700" cap="flat" cmpd="sng" algn="ctr">
                          <a:solidFill>
                            <a:schemeClr val="bg1"/>
                          </a:solidFill>
                          <a:prstDash val="solid"/>
                          <a:round/>
                          <a:headEnd type="none" w="med" len="med"/>
                          <a:tailEnd type="none" w="med" len="med"/>
                        </a:lnB>
                        <a:blipFill>
                          <a:blip r:embed="rId2"/>
                          <a:stretch>
                            <a:fillRect l="-404577" t="-1031" r="-1408" b="-301031"/>
                          </a:stretch>
                        </a:blipFill>
                      </a:tcPr>
                    </a:tc>
                    <a:tc hMerge="1">
                      <a:txBody>
                        <a:bodyPr/>
                        <a:lstStyle/>
                        <a:p>
                          <a:endParaRPr kumimoji="1" lang="ja-JP" altLang="en-US"/>
                        </a:p>
                      </a:txBody>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206993" t="-102083" r="-697902" b="-204167"/>
                          </a:stretch>
                        </a:blipFill>
                      </a:tcPr>
                    </a:tc>
                    <a:tc>
                      <a:txBody>
                        <a:bodyPr/>
                        <a:lstStyle/>
                        <a:p>
                          <a:endParaRPr lang="en-US"/>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309155" t="-102083" r="-602817" b="-204167"/>
                          </a:stretch>
                        </a:blipFill>
                      </a:tcPr>
                    </a:tc>
                    <a:tc>
                      <a:txBody>
                        <a:bodyPr/>
                        <a:lstStyle/>
                        <a:p>
                          <a:endParaRPr lang="en-US"/>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409155" t="-102083" r="-502817" b="-204167"/>
                          </a:stretch>
                        </a:blipFill>
                      </a:tcPr>
                    </a:tc>
                    <a:tc>
                      <a:txBody>
                        <a:bodyPr/>
                        <a:lstStyle/>
                        <a:p>
                          <a:endParaRPr lang="en-US"/>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509155" t="-102083" r="-402817" b="-204167"/>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609155" t="-102083" r="-302817" b="-204167"/>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709155" t="-102083" r="-202817" b="-204167"/>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09155" t="-102083" r="-102817" b="-204167"/>
                          </a:stretch>
                        </a:blipFill>
                      </a:tcPr>
                    </a:tc>
                    <a:tc>
                      <a:txBody>
                        <a:bodyPr/>
                        <a:lstStyle/>
                        <a:p>
                          <a:endParaRPr lang="en-US"/>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909155" t="-102083" r="-2817" b="-204167"/>
                          </a:stretch>
                        </a:blipFill>
                      </a:tcPr>
                    </a:tc>
                    <a:extLst>
                      <a:ext uri="{0D108BD9-81ED-4DB2-BD59-A6C34878D82A}">
                        <a16:rowId xmlns:a16="http://schemas.microsoft.com/office/drawing/2014/main" val="715946578"/>
                      </a:ext>
                    </a:extLst>
                  </a:tr>
                  <a:tr h="585945">
                    <a:tc>
                      <a:txBody>
                        <a:bodyPr/>
                        <a:lstStyle/>
                        <a:p>
                          <a:pPr algn="ctr"/>
                          <a:r>
                            <a:rPr lang="en-US" sz="2000"/>
                            <a:t>2</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E4C9"/>
                        </a:solidFill>
                      </a:tcPr>
                    </a:tc>
                    <a:tc>
                      <a:txBody>
                        <a:bodyPr/>
                        <a:lstStyle/>
                        <a:p>
                          <a:pPr algn="ctr"/>
                          <a:r>
                            <a:rPr lang="en-US" altLang="ja-JP" sz="2000"/>
                            <a:t>0.766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0.456</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0.684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0.609</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0.855</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0.913</a:t>
                          </a:r>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en-US" sz="2000"/>
                            <a:t>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0.951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8E4C9"/>
                        </a:solidFill>
                      </a:tcPr>
                    </a:tc>
                    <a:tc>
                      <a:txBody>
                        <a:bodyPr/>
                        <a:lstStyle/>
                        <a:p>
                          <a:pPr algn="ctr"/>
                          <a:r>
                            <a:rPr lang="en-US" altLang="ja-JP" sz="2000"/>
                            <a:t>0.872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0.613</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0.700</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0.817</a:t>
                          </a:r>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8E9F0"/>
                        </a:solidFill>
                      </a:tcPr>
                    </a:tc>
                    <a:extLst>
                      <a:ext uri="{0D108BD9-81ED-4DB2-BD59-A6C34878D82A}">
                        <a16:rowId xmlns:a16="http://schemas.microsoft.com/office/drawing/2014/main" val="4206787996"/>
                      </a:ext>
                    </a:extLst>
                  </a:tr>
                </a:tbl>
              </a:graphicData>
            </a:graphic>
          </p:graphicFrame>
        </mc:Fallback>
      </mc:AlternateContent>
    </p:spTree>
    <p:extLst>
      <p:ext uri="{BB962C8B-B14F-4D97-AF65-F5344CB8AC3E}">
        <p14:creationId xmlns:p14="http://schemas.microsoft.com/office/powerpoint/2010/main" val="131905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32736D-A6A7-D848-7A89-FE7D92169341}"/>
              </a:ext>
            </a:extLst>
          </p:cNvPr>
          <p:cNvSpPr>
            <a:spLocks noGrp="1"/>
          </p:cNvSpPr>
          <p:nvPr>
            <p:ph type="title"/>
          </p:nvPr>
        </p:nvSpPr>
        <p:spPr/>
        <p:txBody>
          <a:bodyPr/>
          <a:lstStyle/>
          <a:p>
            <a:r>
              <a:rPr lang="ja-JP" altLang="en-US"/>
              <a:t>プログラミング学習時に利用するリソース</a:t>
            </a:r>
            <a:endParaRPr kumimoji="1" lang="ja-JP" altLang="en-US"/>
          </a:p>
        </p:txBody>
      </p:sp>
      <p:sp>
        <p:nvSpPr>
          <p:cNvPr id="3" name="コンテンツ プレースホルダー 2">
            <a:extLst>
              <a:ext uri="{FF2B5EF4-FFF2-40B4-BE49-F238E27FC236}">
                <a16:creationId xmlns:a16="http://schemas.microsoft.com/office/drawing/2014/main" id="{D86EBADE-54DB-19EA-3C71-6C5FED693951}"/>
              </a:ext>
            </a:extLst>
          </p:cNvPr>
          <p:cNvSpPr>
            <a:spLocks noGrp="1"/>
          </p:cNvSpPr>
          <p:nvPr>
            <p:ph idx="1"/>
          </p:nvPr>
        </p:nvSpPr>
        <p:spPr/>
        <p:txBody>
          <a:bodyPr/>
          <a:lstStyle/>
          <a:p>
            <a:r>
              <a:rPr kumimoji="1" lang="en-US" altLang="ja-JP"/>
              <a:t>Stack Overflow</a:t>
            </a:r>
          </a:p>
          <a:p>
            <a:pPr lvl="1"/>
            <a:r>
              <a:rPr kumimoji="1" lang="ja-JP" altLang="en-US"/>
              <a:t>プログラミングに特化した</a:t>
            </a:r>
            <a:r>
              <a:rPr kumimoji="1" lang="en-US" altLang="ja-JP"/>
              <a:t>Q&amp;A</a:t>
            </a:r>
            <a:r>
              <a:rPr kumimoji="1" lang="ja-JP" altLang="en-US"/>
              <a:t>サイト</a:t>
            </a:r>
            <a:endParaRPr lang="en-US" altLang="ja-JP"/>
          </a:p>
          <a:p>
            <a:pPr lvl="1"/>
            <a:r>
              <a:rPr lang="ja-JP" altLang="en-US"/>
              <a:t>エラーなど特定の問題に対処する場合に利用</a:t>
            </a:r>
            <a:endParaRPr lang="en-US" altLang="ja-JP"/>
          </a:p>
          <a:p>
            <a:endParaRPr kumimoji="1" lang="en-US" altLang="ja-JP"/>
          </a:p>
          <a:p>
            <a:r>
              <a:rPr kumimoji="1" lang="ja-JP" altLang="en-US"/>
              <a:t>言語ドキュメント</a:t>
            </a:r>
            <a:endParaRPr kumimoji="1" lang="en-US" altLang="ja-JP"/>
          </a:p>
          <a:p>
            <a:pPr lvl="1"/>
            <a:r>
              <a:rPr lang="ja-JP" altLang="en-US" b="0" i="0">
                <a:effectLst/>
                <a:latin typeface="Courier New" panose="02070309020205020404" pitchFamily="49" charset="0"/>
              </a:rPr>
              <a:t>プログラミング言語の基本機能について記載された</a:t>
            </a:r>
            <a:br>
              <a:rPr lang="en-US" altLang="ja-JP" b="0" i="0">
                <a:effectLst/>
                <a:latin typeface="Courier New" panose="02070309020205020404" pitchFamily="49" charset="0"/>
              </a:rPr>
            </a:br>
            <a:r>
              <a:rPr lang="ja-JP" altLang="en-US" b="0" i="0">
                <a:effectLst/>
                <a:latin typeface="Courier New" panose="02070309020205020404" pitchFamily="49" charset="0"/>
              </a:rPr>
              <a:t>公式ドキュメント</a:t>
            </a:r>
            <a:endParaRPr lang="en-US" altLang="ja-JP" b="0" i="0">
              <a:effectLst/>
              <a:latin typeface="Courier New" panose="02070309020205020404" pitchFamily="49" charset="0"/>
            </a:endParaRPr>
          </a:p>
          <a:p>
            <a:pPr lvl="2"/>
            <a:r>
              <a:rPr lang="ja-JP" altLang="en-US"/>
              <a:t>制御構造，プログラミング言語標準のデータ構造</a:t>
            </a:r>
            <a:endParaRPr lang="en-US" altLang="ja-JP"/>
          </a:p>
          <a:p>
            <a:pPr lvl="1"/>
            <a:r>
              <a:rPr kumimoji="1" lang="ja-JP" altLang="en-US"/>
              <a:t>プログラミング言語の基本機能を学ぶ</a:t>
            </a:r>
            <a:r>
              <a:rPr lang="ja-JP" altLang="en-US"/>
              <a:t>際</a:t>
            </a:r>
            <a:r>
              <a:rPr kumimoji="1" lang="ja-JP" altLang="en-US"/>
              <a:t>に利用</a:t>
            </a:r>
            <a:endParaRPr kumimoji="1" lang="en-US" altLang="ja-JP"/>
          </a:p>
        </p:txBody>
      </p:sp>
      <p:sp>
        <p:nvSpPr>
          <p:cNvPr id="4" name="スライド番号プレースホルダー 3">
            <a:extLst>
              <a:ext uri="{FF2B5EF4-FFF2-40B4-BE49-F238E27FC236}">
                <a16:creationId xmlns:a16="http://schemas.microsoft.com/office/drawing/2014/main" id="{B395E3AD-7C25-37EC-038C-42340702F960}"/>
              </a:ext>
            </a:extLst>
          </p:cNvPr>
          <p:cNvSpPr>
            <a:spLocks noGrp="1"/>
          </p:cNvSpPr>
          <p:nvPr>
            <p:ph type="sldNum" sz="quarter" idx="12"/>
          </p:nvPr>
        </p:nvSpPr>
        <p:spPr/>
        <p:txBody>
          <a:bodyPr/>
          <a:lstStyle/>
          <a:p>
            <a:fld id="{B16735D3-C9E7-F649-AF37-A9D08763696D}" type="slidenum">
              <a:rPr lang="ja-JP" altLang="en-US" smtClean="0"/>
              <a:pPr/>
              <a:t>3</a:t>
            </a:fld>
            <a:endParaRPr lang="ja-JP" altLang="en-US"/>
          </a:p>
        </p:txBody>
      </p:sp>
    </p:spTree>
    <p:extLst>
      <p:ext uri="{BB962C8B-B14F-4D97-AF65-F5344CB8AC3E}">
        <p14:creationId xmlns:p14="http://schemas.microsoft.com/office/powerpoint/2010/main" val="252380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84A5F0-0EB8-75D1-8BBF-7F209172B618}"/>
              </a:ext>
            </a:extLst>
          </p:cNvPr>
          <p:cNvSpPr>
            <a:spLocks noGrp="1"/>
          </p:cNvSpPr>
          <p:nvPr>
            <p:ph type="title"/>
          </p:nvPr>
        </p:nvSpPr>
        <p:spPr>
          <a:xfrm>
            <a:off x="396000" y="271823"/>
            <a:ext cx="8352000" cy="540000"/>
          </a:xfrm>
        </p:spPr>
        <p:txBody>
          <a:bodyPr/>
          <a:lstStyle/>
          <a:p>
            <a:r>
              <a:rPr lang="ja-JP" altLang="en-US"/>
              <a:t>投稿に関連している言語ドキュメントの項目</a:t>
            </a:r>
            <a:br>
              <a:rPr lang="en-US" altLang="ja-JP"/>
            </a:br>
            <a:r>
              <a:rPr lang="ja-JP" altLang="en-US"/>
              <a:t>が複数ある投稿での評価</a:t>
            </a:r>
            <a:br>
              <a:rPr lang="en-US" altLang="ja-JP"/>
            </a:br>
            <a:endParaRPr kumimoji="1" lang="ja-JP" altLang="en-US"/>
          </a:p>
        </p:txBody>
      </p:sp>
      <p:sp>
        <p:nvSpPr>
          <p:cNvPr id="3" name="コンテンツ プレースホルダー 2">
            <a:extLst>
              <a:ext uri="{FF2B5EF4-FFF2-40B4-BE49-F238E27FC236}">
                <a16:creationId xmlns:a16="http://schemas.microsoft.com/office/drawing/2014/main" id="{74BD66D3-59B9-A9FA-7008-FB41B595AD61}"/>
              </a:ext>
            </a:extLst>
          </p:cNvPr>
          <p:cNvSpPr>
            <a:spLocks noGrp="1"/>
          </p:cNvSpPr>
          <p:nvPr>
            <p:ph idx="1"/>
          </p:nvPr>
        </p:nvSpPr>
        <p:spPr/>
        <p:txBody>
          <a:bodyPr/>
          <a:lstStyle/>
          <a:p>
            <a:pPr marL="0" marR="0" lvl="0" indent="0" algn="l" defTabSz="914400" rtl="0" eaLnBrk="1" fontAlgn="auto" latinLnBrk="0" hangingPunct="1">
              <a:lnSpc>
                <a:spcPct val="90000"/>
              </a:lnSpc>
              <a:spcBef>
                <a:spcPts val="1400"/>
              </a:spcBef>
              <a:spcAft>
                <a:spcPts val="0"/>
              </a:spcAft>
              <a:buClr>
                <a:srgbClr val="F5F5F5"/>
              </a:buClr>
              <a:buSzPct val="25000"/>
              <a:buFont typeface="Arial" panose="020B0604020202020204" pitchFamily="34" charset="0"/>
              <a:buChar char="•"/>
              <a:tabLst/>
              <a:defRPr/>
            </a:pPr>
            <a:r>
              <a:rPr lang="ja-JP" altLang="en-US"/>
              <a:t>複数のうちの</a:t>
            </a:r>
            <a:r>
              <a:rPr lang="en-US" altLang="ja-JP"/>
              <a:t>1</a:t>
            </a:r>
            <a:r>
              <a:rPr lang="ja-JP" altLang="en-US"/>
              <a:t>つとの紐づけの精度は</a:t>
            </a:r>
            <a:r>
              <a:rPr lang="en-US" altLang="ja-JP"/>
              <a:t>90%</a:t>
            </a:r>
            <a:r>
              <a:rPr lang="ja-JP" altLang="en-US"/>
              <a:t>以上</a:t>
            </a:r>
            <a:endParaRPr lang="en-US" altLang="ja-JP"/>
          </a:p>
          <a:p>
            <a:pPr marL="0" marR="0" lvl="0" indent="0" algn="l" defTabSz="914400" rtl="0" eaLnBrk="1" fontAlgn="auto" latinLnBrk="0" hangingPunct="1">
              <a:lnSpc>
                <a:spcPct val="90000"/>
              </a:lnSpc>
              <a:spcBef>
                <a:spcPts val="1400"/>
              </a:spcBef>
              <a:spcAft>
                <a:spcPts val="0"/>
              </a:spcAft>
              <a:buClr>
                <a:srgbClr val="F5F5F5"/>
              </a:buClr>
              <a:buSzPct val="25000"/>
              <a:buFont typeface="Arial" panose="020B0604020202020204" pitchFamily="34" charset="0"/>
              <a:buChar char="•"/>
              <a:tabLst/>
              <a:defRPr/>
            </a:pPr>
            <a:r>
              <a:rPr lang="ja-JP" altLang="en-US"/>
              <a:t>関連する項目すべてと紐づける精度</a:t>
            </a:r>
            <a:endParaRPr lang="en-US" altLang="ja-JP"/>
          </a:p>
          <a:p>
            <a:pPr lvl="1">
              <a:spcBef>
                <a:spcPts val="1400"/>
              </a:spcBef>
              <a:buClr>
                <a:srgbClr val="F5F5F5"/>
              </a:buClr>
              <a:defRPr/>
            </a:pPr>
            <a:r>
              <a:rPr lang="ja-JP" altLang="en-US"/>
              <a:t>関連している項目が</a:t>
            </a:r>
            <a:r>
              <a:rPr lang="en-US" altLang="ja-JP"/>
              <a:t>2</a:t>
            </a:r>
            <a:r>
              <a:rPr lang="ja-JP" altLang="en-US"/>
              <a:t>つの時</a:t>
            </a:r>
            <a:r>
              <a:rPr lang="en-US" altLang="ja-JP"/>
              <a:t>76.6%, 3</a:t>
            </a:r>
            <a:r>
              <a:rPr lang="ja-JP" altLang="en-US"/>
              <a:t>つのとき</a:t>
            </a:r>
            <a:r>
              <a:rPr lang="en-US" altLang="ja-JP"/>
              <a:t>73.1%</a:t>
            </a:r>
          </a:p>
          <a:p>
            <a:pPr>
              <a:buNone/>
            </a:pPr>
            <a:endParaRPr kumimoji="1" lang="en-US" altLang="ja-JP"/>
          </a:p>
          <a:p>
            <a:pPr>
              <a:buNone/>
            </a:pPr>
            <a:endParaRPr kumimoji="1" lang="ja-JP" altLang="en-US"/>
          </a:p>
        </p:txBody>
      </p:sp>
      <p:sp>
        <p:nvSpPr>
          <p:cNvPr id="4" name="スライド番号プレースホルダー 3">
            <a:extLst>
              <a:ext uri="{FF2B5EF4-FFF2-40B4-BE49-F238E27FC236}">
                <a16:creationId xmlns:a16="http://schemas.microsoft.com/office/drawing/2014/main" id="{3FA31E60-6C92-A6D0-96B6-EF0CE2D8DA1C}"/>
              </a:ext>
            </a:extLst>
          </p:cNvPr>
          <p:cNvSpPr>
            <a:spLocks noGrp="1"/>
          </p:cNvSpPr>
          <p:nvPr>
            <p:ph type="sldNum" sz="quarter" idx="12"/>
          </p:nvPr>
        </p:nvSpPr>
        <p:spPr/>
        <p:txBody>
          <a:bodyPr/>
          <a:lstStyle/>
          <a:p>
            <a:fld id="{B16735D3-C9E7-F649-AF37-A9D08763696D}" type="slidenum">
              <a:rPr lang="ja-JP" altLang="en-US" smtClean="0"/>
              <a:pPr/>
              <a:t>30</a:t>
            </a:fld>
            <a:endParaRPr lang="ja-JP" altLang="en-US"/>
          </a:p>
        </p:txBody>
      </p:sp>
      <mc:AlternateContent xmlns:mc="http://schemas.openxmlformats.org/markup-compatibility/2006" xmlns:a14="http://schemas.microsoft.com/office/drawing/2010/main">
        <mc:Choice Requires="a14">
          <p:graphicFrame>
            <p:nvGraphicFramePr>
              <p:cNvPr id="5" name="表 4">
                <a:extLst>
                  <a:ext uri="{FF2B5EF4-FFF2-40B4-BE49-F238E27FC236}">
                    <a16:creationId xmlns:a16="http://schemas.microsoft.com/office/drawing/2014/main" id="{BA737775-C79C-A874-265E-025690D3BA99}"/>
                  </a:ext>
                </a:extLst>
              </p:cNvPr>
              <p:cNvGraphicFramePr>
                <a:graphicFrameLocks noGrp="1"/>
              </p:cNvGraphicFramePr>
              <p:nvPr>
                <p:extLst>
                  <p:ext uri="{D42A27DB-BD31-4B8C-83A1-F6EECF244321}">
                    <p14:modId xmlns:p14="http://schemas.microsoft.com/office/powerpoint/2010/main" val="190125736"/>
                  </p:ext>
                </p:extLst>
              </p:nvPr>
            </p:nvGraphicFramePr>
            <p:xfrm>
              <a:off x="208842" y="3644979"/>
              <a:ext cx="8726316" cy="2343780"/>
            </p:xfrm>
            <a:graphic>
              <a:graphicData uri="http://schemas.openxmlformats.org/drawingml/2006/table">
                <a:tbl>
                  <a:tblPr firstRow="1" bandRow="1">
                    <a:tableStyleId>{5C22544A-7EE6-4342-B048-85BDC9FD1C3A}</a:tableStyleId>
                  </a:tblPr>
                  <a:tblGrid>
                    <a:gridCol w="1800580">
                      <a:extLst>
                        <a:ext uri="{9D8B030D-6E8A-4147-A177-3AD203B41FA5}">
                          <a16:colId xmlns:a16="http://schemas.microsoft.com/office/drawing/2014/main" val="2860149756"/>
                        </a:ext>
                      </a:extLst>
                    </a:gridCol>
                    <a:gridCol w="865717">
                      <a:extLst>
                        <a:ext uri="{9D8B030D-6E8A-4147-A177-3AD203B41FA5}">
                          <a16:colId xmlns:a16="http://schemas.microsoft.com/office/drawing/2014/main" val="145748252"/>
                        </a:ext>
                      </a:extLst>
                    </a:gridCol>
                    <a:gridCol w="865717">
                      <a:extLst>
                        <a:ext uri="{9D8B030D-6E8A-4147-A177-3AD203B41FA5}">
                          <a16:colId xmlns:a16="http://schemas.microsoft.com/office/drawing/2014/main" val="1753963536"/>
                        </a:ext>
                      </a:extLst>
                    </a:gridCol>
                    <a:gridCol w="865717">
                      <a:extLst>
                        <a:ext uri="{9D8B030D-6E8A-4147-A177-3AD203B41FA5}">
                          <a16:colId xmlns:a16="http://schemas.microsoft.com/office/drawing/2014/main" val="2283188185"/>
                        </a:ext>
                      </a:extLst>
                    </a:gridCol>
                    <a:gridCol w="865717">
                      <a:extLst>
                        <a:ext uri="{9D8B030D-6E8A-4147-A177-3AD203B41FA5}">
                          <a16:colId xmlns:a16="http://schemas.microsoft.com/office/drawing/2014/main" val="4015808017"/>
                        </a:ext>
                      </a:extLst>
                    </a:gridCol>
                    <a:gridCol w="865717">
                      <a:extLst>
                        <a:ext uri="{9D8B030D-6E8A-4147-A177-3AD203B41FA5}">
                          <a16:colId xmlns:a16="http://schemas.microsoft.com/office/drawing/2014/main" val="3097558873"/>
                        </a:ext>
                      </a:extLst>
                    </a:gridCol>
                    <a:gridCol w="865717">
                      <a:extLst>
                        <a:ext uri="{9D8B030D-6E8A-4147-A177-3AD203B41FA5}">
                          <a16:colId xmlns:a16="http://schemas.microsoft.com/office/drawing/2014/main" val="2389060310"/>
                        </a:ext>
                      </a:extLst>
                    </a:gridCol>
                    <a:gridCol w="865717">
                      <a:extLst>
                        <a:ext uri="{9D8B030D-6E8A-4147-A177-3AD203B41FA5}">
                          <a16:colId xmlns:a16="http://schemas.microsoft.com/office/drawing/2014/main" val="2680934720"/>
                        </a:ext>
                      </a:extLst>
                    </a:gridCol>
                    <a:gridCol w="865717">
                      <a:extLst>
                        <a:ext uri="{9D8B030D-6E8A-4147-A177-3AD203B41FA5}">
                          <a16:colId xmlns:a16="http://schemas.microsoft.com/office/drawing/2014/main" val="4028362677"/>
                        </a:ext>
                      </a:extLst>
                    </a:gridCol>
                  </a:tblGrid>
                  <a:tr h="585945">
                    <a:tc rowSpan="2">
                      <a:txBody>
                        <a:bodyPr/>
                        <a:lstStyle/>
                        <a:p>
                          <a:pPr algn="ctr"/>
                          <a:r>
                            <a:rPr kumimoji="1" lang="ja-JP" altLang="en-US" sz="2000"/>
                            <a:t>関連している</a:t>
                          </a:r>
                          <a:br>
                            <a:rPr kumimoji="1" lang="en-US" altLang="ja-JP" sz="2000"/>
                          </a:br>
                          <a:r>
                            <a:rPr kumimoji="1" lang="ja-JP" altLang="en-US" sz="2000"/>
                            <a:t>項目の数</a:t>
                          </a:r>
                        </a:p>
                      </a:txBody>
                      <a:tcPr anchor="ctr">
                        <a:lnR w="12700" cap="flat" cmpd="sng" algn="ctr">
                          <a:solidFill>
                            <a:schemeClr val="bg1"/>
                          </a:solidFill>
                          <a:prstDash val="solid"/>
                          <a:round/>
                          <a:headEnd type="none" w="med" len="med"/>
                          <a:tailEnd type="none" w="med" len="med"/>
                        </a:lnR>
                      </a:tcPr>
                    </a:tc>
                    <a:tc gridSpan="4">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𝐹</m:t>
                                </m:r>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𝑠𝑐𝑜𝑟𝑒</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304A9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𝑃𝑟𝑒𝑐𝑖𝑠𝑖𝑜𝑛</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𝑅𝑒𝑐𝑎𝑙𝑙</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@4</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@4</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@4</m:t>
                                </m:r>
                              </m:oMath>
                            </m:oMathPara>
                          </a14:m>
                          <a:endParaRPr kumimoji="1" lang="ja-JP" altLang="en-US" sz="2000">
                            <a:solidFill>
                              <a:schemeClr val="bg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extLst>
                      <a:ext uri="{0D108BD9-81ED-4DB2-BD59-A6C34878D82A}">
                        <a16:rowId xmlns:a16="http://schemas.microsoft.com/office/drawing/2014/main" val="715946578"/>
                      </a:ext>
                    </a:extLst>
                  </a:tr>
                  <a:tr h="585945">
                    <a:tc>
                      <a:txBody>
                        <a:bodyPr/>
                        <a:lstStyle/>
                        <a:p>
                          <a:pPr algn="ctr"/>
                          <a:r>
                            <a:rPr lang="en-US" sz="2000"/>
                            <a:t>2</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0.766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E4C9"/>
                        </a:solidFill>
                      </a:tcPr>
                    </a:tc>
                    <a:tc>
                      <a:txBody>
                        <a:bodyPr/>
                        <a:lstStyle/>
                        <a:p>
                          <a:pPr algn="ctr"/>
                          <a:r>
                            <a:rPr lang="en-US" altLang="ja-JP" sz="2000"/>
                            <a:t>0.570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0.456</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0.684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0.609</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0.855</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0.913</a:t>
                          </a:r>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en-US" sz="2000"/>
                            <a:t>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0.951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0.872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8E4C9"/>
                        </a:solidFill>
                      </a:tcPr>
                    </a:tc>
                    <a:tc>
                      <a:txBody>
                        <a:bodyPr/>
                        <a:lstStyle/>
                        <a:p>
                          <a:pPr algn="ctr"/>
                          <a:r>
                            <a:rPr lang="en-US" altLang="ja-JP" sz="2000"/>
                            <a:t>0.613</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0.700</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0.817</a:t>
                          </a:r>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8E9F0"/>
                        </a:solidFill>
                      </a:tcPr>
                    </a:tc>
                    <a:extLst>
                      <a:ext uri="{0D108BD9-81ED-4DB2-BD59-A6C34878D82A}">
                        <a16:rowId xmlns:a16="http://schemas.microsoft.com/office/drawing/2014/main" val="4206787996"/>
                      </a:ext>
                    </a:extLst>
                  </a:tr>
                </a:tbl>
              </a:graphicData>
            </a:graphic>
          </p:graphicFrame>
        </mc:Choice>
        <mc:Fallback xmlns="">
          <p:graphicFrame>
            <p:nvGraphicFramePr>
              <p:cNvPr id="5" name="表 4">
                <a:extLst>
                  <a:ext uri="{FF2B5EF4-FFF2-40B4-BE49-F238E27FC236}">
                    <a16:creationId xmlns:a16="http://schemas.microsoft.com/office/drawing/2014/main" id="{BA737775-C79C-A874-265E-025690D3BA99}"/>
                  </a:ext>
                </a:extLst>
              </p:cNvPr>
              <p:cNvGraphicFramePr>
                <a:graphicFrameLocks noGrp="1"/>
              </p:cNvGraphicFramePr>
              <p:nvPr>
                <p:extLst>
                  <p:ext uri="{D42A27DB-BD31-4B8C-83A1-F6EECF244321}">
                    <p14:modId xmlns:p14="http://schemas.microsoft.com/office/powerpoint/2010/main" val="190125736"/>
                  </p:ext>
                </p:extLst>
              </p:nvPr>
            </p:nvGraphicFramePr>
            <p:xfrm>
              <a:off x="208842" y="3644979"/>
              <a:ext cx="8726316" cy="2343780"/>
            </p:xfrm>
            <a:graphic>
              <a:graphicData uri="http://schemas.openxmlformats.org/drawingml/2006/table">
                <a:tbl>
                  <a:tblPr firstRow="1" bandRow="1">
                    <a:tableStyleId>{5C22544A-7EE6-4342-B048-85BDC9FD1C3A}</a:tableStyleId>
                  </a:tblPr>
                  <a:tblGrid>
                    <a:gridCol w="1800580">
                      <a:extLst>
                        <a:ext uri="{9D8B030D-6E8A-4147-A177-3AD203B41FA5}">
                          <a16:colId xmlns:a16="http://schemas.microsoft.com/office/drawing/2014/main" val="2860149756"/>
                        </a:ext>
                      </a:extLst>
                    </a:gridCol>
                    <a:gridCol w="865717">
                      <a:extLst>
                        <a:ext uri="{9D8B030D-6E8A-4147-A177-3AD203B41FA5}">
                          <a16:colId xmlns:a16="http://schemas.microsoft.com/office/drawing/2014/main" val="145748252"/>
                        </a:ext>
                      </a:extLst>
                    </a:gridCol>
                    <a:gridCol w="865717">
                      <a:extLst>
                        <a:ext uri="{9D8B030D-6E8A-4147-A177-3AD203B41FA5}">
                          <a16:colId xmlns:a16="http://schemas.microsoft.com/office/drawing/2014/main" val="1753963536"/>
                        </a:ext>
                      </a:extLst>
                    </a:gridCol>
                    <a:gridCol w="865717">
                      <a:extLst>
                        <a:ext uri="{9D8B030D-6E8A-4147-A177-3AD203B41FA5}">
                          <a16:colId xmlns:a16="http://schemas.microsoft.com/office/drawing/2014/main" val="2283188185"/>
                        </a:ext>
                      </a:extLst>
                    </a:gridCol>
                    <a:gridCol w="865717">
                      <a:extLst>
                        <a:ext uri="{9D8B030D-6E8A-4147-A177-3AD203B41FA5}">
                          <a16:colId xmlns:a16="http://schemas.microsoft.com/office/drawing/2014/main" val="4015808017"/>
                        </a:ext>
                      </a:extLst>
                    </a:gridCol>
                    <a:gridCol w="865717">
                      <a:extLst>
                        <a:ext uri="{9D8B030D-6E8A-4147-A177-3AD203B41FA5}">
                          <a16:colId xmlns:a16="http://schemas.microsoft.com/office/drawing/2014/main" val="3097558873"/>
                        </a:ext>
                      </a:extLst>
                    </a:gridCol>
                    <a:gridCol w="865717">
                      <a:extLst>
                        <a:ext uri="{9D8B030D-6E8A-4147-A177-3AD203B41FA5}">
                          <a16:colId xmlns:a16="http://schemas.microsoft.com/office/drawing/2014/main" val="2389060310"/>
                        </a:ext>
                      </a:extLst>
                    </a:gridCol>
                    <a:gridCol w="865717">
                      <a:extLst>
                        <a:ext uri="{9D8B030D-6E8A-4147-A177-3AD203B41FA5}">
                          <a16:colId xmlns:a16="http://schemas.microsoft.com/office/drawing/2014/main" val="2680934720"/>
                        </a:ext>
                      </a:extLst>
                    </a:gridCol>
                    <a:gridCol w="865717">
                      <a:extLst>
                        <a:ext uri="{9D8B030D-6E8A-4147-A177-3AD203B41FA5}">
                          <a16:colId xmlns:a16="http://schemas.microsoft.com/office/drawing/2014/main" val="4028362677"/>
                        </a:ext>
                      </a:extLst>
                    </a:gridCol>
                  </a:tblGrid>
                  <a:tr h="585945">
                    <a:tc rowSpan="2">
                      <a:txBody>
                        <a:bodyPr/>
                        <a:lstStyle/>
                        <a:p>
                          <a:pPr algn="ctr"/>
                          <a:r>
                            <a:rPr kumimoji="1" lang="ja-JP" altLang="en-US" sz="2000"/>
                            <a:t>関連している</a:t>
                          </a:r>
                          <a:br>
                            <a:rPr kumimoji="1" lang="en-US" altLang="ja-JP" sz="2000"/>
                          </a:br>
                          <a:r>
                            <a:rPr kumimoji="1" lang="ja-JP" altLang="en-US" sz="2000"/>
                            <a:t>項目の数</a:t>
                          </a:r>
                        </a:p>
                      </a:txBody>
                      <a:tcPr anchor="ctr">
                        <a:lnR w="12700" cap="flat" cmpd="sng" algn="ctr">
                          <a:solidFill>
                            <a:schemeClr val="bg1"/>
                          </a:solidFill>
                          <a:prstDash val="solid"/>
                          <a:round/>
                          <a:headEnd type="none" w="med" len="med"/>
                          <a:tailEnd type="none" w="med" len="med"/>
                        </a:lnR>
                      </a:tcPr>
                    </a:tc>
                    <a:tc gridSpan="4">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blipFill>
                          <a:blip r:embed="rId2"/>
                          <a:stretch>
                            <a:fillRect l="-52021" t="-1031" r="-100527" b="-301031"/>
                          </a:stretch>
                        </a:blip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endParaRPr lang="en-US"/>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blipFill>
                          <a:blip r:embed="rId2"/>
                          <a:stretch>
                            <a:fillRect l="-304577" t="-1031" r="-101408" b="-301031"/>
                          </a:stretch>
                        </a:blipFill>
                      </a:tcPr>
                    </a:tc>
                    <a:tc hMerge="1">
                      <a:txBody>
                        <a:bodyPr/>
                        <a:lstStyle/>
                        <a:p>
                          <a:endParaRPr kumimoji="1" lang="ja-JP" altLang="en-US"/>
                        </a:p>
                      </a:txBody>
                      <a:tcPr/>
                    </a:tc>
                    <a:tc gridSpan="2">
                      <a:txBody>
                        <a:bodyPr/>
                        <a:lstStyle/>
                        <a:p>
                          <a:endParaRPr lang="en-US"/>
                        </a:p>
                      </a:txBody>
                      <a:tcPr anchor="ctr">
                        <a:lnB w="12700" cap="flat" cmpd="sng" algn="ctr">
                          <a:solidFill>
                            <a:schemeClr val="bg1"/>
                          </a:solidFill>
                          <a:prstDash val="solid"/>
                          <a:round/>
                          <a:headEnd type="none" w="med" len="med"/>
                          <a:tailEnd type="none" w="med" len="med"/>
                        </a:lnB>
                        <a:blipFill>
                          <a:blip r:embed="rId2"/>
                          <a:stretch>
                            <a:fillRect l="-404577" t="-1031" r="-1408" b="-301031"/>
                          </a:stretch>
                        </a:blipFill>
                      </a:tcPr>
                    </a:tc>
                    <a:tc hMerge="1">
                      <a:txBody>
                        <a:bodyPr/>
                        <a:lstStyle/>
                        <a:p>
                          <a:endParaRPr kumimoji="1" lang="ja-JP" altLang="en-US"/>
                        </a:p>
                      </a:txBody>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206993" t="-102083" r="-697902" b="-204167"/>
                          </a:stretch>
                        </a:blipFill>
                      </a:tcPr>
                    </a:tc>
                    <a:tc>
                      <a:txBody>
                        <a:bodyPr/>
                        <a:lstStyle/>
                        <a:p>
                          <a:endParaRPr lang="en-US"/>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309155" t="-102083" r="-602817" b="-204167"/>
                          </a:stretch>
                        </a:blipFill>
                      </a:tcPr>
                    </a:tc>
                    <a:tc>
                      <a:txBody>
                        <a:bodyPr/>
                        <a:lstStyle/>
                        <a:p>
                          <a:endParaRPr lang="en-US"/>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409155" t="-102083" r="-502817" b="-204167"/>
                          </a:stretch>
                        </a:blipFill>
                      </a:tcPr>
                    </a:tc>
                    <a:tc>
                      <a:txBody>
                        <a:bodyPr/>
                        <a:lstStyle/>
                        <a:p>
                          <a:endParaRPr lang="en-US"/>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509155" t="-102083" r="-402817" b="-204167"/>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609155" t="-102083" r="-302817" b="-204167"/>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709155" t="-102083" r="-202817" b="-204167"/>
                          </a:stretch>
                        </a:blipFill>
                      </a:tcPr>
                    </a:tc>
                    <a:tc>
                      <a:txBody>
                        <a:bodyPr/>
                        <a:lstStyle/>
                        <a:p>
                          <a:endParaRPr lang="en-US"/>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09155" t="-102083" r="-102817" b="-204167"/>
                          </a:stretch>
                        </a:blipFill>
                      </a:tcPr>
                    </a:tc>
                    <a:tc>
                      <a:txBody>
                        <a:bodyPr/>
                        <a:lstStyle/>
                        <a:p>
                          <a:endParaRPr lang="en-US"/>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909155" t="-102083" r="-2817" b="-204167"/>
                          </a:stretch>
                        </a:blipFill>
                      </a:tcPr>
                    </a:tc>
                    <a:extLst>
                      <a:ext uri="{0D108BD9-81ED-4DB2-BD59-A6C34878D82A}">
                        <a16:rowId xmlns:a16="http://schemas.microsoft.com/office/drawing/2014/main" val="715946578"/>
                      </a:ext>
                    </a:extLst>
                  </a:tr>
                  <a:tr h="585945">
                    <a:tc>
                      <a:txBody>
                        <a:bodyPr/>
                        <a:lstStyle/>
                        <a:p>
                          <a:pPr algn="ctr"/>
                          <a:r>
                            <a:rPr lang="en-US" sz="2000"/>
                            <a:t>2</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0.766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E4C9"/>
                        </a:solidFill>
                      </a:tcPr>
                    </a:tc>
                    <a:tc>
                      <a:txBody>
                        <a:bodyPr/>
                        <a:lstStyle/>
                        <a:p>
                          <a:pPr algn="ctr"/>
                          <a:r>
                            <a:rPr lang="en-US" altLang="ja-JP" sz="2000"/>
                            <a:t>0.570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0.456</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0.684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0.609</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0.855</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0.913</a:t>
                          </a:r>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en-US" sz="2000"/>
                            <a:t>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0.951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0.872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B8E4C9"/>
                        </a:solidFill>
                      </a:tcPr>
                    </a:tc>
                    <a:tc>
                      <a:txBody>
                        <a:bodyPr/>
                        <a:lstStyle/>
                        <a:p>
                          <a:pPr algn="ctr"/>
                          <a:r>
                            <a:rPr lang="en-US" altLang="ja-JP" sz="2000"/>
                            <a:t>0.613</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0.700</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8E9F0"/>
                        </a:solidFill>
                      </a:tcPr>
                    </a:tc>
                    <a:tc>
                      <a:txBody>
                        <a:bodyPr/>
                        <a:lstStyle/>
                        <a:p>
                          <a:pPr algn="ctr"/>
                          <a:r>
                            <a:rPr lang="en-US" altLang="ja-JP" sz="2000"/>
                            <a:t>0.817</a:t>
                          </a:r>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8E9F0"/>
                        </a:solidFill>
                      </a:tcPr>
                    </a:tc>
                    <a:extLst>
                      <a:ext uri="{0D108BD9-81ED-4DB2-BD59-A6C34878D82A}">
                        <a16:rowId xmlns:a16="http://schemas.microsoft.com/office/drawing/2014/main" val="4206787996"/>
                      </a:ext>
                    </a:extLst>
                  </a:tr>
                </a:tbl>
              </a:graphicData>
            </a:graphic>
          </p:graphicFrame>
        </mc:Fallback>
      </mc:AlternateContent>
    </p:spTree>
    <p:extLst>
      <p:ext uri="{BB962C8B-B14F-4D97-AF65-F5344CB8AC3E}">
        <p14:creationId xmlns:p14="http://schemas.microsoft.com/office/powerpoint/2010/main" val="1334958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E31AB8-5351-46F3-DE18-D3496DB232BC}"/>
              </a:ext>
            </a:extLst>
          </p:cNvPr>
          <p:cNvSpPr>
            <a:spLocks noGrp="1"/>
          </p:cNvSpPr>
          <p:nvPr>
            <p:ph type="title"/>
          </p:nvPr>
        </p:nvSpPr>
        <p:spPr/>
        <p:txBody>
          <a:bodyPr/>
          <a:lstStyle/>
          <a:p>
            <a:r>
              <a:rPr lang="ja-JP" altLang="en-US"/>
              <a:t>まとめ</a:t>
            </a:r>
            <a:endParaRPr kumimoji="1" lang="ja-JP" altLang="en-US"/>
          </a:p>
        </p:txBody>
      </p:sp>
      <p:sp>
        <p:nvSpPr>
          <p:cNvPr id="3" name="コンテンツ プレースホルダー 2">
            <a:extLst>
              <a:ext uri="{FF2B5EF4-FFF2-40B4-BE49-F238E27FC236}">
                <a16:creationId xmlns:a16="http://schemas.microsoft.com/office/drawing/2014/main" id="{61380BD8-6648-A821-210E-FE8B1321C326}"/>
              </a:ext>
            </a:extLst>
          </p:cNvPr>
          <p:cNvSpPr>
            <a:spLocks noGrp="1"/>
          </p:cNvSpPr>
          <p:nvPr>
            <p:ph idx="1"/>
          </p:nvPr>
        </p:nvSpPr>
        <p:spPr/>
        <p:txBody>
          <a:bodyPr/>
          <a:lstStyle/>
          <a:p>
            <a:r>
              <a:rPr kumimoji="1" lang="ja-JP" altLang="en-US"/>
              <a:t>事前学習済みモデルを用いた</a:t>
            </a:r>
            <a:r>
              <a:rPr kumimoji="1" lang="en-US" altLang="ja-JP"/>
              <a:t>Stack Overflow</a:t>
            </a:r>
            <a:r>
              <a:rPr kumimoji="1" lang="ja-JP" altLang="en-US"/>
              <a:t>と</a:t>
            </a:r>
            <a:br>
              <a:rPr kumimoji="1" lang="en-US" altLang="ja-JP"/>
            </a:br>
            <a:r>
              <a:rPr kumimoji="1" lang="ja-JP" altLang="en-US"/>
              <a:t>言語ドキュメントの紐づけ手法を提案</a:t>
            </a:r>
            <a:endParaRPr kumimoji="1" lang="en-US" altLang="ja-JP"/>
          </a:p>
          <a:p>
            <a:r>
              <a:rPr lang="ja-JP" altLang="en-US"/>
              <a:t>提案手法の適用実験 </a:t>
            </a:r>
            <a:r>
              <a:rPr lang="en-US" altLang="ja-JP"/>
              <a:t>(Python</a:t>
            </a:r>
            <a:r>
              <a:rPr lang="ja-JP" altLang="en-US"/>
              <a:t>を対象</a:t>
            </a:r>
            <a:r>
              <a:rPr lang="en-US" altLang="ja-JP"/>
              <a:t>)</a:t>
            </a:r>
          </a:p>
          <a:p>
            <a:endParaRPr lang="en-US" altLang="ja-JP"/>
          </a:p>
          <a:p>
            <a:endParaRPr lang="en-US" altLang="ja-JP"/>
          </a:p>
          <a:p>
            <a:endParaRPr lang="en-US" altLang="ja-JP"/>
          </a:p>
          <a:p>
            <a:endParaRPr lang="en-US" altLang="ja-JP"/>
          </a:p>
          <a:p>
            <a:pPr>
              <a:spcBef>
                <a:spcPts val="2400"/>
              </a:spcBef>
            </a:pPr>
            <a:r>
              <a:rPr lang="ja-JP" altLang="en-US"/>
              <a:t>今後の課題</a:t>
            </a:r>
            <a:endParaRPr lang="en-US" altLang="ja-JP"/>
          </a:p>
          <a:p>
            <a:pPr lvl="1"/>
            <a:r>
              <a:rPr lang="ja-JP" altLang="en-US"/>
              <a:t>他のプログラミング言語への適用</a:t>
            </a:r>
            <a:endParaRPr lang="en-US" altLang="ja-JP"/>
          </a:p>
          <a:p>
            <a:endParaRPr lang="en-US" altLang="ja-JP"/>
          </a:p>
          <a:p>
            <a:pPr lvl="1"/>
            <a:endParaRPr lang="en-US" altLang="ja-JP"/>
          </a:p>
        </p:txBody>
      </p:sp>
      <p:sp>
        <p:nvSpPr>
          <p:cNvPr id="4" name="スライド番号プレースホルダー 3">
            <a:extLst>
              <a:ext uri="{FF2B5EF4-FFF2-40B4-BE49-F238E27FC236}">
                <a16:creationId xmlns:a16="http://schemas.microsoft.com/office/drawing/2014/main" id="{2B4E580D-4478-5F1D-C506-5A3A326E3ADE}"/>
              </a:ext>
            </a:extLst>
          </p:cNvPr>
          <p:cNvSpPr>
            <a:spLocks noGrp="1"/>
          </p:cNvSpPr>
          <p:nvPr>
            <p:ph type="sldNum" sz="quarter" idx="12"/>
          </p:nvPr>
        </p:nvSpPr>
        <p:spPr/>
        <p:txBody>
          <a:bodyPr/>
          <a:lstStyle/>
          <a:p>
            <a:fld id="{B16735D3-C9E7-F649-AF37-A9D08763696D}" type="slidenum">
              <a:rPr lang="ja-JP" altLang="en-US" smtClean="0"/>
              <a:pPr/>
              <a:t>31</a:t>
            </a:fld>
            <a:endParaRPr lang="ja-JP" altLang="en-US"/>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CAAE1E7A-A84F-8C5E-B2BC-B773417492B6}"/>
                  </a:ext>
                </a:extLst>
              </p:cNvPr>
              <p:cNvGraphicFramePr>
                <a:graphicFrameLocks noGrp="1"/>
              </p:cNvGraphicFramePr>
              <p:nvPr>
                <p:extLst>
                  <p:ext uri="{D42A27DB-BD31-4B8C-83A1-F6EECF244321}">
                    <p14:modId xmlns:p14="http://schemas.microsoft.com/office/powerpoint/2010/main" val="3615238560"/>
                  </p:ext>
                </p:extLst>
              </p:nvPr>
            </p:nvGraphicFramePr>
            <p:xfrm>
              <a:off x="1463040" y="3154809"/>
              <a:ext cx="6217920" cy="2248461"/>
            </p:xfrm>
            <a:graphic>
              <a:graphicData uri="http://schemas.openxmlformats.org/drawingml/2006/table">
                <a:tbl>
                  <a:tblPr firstRow="1" bandRow="1">
                    <a:tableStyleId>{5C22544A-7EE6-4342-B048-85BDC9FD1C3A}</a:tableStyleId>
                  </a:tblPr>
                  <a:tblGrid>
                    <a:gridCol w="2545827">
                      <a:extLst>
                        <a:ext uri="{9D8B030D-6E8A-4147-A177-3AD203B41FA5}">
                          <a16:colId xmlns:a16="http://schemas.microsoft.com/office/drawing/2014/main" val="2860149756"/>
                        </a:ext>
                      </a:extLst>
                    </a:gridCol>
                    <a:gridCol w="1224031">
                      <a:extLst>
                        <a:ext uri="{9D8B030D-6E8A-4147-A177-3AD203B41FA5}">
                          <a16:colId xmlns:a16="http://schemas.microsoft.com/office/drawing/2014/main" val="145748252"/>
                        </a:ext>
                      </a:extLst>
                    </a:gridCol>
                    <a:gridCol w="1224031">
                      <a:extLst>
                        <a:ext uri="{9D8B030D-6E8A-4147-A177-3AD203B41FA5}">
                          <a16:colId xmlns:a16="http://schemas.microsoft.com/office/drawing/2014/main" val="1753963536"/>
                        </a:ext>
                      </a:extLst>
                    </a:gridCol>
                    <a:gridCol w="1224031">
                      <a:extLst>
                        <a:ext uri="{9D8B030D-6E8A-4147-A177-3AD203B41FA5}">
                          <a16:colId xmlns:a16="http://schemas.microsoft.com/office/drawing/2014/main" val="2283188185"/>
                        </a:ext>
                      </a:extLst>
                    </a:gridCol>
                  </a:tblGrid>
                  <a:tr h="320634">
                    <a:tc rowSpan="2">
                      <a:txBody>
                        <a:bodyPr/>
                        <a:lstStyle/>
                        <a:p>
                          <a:pPr algn="ctr"/>
                          <a:r>
                            <a:rPr kumimoji="1" lang="ja-JP" altLang="en-US" sz="2000"/>
                            <a:t>投稿に関連している</a:t>
                          </a:r>
                          <a:br>
                            <a:rPr kumimoji="1" lang="en-US" altLang="ja-JP" sz="2000"/>
                          </a:br>
                          <a:r>
                            <a:rPr kumimoji="1" lang="ja-JP" altLang="en-US" sz="2000"/>
                            <a:t>項目の数</a:t>
                          </a:r>
                        </a:p>
                      </a:txBody>
                      <a:tcPr anchor="ctr">
                        <a:lnR w="12700" cap="flat" cmpd="sng" algn="ctr">
                          <a:solidFill>
                            <a:schemeClr val="bg1"/>
                          </a:solidFill>
                          <a:prstDash val="solid"/>
                          <a:round/>
                          <a:headEnd type="none" w="med" len="med"/>
                          <a:tailEnd type="none" w="med" len="med"/>
                        </a:lnR>
                      </a:tcPr>
                    </a:tc>
                    <a:tc gridSpan="3">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𝐹</m:t>
                                </m:r>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𝑠𝑐𝑜𝑟𝑒</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304A9E"/>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23974956"/>
                      </a:ext>
                    </a:extLst>
                  </a:tr>
                  <a:tr h="331322">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rgbClr val="304A9E"/>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L w="12700" cap="flat" cmpd="sng" algn="ctr">
                          <a:solidFill>
                            <a:srgbClr val="304A9E"/>
                          </a:solidFill>
                          <a:prstDash val="solid"/>
                          <a:round/>
                          <a:headEnd type="none" w="med" len="med"/>
                          <a:tailEnd type="none" w="med" len="med"/>
                        </a:lnL>
                        <a:lnR w="12700" cap="flat" cmpd="sng" algn="ctr">
                          <a:solidFill>
                            <a:srgbClr val="304A9E"/>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rgbClr val="304A9E"/>
                          </a:solidFill>
                          <a:prstDash val="solid"/>
                          <a:round/>
                          <a:headEnd type="none" w="med" len="med"/>
                          <a:tailEnd type="none" w="med" len="med"/>
                        </a:lnL>
                        <a:lnR w="12700" cap="flat" cmpd="sng" algn="ctr">
                          <a:solidFill>
                            <a:srgbClr val="304A9E"/>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extLst>
                      <a:ext uri="{0D108BD9-81ED-4DB2-BD59-A6C34878D82A}">
                        <a16:rowId xmlns:a16="http://schemas.microsoft.com/office/drawing/2014/main" val="715946578"/>
                      </a:ext>
                    </a:extLst>
                  </a:tr>
                  <a:tr h="485327">
                    <a:tc>
                      <a:txBody>
                        <a:bodyPr/>
                        <a:lstStyle/>
                        <a:p>
                          <a:pPr algn="ctr"/>
                          <a:r>
                            <a:rPr lang="en-US" sz="2000"/>
                            <a:t>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0.897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485327">
                    <a:tc>
                      <a:txBody>
                        <a:bodyPr/>
                        <a:lstStyle/>
                        <a:p>
                          <a:pPr algn="ctr"/>
                          <a:r>
                            <a:rPr lang="en-US" sz="2000"/>
                            <a:t>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0.766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4206787996"/>
                      </a:ext>
                    </a:extLst>
                  </a:tr>
                  <a:tr h="485327">
                    <a:tc>
                      <a:txBody>
                        <a:bodyPr/>
                        <a:lstStyle/>
                        <a:p>
                          <a:pPr algn="ctr"/>
                          <a:r>
                            <a:rPr lang="en-US" sz="2000"/>
                            <a:t>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0.951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0.872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0.731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521060949"/>
                      </a:ext>
                    </a:extLst>
                  </a:tr>
                </a:tbl>
              </a:graphicData>
            </a:graphic>
          </p:graphicFrame>
        </mc:Choice>
        <mc:Fallback xmlns="">
          <p:graphicFrame>
            <p:nvGraphicFramePr>
              <p:cNvPr id="6" name="表 5">
                <a:extLst>
                  <a:ext uri="{FF2B5EF4-FFF2-40B4-BE49-F238E27FC236}">
                    <a16:creationId xmlns:a16="http://schemas.microsoft.com/office/drawing/2014/main" id="{CAAE1E7A-A84F-8C5E-B2BC-B773417492B6}"/>
                  </a:ext>
                </a:extLst>
              </p:cNvPr>
              <p:cNvGraphicFramePr>
                <a:graphicFrameLocks noGrp="1"/>
              </p:cNvGraphicFramePr>
              <p:nvPr>
                <p:extLst>
                  <p:ext uri="{D42A27DB-BD31-4B8C-83A1-F6EECF244321}">
                    <p14:modId xmlns:p14="http://schemas.microsoft.com/office/powerpoint/2010/main" val="3615238560"/>
                  </p:ext>
                </p:extLst>
              </p:nvPr>
            </p:nvGraphicFramePr>
            <p:xfrm>
              <a:off x="1463040" y="3154809"/>
              <a:ext cx="6217920" cy="2248461"/>
            </p:xfrm>
            <a:graphic>
              <a:graphicData uri="http://schemas.openxmlformats.org/drawingml/2006/table">
                <a:tbl>
                  <a:tblPr firstRow="1" bandRow="1">
                    <a:tableStyleId>{5C22544A-7EE6-4342-B048-85BDC9FD1C3A}</a:tableStyleId>
                  </a:tblPr>
                  <a:tblGrid>
                    <a:gridCol w="2545827">
                      <a:extLst>
                        <a:ext uri="{9D8B030D-6E8A-4147-A177-3AD203B41FA5}">
                          <a16:colId xmlns:a16="http://schemas.microsoft.com/office/drawing/2014/main" val="2860149756"/>
                        </a:ext>
                      </a:extLst>
                    </a:gridCol>
                    <a:gridCol w="1224031">
                      <a:extLst>
                        <a:ext uri="{9D8B030D-6E8A-4147-A177-3AD203B41FA5}">
                          <a16:colId xmlns:a16="http://schemas.microsoft.com/office/drawing/2014/main" val="145748252"/>
                        </a:ext>
                      </a:extLst>
                    </a:gridCol>
                    <a:gridCol w="1224031">
                      <a:extLst>
                        <a:ext uri="{9D8B030D-6E8A-4147-A177-3AD203B41FA5}">
                          <a16:colId xmlns:a16="http://schemas.microsoft.com/office/drawing/2014/main" val="1753963536"/>
                        </a:ext>
                      </a:extLst>
                    </a:gridCol>
                    <a:gridCol w="1224031">
                      <a:extLst>
                        <a:ext uri="{9D8B030D-6E8A-4147-A177-3AD203B41FA5}">
                          <a16:colId xmlns:a16="http://schemas.microsoft.com/office/drawing/2014/main" val="2283188185"/>
                        </a:ext>
                      </a:extLst>
                    </a:gridCol>
                  </a:tblGrid>
                  <a:tr h="396240">
                    <a:tc rowSpan="2">
                      <a:txBody>
                        <a:bodyPr/>
                        <a:lstStyle/>
                        <a:p>
                          <a:pPr algn="ctr"/>
                          <a:r>
                            <a:rPr kumimoji="1" lang="ja-JP" altLang="en-US" sz="2000"/>
                            <a:t>投稿に関連している</a:t>
                          </a:r>
                          <a:br>
                            <a:rPr kumimoji="1" lang="en-US" altLang="ja-JP" sz="2000"/>
                          </a:br>
                          <a:r>
                            <a:rPr kumimoji="1" lang="ja-JP" altLang="en-US" sz="2000"/>
                            <a:t>項目の数</a:t>
                          </a:r>
                        </a:p>
                      </a:txBody>
                      <a:tcPr anchor="ctr">
                        <a:lnR w="12700" cap="flat" cmpd="sng" algn="ctr">
                          <a:solidFill>
                            <a:schemeClr val="bg1"/>
                          </a:solidFill>
                          <a:prstDash val="solid"/>
                          <a:round/>
                          <a:headEnd type="none" w="med" len="med"/>
                          <a:tailEnd type="none" w="med" len="med"/>
                        </a:lnR>
                      </a:tcPr>
                    </a:tc>
                    <a:tc gridSpan="3">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blipFill>
                          <a:blip r:embed="rId3"/>
                          <a:stretch>
                            <a:fillRect l="-69767" t="-1538" r="-831" b="-486154"/>
                          </a:stretch>
                        </a:blip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23974956"/>
                      </a:ext>
                    </a:extLst>
                  </a:tr>
                  <a:tr h="396240">
                    <a:tc vMerge="1">
                      <a:txBody>
                        <a:bodyPr/>
                        <a:lstStyle/>
                        <a:p>
                          <a:endParaRPr kumimoji="1" lang="ja-JP" altLang="en-US"/>
                        </a:p>
                      </a:txBody>
                      <a:tcPr/>
                    </a:tc>
                    <a:tc>
                      <a:txBody>
                        <a:bodyPr/>
                        <a:lstStyle/>
                        <a:p>
                          <a:endParaRPr lang="en-US"/>
                        </a:p>
                      </a:txBody>
                      <a:tcPr anchor="ctr">
                        <a:lnL w="12700" cap="flat" cmpd="sng" algn="ctr">
                          <a:solidFill>
                            <a:schemeClr val="bg1"/>
                          </a:solidFill>
                          <a:prstDash val="solid"/>
                          <a:round/>
                          <a:headEnd type="none" w="med" len="med"/>
                          <a:tailEnd type="none" w="med" len="med"/>
                        </a:lnL>
                        <a:lnR w="12700" cap="flat" cmpd="sng" algn="ctr">
                          <a:solidFill>
                            <a:srgbClr val="304A9E"/>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3"/>
                          <a:stretch>
                            <a:fillRect l="-210000" t="-101538" r="-203500" b="-386154"/>
                          </a:stretch>
                        </a:blipFill>
                      </a:tcPr>
                    </a:tc>
                    <a:tc>
                      <a:txBody>
                        <a:bodyPr/>
                        <a:lstStyle/>
                        <a:p>
                          <a:endParaRPr lang="en-US"/>
                        </a:p>
                      </a:txBody>
                      <a:tcPr anchor="ctr">
                        <a:lnL w="12700" cap="flat" cmpd="sng" algn="ctr">
                          <a:solidFill>
                            <a:srgbClr val="304A9E"/>
                          </a:solidFill>
                          <a:prstDash val="solid"/>
                          <a:round/>
                          <a:headEnd type="none" w="med" len="med"/>
                          <a:tailEnd type="none" w="med" len="med"/>
                        </a:lnL>
                        <a:lnR w="12700" cap="flat" cmpd="sng" algn="ctr">
                          <a:solidFill>
                            <a:srgbClr val="304A9E"/>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3"/>
                          <a:stretch>
                            <a:fillRect l="-308458" t="-101538" r="-102488" b="-386154"/>
                          </a:stretch>
                        </a:blipFill>
                      </a:tcPr>
                    </a:tc>
                    <a:tc>
                      <a:txBody>
                        <a:bodyPr/>
                        <a:lstStyle/>
                        <a:p>
                          <a:endParaRPr lang="en-US"/>
                        </a:p>
                      </a:txBody>
                      <a:tcPr anchor="ctr">
                        <a:lnL w="12700" cap="flat" cmpd="sng" algn="ctr">
                          <a:solidFill>
                            <a:srgbClr val="304A9E"/>
                          </a:solidFill>
                          <a:prstDash val="solid"/>
                          <a:round/>
                          <a:headEnd type="none" w="med" len="med"/>
                          <a:tailEnd type="none" w="med" len="med"/>
                        </a:lnL>
                        <a:lnR w="12700" cap="flat" cmpd="sng" algn="ctr">
                          <a:solidFill>
                            <a:srgbClr val="304A9E"/>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3"/>
                          <a:stretch>
                            <a:fillRect l="-408458" t="-101538" r="-2488" b="-386154"/>
                          </a:stretch>
                        </a:blipFill>
                      </a:tcPr>
                    </a:tc>
                    <a:extLst>
                      <a:ext uri="{0D108BD9-81ED-4DB2-BD59-A6C34878D82A}">
                        <a16:rowId xmlns:a16="http://schemas.microsoft.com/office/drawing/2014/main" val="715946578"/>
                      </a:ext>
                    </a:extLst>
                  </a:tr>
                  <a:tr h="485327">
                    <a:tc>
                      <a:txBody>
                        <a:bodyPr/>
                        <a:lstStyle/>
                        <a:p>
                          <a:pPr algn="ctr"/>
                          <a:r>
                            <a:rPr lang="en-US" sz="2000"/>
                            <a:t>1</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0.897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485327">
                    <a:tc>
                      <a:txBody>
                        <a:bodyPr/>
                        <a:lstStyle/>
                        <a:p>
                          <a:pPr algn="ctr"/>
                          <a:r>
                            <a:rPr lang="en-US" sz="2000"/>
                            <a:t>2</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0.917</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0.766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4206787996"/>
                      </a:ext>
                    </a:extLst>
                  </a:tr>
                  <a:tr h="485327">
                    <a:tc>
                      <a:txBody>
                        <a:bodyPr/>
                        <a:lstStyle/>
                        <a:p>
                          <a:pPr algn="ctr"/>
                          <a:r>
                            <a:rPr lang="en-US" sz="2000"/>
                            <a:t>3</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0.951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0.872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0.731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521060949"/>
                      </a:ext>
                    </a:extLst>
                  </a:tr>
                </a:tbl>
              </a:graphicData>
            </a:graphic>
          </p:graphicFrame>
        </mc:Fallback>
      </mc:AlternateContent>
    </p:spTree>
    <p:extLst>
      <p:ext uri="{BB962C8B-B14F-4D97-AF65-F5344CB8AC3E}">
        <p14:creationId xmlns:p14="http://schemas.microsoft.com/office/powerpoint/2010/main" val="101176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4B3EC-80EE-E851-9A1F-CA0E5AC64A17}"/>
              </a:ext>
            </a:extLst>
          </p:cNvPr>
          <p:cNvSpPr>
            <a:spLocks noGrp="1"/>
          </p:cNvSpPr>
          <p:nvPr>
            <p:ph type="title"/>
          </p:nvPr>
        </p:nvSpPr>
        <p:spPr/>
        <p:txBody>
          <a:bodyPr/>
          <a:lstStyle/>
          <a:p>
            <a:r>
              <a:rPr kumimoji="1" lang="en-US" altLang="ja-JP"/>
              <a:t>Appendix</a:t>
            </a:r>
            <a:endParaRPr kumimoji="1" lang="ja-JP" altLang="en-US"/>
          </a:p>
        </p:txBody>
      </p:sp>
      <p:sp>
        <p:nvSpPr>
          <p:cNvPr id="3" name="テキスト プレースホルダー 2">
            <a:extLst>
              <a:ext uri="{FF2B5EF4-FFF2-40B4-BE49-F238E27FC236}">
                <a16:creationId xmlns:a16="http://schemas.microsoft.com/office/drawing/2014/main" id="{4F8A9B62-31C3-C022-1AB5-9B287960837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B92CFD-EB85-B42D-63A7-FC327435A531}"/>
              </a:ext>
            </a:extLst>
          </p:cNvPr>
          <p:cNvSpPr>
            <a:spLocks noGrp="1"/>
          </p:cNvSpPr>
          <p:nvPr>
            <p:ph type="sldNum" sz="quarter" idx="12"/>
          </p:nvPr>
        </p:nvSpPr>
        <p:spPr/>
        <p:txBody>
          <a:bodyPr/>
          <a:lstStyle/>
          <a:p>
            <a:fld id="{B16735D3-C9E7-F649-AF37-A9D08763696D}" type="slidenum">
              <a:rPr lang="ja-JP" altLang="en-US" smtClean="0"/>
              <a:pPr/>
              <a:t>32</a:t>
            </a:fld>
            <a:endParaRPr lang="ja-JP" altLang="en-US"/>
          </a:p>
        </p:txBody>
      </p:sp>
    </p:spTree>
    <p:extLst>
      <p:ext uri="{BB962C8B-B14F-4D97-AF65-F5344CB8AC3E}">
        <p14:creationId xmlns:p14="http://schemas.microsoft.com/office/powerpoint/2010/main" val="2427683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ED699-DC4E-F650-40A1-D3E92C5194BD}"/>
              </a:ext>
            </a:extLst>
          </p:cNvPr>
          <p:cNvSpPr>
            <a:spLocks noGrp="1"/>
          </p:cNvSpPr>
          <p:nvPr>
            <p:ph type="title"/>
          </p:nvPr>
        </p:nvSpPr>
        <p:spPr/>
        <p:txBody>
          <a:bodyPr/>
          <a:lstStyle/>
          <a:p>
            <a:r>
              <a:rPr kumimoji="1" lang="ja-JP" altLang="en-US"/>
              <a:t>モデルの学習</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BA09254-525C-7084-48F3-7EAE53D4FBAF}"/>
                  </a:ext>
                </a:extLst>
              </p:cNvPr>
              <p:cNvSpPr>
                <a:spLocks noGrp="1"/>
              </p:cNvSpPr>
              <p:nvPr>
                <p:ph idx="1"/>
              </p:nvPr>
            </p:nvSpPr>
            <p:spPr/>
            <p:txBody>
              <a:bodyPr/>
              <a:lstStyle/>
              <a:p>
                <a:r>
                  <a:rPr kumimoji="1" lang="ja-JP" altLang="en-US"/>
                  <a:t>損失関数：二値交差エントロピー</a:t>
                </a:r>
                <a:endParaRPr kumimoji="1" lang="en-US" altLang="ja-JP"/>
              </a:p>
              <a:p>
                <a:endParaRPr lang="en-US" altLang="ja-JP"/>
              </a:p>
              <a:p>
                <a:endParaRPr kumimoji="1" lang="en-US" altLang="ja-JP"/>
              </a:p>
              <a:p>
                <a:pPr>
                  <a:buNone/>
                </a:pPr>
                <a:endParaRPr kumimoji="1" lang="en-US" altLang="ja-JP"/>
              </a:p>
              <a:p>
                <a:pPr lvl="1"/>
                <a14:m>
                  <m:oMath xmlns:m="http://schemas.openxmlformats.org/officeDocument/2006/math">
                    <m:r>
                      <a:rPr lang="en-US" altLang="ja-JP" b="0" i="1" smtClean="0">
                        <a:latin typeface="Cambria Math" panose="02040503050406030204" pitchFamily="18" charset="0"/>
                      </a:rPr>
                      <m:t>𝑁</m:t>
                    </m:r>
                  </m:oMath>
                </a14:m>
                <a:r>
                  <a:rPr lang="en-US" altLang="ja-JP"/>
                  <a:t>:</a:t>
                </a:r>
                <a:r>
                  <a:rPr lang="ja-JP" altLang="en-US"/>
                  <a:t> 訓練データの総数</a:t>
                </a:r>
                <a:endParaRPr lang="en-US" altLang="ja-JP"/>
              </a:p>
              <a:p>
                <a:pPr lvl="1"/>
                <a14:m>
                  <m:oMath xmlns:m="http://schemas.openxmlformats.org/officeDocument/2006/math">
                    <m:r>
                      <a:rPr lang="en-US" altLang="ja-JP" b="0" i="1" smtClean="0">
                        <a:latin typeface="Cambria Math" panose="02040503050406030204" pitchFamily="18" charset="0"/>
                      </a:rPr>
                      <m:t>𝐿</m:t>
                    </m:r>
                  </m:oMath>
                </a14:m>
                <a:r>
                  <a:rPr lang="en-US" altLang="ja-JP"/>
                  <a:t>:</a:t>
                </a:r>
                <a:r>
                  <a:rPr lang="ja-JP" altLang="en-US"/>
                  <a:t> 言語ドキュメントの項目の総数</a:t>
                </a:r>
                <a:endParaRPr lang="en-US" altLang="ja-JP"/>
              </a:p>
              <a:p>
                <a:pPr lvl="1"/>
                <a14:m>
                  <m:oMath xmlns:m="http://schemas.openxmlformats.org/officeDocument/2006/math">
                    <m:r>
                      <a:rPr lang="en-US" altLang="ja-JP" b="0" i="1" smtClean="0">
                        <a:latin typeface="Cambria Math" panose="02040503050406030204" pitchFamily="18" charset="0"/>
                      </a:rPr>
                      <m:t>𝑓</m:t>
                    </m:r>
                    <m:d>
                      <m:dPr>
                        <m:ctrlPr>
                          <a:rPr lang="en-US" altLang="ja-JP" b="0" i="1" smtClean="0">
                            <a:latin typeface="Cambria Math" panose="02040503050406030204" pitchFamily="18" charset="0"/>
                          </a:rPr>
                        </m:ctrlPr>
                      </m:dPr>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𝑗</m:t>
                            </m:r>
                          </m:sub>
                        </m:sSub>
                      </m:e>
                      <m:e>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b="0" i="1" smtClean="0">
                                <a:latin typeface="Cambria Math" panose="02040503050406030204" pitchFamily="18" charset="0"/>
                              </a:rPr>
                              <m:t>𝑖</m:t>
                            </m:r>
                          </m:sub>
                        </m:sSub>
                      </m:e>
                    </m:d>
                  </m:oMath>
                </a14:m>
                <a:r>
                  <a:rPr kumimoji="1" lang="en-US" altLang="ja-JP"/>
                  <a:t>: </a:t>
                </a:r>
                <a:r>
                  <a:rPr lang="ja-JP" altLang="en-US"/>
                  <a:t>項目</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𝑦</m:t>
                        </m:r>
                      </m:e>
                      <m:sub>
                        <m:r>
                          <a:rPr lang="en-US" altLang="ja-JP" i="1">
                            <a:latin typeface="Cambria Math" panose="02040503050406030204" pitchFamily="18" charset="0"/>
                          </a:rPr>
                          <m:t>𝑗</m:t>
                        </m:r>
                      </m:sub>
                    </m:sSub>
                  </m:oMath>
                </a14:m>
                <a:r>
                  <a:rPr kumimoji="1" lang="ja-JP" altLang="en-US"/>
                  <a:t>が投稿</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𝑥</m:t>
                        </m:r>
                      </m:e>
                      <m:sub>
                        <m:r>
                          <a:rPr lang="en-US" altLang="ja-JP" i="1">
                            <a:latin typeface="Cambria Math" panose="02040503050406030204" pitchFamily="18" charset="0"/>
                          </a:rPr>
                          <m:t>𝑖</m:t>
                        </m:r>
                      </m:sub>
                    </m:sSub>
                  </m:oMath>
                </a14:m>
                <a:r>
                  <a:rPr kumimoji="1" lang="ja-JP" altLang="en-US"/>
                  <a:t>に関連する確率</a:t>
                </a:r>
                <a:endParaRPr kumimoji="1" lang="en-US" altLang="ja-JP"/>
              </a:p>
              <a:p>
                <a:endParaRPr kumimoji="1" lang="en-US" altLang="ja-JP"/>
              </a:p>
            </p:txBody>
          </p:sp>
        </mc:Choice>
        <mc:Fallback xmlns="">
          <p:sp>
            <p:nvSpPr>
              <p:cNvPr id="3" name="コンテンツ プレースホルダー 2">
                <a:extLst>
                  <a:ext uri="{FF2B5EF4-FFF2-40B4-BE49-F238E27FC236}">
                    <a16:creationId xmlns:a16="http://schemas.microsoft.com/office/drawing/2014/main" id="{ABA09254-525C-7084-48F3-7EAE53D4FBAF}"/>
                  </a:ext>
                </a:extLst>
              </p:cNvPr>
              <p:cNvSpPr>
                <a:spLocks noGrp="1" noRot="1" noChangeAspect="1" noMove="1" noResize="1" noEditPoints="1" noAdjustHandles="1" noChangeArrowheads="1" noChangeShapeType="1" noTextEdit="1"/>
              </p:cNvSpPr>
              <p:nvPr>
                <p:ph idx="1"/>
              </p:nvPr>
            </p:nvSpPr>
            <p:spPr>
              <a:blipFill>
                <a:blip r:embed="rId2"/>
                <a:stretch>
                  <a:fillRect l="-1606" t="-1931"/>
                </a:stretch>
              </a:blipFill>
            </p:spPr>
            <p:txBody>
              <a:bodyPr/>
              <a:lstStyle/>
              <a:p>
                <a:r>
                  <a:rPr lang="en-US">
                    <a:noFill/>
                  </a:rPr>
                  <a:t> </a:t>
                </a:r>
              </a:p>
            </p:txBody>
          </p:sp>
        </mc:Fallback>
      </mc:AlternateContent>
      <p:sp>
        <p:nvSpPr>
          <p:cNvPr id="4" name="スライド番号プレースホルダー 3">
            <a:extLst>
              <a:ext uri="{FF2B5EF4-FFF2-40B4-BE49-F238E27FC236}">
                <a16:creationId xmlns:a16="http://schemas.microsoft.com/office/drawing/2014/main" id="{FA31B8D2-50C4-14CD-4416-FBC2865E83E7}"/>
              </a:ext>
            </a:extLst>
          </p:cNvPr>
          <p:cNvSpPr>
            <a:spLocks noGrp="1"/>
          </p:cNvSpPr>
          <p:nvPr>
            <p:ph type="sldNum" sz="quarter" idx="12"/>
          </p:nvPr>
        </p:nvSpPr>
        <p:spPr/>
        <p:txBody>
          <a:bodyPr/>
          <a:lstStyle/>
          <a:p>
            <a:fld id="{B16735D3-C9E7-F649-AF37-A9D08763696D}" type="slidenum">
              <a:rPr lang="ja-JP" altLang="en-US" smtClean="0"/>
              <a:pPr/>
              <a:t>33</a:t>
            </a:fld>
            <a:endParaRPr lang="ja-JP" altLang="en-US"/>
          </a:p>
        </p:txBody>
      </p:sp>
      <p:pic>
        <p:nvPicPr>
          <p:cNvPr id="5" name="図 4">
            <a:extLst>
              <a:ext uri="{FF2B5EF4-FFF2-40B4-BE49-F238E27FC236}">
                <a16:creationId xmlns:a16="http://schemas.microsoft.com/office/drawing/2014/main" id="{5BBEBD9E-A242-81D9-A4C1-6ABD9497265E}"/>
              </a:ext>
            </a:extLst>
          </p:cNvPr>
          <p:cNvPicPr>
            <a:picLocks noChangeAspect="1"/>
          </p:cNvPicPr>
          <p:nvPr/>
        </p:nvPicPr>
        <p:blipFill>
          <a:blip r:embed="rId3"/>
          <a:stretch>
            <a:fillRect/>
          </a:stretch>
        </p:blipFill>
        <p:spPr>
          <a:xfrm>
            <a:off x="396000" y="2562737"/>
            <a:ext cx="8259905" cy="1092849"/>
          </a:xfrm>
          <a:prstGeom prst="rect">
            <a:avLst/>
          </a:prstGeom>
        </p:spPr>
      </p:pic>
    </p:spTree>
    <p:extLst>
      <p:ext uri="{BB962C8B-B14F-4D97-AF65-F5344CB8AC3E}">
        <p14:creationId xmlns:p14="http://schemas.microsoft.com/office/powerpoint/2010/main" val="349747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3A9EFC-AA80-F438-2488-56E3A9346851}"/>
              </a:ext>
            </a:extLst>
          </p:cNvPr>
          <p:cNvSpPr>
            <a:spLocks noGrp="1"/>
          </p:cNvSpPr>
          <p:nvPr>
            <p:ph type="title"/>
          </p:nvPr>
        </p:nvSpPr>
        <p:spPr/>
        <p:txBody>
          <a:bodyPr/>
          <a:lstStyle/>
          <a:p>
            <a:r>
              <a:rPr lang="ja-JP" altLang="en-US"/>
              <a:t>評価指標の式</a:t>
            </a:r>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74BDDF8-8D24-D7AC-1172-0F1945CB4A65}"/>
                  </a:ext>
                </a:extLst>
              </p:cNvPr>
              <p:cNvSpPr>
                <a:spLocks noGrp="1"/>
              </p:cNvSpPr>
              <p:nvPr>
                <p:ph idx="1"/>
              </p:nvPr>
            </p:nvSpPr>
            <p:spPr/>
            <p:txBody>
              <a:bodyPr/>
              <a:lstStyle/>
              <a:p>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𝐺𝑇</m:t>
                        </m:r>
                      </m:e>
                      <m:sub>
                        <m:r>
                          <a:rPr lang="en-US" altLang="ja-JP" i="1">
                            <a:latin typeface="Cambria Math" panose="02040503050406030204" pitchFamily="18" charset="0"/>
                          </a:rPr>
                          <m:t>𝑖</m:t>
                        </m:r>
                      </m:sub>
                    </m:sSub>
                  </m:oMath>
                </a14:m>
                <a:r>
                  <a:rPr kumimoji="1" lang="en-US" altLang="ja-JP"/>
                  <a:t>: </a:t>
                </a:r>
                <a:r>
                  <a:rPr kumimoji="1" lang="ja-JP" altLang="en-US"/>
                  <a:t>投稿</a:t>
                </a: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Sub>
                    <m:r>
                      <a:rPr lang="ja-JP" altLang="en-US" i="1">
                        <a:latin typeface="Cambria Math" panose="02040503050406030204" pitchFamily="18" charset="0"/>
                      </a:rPr>
                      <m:t>の</m:t>
                    </m:r>
                  </m:oMath>
                </a14:m>
                <a:r>
                  <a:rPr kumimoji="1" lang="ja-JP" altLang="en-US"/>
                  <a:t>グランドトゥルース</a:t>
                </a:r>
                <a:endParaRPr kumimoji="1" lang="en-US" altLang="ja-JP"/>
              </a:p>
              <a:p>
                <a14:m>
                  <m:oMath xmlns:m="http://schemas.openxmlformats.org/officeDocument/2006/math">
                    <m:sSubSup>
                      <m:sSubSupPr>
                        <m:ctrlPr>
                          <a:rPr lang="en-US" altLang="ja-JP" i="1" smtClean="0">
                            <a:latin typeface="Cambria Math" panose="02040503050406030204" pitchFamily="18" charset="0"/>
                          </a:rPr>
                        </m:ctrlPr>
                      </m:sSubSupPr>
                      <m:e>
                        <m:r>
                          <a:rPr lang="en-US" altLang="ja-JP" b="0" i="1" smtClean="0">
                            <a:latin typeface="Cambria Math" panose="02040503050406030204" pitchFamily="18" charset="0"/>
                          </a:rPr>
                          <m:t>𝐼𝑡𝑒𝑚</m:t>
                        </m:r>
                      </m:e>
                      <m:sub>
                        <m:r>
                          <a:rPr lang="en-US" altLang="ja-JP" b="0" i="1" smtClean="0">
                            <a:latin typeface="Cambria Math" panose="02040503050406030204" pitchFamily="18" charset="0"/>
                          </a:rPr>
                          <m:t>𝑖</m:t>
                        </m:r>
                      </m:sub>
                      <m:sup>
                        <m:r>
                          <a:rPr lang="en-US" altLang="ja-JP" b="0" i="1" smtClean="0">
                            <a:latin typeface="Cambria Math" panose="02040503050406030204" pitchFamily="18" charset="0"/>
                          </a:rPr>
                          <m:t>𝑘</m:t>
                        </m:r>
                      </m:sup>
                    </m:sSubSup>
                  </m:oMath>
                </a14:m>
                <a:r>
                  <a:rPr kumimoji="1" lang="en-US" altLang="ja-JP"/>
                  <a:t>: </a:t>
                </a:r>
                <a:r>
                  <a:rPr kumimoji="1" lang="ja-JP" altLang="en-US"/>
                  <a:t>モデルによって投稿</a:t>
                </a:r>
                <a14:m>
                  <m:oMath xmlns:m="http://schemas.openxmlformats.org/officeDocument/2006/math">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𝑥</m:t>
                        </m:r>
                      </m:e>
                      <m:sub>
                        <m:r>
                          <a:rPr lang="en-US" altLang="ja-JP" i="1">
                            <a:latin typeface="Cambria Math" panose="02040503050406030204" pitchFamily="18" charset="0"/>
                          </a:rPr>
                          <m:t>𝑖</m:t>
                        </m:r>
                      </m:sub>
                    </m:sSub>
                  </m:oMath>
                </a14:m>
                <a:r>
                  <a:rPr kumimoji="1" lang="ja-JP" altLang="en-US"/>
                  <a:t>から推定された</a:t>
                </a:r>
                <a:br>
                  <a:rPr kumimoji="1" lang="en-US" altLang="ja-JP"/>
                </a:br>
                <a:r>
                  <a:rPr kumimoji="1" lang="en-US" altLang="ja-JP"/>
                  <a:t>	</a:t>
                </a:r>
                <a:r>
                  <a:rPr kumimoji="1" lang="ja-JP" altLang="en-US"/>
                  <a:t>　関連度の高い上位</a:t>
                </a:r>
                <a14:m>
                  <m:oMath xmlns:m="http://schemas.openxmlformats.org/officeDocument/2006/math">
                    <m:r>
                      <a:rPr lang="en-US" altLang="ja-JP" b="0" i="1" smtClean="0">
                        <a:latin typeface="Cambria Math" panose="02040503050406030204" pitchFamily="18" charset="0"/>
                      </a:rPr>
                      <m:t>𝑘</m:t>
                    </m:r>
                  </m:oMath>
                </a14:m>
                <a:r>
                  <a:rPr kumimoji="1" lang="ja-JP" altLang="en-US"/>
                  <a:t>のドキュメントの項目</a:t>
                </a:r>
                <a:endParaRPr kumimoji="1" lang="en-US" altLang="ja-JP"/>
              </a:p>
              <a:p>
                <a:endParaRPr kumimoji="1" lang="ja-JP" altLang="en-US"/>
              </a:p>
            </p:txBody>
          </p:sp>
        </mc:Choice>
        <mc:Fallback xmlns="">
          <p:sp>
            <p:nvSpPr>
              <p:cNvPr id="3" name="コンテンツ プレースホルダー 2">
                <a:extLst>
                  <a:ext uri="{FF2B5EF4-FFF2-40B4-BE49-F238E27FC236}">
                    <a16:creationId xmlns:a16="http://schemas.microsoft.com/office/drawing/2014/main" id="{B74BDDF8-8D24-D7AC-1172-0F1945CB4A65}"/>
                  </a:ext>
                </a:extLst>
              </p:cNvPr>
              <p:cNvSpPr>
                <a:spLocks noGrp="1" noRot="1" noChangeAspect="1" noMove="1" noResize="1" noEditPoints="1" noAdjustHandles="1" noChangeArrowheads="1" noChangeShapeType="1" noTextEdit="1"/>
              </p:cNvSpPr>
              <p:nvPr>
                <p:ph idx="1"/>
              </p:nvPr>
            </p:nvSpPr>
            <p:spPr>
              <a:blipFill>
                <a:blip r:embed="rId2"/>
                <a:stretch>
                  <a:fillRect t="-2445" r="-511"/>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2F7DA5C-33D2-0CD8-B3C8-34B45B2B5596}"/>
              </a:ext>
            </a:extLst>
          </p:cNvPr>
          <p:cNvSpPr>
            <a:spLocks noGrp="1"/>
          </p:cNvSpPr>
          <p:nvPr>
            <p:ph type="sldNum" sz="quarter" idx="12"/>
          </p:nvPr>
        </p:nvSpPr>
        <p:spPr/>
        <p:txBody>
          <a:bodyPr/>
          <a:lstStyle/>
          <a:p>
            <a:fld id="{B16735D3-C9E7-F649-AF37-A9D08763696D}" type="slidenum">
              <a:rPr lang="ja-JP" altLang="en-US" smtClean="0"/>
              <a:pPr/>
              <a:t>34</a:t>
            </a:fld>
            <a:endParaRPr lang="ja-JP" altLang="en-US"/>
          </a:p>
        </p:txBody>
      </p:sp>
      <p:pic>
        <p:nvPicPr>
          <p:cNvPr id="8" name="図 7">
            <a:extLst>
              <a:ext uri="{FF2B5EF4-FFF2-40B4-BE49-F238E27FC236}">
                <a16:creationId xmlns:a16="http://schemas.microsoft.com/office/drawing/2014/main" id="{4BA6D965-E925-4BA7-923E-890281CE1540}"/>
              </a:ext>
            </a:extLst>
          </p:cNvPr>
          <p:cNvPicPr>
            <a:picLocks noChangeAspect="1"/>
          </p:cNvPicPr>
          <p:nvPr/>
        </p:nvPicPr>
        <p:blipFill>
          <a:blip r:embed="rId3"/>
          <a:stretch>
            <a:fillRect/>
          </a:stretch>
        </p:blipFill>
        <p:spPr>
          <a:xfrm>
            <a:off x="562360" y="3219128"/>
            <a:ext cx="6140766" cy="1454225"/>
          </a:xfrm>
          <a:prstGeom prst="rect">
            <a:avLst/>
          </a:prstGeom>
        </p:spPr>
      </p:pic>
      <p:pic>
        <p:nvPicPr>
          <p:cNvPr id="10" name="図 9">
            <a:extLst>
              <a:ext uri="{FF2B5EF4-FFF2-40B4-BE49-F238E27FC236}">
                <a16:creationId xmlns:a16="http://schemas.microsoft.com/office/drawing/2014/main" id="{579817E5-4CA6-4140-9417-D7046D8166F9}"/>
              </a:ext>
            </a:extLst>
          </p:cNvPr>
          <p:cNvPicPr>
            <a:picLocks noChangeAspect="1"/>
          </p:cNvPicPr>
          <p:nvPr/>
        </p:nvPicPr>
        <p:blipFill>
          <a:blip r:embed="rId4"/>
          <a:stretch>
            <a:fillRect/>
          </a:stretch>
        </p:blipFill>
        <p:spPr>
          <a:xfrm>
            <a:off x="570389" y="4673353"/>
            <a:ext cx="7677545" cy="2140060"/>
          </a:xfrm>
          <a:prstGeom prst="rect">
            <a:avLst/>
          </a:prstGeom>
        </p:spPr>
      </p:pic>
    </p:spTree>
    <p:extLst>
      <p:ext uri="{BB962C8B-B14F-4D97-AF65-F5344CB8AC3E}">
        <p14:creationId xmlns:p14="http://schemas.microsoft.com/office/powerpoint/2010/main" val="690306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FD65FC-A422-8D56-B6A4-0E06A25F7CA8}"/>
              </a:ext>
            </a:extLst>
          </p:cNvPr>
          <p:cNvSpPr>
            <a:spLocks noGrp="1"/>
          </p:cNvSpPr>
          <p:nvPr>
            <p:ph type="title"/>
          </p:nvPr>
        </p:nvSpPr>
        <p:spPr/>
        <p:txBody>
          <a:bodyPr/>
          <a:lstStyle/>
          <a:p>
            <a:r>
              <a:rPr lang="ja-JP" altLang="en-US"/>
              <a:t>項目ごとの訓練データの数（計</a:t>
            </a:r>
            <a:r>
              <a:rPr lang="en-US" altLang="ja-JP"/>
              <a:t>47877</a:t>
            </a:r>
            <a:r>
              <a:rPr lang="ja-JP" altLang="en-US"/>
              <a:t>）</a:t>
            </a:r>
            <a:endParaRPr kumimoji="1" lang="ja-JP" altLang="en-US"/>
          </a:p>
        </p:txBody>
      </p:sp>
      <p:sp>
        <p:nvSpPr>
          <p:cNvPr id="4" name="スライド番号プレースホルダー 3">
            <a:extLst>
              <a:ext uri="{FF2B5EF4-FFF2-40B4-BE49-F238E27FC236}">
                <a16:creationId xmlns:a16="http://schemas.microsoft.com/office/drawing/2014/main" id="{F6AD76F3-B191-0A9E-C900-42EC9DE3EFB8}"/>
              </a:ext>
            </a:extLst>
          </p:cNvPr>
          <p:cNvSpPr>
            <a:spLocks noGrp="1"/>
          </p:cNvSpPr>
          <p:nvPr>
            <p:ph type="sldNum" sz="quarter" idx="12"/>
          </p:nvPr>
        </p:nvSpPr>
        <p:spPr/>
        <p:txBody>
          <a:bodyPr/>
          <a:lstStyle/>
          <a:p>
            <a:fld id="{B16735D3-C9E7-F649-AF37-A9D08763696D}" type="slidenum">
              <a:rPr lang="ja-JP" altLang="en-US" smtClean="0"/>
              <a:pPr/>
              <a:t>35</a:t>
            </a:fld>
            <a:endParaRPr lang="ja-JP" altLang="en-US"/>
          </a:p>
        </p:txBody>
      </p:sp>
      <p:graphicFrame>
        <p:nvGraphicFramePr>
          <p:cNvPr id="6" name="表 5">
            <a:extLst>
              <a:ext uri="{FF2B5EF4-FFF2-40B4-BE49-F238E27FC236}">
                <a16:creationId xmlns:a16="http://schemas.microsoft.com/office/drawing/2014/main" id="{220741A5-373B-31F9-7D03-0445E50BB5AB}"/>
              </a:ext>
            </a:extLst>
          </p:cNvPr>
          <p:cNvGraphicFramePr>
            <a:graphicFrameLocks noGrp="1"/>
          </p:cNvGraphicFramePr>
          <p:nvPr>
            <p:extLst>
              <p:ext uri="{D42A27DB-BD31-4B8C-83A1-F6EECF244321}">
                <p14:modId xmlns:p14="http://schemas.microsoft.com/office/powerpoint/2010/main" val="1108317596"/>
              </p:ext>
            </p:extLst>
          </p:nvPr>
        </p:nvGraphicFramePr>
        <p:xfrm>
          <a:off x="182401" y="1692000"/>
          <a:ext cx="4303000" cy="4625672"/>
        </p:xfrm>
        <a:graphic>
          <a:graphicData uri="http://schemas.openxmlformats.org/drawingml/2006/table">
            <a:tbl>
              <a:tblPr firstRow="1" bandRow="1">
                <a:tableStyleId>{5C22544A-7EE6-4342-B048-85BDC9FD1C3A}</a:tableStyleId>
              </a:tblPr>
              <a:tblGrid>
                <a:gridCol w="3455725">
                  <a:extLst>
                    <a:ext uri="{9D8B030D-6E8A-4147-A177-3AD203B41FA5}">
                      <a16:colId xmlns:a16="http://schemas.microsoft.com/office/drawing/2014/main" val="2860149756"/>
                    </a:ext>
                  </a:extLst>
                </a:gridCol>
                <a:gridCol w="847275">
                  <a:extLst>
                    <a:ext uri="{9D8B030D-6E8A-4147-A177-3AD203B41FA5}">
                      <a16:colId xmlns:a16="http://schemas.microsoft.com/office/drawing/2014/main" val="145748252"/>
                    </a:ext>
                  </a:extLst>
                </a:gridCol>
              </a:tblGrid>
              <a:tr h="373312">
                <a:tc>
                  <a:txBody>
                    <a:bodyPr/>
                    <a:lstStyle/>
                    <a:p>
                      <a:pPr algn="ctr"/>
                      <a:r>
                        <a:rPr kumimoji="1" lang="ja-JP" altLang="en-US" sz="1600"/>
                        <a:t>項目</a:t>
                      </a:r>
                    </a:p>
                  </a:txBody>
                  <a:tcPr/>
                </a:tc>
                <a:tc>
                  <a:txBody>
                    <a:bodyPr/>
                    <a:lstStyle/>
                    <a:p>
                      <a:pPr algn="ctr"/>
                      <a:r>
                        <a:rPr kumimoji="1" lang="ja-JP" altLang="en-US" sz="1600"/>
                        <a:t>投稿数</a:t>
                      </a:r>
                    </a:p>
                  </a:txBody>
                  <a:tcPr/>
                </a:tc>
                <a:extLst>
                  <a:ext uri="{0D108BD9-81ED-4DB2-BD59-A6C34878D82A}">
                    <a16:rowId xmlns:a16="http://schemas.microsoft.com/office/drawing/2014/main" val="1223974956"/>
                  </a:ext>
                </a:extLst>
              </a:tr>
              <a:tr h="425236">
                <a:tc>
                  <a:txBody>
                    <a:bodyPr/>
                    <a:lstStyle/>
                    <a:p>
                      <a:r>
                        <a:rPr lang="en-US" sz="1600"/>
                        <a:t>4.1. if Statements</a:t>
                      </a:r>
                    </a:p>
                  </a:txBody>
                  <a:tcPr anchor="ctr">
                    <a:solidFill>
                      <a:srgbClr val="E8E9F0"/>
                    </a:solidFill>
                  </a:tcPr>
                </a:tc>
                <a:tc>
                  <a:txBody>
                    <a:bodyPr/>
                    <a:lstStyle/>
                    <a:p>
                      <a:pPr algn="r" rtl="0" fontAlgn="b"/>
                      <a:r>
                        <a:rPr lang="en-US" altLang="ja-JP">
                          <a:effectLst/>
                        </a:rPr>
                        <a:t>3546</a:t>
                      </a:r>
                    </a:p>
                  </a:txBody>
                  <a:tcPr marL="28575" marR="28575" marT="19050" marB="19050" anchor="b">
                    <a:solidFill>
                      <a:srgbClr val="E8E9F0"/>
                    </a:solidFill>
                  </a:tcPr>
                </a:tc>
                <a:extLst>
                  <a:ext uri="{0D108BD9-81ED-4DB2-BD59-A6C34878D82A}">
                    <a16:rowId xmlns:a16="http://schemas.microsoft.com/office/drawing/2014/main" val="2776099512"/>
                  </a:ext>
                </a:extLst>
              </a:tr>
              <a:tr h="425236">
                <a:tc>
                  <a:txBody>
                    <a:bodyPr/>
                    <a:lstStyle/>
                    <a:p>
                      <a:r>
                        <a:rPr lang="en-US" sz="1600"/>
                        <a:t>4.2. for Statements</a:t>
                      </a:r>
                    </a:p>
                  </a:txBody>
                  <a:tcPr anchor="ctr">
                    <a:solidFill>
                      <a:srgbClr val="E8E9F0"/>
                    </a:solidFill>
                  </a:tcPr>
                </a:tc>
                <a:tc>
                  <a:txBody>
                    <a:bodyPr/>
                    <a:lstStyle/>
                    <a:p>
                      <a:pPr algn="r" rtl="0" fontAlgn="b"/>
                      <a:r>
                        <a:rPr lang="en-US" altLang="ja-JP">
                          <a:effectLst/>
                        </a:rPr>
                        <a:t>7223</a:t>
                      </a:r>
                    </a:p>
                  </a:txBody>
                  <a:tcPr marL="28575" marR="28575" marT="19050" marB="19050" anchor="b">
                    <a:solidFill>
                      <a:srgbClr val="E8E9F0"/>
                    </a:solidFill>
                  </a:tcPr>
                </a:tc>
                <a:extLst>
                  <a:ext uri="{0D108BD9-81ED-4DB2-BD59-A6C34878D82A}">
                    <a16:rowId xmlns:a16="http://schemas.microsoft.com/office/drawing/2014/main" val="1190415484"/>
                  </a:ext>
                </a:extLst>
              </a:tr>
              <a:tr h="425236">
                <a:tc>
                  <a:txBody>
                    <a:bodyPr/>
                    <a:lstStyle/>
                    <a:p>
                      <a:r>
                        <a:rPr lang="en-US" sz="1600"/>
                        <a:t>4.3. The range() Function</a:t>
                      </a:r>
                    </a:p>
                  </a:txBody>
                  <a:tcPr anchor="ctr">
                    <a:solidFill>
                      <a:srgbClr val="E8E9F0"/>
                    </a:solidFill>
                  </a:tcPr>
                </a:tc>
                <a:tc>
                  <a:txBody>
                    <a:bodyPr/>
                    <a:lstStyle/>
                    <a:p>
                      <a:pPr algn="r" rtl="0" fontAlgn="b"/>
                      <a:r>
                        <a:rPr lang="en-US" altLang="ja-JP">
                          <a:effectLst/>
                        </a:rPr>
                        <a:t>34</a:t>
                      </a:r>
                    </a:p>
                  </a:txBody>
                  <a:tcPr marL="28575" marR="28575" marT="19050" marB="19050" anchor="b">
                    <a:solidFill>
                      <a:srgbClr val="E8E9F0"/>
                    </a:solidFill>
                  </a:tcPr>
                </a:tc>
                <a:extLst>
                  <a:ext uri="{0D108BD9-81ED-4DB2-BD59-A6C34878D82A}">
                    <a16:rowId xmlns:a16="http://schemas.microsoft.com/office/drawing/2014/main" val="4206787996"/>
                  </a:ext>
                </a:extLst>
              </a:tr>
              <a:tr h="850472">
                <a:tc>
                  <a:txBody>
                    <a:bodyPr/>
                    <a:lstStyle/>
                    <a:p>
                      <a:r>
                        <a:rPr lang="en-US" sz="1600"/>
                        <a:t>4.4. break and continue Statements, </a:t>
                      </a:r>
                      <a:br>
                        <a:rPr lang="en-US" sz="1600"/>
                      </a:br>
                      <a:r>
                        <a:rPr lang="en-US" sz="1600"/>
                        <a:t>      and else Clauses on Loops</a:t>
                      </a:r>
                    </a:p>
                  </a:txBody>
                  <a:tcPr anchor="ctr">
                    <a:solidFill>
                      <a:srgbClr val="E8E9F0"/>
                    </a:solidFill>
                  </a:tcPr>
                </a:tc>
                <a:tc>
                  <a:txBody>
                    <a:bodyPr/>
                    <a:lstStyle/>
                    <a:p>
                      <a:pPr algn="r" rtl="0" fontAlgn="b"/>
                      <a:r>
                        <a:rPr lang="en-US" altLang="ja-JP">
                          <a:effectLst/>
                        </a:rPr>
                        <a:t>284</a:t>
                      </a:r>
                    </a:p>
                  </a:txBody>
                  <a:tcPr marL="28575" marR="28575" marT="19050" marB="19050" anchor="ctr">
                    <a:solidFill>
                      <a:srgbClr val="E8E9F0"/>
                    </a:solidFill>
                  </a:tcPr>
                </a:tc>
                <a:extLst>
                  <a:ext uri="{0D108BD9-81ED-4DB2-BD59-A6C34878D82A}">
                    <a16:rowId xmlns:a16="http://schemas.microsoft.com/office/drawing/2014/main" val="2682843679"/>
                  </a:ext>
                </a:extLst>
              </a:tr>
              <a:tr h="425236">
                <a:tc>
                  <a:txBody>
                    <a:bodyPr/>
                    <a:lstStyle/>
                    <a:p>
                      <a:r>
                        <a:rPr lang="en-US" sz="1600"/>
                        <a:t>4.7 Defining Functions</a:t>
                      </a:r>
                    </a:p>
                  </a:txBody>
                  <a:tcPr anchor="ctr">
                    <a:solidFill>
                      <a:srgbClr val="E8E9F0"/>
                    </a:solidFill>
                  </a:tcPr>
                </a:tc>
                <a:tc>
                  <a:txBody>
                    <a:bodyPr/>
                    <a:lstStyle/>
                    <a:p>
                      <a:pPr algn="r" rtl="0" fontAlgn="b"/>
                      <a:r>
                        <a:rPr lang="en-US" altLang="ja-JP">
                          <a:effectLst/>
                        </a:rPr>
                        <a:t>4</a:t>
                      </a:r>
                    </a:p>
                  </a:txBody>
                  <a:tcPr marL="28575" marR="28575" marT="19050" marB="19050" anchor="b">
                    <a:solidFill>
                      <a:srgbClr val="E8E9F0"/>
                    </a:solidFill>
                  </a:tcPr>
                </a:tc>
                <a:extLst>
                  <a:ext uri="{0D108BD9-81ED-4DB2-BD59-A6C34878D82A}">
                    <a16:rowId xmlns:a16="http://schemas.microsoft.com/office/drawing/2014/main" val="2532361003"/>
                  </a:ext>
                </a:extLst>
              </a:tr>
              <a:tr h="425236">
                <a:tc>
                  <a:txBody>
                    <a:bodyPr/>
                    <a:lstStyle/>
                    <a:p>
                      <a:r>
                        <a:rPr lang="en-US" sz="1600"/>
                        <a:t>4.8.1. Default Argument Values</a:t>
                      </a:r>
                    </a:p>
                  </a:txBody>
                  <a:tcPr anchor="ctr">
                    <a:solidFill>
                      <a:srgbClr val="E8E9F0"/>
                    </a:solidFill>
                  </a:tcPr>
                </a:tc>
                <a:tc>
                  <a:txBody>
                    <a:bodyPr/>
                    <a:lstStyle/>
                    <a:p>
                      <a:pPr algn="r" rtl="0" fontAlgn="b"/>
                      <a:r>
                        <a:rPr lang="en-US" altLang="ja-JP">
                          <a:effectLst/>
                        </a:rPr>
                        <a:t>36</a:t>
                      </a:r>
                    </a:p>
                  </a:txBody>
                  <a:tcPr marL="28575" marR="28575" marT="19050" marB="19050" anchor="b">
                    <a:solidFill>
                      <a:srgbClr val="E8E9F0"/>
                    </a:solidFill>
                  </a:tcPr>
                </a:tc>
                <a:extLst>
                  <a:ext uri="{0D108BD9-81ED-4DB2-BD59-A6C34878D82A}">
                    <a16:rowId xmlns:a16="http://schemas.microsoft.com/office/drawing/2014/main" val="1809277298"/>
                  </a:ext>
                </a:extLst>
              </a:tr>
              <a:tr h="425236">
                <a:tc>
                  <a:txBody>
                    <a:bodyPr/>
                    <a:lstStyle/>
                    <a:p>
                      <a:r>
                        <a:rPr lang="en-US" sz="1600"/>
                        <a:t>4.8.2. Keyword Arguments</a:t>
                      </a:r>
                    </a:p>
                  </a:txBody>
                  <a:tcPr anchor="ctr">
                    <a:solidFill>
                      <a:srgbClr val="E8E9F0"/>
                    </a:solidFill>
                  </a:tcPr>
                </a:tc>
                <a:tc>
                  <a:txBody>
                    <a:bodyPr/>
                    <a:lstStyle/>
                    <a:p>
                      <a:pPr algn="r" rtl="0" fontAlgn="b"/>
                      <a:r>
                        <a:rPr lang="en-US" altLang="ja-JP">
                          <a:effectLst/>
                        </a:rPr>
                        <a:t>405</a:t>
                      </a:r>
                    </a:p>
                  </a:txBody>
                  <a:tcPr marL="28575" marR="28575" marT="19050" marB="19050" anchor="b">
                    <a:solidFill>
                      <a:srgbClr val="E8E9F0"/>
                    </a:solidFill>
                  </a:tcPr>
                </a:tc>
                <a:extLst>
                  <a:ext uri="{0D108BD9-81ED-4DB2-BD59-A6C34878D82A}">
                    <a16:rowId xmlns:a16="http://schemas.microsoft.com/office/drawing/2014/main" val="1660992617"/>
                  </a:ext>
                </a:extLst>
              </a:tr>
              <a:tr h="425236">
                <a:tc>
                  <a:txBody>
                    <a:bodyPr/>
                    <a:lstStyle/>
                    <a:p>
                      <a:r>
                        <a:rPr lang="en-US" sz="1600"/>
                        <a:t>4.8.5. Unpacking Argument Lists</a:t>
                      </a:r>
                    </a:p>
                  </a:txBody>
                  <a:tcPr anchor="ctr">
                    <a:solidFill>
                      <a:srgbClr val="E8E9F0"/>
                    </a:solidFill>
                  </a:tcPr>
                </a:tc>
                <a:tc>
                  <a:txBody>
                    <a:bodyPr/>
                    <a:lstStyle/>
                    <a:p>
                      <a:pPr algn="r" rtl="0" fontAlgn="b"/>
                      <a:r>
                        <a:rPr lang="en-US" altLang="ja-JP">
                          <a:effectLst/>
                        </a:rPr>
                        <a:t>45</a:t>
                      </a:r>
                    </a:p>
                  </a:txBody>
                  <a:tcPr marL="28575" marR="28575" marT="19050" marB="19050" anchor="b">
                    <a:solidFill>
                      <a:srgbClr val="E8E9F0"/>
                    </a:solidFill>
                  </a:tcPr>
                </a:tc>
                <a:extLst>
                  <a:ext uri="{0D108BD9-81ED-4DB2-BD59-A6C34878D82A}">
                    <a16:rowId xmlns:a16="http://schemas.microsoft.com/office/drawing/2014/main" val="513845699"/>
                  </a:ext>
                </a:extLst>
              </a:tr>
              <a:tr h="42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a:t>4.8.6. Lambda Expressions</a:t>
                      </a:r>
                    </a:p>
                  </a:txBody>
                  <a:tcPr anchor="ctr">
                    <a:solidFill>
                      <a:srgbClr val="E8E9F0"/>
                    </a:solidFill>
                  </a:tcPr>
                </a:tc>
                <a:tc>
                  <a:txBody>
                    <a:bodyPr/>
                    <a:lstStyle/>
                    <a:p>
                      <a:pPr algn="r" rtl="0" fontAlgn="b"/>
                      <a:r>
                        <a:rPr lang="en-US" altLang="ja-JP">
                          <a:effectLst/>
                        </a:rPr>
                        <a:t>2368</a:t>
                      </a:r>
                    </a:p>
                  </a:txBody>
                  <a:tcPr marL="28575" marR="28575" marT="19050" marB="19050" anchor="b">
                    <a:solidFill>
                      <a:srgbClr val="E8E9F0"/>
                    </a:solidFill>
                  </a:tcPr>
                </a:tc>
                <a:extLst>
                  <a:ext uri="{0D108BD9-81ED-4DB2-BD59-A6C34878D82A}">
                    <a16:rowId xmlns:a16="http://schemas.microsoft.com/office/drawing/2014/main" val="4212570915"/>
                  </a:ext>
                </a:extLst>
              </a:tr>
            </a:tbl>
          </a:graphicData>
        </a:graphic>
      </p:graphicFrame>
      <p:graphicFrame>
        <p:nvGraphicFramePr>
          <p:cNvPr id="7" name="表 6">
            <a:extLst>
              <a:ext uri="{FF2B5EF4-FFF2-40B4-BE49-F238E27FC236}">
                <a16:creationId xmlns:a16="http://schemas.microsoft.com/office/drawing/2014/main" id="{D29B6569-FA2A-54C9-D571-40E99F77A509}"/>
              </a:ext>
            </a:extLst>
          </p:cNvPr>
          <p:cNvGraphicFramePr>
            <a:graphicFrameLocks noGrp="1"/>
          </p:cNvGraphicFramePr>
          <p:nvPr>
            <p:extLst>
              <p:ext uri="{D42A27DB-BD31-4B8C-83A1-F6EECF244321}">
                <p14:modId xmlns:p14="http://schemas.microsoft.com/office/powerpoint/2010/main" val="2674074676"/>
              </p:ext>
            </p:extLst>
          </p:nvPr>
        </p:nvGraphicFramePr>
        <p:xfrm>
          <a:off x="4658601" y="1692000"/>
          <a:ext cx="4356100" cy="4625668"/>
        </p:xfrm>
        <a:graphic>
          <a:graphicData uri="http://schemas.openxmlformats.org/drawingml/2006/table">
            <a:tbl>
              <a:tblPr firstRow="1" bandRow="1">
                <a:tableStyleId>{5C22544A-7EE6-4342-B048-85BDC9FD1C3A}</a:tableStyleId>
              </a:tblPr>
              <a:tblGrid>
                <a:gridCol w="3333479">
                  <a:extLst>
                    <a:ext uri="{9D8B030D-6E8A-4147-A177-3AD203B41FA5}">
                      <a16:colId xmlns:a16="http://schemas.microsoft.com/office/drawing/2014/main" val="2860149756"/>
                    </a:ext>
                  </a:extLst>
                </a:gridCol>
                <a:gridCol w="1022621">
                  <a:extLst>
                    <a:ext uri="{9D8B030D-6E8A-4147-A177-3AD203B41FA5}">
                      <a16:colId xmlns:a16="http://schemas.microsoft.com/office/drawing/2014/main" val="145748252"/>
                    </a:ext>
                  </a:extLst>
                </a:gridCol>
              </a:tblGrid>
              <a:tr h="376708">
                <a:tc>
                  <a:txBody>
                    <a:bodyPr/>
                    <a:lstStyle/>
                    <a:p>
                      <a:pPr algn="ctr"/>
                      <a:r>
                        <a:rPr kumimoji="1" lang="ja-JP" altLang="en-US" sz="1600"/>
                        <a:t>項目</a:t>
                      </a:r>
                    </a:p>
                  </a:txBody>
                  <a:tcPr/>
                </a:tc>
                <a:tc>
                  <a:txBody>
                    <a:bodyPr/>
                    <a:lstStyle/>
                    <a:p>
                      <a:pPr algn="ctr"/>
                      <a:r>
                        <a:rPr kumimoji="1" lang="ja-JP" altLang="en-US" sz="1600"/>
                        <a:t>投稿数</a:t>
                      </a:r>
                    </a:p>
                  </a:txBody>
                  <a:tcPr/>
                </a:tc>
                <a:extLst>
                  <a:ext uri="{0D108BD9-81ED-4DB2-BD59-A6C34878D82A}">
                    <a16:rowId xmlns:a16="http://schemas.microsoft.com/office/drawing/2014/main" val="1223974956"/>
                  </a:ext>
                </a:extLst>
              </a:tr>
              <a:tr h="424896">
                <a:tc>
                  <a:txBody>
                    <a:bodyPr/>
                    <a:lstStyle/>
                    <a:p>
                      <a:r>
                        <a:rPr lang="en-US" sz="1600" u="none">
                          <a:solidFill>
                            <a:schemeClr val="tx1"/>
                          </a:solidFill>
                        </a:rPr>
                        <a:t>4.8.8. Function Annotations</a:t>
                      </a:r>
                    </a:p>
                  </a:txBody>
                  <a:tcPr anchor="ctr">
                    <a:solidFill>
                      <a:srgbClr val="E8E9F0"/>
                    </a:solidFill>
                  </a:tcPr>
                </a:tc>
                <a:tc>
                  <a:txBody>
                    <a:bodyPr/>
                    <a:lstStyle/>
                    <a:p>
                      <a:pPr algn="r" rtl="0" fontAlgn="b"/>
                      <a:r>
                        <a:rPr lang="en-US" altLang="ja-JP">
                          <a:effectLst/>
                        </a:rPr>
                        <a:t>9</a:t>
                      </a:r>
                    </a:p>
                  </a:txBody>
                  <a:tcPr marL="28575" marR="28575" marT="19050" marB="19050" anchor="b">
                    <a:solidFill>
                      <a:srgbClr val="E8E9F0"/>
                    </a:solidFill>
                  </a:tcPr>
                </a:tc>
                <a:extLst>
                  <a:ext uri="{0D108BD9-81ED-4DB2-BD59-A6C34878D82A}">
                    <a16:rowId xmlns:a16="http://schemas.microsoft.com/office/drawing/2014/main" val="2776099512"/>
                  </a:ext>
                </a:extLst>
              </a:tr>
              <a:tr h="424896">
                <a:tc>
                  <a:txBody>
                    <a:bodyPr/>
                    <a:lstStyle/>
                    <a:p>
                      <a:r>
                        <a:rPr lang="en-US" sz="1600" u="none">
                          <a:solidFill>
                            <a:schemeClr val="tx1"/>
                          </a:solidFill>
                        </a:rPr>
                        <a:t>5.1.1. Using Lists as Stacks</a:t>
                      </a:r>
                    </a:p>
                  </a:txBody>
                  <a:tcPr anchor="ctr">
                    <a:solidFill>
                      <a:srgbClr val="E8E9F0"/>
                    </a:solidFill>
                  </a:tcPr>
                </a:tc>
                <a:tc>
                  <a:txBody>
                    <a:bodyPr/>
                    <a:lstStyle/>
                    <a:p>
                      <a:pPr algn="r" rtl="0" fontAlgn="b"/>
                      <a:r>
                        <a:rPr lang="en-US" altLang="ja-JP">
                          <a:effectLst/>
                        </a:rPr>
                        <a:t>306</a:t>
                      </a:r>
                    </a:p>
                  </a:txBody>
                  <a:tcPr marL="28575" marR="28575" marT="19050" marB="19050" anchor="b">
                    <a:solidFill>
                      <a:srgbClr val="E8E9F0"/>
                    </a:solidFill>
                  </a:tcPr>
                </a:tc>
                <a:extLst>
                  <a:ext uri="{0D108BD9-81ED-4DB2-BD59-A6C34878D82A}">
                    <a16:rowId xmlns:a16="http://schemas.microsoft.com/office/drawing/2014/main" val="1190415484"/>
                  </a:ext>
                </a:extLst>
              </a:tr>
              <a:tr h="424896">
                <a:tc>
                  <a:txBody>
                    <a:bodyPr/>
                    <a:lstStyle/>
                    <a:p>
                      <a:r>
                        <a:rPr lang="en-US" sz="1600" u="none">
                          <a:solidFill>
                            <a:schemeClr val="tx1"/>
                          </a:solidFill>
                        </a:rPr>
                        <a:t>5.1.2. Using Lists as Queues</a:t>
                      </a:r>
                    </a:p>
                  </a:txBody>
                  <a:tcPr anchor="ctr">
                    <a:solidFill>
                      <a:srgbClr val="E8E9F0"/>
                    </a:solidFill>
                  </a:tcPr>
                </a:tc>
                <a:tc>
                  <a:txBody>
                    <a:bodyPr/>
                    <a:lstStyle/>
                    <a:p>
                      <a:pPr algn="r" rtl="0" fontAlgn="b"/>
                      <a:r>
                        <a:rPr lang="en-US" altLang="ja-JP">
                          <a:effectLst/>
                        </a:rPr>
                        <a:t>1035</a:t>
                      </a:r>
                    </a:p>
                  </a:txBody>
                  <a:tcPr marL="28575" marR="28575" marT="19050" marB="19050" anchor="b">
                    <a:solidFill>
                      <a:srgbClr val="E8E9F0"/>
                    </a:solidFill>
                  </a:tcPr>
                </a:tc>
                <a:extLst>
                  <a:ext uri="{0D108BD9-81ED-4DB2-BD59-A6C34878D82A}">
                    <a16:rowId xmlns:a16="http://schemas.microsoft.com/office/drawing/2014/main" val="4206787996"/>
                  </a:ext>
                </a:extLst>
              </a:tr>
              <a:tr h="424896">
                <a:tc>
                  <a:txBody>
                    <a:bodyPr/>
                    <a:lstStyle/>
                    <a:p>
                      <a:r>
                        <a:rPr lang="en-US" sz="1600" u="none">
                          <a:solidFill>
                            <a:schemeClr val="tx1"/>
                          </a:solidFill>
                        </a:rPr>
                        <a:t>5.1.3. List Comprehensions </a:t>
                      </a:r>
                    </a:p>
                  </a:txBody>
                  <a:tcPr anchor="ctr">
                    <a:solidFill>
                      <a:srgbClr val="E8E9F0"/>
                    </a:solidFill>
                  </a:tcPr>
                </a:tc>
                <a:tc>
                  <a:txBody>
                    <a:bodyPr/>
                    <a:lstStyle/>
                    <a:p>
                      <a:pPr algn="r" rtl="0" fontAlgn="b"/>
                      <a:r>
                        <a:rPr lang="en-US" altLang="ja-JP">
                          <a:effectLst/>
                        </a:rPr>
                        <a:t>2607</a:t>
                      </a:r>
                    </a:p>
                  </a:txBody>
                  <a:tcPr marL="28575" marR="28575" marT="19050" marB="19050" anchor="b">
                    <a:solidFill>
                      <a:srgbClr val="E8E9F0"/>
                    </a:solidFill>
                  </a:tcPr>
                </a:tc>
                <a:extLst>
                  <a:ext uri="{0D108BD9-81ED-4DB2-BD59-A6C34878D82A}">
                    <a16:rowId xmlns:a16="http://schemas.microsoft.com/office/drawing/2014/main" val="2682843679"/>
                  </a:ext>
                </a:extLst>
              </a:tr>
              <a:tr h="424896">
                <a:tc>
                  <a:txBody>
                    <a:bodyPr/>
                    <a:lstStyle/>
                    <a:p>
                      <a:r>
                        <a:rPr lang="en-US" altLang="ja-JP" sz="1600"/>
                        <a:t>5.1.4. Nested List Comprehensions </a:t>
                      </a:r>
                      <a:endParaRPr lang="en-US" sz="1600" u="none">
                        <a:solidFill>
                          <a:schemeClr val="tx1"/>
                        </a:solidFill>
                      </a:endParaRPr>
                    </a:p>
                  </a:txBody>
                  <a:tcPr anchor="ctr">
                    <a:solidFill>
                      <a:srgbClr val="E8E9F0"/>
                    </a:solidFill>
                  </a:tcPr>
                </a:tc>
                <a:tc>
                  <a:txBody>
                    <a:bodyPr/>
                    <a:lstStyle/>
                    <a:p>
                      <a:pPr algn="r" rtl="0" fontAlgn="b"/>
                      <a:r>
                        <a:rPr lang="en-US" altLang="ja-JP">
                          <a:effectLst/>
                        </a:rPr>
                        <a:t>0</a:t>
                      </a:r>
                    </a:p>
                  </a:txBody>
                  <a:tcPr marL="28575" marR="28575" marT="19050" marB="19050" anchor="b">
                    <a:solidFill>
                      <a:srgbClr val="E8E9F0"/>
                    </a:solidFill>
                  </a:tcPr>
                </a:tc>
                <a:extLst>
                  <a:ext uri="{0D108BD9-81ED-4DB2-BD59-A6C34878D82A}">
                    <a16:rowId xmlns:a16="http://schemas.microsoft.com/office/drawing/2014/main" val="4050883028"/>
                  </a:ext>
                </a:extLst>
              </a:tr>
              <a:tr h="424896">
                <a:tc>
                  <a:txBody>
                    <a:bodyPr/>
                    <a:lstStyle/>
                    <a:p>
                      <a:r>
                        <a:rPr lang="en-US" sz="1600" u="none">
                          <a:solidFill>
                            <a:schemeClr val="tx1"/>
                          </a:solidFill>
                        </a:rPr>
                        <a:t>5.2. The del statement</a:t>
                      </a:r>
                    </a:p>
                  </a:txBody>
                  <a:tcPr anchor="ctr">
                    <a:solidFill>
                      <a:srgbClr val="E8E9F0"/>
                    </a:solidFill>
                  </a:tcPr>
                </a:tc>
                <a:tc>
                  <a:txBody>
                    <a:bodyPr/>
                    <a:lstStyle/>
                    <a:p>
                      <a:pPr algn="r" rtl="0" fontAlgn="b"/>
                      <a:r>
                        <a:rPr lang="en-US" altLang="ja-JP">
                          <a:effectLst/>
                        </a:rPr>
                        <a:t>99</a:t>
                      </a:r>
                    </a:p>
                  </a:txBody>
                  <a:tcPr marL="28575" marR="28575" marT="19050" marB="19050" anchor="b">
                    <a:solidFill>
                      <a:srgbClr val="E8E9F0"/>
                    </a:solidFill>
                  </a:tcPr>
                </a:tc>
                <a:extLst>
                  <a:ext uri="{0D108BD9-81ED-4DB2-BD59-A6C34878D82A}">
                    <a16:rowId xmlns:a16="http://schemas.microsoft.com/office/drawing/2014/main" val="2532361003"/>
                  </a:ext>
                </a:extLst>
              </a:tr>
              <a:tr h="424896">
                <a:tc>
                  <a:txBody>
                    <a:bodyPr/>
                    <a:lstStyle/>
                    <a:p>
                      <a:r>
                        <a:rPr lang="en-US" sz="1600" u="none">
                          <a:solidFill>
                            <a:schemeClr val="tx1"/>
                          </a:solidFill>
                        </a:rPr>
                        <a:t>5.3. Tuples and Sequences</a:t>
                      </a:r>
                    </a:p>
                  </a:txBody>
                  <a:tcPr anchor="ctr">
                    <a:solidFill>
                      <a:srgbClr val="E8E9F0"/>
                    </a:solidFill>
                  </a:tcPr>
                </a:tc>
                <a:tc>
                  <a:txBody>
                    <a:bodyPr/>
                    <a:lstStyle/>
                    <a:p>
                      <a:pPr algn="r" rtl="0" fontAlgn="b"/>
                      <a:r>
                        <a:rPr lang="en-US" altLang="ja-JP">
                          <a:effectLst/>
                        </a:rPr>
                        <a:t>3801</a:t>
                      </a:r>
                    </a:p>
                  </a:txBody>
                  <a:tcPr marL="28575" marR="28575" marT="19050" marB="19050" anchor="b">
                    <a:solidFill>
                      <a:srgbClr val="E8E9F0"/>
                    </a:solidFill>
                  </a:tcPr>
                </a:tc>
                <a:extLst>
                  <a:ext uri="{0D108BD9-81ED-4DB2-BD59-A6C34878D82A}">
                    <a16:rowId xmlns:a16="http://schemas.microsoft.com/office/drawing/2014/main" val="1809277298"/>
                  </a:ext>
                </a:extLst>
              </a:tr>
              <a:tr h="424896">
                <a:tc>
                  <a:txBody>
                    <a:bodyPr/>
                    <a:lstStyle/>
                    <a:p>
                      <a:r>
                        <a:rPr lang="en-US" sz="1600" u="none">
                          <a:solidFill>
                            <a:schemeClr val="tx1"/>
                          </a:solidFill>
                        </a:rPr>
                        <a:t>5.4. Sets</a:t>
                      </a:r>
                    </a:p>
                  </a:txBody>
                  <a:tcPr anchor="ctr">
                    <a:solidFill>
                      <a:srgbClr val="E8E9F0"/>
                    </a:solidFill>
                  </a:tcPr>
                </a:tc>
                <a:tc>
                  <a:txBody>
                    <a:bodyPr/>
                    <a:lstStyle/>
                    <a:p>
                      <a:pPr algn="r" rtl="0" fontAlgn="b"/>
                      <a:r>
                        <a:rPr lang="en-US" altLang="ja-JP">
                          <a:effectLst/>
                        </a:rPr>
                        <a:t>1480</a:t>
                      </a:r>
                    </a:p>
                  </a:txBody>
                  <a:tcPr marL="28575" marR="28575" marT="19050" marB="19050" anchor="b">
                    <a:solidFill>
                      <a:srgbClr val="E8E9F0"/>
                    </a:solidFill>
                  </a:tcPr>
                </a:tc>
                <a:extLst>
                  <a:ext uri="{0D108BD9-81ED-4DB2-BD59-A6C34878D82A}">
                    <a16:rowId xmlns:a16="http://schemas.microsoft.com/office/drawing/2014/main" val="1660992617"/>
                  </a:ext>
                </a:extLst>
              </a:tr>
              <a:tr h="424896">
                <a:tc>
                  <a:txBody>
                    <a:bodyPr/>
                    <a:lstStyle/>
                    <a:p>
                      <a:r>
                        <a:rPr lang="en-US" sz="1600" u="none">
                          <a:solidFill>
                            <a:schemeClr val="tx1"/>
                          </a:solidFill>
                        </a:rPr>
                        <a:t>5.5. Dictionaries</a:t>
                      </a:r>
                    </a:p>
                  </a:txBody>
                  <a:tcPr anchor="ctr">
                    <a:solidFill>
                      <a:srgbClr val="E8E9F0"/>
                    </a:solidFill>
                  </a:tcPr>
                </a:tc>
                <a:tc>
                  <a:txBody>
                    <a:bodyPr/>
                    <a:lstStyle/>
                    <a:p>
                      <a:pPr algn="r" rtl="0" fontAlgn="b"/>
                      <a:r>
                        <a:rPr lang="en-US" altLang="ja-JP">
                          <a:effectLst/>
                        </a:rPr>
                        <a:t>23899</a:t>
                      </a:r>
                    </a:p>
                  </a:txBody>
                  <a:tcPr marL="28575" marR="28575" marT="19050" marB="19050" anchor="b">
                    <a:solidFill>
                      <a:srgbClr val="E8E9F0"/>
                    </a:solidFill>
                  </a:tcPr>
                </a:tc>
                <a:extLst>
                  <a:ext uri="{0D108BD9-81ED-4DB2-BD59-A6C34878D82A}">
                    <a16:rowId xmlns:a16="http://schemas.microsoft.com/office/drawing/2014/main" val="513845699"/>
                  </a:ext>
                </a:extLst>
              </a:tr>
              <a:tr h="424896">
                <a:tc>
                  <a:txBody>
                    <a:bodyPr/>
                    <a:lstStyle/>
                    <a:p>
                      <a:r>
                        <a:rPr lang="en-US" altLang="ja-JP" sz="1600"/>
                        <a:t>5.7. More on Conditions</a:t>
                      </a:r>
                      <a:endParaRPr lang="en-US" sz="1600" u="none">
                        <a:solidFill>
                          <a:schemeClr val="tx1"/>
                        </a:solidFill>
                      </a:endParaRPr>
                    </a:p>
                  </a:txBody>
                  <a:tcPr anchor="ctr">
                    <a:solidFill>
                      <a:srgbClr val="E8E9F0"/>
                    </a:solidFill>
                  </a:tcPr>
                </a:tc>
                <a:tc>
                  <a:txBody>
                    <a:bodyPr/>
                    <a:lstStyle/>
                    <a:p>
                      <a:pPr algn="r" rtl="0" fontAlgn="b"/>
                      <a:r>
                        <a:rPr lang="en-US" altLang="ja-JP">
                          <a:effectLst/>
                        </a:rPr>
                        <a:t>696</a:t>
                      </a:r>
                    </a:p>
                  </a:txBody>
                  <a:tcPr marL="28575" marR="28575" marT="19050" marB="19050" anchor="b">
                    <a:solidFill>
                      <a:srgbClr val="E8E9F0"/>
                    </a:solidFill>
                  </a:tcPr>
                </a:tc>
                <a:extLst>
                  <a:ext uri="{0D108BD9-81ED-4DB2-BD59-A6C34878D82A}">
                    <a16:rowId xmlns:a16="http://schemas.microsoft.com/office/drawing/2014/main" val="4259515249"/>
                  </a:ext>
                </a:extLst>
              </a:tr>
            </a:tbl>
          </a:graphicData>
        </a:graphic>
      </p:graphicFrame>
    </p:spTree>
    <p:extLst>
      <p:ext uri="{BB962C8B-B14F-4D97-AF65-F5344CB8AC3E}">
        <p14:creationId xmlns:p14="http://schemas.microsoft.com/office/powerpoint/2010/main" val="775374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F95C482-323C-A1E4-6FED-87C82E18F86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CB57D5B-9E9D-761F-374D-4402181DF36A}"/>
              </a:ext>
            </a:extLst>
          </p:cNvPr>
          <p:cNvSpPr>
            <a:spLocks noGrp="1"/>
          </p:cNvSpPr>
          <p:nvPr>
            <p:ph type="title"/>
          </p:nvPr>
        </p:nvSpPr>
        <p:spPr/>
        <p:txBody>
          <a:bodyPr/>
          <a:lstStyle/>
          <a:p>
            <a:r>
              <a:rPr lang="ja-JP" altLang="en-US"/>
              <a:t>ターゲットタグの選定結果</a:t>
            </a:r>
            <a:endParaRPr kumimoji="1" lang="ja-JP" altLang="en-US"/>
          </a:p>
        </p:txBody>
      </p:sp>
      <p:sp>
        <p:nvSpPr>
          <p:cNvPr id="4" name="スライド番号プレースホルダー 3">
            <a:extLst>
              <a:ext uri="{FF2B5EF4-FFF2-40B4-BE49-F238E27FC236}">
                <a16:creationId xmlns:a16="http://schemas.microsoft.com/office/drawing/2014/main" id="{3EB4B59F-D675-FD6B-9AE4-63F94E54DDB9}"/>
              </a:ext>
            </a:extLst>
          </p:cNvPr>
          <p:cNvSpPr>
            <a:spLocks noGrp="1"/>
          </p:cNvSpPr>
          <p:nvPr>
            <p:ph type="sldNum" sz="quarter" idx="12"/>
          </p:nvPr>
        </p:nvSpPr>
        <p:spPr/>
        <p:txBody>
          <a:bodyPr/>
          <a:lstStyle/>
          <a:p>
            <a:fld id="{B16735D3-C9E7-F649-AF37-A9D08763696D}" type="slidenum">
              <a:rPr lang="ja-JP" altLang="en-US" smtClean="0"/>
              <a:pPr/>
              <a:t>36</a:t>
            </a:fld>
            <a:endParaRPr lang="ja-JP" altLang="en-US"/>
          </a:p>
        </p:txBody>
      </p:sp>
      <p:graphicFrame>
        <p:nvGraphicFramePr>
          <p:cNvPr id="6" name="表 5">
            <a:extLst>
              <a:ext uri="{FF2B5EF4-FFF2-40B4-BE49-F238E27FC236}">
                <a16:creationId xmlns:a16="http://schemas.microsoft.com/office/drawing/2014/main" id="{F36F89A7-2383-F39C-91E9-70768DC6DBE8}"/>
              </a:ext>
            </a:extLst>
          </p:cNvPr>
          <p:cNvGraphicFramePr>
            <a:graphicFrameLocks noGrp="1"/>
          </p:cNvGraphicFramePr>
          <p:nvPr>
            <p:extLst>
              <p:ext uri="{D42A27DB-BD31-4B8C-83A1-F6EECF244321}">
                <p14:modId xmlns:p14="http://schemas.microsoft.com/office/powerpoint/2010/main" val="871570102"/>
              </p:ext>
            </p:extLst>
          </p:nvPr>
        </p:nvGraphicFramePr>
        <p:xfrm>
          <a:off x="281700" y="1544868"/>
          <a:ext cx="7947901" cy="5133132"/>
        </p:xfrm>
        <a:graphic>
          <a:graphicData uri="http://schemas.openxmlformats.org/drawingml/2006/table">
            <a:tbl>
              <a:tblPr firstRow="1" bandRow="1">
                <a:tableStyleId>{5C22544A-7EE6-4342-B048-85BDC9FD1C3A}</a:tableStyleId>
              </a:tblPr>
              <a:tblGrid>
                <a:gridCol w="3417958">
                  <a:extLst>
                    <a:ext uri="{9D8B030D-6E8A-4147-A177-3AD203B41FA5}">
                      <a16:colId xmlns:a16="http://schemas.microsoft.com/office/drawing/2014/main" val="2860149756"/>
                    </a:ext>
                  </a:extLst>
                </a:gridCol>
                <a:gridCol w="3296402">
                  <a:extLst>
                    <a:ext uri="{9D8B030D-6E8A-4147-A177-3AD203B41FA5}">
                      <a16:colId xmlns:a16="http://schemas.microsoft.com/office/drawing/2014/main" val="145748252"/>
                    </a:ext>
                  </a:extLst>
                </a:gridCol>
                <a:gridCol w="1233541">
                  <a:extLst>
                    <a:ext uri="{9D8B030D-6E8A-4147-A177-3AD203B41FA5}">
                      <a16:colId xmlns:a16="http://schemas.microsoft.com/office/drawing/2014/main" val="784735740"/>
                    </a:ext>
                  </a:extLst>
                </a:gridCol>
              </a:tblGrid>
              <a:tr h="348771">
                <a:tc>
                  <a:txBody>
                    <a:bodyPr/>
                    <a:lstStyle/>
                    <a:p>
                      <a:pPr algn="ctr"/>
                      <a:r>
                        <a:rPr kumimoji="1" lang="ja-JP" altLang="en-US" sz="1800"/>
                        <a:t>項目</a:t>
                      </a:r>
                    </a:p>
                  </a:txBody>
                  <a:tcPr/>
                </a:tc>
                <a:tc>
                  <a:txBody>
                    <a:bodyPr/>
                    <a:lstStyle/>
                    <a:p>
                      <a:pPr algn="ctr"/>
                      <a:r>
                        <a:rPr kumimoji="1" lang="ja-JP" altLang="en-US" sz="1800"/>
                        <a:t>ターゲットタグ</a:t>
                      </a:r>
                    </a:p>
                  </a:txBody>
                  <a:tcPr/>
                </a:tc>
                <a:tc>
                  <a:txBody>
                    <a:bodyPr/>
                    <a:lstStyle/>
                    <a:p>
                      <a:pPr algn="ctr"/>
                      <a:r>
                        <a:rPr kumimoji="1" lang="ja-JP" altLang="en-US" sz="1800"/>
                        <a:t>評価</a:t>
                      </a:r>
                    </a:p>
                  </a:txBody>
                  <a:tcPr/>
                </a:tc>
                <a:extLst>
                  <a:ext uri="{0D108BD9-81ED-4DB2-BD59-A6C34878D82A}">
                    <a16:rowId xmlns:a16="http://schemas.microsoft.com/office/drawing/2014/main" val="1223974956"/>
                  </a:ext>
                </a:extLst>
              </a:tr>
              <a:tr h="397281">
                <a:tc>
                  <a:txBody>
                    <a:bodyPr/>
                    <a:lstStyle/>
                    <a:p>
                      <a:r>
                        <a:rPr lang="en-US" sz="1600"/>
                        <a:t>4.1. if Statements</a:t>
                      </a:r>
                    </a:p>
                  </a:txBody>
                  <a:tcPr anchor="ctr">
                    <a:solidFill>
                      <a:srgbClr val="E8E9F0"/>
                    </a:solidFill>
                  </a:tcPr>
                </a:tc>
                <a:tc>
                  <a:txBody>
                    <a:bodyPr/>
                    <a:lstStyle/>
                    <a:p>
                      <a:pPr algn="l" rtl="0" fontAlgn="b"/>
                      <a:r>
                        <a:rPr lang="en-US" altLang="ja-JP" sz="1600">
                          <a:effectLst/>
                        </a:rPr>
                        <a:t> if-statement</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2776099512"/>
                  </a:ext>
                </a:extLst>
              </a:tr>
              <a:tr h="397281">
                <a:tc>
                  <a:txBody>
                    <a:bodyPr/>
                    <a:lstStyle/>
                    <a:p>
                      <a:r>
                        <a:rPr lang="en-US" sz="1600"/>
                        <a:t>4.2. for Statements</a:t>
                      </a:r>
                    </a:p>
                  </a:txBody>
                  <a:tcPr anchor="ctr">
                    <a:solidFill>
                      <a:srgbClr val="E8E9F0"/>
                    </a:solidFill>
                  </a:tcPr>
                </a:tc>
                <a:tc>
                  <a:txBody>
                    <a:bodyPr/>
                    <a:lstStyle/>
                    <a:p>
                      <a:pPr algn="l" rtl="0" fontAlgn="b"/>
                      <a:r>
                        <a:rPr lang="en-US" altLang="ja-JP" sz="1600">
                          <a:effectLst/>
                        </a:rPr>
                        <a:t> for-loop</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1190415484"/>
                  </a:ext>
                </a:extLst>
              </a:tr>
              <a:tr h="397281">
                <a:tc>
                  <a:txBody>
                    <a:bodyPr/>
                    <a:lstStyle/>
                    <a:p>
                      <a:r>
                        <a:rPr lang="en-US" sz="1600"/>
                        <a:t>4.3. The range() Function</a:t>
                      </a:r>
                    </a:p>
                  </a:txBody>
                  <a:tcPr anchor="ctr">
                    <a:solidFill>
                      <a:srgbClr val="E8E9F0"/>
                    </a:solidFill>
                  </a:tcPr>
                </a:tc>
                <a:tc>
                  <a:txBody>
                    <a:bodyPr/>
                    <a:lstStyle/>
                    <a:p>
                      <a:pPr algn="l" rtl="0" fontAlgn="b"/>
                      <a:r>
                        <a:rPr lang="en-US" altLang="ja-JP" sz="1600">
                          <a:effectLst/>
                        </a:rPr>
                        <a:t> range &amp; function</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4206787996"/>
                  </a:ext>
                </a:extLst>
              </a:tr>
              <a:tr h="794562">
                <a:tc>
                  <a:txBody>
                    <a:bodyPr/>
                    <a:lstStyle/>
                    <a:p>
                      <a:r>
                        <a:rPr lang="en-US" sz="1600"/>
                        <a:t>4.4. break and continue Statements, </a:t>
                      </a:r>
                      <a:br>
                        <a:rPr lang="en-US" sz="1600"/>
                      </a:br>
                      <a:r>
                        <a:rPr lang="en-US" sz="1600"/>
                        <a:t>      and else Clauses on Loops </a:t>
                      </a:r>
                    </a:p>
                  </a:txBody>
                  <a:tcPr anchor="ctr">
                    <a:solidFill>
                      <a:srgbClr val="E8E9F0"/>
                    </a:solidFill>
                  </a:tcPr>
                </a:tc>
                <a:tc>
                  <a:txBody>
                    <a:bodyPr/>
                    <a:lstStyle/>
                    <a:p>
                      <a:pPr algn="l" rtl="0" fontAlgn="b"/>
                      <a:r>
                        <a:rPr lang="en-US" altLang="ja-JP" sz="1600">
                          <a:effectLst/>
                        </a:rPr>
                        <a:t> break, continue,</a:t>
                      </a:r>
                    </a:p>
                    <a:p>
                      <a:pPr algn="l" rtl="0" fontAlgn="b"/>
                      <a:r>
                        <a:rPr lang="en-US" altLang="ja-JP" sz="1600">
                          <a:effectLst/>
                        </a:rPr>
                        <a:t> if-statement &amp; loops</a:t>
                      </a:r>
                    </a:p>
                  </a:txBody>
                  <a:tcPr marL="28575" marR="28575" marT="19050" marB="19050" anchor="ctr">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ctr">
                    <a:solidFill>
                      <a:srgbClr val="E8E9F0"/>
                    </a:solidFill>
                  </a:tcPr>
                </a:tc>
                <a:extLst>
                  <a:ext uri="{0D108BD9-81ED-4DB2-BD59-A6C34878D82A}">
                    <a16:rowId xmlns:a16="http://schemas.microsoft.com/office/drawing/2014/main" val="2682843679"/>
                  </a:ext>
                </a:extLst>
              </a:tr>
              <a:tr h="397281">
                <a:tc>
                  <a:txBody>
                    <a:bodyPr/>
                    <a:lstStyle/>
                    <a:p>
                      <a:r>
                        <a:rPr lang="en-US" altLang="ja-JP" sz="1600"/>
                        <a:t>4.5. pass Statements</a:t>
                      </a:r>
                      <a:endParaRPr lang="en-US" sz="1600"/>
                    </a:p>
                  </a:txBody>
                  <a:tcPr anchor="ctr">
                    <a:solidFill>
                      <a:srgbClr val="E8E9F0"/>
                    </a:solidFill>
                  </a:tcPr>
                </a:tc>
                <a:tc>
                  <a:txBody>
                    <a:bodyPr/>
                    <a:lstStyle/>
                    <a:p>
                      <a:pPr algn="l" rtl="0" fontAlgn="b"/>
                      <a:r>
                        <a:rPr lang="en-US" altLang="ja-JP" sz="1600"/>
                        <a:t> statements</a:t>
                      </a:r>
                      <a:endParaRPr lang="en-US" altLang="ja-JP" sz="1600">
                        <a:effectLst/>
                      </a:endParaRPr>
                    </a:p>
                  </a:txBody>
                  <a:tcPr marL="28575" marR="28575" marT="19050" marB="19050" anchor="b">
                    <a:solidFill>
                      <a:srgbClr val="E8E9F0"/>
                    </a:solidFill>
                  </a:tcPr>
                </a:tc>
                <a:tc>
                  <a:txBody>
                    <a:bodyPr/>
                    <a:lstStyle/>
                    <a:p>
                      <a:pPr algn="ctr" rtl="0" fontAlgn="b"/>
                      <a:r>
                        <a:rPr lang="en-US" altLang="ja-JP" sz="1600">
                          <a:effectLst/>
                        </a:rPr>
                        <a:t>×(-)</a:t>
                      </a:r>
                    </a:p>
                  </a:txBody>
                  <a:tcPr marL="28575" marR="28575" marT="19050" marB="19050" anchor="b">
                    <a:solidFill>
                      <a:srgbClr val="E8E9F0"/>
                    </a:solidFill>
                  </a:tcPr>
                </a:tc>
                <a:extLst>
                  <a:ext uri="{0D108BD9-81ED-4DB2-BD59-A6C34878D82A}">
                    <a16:rowId xmlns:a16="http://schemas.microsoft.com/office/drawing/2014/main" val="2532361003"/>
                  </a:ext>
                </a:extLst>
              </a:tr>
              <a:tr h="397281">
                <a:tc>
                  <a:txBody>
                    <a:bodyPr/>
                    <a:lstStyle/>
                    <a:p>
                      <a:r>
                        <a:rPr lang="en-US" altLang="ja-JP" sz="1600"/>
                        <a:t>4.6. match Statements  </a:t>
                      </a:r>
                      <a:endParaRPr lang="en-US" sz="1600"/>
                    </a:p>
                  </a:txBody>
                  <a:tcPr anchor="ctr">
                    <a:solidFill>
                      <a:srgbClr val="E8E9F0"/>
                    </a:solidFill>
                  </a:tcPr>
                </a:tc>
                <a:tc>
                  <a:txBody>
                    <a:bodyPr/>
                    <a:lstStyle/>
                    <a:p>
                      <a:pPr algn="l" rtl="0" fontAlgn="b"/>
                      <a:r>
                        <a:rPr lang="en-US" altLang="ja-JP" sz="1600"/>
                        <a:t> match</a:t>
                      </a:r>
                      <a:endParaRPr lang="en-US" altLang="ja-JP" sz="1600">
                        <a:effectLst/>
                      </a:endParaRP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395450525"/>
                  </a:ext>
                </a:extLst>
              </a:tr>
              <a:tr h="397281">
                <a:tc>
                  <a:txBody>
                    <a:bodyPr/>
                    <a:lstStyle/>
                    <a:p>
                      <a:r>
                        <a:rPr lang="en-US" sz="1600"/>
                        <a:t>4.7 Defining Functions</a:t>
                      </a:r>
                    </a:p>
                  </a:txBody>
                  <a:tcPr anchor="ctr">
                    <a:solidFill>
                      <a:srgbClr val="E8E9F0"/>
                    </a:solidFill>
                  </a:tcPr>
                </a:tc>
                <a:tc>
                  <a:txBody>
                    <a:bodyPr/>
                    <a:lstStyle/>
                    <a:p>
                      <a:pPr algn="l" rtl="0" fontAlgn="b"/>
                      <a:r>
                        <a:rPr lang="en-US" altLang="ja-JP" sz="1600">
                          <a:effectLst/>
                        </a:rPr>
                        <a:t> function-definition</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1809277298"/>
                  </a:ext>
                </a:extLst>
              </a:tr>
              <a:tr h="397281">
                <a:tc>
                  <a:txBody>
                    <a:bodyPr/>
                    <a:lstStyle/>
                    <a:p>
                      <a:r>
                        <a:rPr lang="en-US" sz="1600"/>
                        <a:t>4.8.1. Default Argument Values </a:t>
                      </a:r>
                    </a:p>
                  </a:txBody>
                  <a:tcPr anchor="ctr">
                    <a:solidFill>
                      <a:srgbClr val="E8E9F0"/>
                    </a:solidFill>
                  </a:tcPr>
                </a:tc>
                <a:tc>
                  <a:txBody>
                    <a:bodyPr/>
                    <a:lstStyle/>
                    <a:p>
                      <a:pPr algn="l" rtl="0" fontAlgn="b"/>
                      <a:r>
                        <a:rPr lang="en-US" altLang="ja-JP" sz="1600"/>
                        <a:t> default-arguments</a:t>
                      </a:r>
                      <a:endParaRPr lang="en-US" altLang="ja-JP" sz="1600">
                        <a:effectLst/>
                      </a:endParaRP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1660992617"/>
                  </a:ext>
                </a:extLst>
              </a:tr>
              <a:tr h="397281">
                <a:tc>
                  <a:txBody>
                    <a:bodyPr/>
                    <a:lstStyle/>
                    <a:p>
                      <a:r>
                        <a:rPr lang="en-US" sz="1600"/>
                        <a:t>4.8.2. Keyword Arguments</a:t>
                      </a:r>
                    </a:p>
                  </a:txBody>
                  <a:tcPr anchor="ctr">
                    <a:solidFill>
                      <a:srgbClr val="E8E9F0"/>
                    </a:solidFill>
                  </a:tcPr>
                </a:tc>
                <a:tc>
                  <a:txBody>
                    <a:bodyPr/>
                    <a:lstStyle/>
                    <a:p>
                      <a:pPr algn="l" rtl="0" fontAlgn="b"/>
                      <a:r>
                        <a:rPr lang="en-US" altLang="ja-JP" sz="1600"/>
                        <a:t> keyword-argument</a:t>
                      </a:r>
                      <a:endParaRPr lang="en-US" altLang="ja-JP" sz="1600">
                        <a:effectLst/>
                      </a:endParaRP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513845699"/>
                  </a:ext>
                </a:extLst>
              </a:tr>
              <a:tr h="397281">
                <a:tc>
                  <a:txBody>
                    <a:bodyPr/>
                    <a:lstStyle/>
                    <a:p>
                      <a:r>
                        <a:rPr lang="en-US" altLang="ja-JP" sz="1600"/>
                        <a:t>4.8.3. Special parameters </a:t>
                      </a:r>
                      <a:endParaRPr lang="en-US" sz="1600"/>
                    </a:p>
                  </a:txBody>
                  <a:tcPr anchor="ctr">
                    <a:solidFill>
                      <a:srgbClr val="E8E9F0"/>
                    </a:solidFill>
                  </a:tcPr>
                </a:tc>
                <a:tc>
                  <a:txBody>
                    <a:bodyPr/>
                    <a:lstStyle/>
                    <a:p>
                      <a:pPr algn="l" rtl="0" fontAlgn="b"/>
                      <a:r>
                        <a:rPr lang="en-US" altLang="ja-JP" sz="1600"/>
                        <a:t> parameters</a:t>
                      </a:r>
                      <a:endParaRPr lang="en-US" altLang="ja-JP" sz="1600">
                        <a:effectLst/>
                      </a:endParaRPr>
                    </a:p>
                  </a:txBody>
                  <a:tcPr marL="28575" marR="28575" marT="19050" marB="19050" anchor="b">
                    <a:solidFill>
                      <a:srgbClr val="E8E9F0"/>
                    </a:solidFill>
                  </a:tcPr>
                </a:tc>
                <a:tc>
                  <a:txBody>
                    <a:bodyPr/>
                    <a:lstStyle/>
                    <a:p>
                      <a:pPr algn="ctr" rtl="0" fontAlgn="b"/>
                      <a:r>
                        <a:rPr lang="en-US" altLang="ja-JP" sz="1600">
                          <a:effectLst/>
                        </a:rPr>
                        <a:t>×(-)</a:t>
                      </a:r>
                    </a:p>
                  </a:txBody>
                  <a:tcPr marL="28575" marR="28575" marT="19050" marB="19050" anchor="b">
                    <a:solidFill>
                      <a:srgbClr val="E8E9F0"/>
                    </a:solidFill>
                  </a:tcPr>
                </a:tc>
                <a:extLst>
                  <a:ext uri="{0D108BD9-81ED-4DB2-BD59-A6C34878D82A}">
                    <a16:rowId xmlns:a16="http://schemas.microsoft.com/office/drawing/2014/main" val="4212570915"/>
                  </a:ext>
                </a:extLst>
              </a:tr>
              <a:tr h="397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a:t>4.8.4. Arbitrary Argument Lists </a:t>
                      </a:r>
                    </a:p>
                  </a:txBody>
                  <a:tcPr anchor="ctr">
                    <a:solidFill>
                      <a:srgbClr val="E8E9F0"/>
                    </a:solidFill>
                  </a:tcPr>
                </a:tc>
                <a:tc>
                  <a:txBody>
                    <a:bodyPr/>
                    <a:lstStyle/>
                    <a:p>
                      <a:pPr algn="l" rtl="0" fontAlgn="b"/>
                      <a:r>
                        <a:rPr lang="en-US" altLang="ja-JP" sz="1600"/>
                        <a:t> arguments</a:t>
                      </a:r>
                      <a:endParaRPr lang="en-US" altLang="ja-JP" sz="1600">
                        <a:effectLst/>
                      </a:endParaRPr>
                    </a:p>
                  </a:txBody>
                  <a:tcPr marL="28575" marR="28575" marT="19050" marB="19050" anchor="b">
                    <a:solidFill>
                      <a:srgbClr val="E8E9F0"/>
                    </a:solidFill>
                  </a:tcPr>
                </a:tc>
                <a:tc>
                  <a:txBody>
                    <a:bodyPr/>
                    <a:lstStyle/>
                    <a:p>
                      <a:pPr algn="ctr" rtl="0" fontAlgn="b"/>
                      <a:r>
                        <a:rPr lang="en-US" altLang="ja-JP" sz="1600">
                          <a:effectLst/>
                        </a:rPr>
                        <a:t>×(-)</a:t>
                      </a:r>
                    </a:p>
                  </a:txBody>
                  <a:tcPr marL="28575" marR="28575" marT="19050" marB="19050" anchor="b">
                    <a:solidFill>
                      <a:srgbClr val="E8E9F0"/>
                    </a:solidFill>
                  </a:tcPr>
                </a:tc>
                <a:extLst>
                  <a:ext uri="{0D108BD9-81ED-4DB2-BD59-A6C34878D82A}">
                    <a16:rowId xmlns:a16="http://schemas.microsoft.com/office/drawing/2014/main" val="3071600972"/>
                  </a:ext>
                </a:extLst>
              </a:tr>
            </a:tbl>
          </a:graphicData>
        </a:graphic>
      </p:graphicFrame>
    </p:spTree>
    <p:extLst>
      <p:ext uri="{BB962C8B-B14F-4D97-AF65-F5344CB8AC3E}">
        <p14:creationId xmlns:p14="http://schemas.microsoft.com/office/powerpoint/2010/main" val="4028336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B0E8A0C-471E-8001-D7BA-5FA8043A38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EA8C2B1-EB32-3175-7511-69BB7775EA4C}"/>
              </a:ext>
            </a:extLst>
          </p:cNvPr>
          <p:cNvSpPr>
            <a:spLocks noGrp="1"/>
          </p:cNvSpPr>
          <p:nvPr>
            <p:ph type="title"/>
          </p:nvPr>
        </p:nvSpPr>
        <p:spPr/>
        <p:txBody>
          <a:bodyPr/>
          <a:lstStyle/>
          <a:p>
            <a:r>
              <a:rPr lang="ja-JP" altLang="en-US"/>
              <a:t>ターゲットタグの選定結果</a:t>
            </a:r>
            <a:endParaRPr kumimoji="1" lang="ja-JP" altLang="en-US"/>
          </a:p>
        </p:txBody>
      </p:sp>
      <p:sp>
        <p:nvSpPr>
          <p:cNvPr id="4" name="スライド番号プレースホルダー 3">
            <a:extLst>
              <a:ext uri="{FF2B5EF4-FFF2-40B4-BE49-F238E27FC236}">
                <a16:creationId xmlns:a16="http://schemas.microsoft.com/office/drawing/2014/main" id="{586153DF-58BA-3A24-E321-6730632C2CC1}"/>
              </a:ext>
            </a:extLst>
          </p:cNvPr>
          <p:cNvSpPr>
            <a:spLocks noGrp="1"/>
          </p:cNvSpPr>
          <p:nvPr>
            <p:ph type="sldNum" sz="quarter" idx="12"/>
          </p:nvPr>
        </p:nvSpPr>
        <p:spPr/>
        <p:txBody>
          <a:bodyPr/>
          <a:lstStyle/>
          <a:p>
            <a:fld id="{B16735D3-C9E7-F649-AF37-A9D08763696D}" type="slidenum">
              <a:rPr lang="ja-JP" altLang="en-US" smtClean="0"/>
              <a:pPr/>
              <a:t>37</a:t>
            </a:fld>
            <a:endParaRPr lang="ja-JP" altLang="en-US"/>
          </a:p>
        </p:txBody>
      </p:sp>
      <p:graphicFrame>
        <p:nvGraphicFramePr>
          <p:cNvPr id="6" name="表 5">
            <a:extLst>
              <a:ext uri="{FF2B5EF4-FFF2-40B4-BE49-F238E27FC236}">
                <a16:creationId xmlns:a16="http://schemas.microsoft.com/office/drawing/2014/main" id="{A9511BC6-EE1C-AF62-4FE4-8CB12CC071F0}"/>
              </a:ext>
            </a:extLst>
          </p:cNvPr>
          <p:cNvGraphicFramePr>
            <a:graphicFrameLocks noGrp="1"/>
          </p:cNvGraphicFramePr>
          <p:nvPr>
            <p:extLst>
              <p:ext uri="{D42A27DB-BD31-4B8C-83A1-F6EECF244321}">
                <p14:modId xmlns:p14="http://schemas.microsoft.com/office/powerpoint/2010/main" val="4091669549"/>
              </p:ext>
            </p:extLst>
          </p:nvPr>
        </p:nvGraphicFramePr>
        <p:xfrm>
          <a:off x="281700" y="1544868"/>
          <a:ext cx="7947901" cy="5133132"/>
        </p:xfrm>
        <a:graphic>
          <a:graphicData uri="http://schemas.openxmlformats.org/drawingml/2006/table">
            <a:tbl>
              <a:tblPr firstRow="1" bandRow="1">
                <a:tableStyleId>{5C22544A-7EE6-4342-B048-85BDC9FD1C3A}</a:tableStyleId>
              </a:tblPr>
              <a:tblGrid>
                <a:gridCol w="3417958">
                  <a:extLst>
                    <a:ext uri="{9D8B030D-6E8A-4147-A177-3AD203B41FA5}">
                      <a16:colId xmlns:a16="http://schemas.microsoft.com/office/drawing/2014/main" val="2860149756"/>
                    </a:ext>
                  </a:extLst>
                </a:gridCol>
                <a:gridCol w="3296402">
                  <a:extLst>
                    <a:ext uri="{9D8B030D-6E8A-4147-A177-3AD203B41FA5}">
                      <a16:colId xmlns:a16="http://schemas.microsoft.com/office/drawing/2014/main" val="145748252"/>
                    </a:ext>
                  </a:extLst>
                </a:gridCol>
                <a:gridCol w="1233541">
                  <a:extLst>
                    <a:ext uri="{9D8B030D-6E8A-4147-A177-3AD203B41FA5}">
                      <a16:colId xmlns:a16="http://schemas.microsoft.com/office/drawing/2014/main" val="784735740"/>
                    </a:ext>
                  </a:extLst>
                </a:gridCol>
              </a:tblGrid>
              <a:tr h="348771">
                <a:tc>
                  <a:txBody>
                    <a:bodyPr/>
                    <a:lstStyle/>
                    <a:p>
                      <a:pPr algn="ctr"/>
                      <a:r>
                        <a:rPr kumimoji="1" lang="ja-JP" altLang="en-US" sz="1800"/>
                        <a:t>項目</a:t>
                      </a:r>
                    </a:p>
                  </a:txBody>
                  <a:tcPr/>
                </a:tc>
                <a:tc>
                  <a:txBody>
                    <a:bodyPr/>
                    <a:lstStyle/>
                    <a:p>
                      <a:pPr algn="ctr"/>
                      <a:r>
                        <a:rPr kumimoji="1" lang="ja-JP" altLang="en-US" sz="1800"/>
                        <a:t>ターゲットタグ</a:t>
                      </a:r>
                    </a:p>
                  </a:txBody>
                  <a:tcPr/>
                </a:tc>
                <a:tc>
                  <a:txBody>
                    <a:bodyPr/>
                    <a:lstStyle/>
                    <a:p>
                      <a:pPr algn="ctr"/>
                      <a:r>
                        <a:rPr kumimoji="1" lang="ja-JP" altLang="en-US" sz="1800"/>
                        <a:t>評価</a:t>
                      </a:r>
                    </a:p>
                  </a:txBody>
                  <a:tcPr/>
                </a:tc>
                <a:extLst>
                  <a:ext uri="{0D108BD9-81ED-4DB2-BD59-A6C34878D82A}">
                    <a16:rowId xmlns:a16="http://schemas.microsoft.com/office/drawing/2014/main" val="1223974956"/>
                  </a:ext>
                </a:extLst>
              </a:tr>
              <a:tr h="397281">
                <a:tc>
                  <a:txBody>
                    <a:bodyPr/>
                    <a:lstStyle/>
                    <a:p>
                      <a:r>
                        <a:rPr lang="en-US" sz="1600"/>
                        <a:t>4.8.6. Lambda Expressions</a:t>
                      </a:r>
                    </a:p>
                  </a:txBody>
                  <a:tcPr anchor="ctr">
                    <a:solidFill>
                      <a:srgbClr val="E8E9F0"/>
                    </a:solidFill>
                  </a:tcPr>
                </a:tc>
                <a:tc>
                  <a:txBody>
                    <a:bodyPr/>
                    <a:lstStyle/>
                    <a:p>
                      <a:pPr algn="l" rtl="0" fontAlgn="b"/>
                      <a:r>
                        <a:rPr lang="en-US" altLang="ja-JP" sz="1600">
                          <a:effectLst/>
                        </a:rPr>
                        <a:t> lambda</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2776099512"/>
                  </a:ext>
                </a:extLst>
              </a:tr>
              <a:tr h="397281">
                <a:tc>
                  <a:txBody>
                    <a:bodyPr/>
                    <a:lstStyle/>
                    <a:p>
                      <a:r>
                        <a:rPr lang="en-US" sz="1600" u="none">
                          <a:solidFill>
                            <a:schemeClr val="tx1"/>
                          </a:solidFill>
                        </a:rPr>
                        <a:t>4.8.7. Documentation Strings</a:t>
                      </a:r>
                    </a:p>
                  </a:txBody>
                  <a:tcPr anchor="ctr">
                    <a:solidFill>
                      <a:srgbClr val="E8E9F0"/>
                    </a:solidFill>
                  </a:tcPr>
                </a:tc>
                <a:tc>
                  <a:txBody>
                    <a:bodyPr/>
                    <a:lstStyle/>
                    <a:p>
                      <a:pPr algn="l" rtl="0" fontAlgn="b"/>
                      <a:r>
                        <a:rPr lang="en-US" altLang="ja-JP" sz="1600">
                          <a:effectLst/>
                        </a:rPr>
                        <a:t> documentation</a:t>
                      </a:r>
                    </a:p>
                  </a:txBody>
                  <a:tcPr marL="28575" marR="28575" marT="19050" marB="19050" anchor="b">
                    <a:solidFill>
                      <a:srgbClr val="E8E9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600">
                          <a:effectLst/>
                        </a:rPr>
                        <a:t>×(docstring)</a:t>
                      </a:r>
                    </a:p>
                  </a:txBody>
                  <a:tcPr marL="28575" marR="28575" marT="19050" marB="19050" anchor="b">
                    <a:solidFill>
                      <a:srgbClr val="E8E9F0"/>
                    </a:solidFill>
                  </a:tcPr>
                </a:tc>
                <a:extLst>
                  <a:ext uri="{0D108BD9-81ED-4DB2-BD59-A6C34878D82A}">
                    <a16:rowId xmlns:a16="http://schemas.microsoft.com/office/drawing/2014/main" val="3676085694"/>
                  </a:ext>
                </a:extLst>
              </a:tr>
              <a:tr h="397281">
                <a:tc>
                  <a:txBody>
                    <a:bodyPr/>
                    <a:lstStyle/>
                    <a:p>
                      <a:r>
                        <a:rPr lang="en-US" sz="1600" u="none">
                          <a:solidFill>
                            <a:schemeClr val="tx1"/>
                          </a:solidFill>
                        </a:rPr>
                        <a:t>4.8.8. Function Annotations</a:t>
                      </a:r>
                    </a:p>
                  </a:txBody>
                  <a:tcPr anchor="ctr">
                    <a:solidFill>
                      <a:srgbClr val="E8E9F0"/>
                    </a:solidFill>
                  </a:tcPr>
                </a:tc>
                <a:tc>
                  <a:txBody>
                    <a:bodyPr/>
                    <a:lstStyle/>
                    <a:p>
                      <a:pPr algn="l" rtl="0" fontAlgn="b"/>
                      <a:r>
                        <a:rPr lang="en-US" altLang="ja-JP" sz="1600">
                          <a:effectLst/>
                        </a:rPr>
                        <a:t> function &amp; annotations</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1190415484"/>
                  </a:ext>
                </a:extLst>
              </a:tr>
              <a:tr h="397281">
                <a:tc>
                  <a:txBody>
                    <a:bodyPr/>
                    <a:lstStyle/>
                    <a:p>
                      <a:r>
                        <a:rPr lang="en-US" sz="1600" u="none">
                          <a:solidFill>
                            <a:schemeClr val="tx1"/>
                          </a:solidFill>
                        </a:rPr>
                        <a:t>5.1.1. Using Lists as Stacks</a:t>
                      </a:r>
                    </a:p>
                  </a:txBody>
                  <a:tcPr anchor="ctr">
                    <a:solidFill>
                      <a:srgbClr val="E8E9F0"/>
                    </a:solidFill>
                  </a:tcPr>
                </a:tc>
                <a:tc>
                  <a:txBody>
                    <a:bodyPr/>
                    <a:lstStyle/>
                    <a:p>
                      <a:pPr algn="l" rtl="0" fontAlgn="b"/>
                      <a:r>
                        <a:rPr lang="en-US" altLang="ja-JP" sz="1600">
                          <a:effectLst/>
                        </a:rPr>
                        <a:t> stack</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ctr">
                    <a:solidFill>
                      <a:srgbClr val="E8E9F0"/>
                    </a:solidFill>
                  </a:tcPr>
                </a:tc>
                <a:extLst>
                  <a:ext uri="{0D108BD9-81ED-4DB2-BD59-A6C34878D82A}">
                    <a16:rowId xmlns:a16="http://schemas.microsoft.com/office/drawing/2014/main" val="4206787996"/>
                  </a:ext>
                </a:extLst>
              </a:tr>
              <a:tr h="397281">
                <a:tc>
                  <a:txBody>
                    <a:bodyPr/>
                    <a:lstStyle/>
                    <a:p>
                      <a:r>
                        <a:rPr lang="en-US" sz="1600" u="none">
                          <a:solidFill>
                            <a:schemeClr val="tx1"/>
                          </a:solidFill>
                        </a:rPr>
                        <a:t>5.1.2. Using Lists as Queues</a:t>
                      </a:r>
                    </a:p>
                  </a:txBody>
                  <a:tcPr anchor="ctr">
                    <a:solidFill>
                      <a:srgbClr val="E8E9F0"/>
                    </a:solidFill>
                  </a:tcPr>
                </a:tc>
                <a:tc>
                  <a:txBody>
                    <a:bodyPr/>
                    <a:lstStyle/>
                    <a:p>
                      <a:pPr algn="l" rtl="0" fontAlgn="b"/>
                      <a:r>
                        <a:rPr lang="en-US" altLang="ja-JP" sz="1600">
                          <a:effectLst/>
                        </a:rPr>
                        <a:t> queue</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2682843679"/>
                  </a:ext>
                </a:extLst>
              </a:tr>
              <a:tr h="397281">
                <a:tc>
                  <a:txBody>
                    <a:bodyPr/>
                    <a:lstStyle/>
                    <a:p>
                      <a:r>
                        <a:rPr lang="en-US" sz="1600" u="none">
                          <a:solidFill>
                            <a:schemeClr val="tx1"/>
                          </a:solidFill>
                        </a:rPr>
                        <a:t>5.1.3. List Comprehensions </a:t>
                      </a:r>
                    </a:p>
                  </a:txBody>
                  <a:tcPr anchor="ctr">
                    <a:solidFill>
                      <a:srgbClr val="E8E9F0"/>
                    </a:solidFill>
                  </a:tcPr>
                </a:tc>
                <a:tc>
                  <a:txBody>
                    <a:bodyPr/>
                    <a:lstStyle/>
                    <a:p>
                      <a:pPr algn="l" rtl="0" fontAlgn="b"/>
                      <a:r>
                        <a:rPr lang="en-US" altLang="ja-JP" sz="1600">
                          <a:effectLst/>
                        </a:rPr>
                        <a:t> list-comprehension</a:t>
                      </a:r>
                    </a:p>
                  </a:txBody>
                  <a:tcPr marL="28575" marR="28575" marT="19050" marB="19050" anchor="b">
                    <a:solidFill>
                      <a:srgbClr val="E8E9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1698764046"/>
                  </a:ext>
                </a:extLst>
              </a:tr>
              <a:tr h="397281">
                <a:tc>
                  <a:txBody>
                    <a:bodyPr/>
                    <a:lstStyle/>
                    <a:p>
                      <a:r>
                        <a:rPr lang="en-US" altLang="ja-JP" sz="1600"/>
                        <a:t>5.1.4. Nested List Comprehensions </a:t>
                      </a:r>
                      <a:endParaRPr lang="en-US" sz="1600" u="none">
                        <a:solidFill>
                          <a:schemeClr val="tx1"/>
                        </a:solidFill>
                      </a:endParaRPr>
                    </a:p>
                  </a:txBody>
                  <a:tcPr anchor="ctr">
                    <a:solidFill>
                      <a:srgbClr val="E8E9F0"/>
                    </a:solidFill>
                  </a:tcPr>
                </a:tc>
                <a:tc>
                  <a:txBody>
                    <a:bodyPr/>
                    <a:lstStyle/>
                    <a:p>
                      <a:pPr algn="l" rtl="0" fontAlgn="b"/>
                      <a:r>
                        <a:rPr lang="en-US" altLang="ja-JP" sz="1600">
                          <a:effectLst/>
                        </a:rPr>
                        <a:t> list-comprehension &amp; nested-lists</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ctr">
                    <a:solidFill>
                      <a:srgbClr val="E8E9F0"/>
                    </a:solidFill>
                  </a:tcPr>
                </a:tc>
                <a:extLst>
                  <a:ext uri="{0D108BD9-81ED-4DB2-BD59-A6C34878D82A}">
                    <a16:rowId xmlns:a16="http://schemas.microsoft.com/office/drawing/2014/main" val="2532361003"/>
                  </a:ext>
                </a:extLst>
              </a:tr>
              <a:tr h="397281">
                <a:tc>
                  <a:txBody>
                    <a:bodyPr/>
                    <a:lstStyle/>
                    <a:p>
                      <a:r>
                        <a:rPr lang="en-US" sz="1600" u="none">
                          <a:solidFill>
                            <a:schemeClr val="tx1"/>
                          </a:solidFill>
                        </a:rPr>
                        <a:t>5.2. The del statement</a:t>
                      </a:r>
                    </a:p>
                  </a:txBody>
                  <a:tcPr anchor="ctr">
                    <a:solidFill>
                      <a:srgbClr val="E8E9F0"/>
                    </a:solidFill>
                  </a:tcPr>
                </a:tc>
                <a:tc>
                  <a:txBody>
                    <a:bodyPr/>
                    <a:lstStyle/>
                    <a:p>
                      <a:pPr algn="l" rtl="0" fontAlgn="b"/>
                      <a:r>
                        <a:rPr lang="en-US" altLang="ja-JP" sz="1600">
                          <a:effectLst/>
                        </a:rPr>
                        <a:t> del</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395450525"/>
                  </a:ext>
                </a:extLst>
              </a:tr>
              <a:tr h="397281">
                <a:tc>
                  <a:txBody>
                    <a:bodyPr/>
                    <a:lstStyle/>
                    <a:p>
                      <a:r>
                        <a:rPr lang="en-US" sz="1600" u="none">
                          <a:solidFill>
                            <a:schemeClr val="tx1"/>
                          </a:solidFill>
                        </a:rPr>
                        <a:t>5.3. Tuples and Sequences</a:t>
                      </a:r>
                    </a:p>
                  </a:txBody>
                  <a:tcPr anchor="ctr">
                    <a:solidFill>
                      <a:srgbClr val="E8E9F0"/>
                    </a:solidFill>
                  </a:tcPr>
                </a:tc>
                <a:tc>
                  <a:txBody>
                    <a:bodyPr/>
                    <a:lstStyle/>
                    <a:p>
                      <a:pPr algn="l" rtl="0" fontAlgn="b"/>
                      <a:r>
                        <a:rPr lang="en-US" altLang="ja-JP" sz="1600">
                          <a:effectLst/>
                        </a:rPr>
                        <a:t> tuples, sequence</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1809277298"/>
                  </a:ext>
                </a:extLst>
              </a:tr>
              <a:tr h="397281">
                <a:tc>
                  <a:txBody>
                    <a:bodyPr/>
                    <a:lstStyle/>
                    <a:p>
                      <a:r>
                        <a:rPr lang="en-US" sz="1600" u="none">
                          <a:solidFill>
                            <a:schemeClr val="tx1"/>
                          </a:solidFill>
                        </a:rPr>
                        <a:t>5.4. Sets</a:t>
                      </a:r>
                    </a:p>
                  </a:txBody>
                  <a:tcPr anchor="ctr">
                    <a:solidFill>
                      <a:srgbClr val="E8E9F0"/>
                    </a:solidFill>
                  </a:tcPr>
                </a:tc>
                <a:tc>
                  <a:txBody>
                    <a:bodyPr/>
                    <a:lstStyle/>
                    <a:p>
                      <a:pPr algn="l" rtl="0" fontAlgn="b"/>
                      <a:r>
                        <a:rPr lang="en-US" altLang="ja-JP" sz="1600">
                          <a:effectLst/>
                        </a:rPr>
                        <a:t> set</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1660992617"/>
                  </a:ext>
                </a:extLst>
              </a:tr>
              <a:tr h="397281">
                <a:tc>
                  <a:txBody>
                    <a:bodyPr/>
                    <a:lstStyle/>
                    <a:p>
                      <a:r>
                        <a:rPr lang="en-US" sz="1600" u="none">
                          <a:solidFill>
                            <a:schemeClr val="tx1"/>
                          </a:solidFill>
                        </a:rPr>
                        <a:t>5.5. Dictionaries</a:t>
                      </a:r>
                    </a:p>
                  </a:txBody>
                  <a:tcPr anchor="ctr">
                    <a:solidFill>
                      <a:srgbClr val="E8E9F0"/>
                    </a:solidFill>
                  </a:tcPr>
                </a:tc>
                <a:tc>
                  <a:txBody>
                    <a:bodyPr/>
                    <a:lstStyle/>
                    <a:p>
                      <a:pPr algn="l" rtl="0" fontAlgn="b"/>
                      <a:r>
                        <a:rPr lang="en-US" altLang="ja-JP" sz="1600">
                          <a:effectLst/>
                        </a:rPr>
                        <a:t> dictionary</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513845699"/>
                  </a:ext>
                </a:extLst>
              </a:tr>
              <a:tr h="397281">
                <a:tc>
                  <a:txBody>
                    <a:bodyPr/>
                    <a:lstStyle/>
                    <a:p>
                      <a:r>
                        <a:rPr lang="en-US" altLang="ja-JP" sz="1600"/>
                        <a:t>5.7. More on Conditions</a:t>
                      </a:r>
                      <a:endParaRPr lang="en-US" sz="1600" u="none">
                        <a:solidFill>
                          <a:schemeClr val="tx1"/>
                        </a:solidFill>
                      </a:endParaRPr>
                    </a:p>
                  </a:txBody>
                  <a:tcPr anchor="ctr">
                    <a:solidFill>
                      <a:srgbClr val="E8E9F0"/>
                    </a:solidFill>
                  </a:tcPr>
                </a:tc>
                <a:tc>
                  <a:txBody>
                    <a:bodyPr/>
                    <a:lstStyle/>
                    <a:p>
                      <a:pPr algn="l" rtl="0" fontAlgn="b"/>
                      <a:r>
                        <a:rPr lang="en-US" altLang="ja-JP" sz="1600">
                          <a:effectLst/>
                        </a:rPr>
                        <a:t> conditional-statements</a:t>
                      </a:r>
                    </a:p>
                  </a:txBody>
                  <a:tcPr marL="28575" marR="28575" marT="19050" marB="19050" anchor="b">
                    <a:solidFill>
                      <a:srgbClr val="E8E9F0"/>
                    </a:solidFill>
                  </a:tcPr>
                </a:tc>
                <a:tc>
                  <a:txBody>
                    <a:bodyPr/>
                    <a:lstStyle/>
                    <a:p>
                      <a:pPr algn="ctr" rtl="0" fontAlgn="b"/>
                      <a:r>
                        <a:rPr lang="ja-JP" altLang="en-US" sz="1600">
                          <a:effectLst/>
                        </a:rPr>
                        <a:t>〇</a:t>
                      </a:r>
                      <a:endParaRPr lang="en-US" altLang="ja-JP" sz="1600">
                        <a:effectLst/>
                      </a:endParaRPr>
                    </a:p>
                  </a:txBody>
                  <a:tcPr marL="28575" marR="28575" marT="19050" marB="19050" anchor="b">
                    <a:solidFill>
                      <a:srgbClr val="E8E9F0"/>
                    </a:solidFill>
                  </a:tcPr>
                </a:tc>
                <a:extLst>
                  <a:ext uri="{0D108BD9-81ED-4DB2-BD59-A6C34878D82A}">
                    <a16:rowId xmlns:a16="http://schemas.microsoft.com/office/drawing/2014/main" val="4212570915"/>
                  </a:ext>
                </a:extLst>
              </a:tr>
            </a:tbl>
          </a:graphicData>
        </a:graphic>
      </p:graphicFrame>
    </p:spTree>
    <p:extLst>
      <p:ext uri="{BB962C8B-B14F-4D97-AF65-F5344CB8AC3E}">
        <p14:creationId xmlns:p14="http://schemas.microsoft.com/office/powerpoint/2010/main" val="4206763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DF034A4-7883-FE66-4713-D24E4B42A81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A8FA1FC-93A1-99EA-0942-90063EC331F0}"/>
              </a:ext>
            </a:extLst>
          </p:cNvPr>
          <p:cNvSpPr>
            <a:spLocks noGrp="1"/>
          </p:cNvSpPr>
          <p:nvPr>
            <p:ph type="sldNum" sz="quarter" idx="12"/>
          </p:nvPr>
        </p:nvSpPr>
        <p:spPr/>
        <p:txBody>
          <a:bodyPr/>
          <a:lstStyle/>
          <a:p>
            <a:fld id="{B16735D3-C9E7-F649-AF37-A9D08763696D}" type="slidenum">
              <a:rPr lang="ja-JP" altLang="en-US" smtClean="0"/>
              <a:pPr/>
              <a:t>38</a:t>
            </a:fld>
            <a:endParaRPr lang="ja-JP" altLang="en-US"/>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D5884C96-14CF-C4D2-56DB-5D8546408B1F}"/>
                  </a:ext>
                </a:extLst>
              </p:cNvPr>
              <p:cNvGraphicFramePr>
                <a:graphicFrameLocks noGrp="1"/>
              </p:cNvGraphicFramePr>
              <p:nvPr>
                <p:extLst>
                  <p:ext uri="{D42A27DB-BD31-4B8C-83A1-F6EECF244321}">
                    <p14:modId xmlns:p14="http://schemas.microsoft.com/office/powerpoint/2010/main" val="733673974"/>
                  </p:ext>
                </p:extLst>
              </p:nvPr>
            </p:nvGraphicFramePr>
            <p:xfrm>
              <a:off x="182401" y="1692000"/>
              <a:ext cx="4303000" cy="4625672"/>
            </p:xfrm>
            <a:graphic>
              <a:graphicData uri="http://schemas.openxmlformats.org/drawingml/2006/table">
                <a:tbl>
                  <a:tblPr firstRow="1" bandRow="1">
                    <a:tableStyleId>{5C22544A-7EE6-4342-B048-85BDC9FD1C3A}</a:tableStyleId>
                  </a:tblPr>
                  <a:tblGrid>
                    <a:gridCol w="3455725">
                      <a:extLst>
                        <a:ext uri="{9D8B030D-6E8A-4147-A177-3AD203B41FA5}">
                          <a16:colId xmlns:a16="http://schemas.microsoft.com/office/drawing/2014/main" val="2860149756"/>
                        </a:ext>
                      </a:extLst>
                    </a:gridCol>
                    <a:gridCol w="847275">
                      <a:extLst>
                        <a:ext uri="{9D8B030D-6E8A-4147-A177-3AD203B41FA5}">
                          <a16:colId xmlns:a16="http://schemas.microsoft.com/office/drawing/2014/main" val="145748252"/>
                        </a:ext>
                      </a:extLst>
                    </a:gridCol>
                  </a:tblGrid>
                  <a:tr h="373312">
                    <a:tc>
                      <a:txBody>
                        <a:bodyPr/>
                        <a:lstStyle/>
                        <a:p>
                          <a:pPr algn="ctr"/>
                          <a:r>
                            <a:rPr kumimoji="1" lang="ja-JP" altLang="en-US" sz="1600"/>
                            <a:t>項目</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𝐹</m:t>
                                </m:r>
                                <m:r>
                                  <a:rPr kumimoji="1" lang="en-US" altLang="ja-JP" sz="1600" b="0" i="1" smtClean="0">
                                    <a:latin typeface="Cambria Math" panose="02040503050406030204" pitchFamily="18" charset="0"/>
                                  </a:rPr>
                                  <m:t>1@1</m:t>
                                </m:r>
                              </m:oMath>
                            </m:oMathPara>
                          </a14:m>
                          <a:endParaRPr kumimoji="1" lang="ja-JP" altLang="en-US" sz="1600"/>
                        </a:p>
                      </a:txBody>
                      <a:tcPr anchor="ctr"/>
                    </a:tc>
                    <a:extLst>
                      <a:ext uri="{0D108BD9-81ED-4DB2-BD59-A6C34878D82A}">
                        <a16:rowId xmlns:a16="http://schemas.microsoft.com/office/drawing/2014/main" val="1223974956"/>
                      </a:ext>
                    </a:extLst>
                  </a:tr>
                  <a:tr h="425236">
                    <a:tc>
                      <a:txBody>
                        <a:bodyPr/>
                        <a:lstStyle/>
                        <a:p>
                          <a:r>
                            <a:rPr lang="en-US" sz="1600"/>
                            <a:t>4.1. if Statements</a:t>
                          </a:r>
                        </a:p>
                      </a:txBody>
                      <a:tcPr anchor="ctr">
                        <a:solidFill>
                          <a:srgbClr val="E8E9F0"/>
                        </a:solidFill>
                      </a:tcPr>
                    </a:tc>
                    <a:tc>
                      <a:txBody>
                        <a:bodyPr/>
                        <a:lstStyle/>
                        <a:p>
                          <a:pPr algn="r" rtl="0" fontAlgn="b"/>
                          <a:r>
                            <a:rPr lang="en-US" altLang="ja-JP">
                              <a:effectLst/>
                            </a:rPr>
                            <a:t>0.828</a:t>
                          </a:r>
                          <a:endParaRPr lang="en-US" altLang="ja-JP" dirty="0">
                            <a:effectLst/>
                          </a:endParaRPr>
                        </a:p>
                      </a:txBody>
                      <a:tcPr marL="28575" marR="28575" marT="19050" marB="19050" anchor="ctr">
                        <a:solidFill>
                          <a:srgbClr val="E8E9F0"/>
                        </a:solidFill>
                      </a:tcPr>
                    </a:tc>
                    <a:extLst>
                      <a:ext uri="{0D108BD9-81ED-4DB2-BD59-A6C34878D82A}">
                        <a16:rowId xmlns:a16="http://schemas.microsoft.com/office/drawing/2014/main" val="2776099512"/>
                      </a:ext>
                    </a:extLst>
                  </a:tr>
                  <a:tr h="425236">
                    <a:tc>
                      <a:txBody>
                        <a:bodyPr/>
                        <a:lstStyle/>
                        <a:p>
                          <a:r>
                            <a:rPr lang="en-US" sz="1600"/>
                            <a:t>4.2. for Statements</a:t>
                          </a:r>
                        </a:p>
                      </a:txBody>
                      <a:tcPr anchor="ctr">
                        <a:solidFill>
                          <a:srgbClr val="E8E9F0"/>
                        </a:solidFill>
                      </a:tcPr>
                    </a:tc>
                    <a:tc>
                      <a:txBody>
                        <a:bodyPr/>
                        <a:lstStyle/>
                        <a:p>
                          <a:pPr algn="r" rtl="0" fontAlgn="b"/>
                          <a:r>
                            <a:rPr lang="en-US" altLang="ja-JP">
                              <a:effectLst/>
                            </a:rPr>
                            <a:t>0.896</a:t>
                          </a:r>
                          <a:endParaRPr lang="en-US" altLang="ja-JP" dirty="0">
                            <a:effectLst/>
                          </a:endParaRPr>
                        </a:p>
                      </a:txBody>
                      <a:tcPr marL="28575" marR="28575" marT="19050" marB="19050" anchor="ctr">
                        <a:solidFill>
                          <a:srgbClr val="B9E4C9"/>
                        </a:solidFill>
                      </a:tcPr>
                    </a:tc>
                    <a:extLst>
                      <a:ext uri="{0D108BD9-81ED-4DB2-BD59-A6C34878D82A}">
                        <a16:rowId xmlns:a16="http://schemas.microsoft.com/office/drawing/2014/main" val="1190415484"/>
                      </a:ext>
                    </a:extLst>
                  </a:tr>
                  <a:tr h="425236">
                    <a:tc>
                      <a:txBody>
                        <a:bodyPr/>
                        <a:lstStyle/>
                        <a:p>
                          <a:r>
                            <a:rPr lang="en-US" sz="1600"/>
                            <a:t>4.3. The range() Function</a:t>
                          </a:r>
                        </a:p>
                      </a:txBody>
                      <a:tcPr anchor="ctr">
                        <a:solidFill>
                          <a:srgbClr val="E8E9F0"/>
                        </a:solidFill>
                      </a:tcPr>
                    </a:tc>
                    <a:tc>
                      <a:txBody>
                        <a:bodyPr/>
                        <a:lstStyle/>
                        <a:p>
                          <a:pPr algn="r" rtl="0" fontAlgn="b"/>
                          <a:r>
                            <a:rPr lang="en-US" altLang="ja-JP">
                              <a:effectLst/>
                            </a:rPr>
                            <a:t>0</a:t>
                          </a:r>
                          <a:endParaRPr lang="en-US" altLang="ja-JP" dirty="0">
                            <a:effectLst/>
                          </a:endParaRPr>
                        </a:p>
                      </a:txBody>
                      <a:tcPr marL="28575" marR="28575" marT="19050" marB="19050" anchor="ctr">
                        <a:solidFill>
                          <a:srgbClr val="F4DAE6"/>
                        </a:solidFill>
                      </a:tcPr>
                    </a:tc>
                    <a:extLst>
                      <a:ext uri="{0D108BD9-81ED-4DB2-BD59-A6C34878D82A}">
                        <a16:rowId xmlns:a16="http://schemas.microsoft.com/office/drawing/2014/main" val="4206787996"/>
                      </a:ext>
                    </a:extLst>
                  </a:tr>
                  <a:tr h="850472">
                    <a:tc>
                      <a:txBody>
                        <a:bodyPr/>
                        <a:lstStyle/>
                        <a:p>
                          <a:r>
                            <a:rPr lang="en-US" sz="1600"/>
                            <a:t>4.4. break and continue Statements, </a:t>
                          </a:r>
                          <a:br>
                            <a:rPr lang="en-US" sz="1600"/>
                          </a:br>
                          <a:r>
                            <a:rPr lang="en-US" sz="1600"/>
                            <a:t>      and else Clauses on Loops</a:t>
                          </a:r>
                        </a:p>
                      </a:txBody>
                      <a:tcPr anchor="ctr">
                        <a:solidFill>
                          <a:srgbClr val="E8E9F0"/>
                        </a:solidFill>
                      </a:tcPr>
                    </a:tc>
                    <a:tc>
                      <a:txBody>
                        <a:bodyPr/>
                        <a:lstStyle/>
                        <a:p>
                          <a:pPr algn="r" rtl="0" fontAlgn="b"/>
                          <a:r>
                            <a:rPr lang="en-US" altLang="ja-JP">
                              <a:effectLst/>
                            </a:rPr>
                            <a:t>0.347</a:t>
                          </a:r>
                          <a:endParaRPr lang="en-US" altLang="ja-JP" dirty="0">
                            <a:effectLst/>
                          </a:endParaRPr>
                        </a:p>
                      </a:txBody>
                      <a:tcPr marL="28575" marR="28575" marT="19050" marB="19050" anchor="ctr">
                        <a:solidFill>
                          <a:srgbClr val="E8E9F0"/>
                        </a:solidFill>
                      </a:tcPr>
                    </a:tc>
                    <a:extLst>
                      <a:ext uri="{0D108BD9-81ED-4DB2-BD59-A6C34878D82A}">
                        <a16:rowId xmlns:a16="http://schemas.microsoft.com/office/drawing/2014/main" val="2682843679"/>
                      </a:ext>
                    </a:extLst>
                  </a:tr>
                  <a:tr h="425236">
                    <a:tc>
                      <a:txBody>
                        <a:bodyPr/>
                        <a:lstStyle/>
                        <a:p>
                          <a:r>
                            <a:rPr lang="en-US" sz="1600"/>
                            <a:t>4.7 Defining Functions</a:t>
                          </a:r>
                        </a:p>
                      </a:txBody>
                      <a:tcPr anchor="ctr">
                        <a:solidFill>
                          <a:srgbClr val="E8E9F0"/>
                        </a:solidFill>
                      </a:tcPr>
                    </a:tc>
                    <a:tc>
                      <a:txBody>
                        <a:bodyPr/>
                        <a:lstStyle/>
                        <a:p>
                          <a:pPr algn="r" rtl="0" fontAlgn="b"/>
                          <a:r>
                            <a:rPr lang="en-US" altLang="ja-JP">
                              <a:effectLst/>
                            </a:rPr>
                            <a:t>0</a:t>
                          </a:r>
                          <a:endParaRPr lang="en-US" altLang="ja-JP" dirty="0">
                            <a:effectLst/>
                          </a:endParaRPr>
                        </a:p>
                      </a:txBody>
                      <a:tcPr marL="28575" marR="28575" marT="19050" marB="19050" anchor="ctr">
                        <a:solidFill>
                          <a:srgbClr val="F4DAE6"/>
                        </a:solidFill>
                      </a:tcPr>
                    </a:tc>
                    <a:extLst>
                      <a:ext uri="{0D108BD9-81ED-4DB2-BD59-A6C34878D82A}">
                        <a16:rowId xmlns:a16="http://schemas.microsoft.com/office/drawing/2014/main" val="2532361003"/>
                      </a:ext>
                    </a:extLst>
                  </a:tr>
                  <a:tr h="425236">
                    <a:tc>
                      <a:txBody>
                        <a:bodyPr/>
                        <a:lstStyle/>
                        <a:p>
                          <a:r>
                            <a:rPr lang="en-US" sz="1600"/>
                            <a:t>4.8.1. Default Argument Values</a:t>
                          </a:r>
                        </a:p>
                      </a:txBody>
                      <a:tcPr anchor="ctr">
                        <a:solidFill>
                          <a:srgbClr val="E8E9F0"/>
                        </a:solidFill>
                      </a:tcPr>
                    </a:tc>
                    <a:tc>
                      <a:txBody>
                        <a:bodyPr/>
                        <a:lstStyle/>
                        <a:p>
                          <a:pPr algn="r" rtl="0" fontAlgn="b"/>
                          <a:r>
                            <a:rPr lang="en-US" altLang="ja-JP">
                              <a:effectLst/>
                            </a:rPr>
                            <a:t>0</a:t>
                          </a:r>
                          <a:endParaRPr lang="en-US" altLang="ja-JP" dirty="0">
                            <a:effectLst/>
                          </a:endParaRPr>
                        </a:p>
                      </a:txBody>
                      <a:tcPr marL="28575" marR="28575" marT="19050" marB="19050" anchor="ctr">
                        <a:solidFill>
                          <a:srgbClr val="F4DAE6"/>
                        </a:solidFill>
                      </a:tcPr>
                    </a:tc>
                    <a:extLst>
                      <a:ext uri="{0D108BD9-81ED-4DB2-BD59-A6C34878D82A}">
                        <a16:rowId xmlns:a16="http://schemas.microsoft.com/office/drawing/2014/main" val="1809277298"/>
                      </a:ext>
                    </a:extLst>
                  </a:tr>
                  <a:tr h="425236">
                    <a:tc>
                      <a:txBody>
                        <a:bodyPr/>
                        <a:lstStyle/>
                        <a:p>
                          <a:r>
                            <a:rPr lang="en-US" sz="1600"/>
                            <a:t>4.8.2. Keyword Arguments</a:t>
                          </a:r>
                        </a:p>
                      </a:txBody>
                      <a:tcPr anchor="ctr">
                        <a:solidFill>
                          <a:srgbClr val="E8E9F0"/>
                        </a:solidFill>
                      </a:tcPr>
                    </a:tc>
                    <a:tc>
                      <a:txBody>
                        <a:bodyPr/>
                        <a:lstStyle/>
                        <a:p>
                          <a:pPr algn="r" rtl="0" fontAlgn="b"/>
                          <a:r>
                            <a:rPr lang="en-US" altLang="ja-JP">
                              <a:effectLst/>
                            </a:rPr>
                            <a:t>0.851</a:t>
                          </a:r>
                          <a:endParaRPr lang="en-US" altLang="ja-JP" dirty="0">
                            <a:effectLst/>
                          </a:endParaRPr>
                        </a:p>
                      </a:txBody>
                      <a:tcPr marL="28575" marR="28575" marT="19050" marB="19050" anchor="ctr">
                        <a:solidFill>
                          <a:srgbClr val="B9E4C9"/>
                        </a:solidFill>
                      </a:tcPr>
                    </a:tc>
                    <a:extLst>
                      <a:ext uri="{0D108BD9-81ED-4DB2-BD59-A6C34878D82A}">
                        <a16:rowId xmlns:a16="http://schemas.microsoft.com/office/drawing/2014/main" val="1660992617"/>
                      </a:ext>
                    </a:extLst>
                  </a:tr>
                  <a:tr h="425236">
                    <a:tc>
                      <a:txBody>
                        <a:bodyPr/>
                        <a:lstStyle/>
                        <a:p>
                          <a:r>
                            <a:rPr lang="en-US" sz="1600"/>
                            <a:t>4.8.5. Unpacking Argument Lists</a:t>
                          </a:r>
                        </a:p>
                      </a:txBody>
                      <a:tcPr anchor="ctr">
                        <a:solidFill>
                          <a:srgbClr val="E8E9F0"/>
                        </a:solidFill>
                      </a:tcPr>
                    </a:tc>
                    <a:tc>
                      <a:txBody>
                        <a:bodyPr/>
                        <a:lstStyle/>
                        <a:p>
                          <a:pPr algn="r" rtl="0" fontAlgn="b"/>
                          <a:r>
                            <a:rPr lang="en-US" altLang="ja-JP">
                              <a:effectLst/>
                            </a:rPr>
                            <a:t>0</a:t>
                          </a:r>
                          <a:endParaRPr lang="en-US" altLang="ja-JP" dirty="0">
                            <a:effectLst/>
                          </a:endParaRPr>
                        </a:p>
                      </a:txBody>
                      <a:tcPr marL="28575" marR="28575" marT="19050" marB="19050" anchor="ctr">
                        <a:solidFill>
                          <a:srgbClr val="F4DAE6"/>
                        </a:solidFill>
                      </a:tcPr>
                    </a:tc>
                    <a:extLst>
                      <a:ext uri="{0D108BD9-81ED-4DB2-BD59-A6C34878D82A}">
                        <a16:rowId xmlns:a16="http://schemas.microsoft.com/office/drawing/2014/main" val="513845699"/>
                      </a:ext>
                    </a:extLst>
                  </a:tr>
                  <a:tr h="42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a:t>4.8.6. Lambda Expressions</a:t>
                          </a:r>
                        </a:p>
                      </a:txBody>
                      <a:tcPr anchor="ctr">
                        <a:solidFill>
                          <a:srgbClr val="E8E9F0"/>
                        </a:solidFill>
                      </a:tcPr>
                    </a:tc>
                    <a:tc>
                      <a:txBody>
                        <a:bodyPr/>
                        <a:lstStyle/>
                        <a:p>
                          <a:pPr algn="r" rtl="0" fontAlgn="b"/>
                          <a:r>
                            <a:rPr lang="en-US" altLang="ja-JP">
                              <a:effectLst/>
                            </a:rPr>
                            <a:t>0.809</a:t>
                          </a:r>
                          <a:endParaRPr lang="en-US" altLang="ja-JP" dirty="0">
                            <a:effectLst/>
                          </a:endParaRPr>
                        </a:p>
                      </a:txBody>
                      <a:tcPr marL="28575" marR="28575" marT="19050" marB="19050" anchor="ctr">
                        <a:solidFill>
                          <a:srgbClr val="E8E9F0"/>
                        </a:solidFill>
                      </a:tcPr>
                    </a:tc>
                    <a:extLst>
                      <a:ext uri="{0D108BD9-81ED-4DB2-BD59-A6C34878D82A}">
                        <a16:rowId xmlns:a16="http://schemas.microsoft.com/office/drawing/2014/main" val="4212570915"/>
                      </a:ext>
                    </a:extLst>
                  </a:tr>
                </a:tbl>
              </a:graphicData>
            </a:graphic>
          </p:graphicFrame>
        </mc:Choice>
        <mc:Fallback xmlns="">
          <p:graphicFrame>
            <p:nvGraphicFramePr>
              <p:cNvPr id="6" name="表 5">
                <a:extLst>
                  <a:ext uri="{FF2B5EF4-FFF2-40B4-BE49-F238E27FC236}">
                    <a16:creationId xmlns:a16="http://schemas.microsoft.com/office/drawing/2014/main" id="{D5884C96-14CF-C4D2-56DB-5D8546408B1F}"/>
                  </a:ext>
                </a:extLst>
              </p:cNvPr>
              <p:cNvGraphicFramePr>
                <a:graphicFrameLocks noGrp="1"/>
              </p:cNvGraphicFramePr>
              <p:nvPr>
                <p:extLst>
                  <p:ext uri="{D42A27DB-BD31-4B8C-83A1-F6EECF244321}">
                    <p14:modId xmlns:p14="http://schemas.microsoft.com/office/powerpoint/2010/main" val="733673974"/>
                  </p:ext>
                </p:extLst>
              </p:nvPr>
            </p:nvGraphicFramePr>
            <p:xfrm>
              <a:off x="182401" y="1692000"/>
              <a:ext cx="4303000" cy="4625672"/>
            </p:xfrm>
            <a:graphic>
              <a:graphicData uri="http://schemas.openxmlformats.org/drawingml/2006/table">
                <a:tbl>
                  <a:tblPr firstRow="1" bandRow="1">
                    <a:tableStyleId>{5C22544A-7EE6-4342-B048-85BDC9FD1C3A}</a:tableStyleId>
                  </a:tblPr>
                  <a:tblGrid>
                    <a:gridCol w="3455725">
                      <a:extLst>
                        <a:ext uri="{9D8B030D-6E8A-4147-A177-3AD203B41FA5}">
                          <a16:colId xmlns:a16="http://schemas.microsoft.com/office/drawing/2014/main" val="2860149756"/>
                        </a:ext>
                      </a:extLst>
                    </a:gridCol>
                    <a:gridCol w="847275">
                      <a:extLst>
                        <a:ext uri="{9D8B030D-6E8A-4147-A177-3AD203B41FA5}">
                          <a16:colId xmlns:a16="http://schemas.microsoft.com/office/drawing/2014/main" val="145748252"/>
                        </a:ext>
                      </a:extLst>
                    </a:gridCol>
                  </a:tblGrid>
                  <a:tr h="373312">
                    <a:tc>
                      <a:txBody>
                        <a:bodyPr/>
                        <a:lstStyle/>
                        <a:p>
                          <a:pPr algn="ctr"/>
                          <a:r>
                            <a:rPr kumimoji="1" lang="ja-JP" altLang="en-US" sz="1600"/>
                            <a:t>項目</a:t>
                          </a:r>
                        </a:p>
                      </a:txBody>
                      <a:tcPr anchor="ctr"/>
                    </a:tc>
                    <a:tc>
                      <a:txBody>
                        <a:bodyPr/>
                        <a:lstStyle/>
                        <a:p>
                          <a:endParaRPr lang="ja-JP"/>
                        </a:p>
                      </a:txBody>
                      <a:tcPr anchor="ctr">
                        <a:blipFill>
                          <a:blip r:embed="rId2"/>
                          <a:stretch>
                            <a:fillRect l="-408955" t="-3448" r="-2985" b="-1179310"/>
                          </a:stretch>
                        </a:blipFill>
                      </a:tcPr>
                    </a:tc>
                    <a:extLst>
                      <a:ext uri="{0D108BD9-81ED-4DB2-BD59-A6C34878D82A}">
                        <a16:rowId xmlns:a16="http://schemas.microsoft.com/office/drawing/2014/main" val="1223974956"/>
                      </a:ext>
                    </a:extLst>
                  </a:tr>
                  <a:tr h="425236">
                    <a:tc>
                      <a:txBody>
                        <a:bodyPr/>
                        <a:lstStyle/>
                        <a:p>
                          <a:r>
                            <a:rPr lang="en-US" sz="1600" dirty="0"/>
                            <a:t>4.1. if Statements</a:t>
                          </a:r>
                        </a:p>
                      </a:txBody>
                      <a:tcPr anchor="ctr">
                        <a:solidFill>
                          <a:srgbClr val="E8E9F0"/>
                        </a:solidFill>
                      </a:tcPr>
                    </a:tc>
                    <a:tc>
                      <a:txBody>
                        <a:bodyPr/>
                        <a:lstStyle/>
                        <a:p>
                          <a:pPr algn="r" rtl="0" fontAlgn="b"/>
                          <a:r>
                            <a:rPr lang="en-US" altLang="ja-JP" dirty="0">
                              <a:effectLst/>
                            </a:rPr>
                            <a:t>0.828</a:t>
                          </a:r>
                        </a:p>
                      </a:txBody>
                      <a:tcPr marL="28575" marR="28575" marT="19050" marB="19050" anchor="ctr">
                        <a:solidFill>
                          <a:srgbClr val="E8E9F0"/>
                        </a:solidFill>
                      </a:tcPr>
                    </a:tc>
                    <a:extLst>
                      <a:ext uri="{0D108BD9-81ED-4DB2-BD59-A6C34878D82A}">
                        <a16:rowId xmlns:a16="http://schemas.microsoft.com/office/drawing/2014/main" val="2776099512"/>
                      </a:ext>
                    </a:extLst>
                  </a:tr>
                  <a:tr h="425236">
                    <a:tc>
                      <a:txBody>
                        <a:bodyPr/>
                        <a:lstStyle/>
                        <a:p>
                          <a:r>
                            <a:rPr lang="en-US" sz="1600" dirty="0"/>
                            <a:t>4.2. for Statements</a:t>
                          </a:r>
                        </a:p>
                      </a:txBody>
                      <a:tcPr anchor="ctr">
                        <a:solidFill>
                          <a:srgbClr val="E8E9F0"/>
                        </a:solidFill>
                      </a:tcPr>
                    </a:tc>
                    <a:tc>
                      <a:txBody>
                        <a:bodyPr/>
                        <a:lstStyle/>
                        <a:p>
                          <a:pPr algn="r" rtl="0" fontAlgn="b"/>
                          <a:r>
                            <a:rPr lang="en-US" altLang="ja-JP" dirty="0">
                              <a:effectLst/>
                            </a:rPr>
                            <a:t>0.896</a:t>
                          </a:r>
                        </a:p>
                      </a:txBody>
                      <a:tcPr marL="28575" marR="28575" marT="19050" marB="19050" anchor="ctr">
                        <a:solidFill>
                          <a:srgbClr val="B9E4C9"/>
                        </a:solidFill>
                      </a:tcPr>
                    </a:tc>
                    <a:extLst>
                      <a:ext uri="{0D108BD9-81ED-4DB2-BD59-A6C34878D82A}">
                        <a16:rowId xmlns:a16="http://schemas.microsoft.com/office/drawing/2014/main" val="1190415484"/>
                      </a:ext>
                    </a:extLst>
                  </a:tr>
                  <a:tr h="425236">
                    <a:tc>
                      <a:txBody>
                        <a:bodyPr/>
                        <a:lstStyle/>
                        <a:p>
                          <a:r>
                            <a:rPr lang="en-US" sz="1600" dirty="0"/>
                            <a:t>4.3. The range() Function</a:t>
                          </a:r>
                        </a:p>
                      </a:txBody>
                      <a:tcPr anchor="ctr">
                        <a:solidFill>
                          <a:srgbClr val="E8E9F0"/>
                        </a:solidFill>
                      </a:tcPr>
                    </a:tc>
                    <a:tc>
                      <a:txBody>
                        <a:bodyPr/>
                        <a:lstStyle/>
                        <a:p>
                          <a:pPr algn="r" rtl="0" fontAlgn="b"/>
                          <a:r>
                            <a:rPr lang="en-US" altLang="ja-JP" dirty="0">
                              <a:effectLst/>
                            </a:rPr>
                            <a:t>0</a:t>
                          </a:r>
                        </a:p>
                      </a:txBody>
                      <a:tcPr marL="28575" marR="28575" marT="19050" marB="19050" anchor="ctr">
                        <a:solidFill>
                          <a:srgbClr val="F4DAE6"/>
                        </a:solidFill>
                      </a:tcPr>
                    </a:tc>
                    <a:extLst>
                      <a:ext uri="{0D108BD9-81ED-4DB2-BD59-A6C34878D82A}">
                        <a16:rowId xmlns:a16="http://schemas.microsoft.com/office/drawing/2014/main" val="4206787996"/>
                      </a:ext>
                    </a:extLst>
                  </a:tr>
                  <a:tr h="850472">
                    <a:tc>
                      <a:txBody>
                        <a:bodyPr/>
                        <a:lstStyle/>
                        <a:p>
                          <a:r>
                            <a:rPr lang="en-US" sz="1600"/>
                            <a:t>4.4. break and continue Statements, </a:t>
                          </a:r>
                          <a:br>
                            <a:rPr lang="en-US" sz="1600"/>
                          </a:br>
                          <a:r>
                            <a:rPr lang="en-US" sz="1600"/>
                            <a:t>      and else Clauses on Loops</a:t>
                          </a:r>
                        </a:p>
                      </a:txBody>
                      <a:tcPr anchor="ctr">
                        <a:solidFill>
                          <a:srgbClr val="E8E9F0"/>
                        </a:solidFill>
                      </a:tcPr>
                    </a:tc>
                    <a:tc>
                      <a:txBody>
                        <a:bodyPr/>
                        <a:lstStyle/>
                        <a:p>
                          <a:pPr algn="r" rtl="0" fontAlgn="b"/>
                          <a:r>
                            <a:rPr lang="en-US" altLang="ja-JP" dirty="0">
                              <a:effectLst/>
                            </a:rPr>
                            <a:t>0.347</a:t>
                          </a:r>
                        </a:p>
                      </a:txBody>
                      <a:tcPr marL="28575" marR="28575" marT="19050" marB="19050" anchor="ctr">
                        <a:solidFill>
                          <a:srgbClr val="E8E9F0"/>
                        </a:solidFill>
                      </a:tcPr>
                    </a:tc>
                    <a:extLst>
                      <a:ext uri="{0D108BD9-81ED-4DB2-BD59-A6C34878D82A}">
                        <a16:rowId xmlns:a16="http://schemas.microsoft.com/office/drawing/2014/main" val="2682843679"/>
                      </a:ext>
                    </a:extLst>
                  </a:tr>
                  <a:tr h="425236">
                    <a:tc>
                      <a:txBody>
                        <a:bodyPr/>
                        <a:lstStyle/>
                        <a:p>
                          <a:r>
                            <a:rPr lang="en-US" sz="1600" dirty="0"/>
                            <a:t>4.7 Defining Functions</a:t>
                          </a:r>
                        </a:p>
                      </a:txBody>
                      <a:tcPr anchor="ctr">
                        <a:solidFill>
                          <a:srgbClr val="E8E9F0"/>
                        </a:solidFill>
                      </a:tcPr>
                    </a:tc>
                    <a:tc>
                      <a:txBody>
                        <a:bodyPr/>
                        <a:lstStyle/>
                        <a:p>
                          <a:pPr algn="r" rtl="0" fontAlgn="b"/>
                          <a:r>
                            <a:rPr lang="en-US" altLang="ja-JP" dirty="0">
                              <a:effectLst/>
                            </a:rPr>
                            <a:t>0</a:t>
                          </a:r>
                        </a:p>
                      </a:txBody>
                      <a:tcPr marL="28575" marR="28575" marT="19050" marB="19050" anchor="ctr">
                        <a:solidFill>
                          <a:srgbClr val="F4DAE6"/>
                        </a:solidFill>
                      </a:tcPr>
                    </a:tc>
                    <a:extLst>
                      <a:ext uri="{0D108BD9-81ED-4DB2-BD59-A6C34878D82A}">
                        <a16:rowId xmlns:a16="http://schemas.microsoft.com/office/drawing/2014/main" val="2532361003"/>
                      </a:ext>
                    </a:extLst>
                  </a:tr>
                  <a:tr h="425236">
                    <a:tc>
                      <a:txBody>
                        <a:bodyPr/>
                        <a:lstStyle/>
                        <a:p>
                          <a:r>
                            <a:rPr lang="en-US" sz="1600" dirty="0"/>
                            <a:t>4.8.1. Default Argument Values</a:t>
                          </a:r>
                        </a:p>
                      </a:txBody>
                      <a:tcPr anchor="ctr">
                        <a:solidFill>
                          <a:srgbClr val="E8E9F0"/>
                        </a:solidFill>
                      </a:tcPr>
                    </a:tc>
                    <a:tc>
                      <a:txBody>
                        <a:bodyPr/>
                        <a:lstStyle/>
                        <a:p>
                          <a:pPr algn="r" rtl="0" fontAlgn="b"/>
                          <a:r>
                            <a:rPr lang="en-US" altLang="ja-JP" dirty="0">
                              <a:effectLst/>
                            </a:rPr>
                            <a:t>0</a:t>
                          </a:r>
                        </a:p>
                      </a:txBody>
                      <a:tcPr marL="28575" marR="28575" marT="19050" marB="19050" anchor="ctr">
                        <a:solidFill>
                          <a:srgbClr val="F4DAE6"/>
                        </a:solidFill>
                      </a:tcPr>
                    </a:tc>
                    <a:extLst>
                      <a:ext uri="{0D108BD9-81ED-4DB2-BD59-A6C34878D82A}">
                        <a16:rowId xmlns:a16="http://schemas.microsoft.com/office/drawing/2014/main" val="1809277298"/>
                      </a:ext>
                    </a:extLst>
                  </a:tr>
                  <a:tr h="425236">
                    <a:tc>
                      <a:txBody>
                        <a:bodyPr/>
                        <a:lstStyle/>
                        <a:p>
                          <a:r>
                            <a:rPr lang="en-US" sz="1600"/>
                            <a:t>4.8.2. Keyword Arguments</a:t>
                          </a:r>
                        </a:p>
                      </a:txBody>
                      <a:tcPr anchor="ctr">
                        <a:solidFill>
                          <a:srgbClr val="E8E9F0"/>
                        </a:solidFill>
                      </a:tcPr>
                    </a:tc>
                    <a:tc>
                      <a:txBody>
                        <a:bodyPr/>
                        <a:lstStyle/>
                        <a:p>
                          <a:pPr algn="r" rtl="0" fontAlgn="b"/>
                          <a:r>
                            <a:rPr lang="en-US" altLang="ja-JP" dirty="0">
                              <a:effectLst/>
                            </a:rPr>
                            <a:t>0.851</a:t>
                          </a:r>
                        </a:p>
                      </a:txBody>
                      <a:tcPr marL="28575" marR="28575" marT="19050" marB="19050" anchor="ctr">
                        <a:solidFill>
                          <a:srgbClr val="B9E4C9"/>
                        </a:solidFill>
                      </a:tcPr>
                    </a:tc>
                    <a:extLst>
                      <a:ext uri="{0D108BD9-81ED-4DB2-BD59-A6C34878D82A}">
                        <a16:rowId xmlns:a16="http://schemas.microsoft.com/office/drawing/2014/main" val="1660992617"/>
                      </a:ext>
                    </a:extLst>
                  </a:tr>
                  <a:tr h="425236">
                    <a:tc>
                      <a:txBody>
                        <a:bodyPr/>
                        <a:lstStyle/>
                        <a:p>
                          <a:r>
                            <a:rPr lang="en-US" sz="1600"/>
                            <a:t>4.8.5. Unpacking Argument Lists</a:t>
                          </a:r>
                        </a:p>
                      </a:txBody>
                      <a:tcPr anchor="ctr">
                        <a:solidFill>
                          <a:srgbClr val="E8E9F0"/>
                        </a:solidFill>
                      </a:tcPr>
                    </a:tc>
                    <a:tc>
                      <a:txBody>
                        <a:bodyPr/>
                        <a:lstStyle/>
                        <a:p>
                          <a:pPr algn="r" rtl="0" fontAlgn="b"/>
                          <a:r>
                            <a:rPr lang="en-US" altLang="ja-JP" dirty="0">
                              <a:effectLst/>
                            </a:rPr>
                            <a:t>0</a:t>
                          </a:r>
                        </a:p>
                      </a:txBody>
                      <a:tcPr marL="28575" marR="28575" marT="19050" marB="19050" anchor="ctr">
                        <a:solidFill>
                          <a:srgbClr val="F4DAE6"/>
                        </a:solidFill>
                      </a:tcPr>
                    </a:tc>
                    <a:extLst>
                      <a:ext uri="{0D108BD9-81ED-4DB2-BD59-A6C34878D82A}">
                        <a16:rowId xmlns:a16="http://schemas.microsoft.com/office/drawing/2014/main" val="513845699"/>
                      </a:ext>
                    </a:extLst>
                  </a:tr>
                  <a:tr h="42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t>4.8.6. Lambda Expressions</a:t>
                          </a:r>
                        </a:p>
                      </a:txBody>
                      <a:tcPr anchor="ctr">
                        <a:solidFill>
                          <a:srgbClr val="E8E9F0"/>
                        </a:solidFill>
                      </a:tcPr>
                    </a:tc>
                    <a:tc>
                      <a:txBody>
                        <a:bodyPr/>
                        <a:lstStyle/>
                        <a:p>
                          <a:pPr algn="r" rtl="0" fontAlgn="b"/>
                          <a:r>
                            <a:rPr lang="en-US" altLang="ja-JP" dirty="0">
                              <a:effectLst/>
                            </a:rPr>
                            <a:t>0.809</a:t>
                          </a:r>
                        </a:p>
                      </a:txBody>
                      <a:tcPr marL="28575" marR="28575" marT="19050" marB="19050" anchor="ctr">
                        <a:solidFill>
                          <a:srgbClr val="E8E9F0"/>
                        </a:solidFill>
                      </a:tcPr>
                    </a:tc>
                    <a:extLst>
                      <a:ext uri="{0D108BD9-81ED-4DB2-BD59-A6C34878D82A}">
                        <a16:rowId xmlns:a16="http://schemas.microsoft.com/office/drawing/2014/main" val="421257091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C7151A04-3A03-BABD-43E4-804FDD41115E}"/>
                  </a:ext>
                </a:extLst>
              </p:cNvPr>
              <p:cNvGraphicFramePr>
                <a:graphicFrameLocks noGrp="1"/>
              </p:cNvGraphicFramePr>
              <p:nvPr>
                <p:extLst>
                  <p:ext uri="{D42A27DB-BD31-4B8C-83A1-F6EECF244321}">
                    <p14:modId xmlns:p14="http://schemas.microsoft.com/office/powerpoint/2010/main" val="3768951305"/>
                  </p:ext>
                </p:extLst>
              </p:nvPr>
            </p:nvGraphicFramePr>
            <p:xfrm>
              <a:off x="4658601" y="1692000"/>
              <a:ext cx="4356100" cy="4625668"/>
            </p:xfrm>
            <a:graphic>
              <a:graphicData uri="http://schemas.openxmlformats.org/drawingml/2006/table">
                <a:tbl>
                  <a:tblPr firstRow="1" bandRow="1">
                    <a:tableStyleId>{5C22544A-7EE6-4342-B048-85BDC9FD1C3A}</a:tableStyleId>
                  </a:tblPr>
                  <a:tblGrid>
                    <a:gridCol w="3333479">
                      <a:extLst>
                        <a:ext uri="{9D8B030D-6E8A-4147-A177-3AD203B41FA5}">
                          <a16:colId xmlns:a16="http://schemas.microsoft.com/office/drawing/2014/main" val="2860149756"/>
                        </a:ext>
                      </a:extLst>
                    </a:gridCol>
                    <a:gridCol w="1022621">
                      <a:extLst>
                        <a:ext uri="{9D8B030D-6E8A-4147-A177-3AD203B41FA5}">
                          <a16:colId xmlns:a16="http://schemas.microsoft.com/office/drawing/2014/main" val="145748252"/>
                        </a:ext>
                      </a:extLst>
                    </a:gridCol>
                  </a:tblGrid>
                  <a:tr h="376708">
                    <a:tc>
                      <a:txBody>
                        <a:bodyPr/>
                        <a:lstStyle/>
                        <a:p>
                          <a:pPr algn="ctr"/>
                          <a:r>
                            <a:rPr kumimoji="1" lang="ja-JP" altLang="en-US" sz="1600"/>
                            <a:t>項目</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𝐹</m:t>
                                </m:r>
                                <m:r>
                                  <a:rPr kumimoji="1" lang="en-US" altLang="ja-JP" sz="1600" b="0" i="1" smtClean="0">
                                    <a:latin typeface="Cambria Math" panose="02040503050406030204" pitchFamily="18" charset="0"/>
                                  </a:rPr>
                                  <m:t>1@1</m:t>
                                </m:r>
                              </m:oMath>
                            </m:oMathPara>
                          </a14:m>
                          <a:endParaRPr kumimoji="1" lang="ja-JP" altLang="en-US" sz="1600"/>
                        </a:p>
                      </a:txBody>
                      <a:tcPr/>
                    </a:tc>
                    <a:extLst>
                      <a:ext uri="{0D108BD9-81ED-4DB2-BD59-A6C34878D82A}">
                        <a16:rowId xmlns:a16="http://schemas.microsoft.com/office/drawing/2014/main" val="1223974956"/>
                      </a:ext>
                    </a:extLst>
                  </a:tr>
                  <a:tr h="424896">
                    <a:tc>
                      <a:txBody>
                        <a:bodyPr/>
                        <a:lstStyle/>
                        <a:p>
                          <a:r>
                            <a:rPr lang="en-US" sz="1600" u="none">
                              <a:solidFill>
                                <a:schemeClr val="tx1"/>
                              </a:solidFill>
                            </a:rPr>
                            <a:t>4.8.8. Function Annotations</a:t>
                          </a:r>
                        </a:p>
                      </a:txBody>
                      <a:tcPr anchor="ctr">
                        <a:solidFill>
                          <a:srgbClr val="E8E9F0"/>
                        </a:solidFill>
                      </a:tcPr>
                    </a:tc>
                    <a:tc>
                      <a:txBody>
                        <a:bodyPr/>
                        <a:lstStyle/>
                        <a:p>
                          <a:pPr algn="r" rtl="0" fontAlgn="b"/>
                          <a:r>
                            <a:rPr lang="en-US" altLang="ja-JP">
                              <a:effectLst/>
                            </a:rPr>
                            <a:t>0</a:t>
                          </a:r>
                          <a:endParaRPr lang="en-US" altLang="ja-JP" dirty="0">
                            <a:effectLst/>
                          </a:endParaRPr>
                        </a:p>
                      </a:txBody>
                      <a:tcPr marL="28575" marR="28575" marT="19050" marB="19050" anchor="ctr">
                        <a:solidFill>
                          <a:srgbClr val="F4DAE6"/>
                        </a:solidFill>
                      </a:tcPr>
                    </a:tc>
                    <a:extLst>
                      <a:ext uri="{0D108BD9-81ED-4DB2-BD59-A6C34878D82A}">
                        <a16:rowId xmlns:a16="http://schemas.microsoft.com/office/drawing/2014/main" val="2776099512"/>
                      </a:ext>
                    </a:extLst>
                  </a:tr>
                  <a:tr h="424896">
                    <a:tc>
                      <a:txBody>
                        <a:bodyPr/>
                        <a:lstStyle/>
                        <a:p>
                          <a:r>
                            <a:rPr lang="en-US" sz="1600" u="none">
                              <a:solidFill>
                                <a:schemeClr val="tx1"/>
                              </a:solidFill>
                            </a:rPr>
                            <a:t>5.1.1. Using Lists as Stacks</a:t>
                          </a:r>
                        </a:p>
                      </a:txBody>
                      <a:tcPr anchor="ctr">
                        <a:solidFill>
                          <a:srgbClr val="E8E9F0"/>
                        </a:solidFill>
                      </a:tcPr>
                    </a:tc>
                    <a:tc>
                      <a:txBody>
                        <a:bodyPr/>
                        <a:lstStyle/>
                        <a:p>
                          <a:pPr algn="r" rtl="0" fontAlgn="b"/>
                          <a:r>
                            <a:rPr lang="en-US" altLang="ja-JP">
                              <a:effectLst/>
                            </a:rPr>
                            <a:t>0.844</a:t>
                          </a:r>
                          <a:endParaRPr lang="en-US" altLang="ja-JP" dirty="0">
                            <a:effectLst/>
                          </a:endParaRPr>
                        </a:p>
                      </a:txBody>
                      <a:tcPr marL="28575" marR="28575" marT="19050" marB="19050" anchor="ctr">
                        <a:solidFill>
                          <a:srgbClr val="E8E9F0"/>
                        </a:solidFill>
                      </a:tcPr>
                    </a:tc>
                    <a:extLst>
                      <a:ext uri="{0D108BD9-81ED-4DB2-BD59-A6C34878D82A}">
                        <a16:rowId xmlns:a16="http://schemas.microsoft.com/office/drawing/2014/main" val="1190415484"/>
                      </a:ext>
                    </a:extLst>
                  </a:tr>
                  <a:tr h="424896">
                    <a:tc>
                      <a:txBody>
                        <a:bodyPr/>
                        <a:lstStyle/>
                        <a:p>
                          <a:r>
                            <a:rPr lang="en-US" sz="1600" u="none">
                              <a:solidFill>
                                <a:schemeClr val="tx1"/>
                              </a:solidFill>
                            </a:rPr>
                            <a:t>5.1.2. Using Lists as Queues</a:t>
                          </a:r>
                        </a:p>
                      </a:txBody>
                      <a:tcPr anchor="ctr">
                        <a:solidFill>
                          <a:srgbClr val="E8E9F0"/>
                        </a:solidFill>
                      </a:tcPr>
                    </a:tc>
                    <a:tc>
                      <a:txBody>
                        <a:bodyPr/>
                        <a:lstStyle/>
                        <a:p>
                          <a:pPr algn="r" rtl="0" fontAlgn="b"/>
                          <a:r>
                            <a:rPr lang="en-US" altLang="ja-JP">
                              <a:effectLst/>
                            </a:rPr>
                            <a:t>0.896</a:t>
                          </a:r>
                          <a:endParaRPr lang="en-US" altLang="ja-JP" dirty="0">
                            <a:effectLst/>
                          </a:endParaRPr>
                        </a:p>
                      </a:txBody>
                      <a:tcPr marL="28575" marR="28575" marT="19050" marB="19050" anchor="ctr">
                        <a:solidFill>
                          <a:srgbClr val="B9E4C9"/>
                        </a:solidFill>
                      </a:tcPr>
                    </a:tc>
                    <a:extLst>
                      <a:ext uri="{0D108BD9-81ED-4DB2-BD59-A6C34878D82A}">
                        <a16:rowId xmlns:a16="http://schemas.microsoft.com/office/drawing/2014/main" val="4206787996"/>
                      </a:ext>
                    </a:extLst>
                  </a:tr>
                  <a:tr h="424896">
                    <a:tc>
                      <a:txBody>
                        <a:bodyPr/>
                        <a:lstStyle/>
                        <a:p>
                          <a:r>
                            <a:rPr lang="en-US" sz="1600" u="none">
                              <a:solidFill>
                                <a:schemeClr val="tx1"/>
                              </a:solidFill>
                            </a:rPr>
                            <a:t>5.1.3. List Comprehensions </a:t>
                          </a:r>
                        </a:p>
                      </a:txBody>
                      <a:tcPr anchor="ctr">
                        <a:solidFill>
                          <a:srgbClr val="E8E9F0"/>
                        </a:solidFill>
                      </a:tcPr>
                    </a:tc>
                    <a:tc>
                      <a:txBody>
                        <a:bodyPr/>
                        <a:lstStyle/>
                        <a:p>
                          <a:pPr algn="r" rtl="0" fontAlgn="b"/>
                          <a:r>
                            <a:rPr lang="en-US" altLang="ja-JP">
                              <a:effectLst/>
                            </a:rPr>
                            <a:t>0.792</a:t>
                          </a:r>
                          <a:endParaRPr lang="en-US" altLang="ja-JP" dirty="0">
                            <a:effectLst/>
                          </a:endParaRPr>
                        </a:p>
                      </a:txBody>
                      <a:tcPr marL="28575" marR="28575" marT="19050" marB="19050" anchor="ctr">
                        <a:solidFill>
                          <a:srgbClr val="E8E9F0"/>
                        </a:solidFill>
                      </a:tcPr>
                    </a:tc>
                    <a:extLst>
                      <a:ext uri="{0D108BD9-81ED-4DB2-BD59-A6C34878D82A}">
                        <a16:rowId xmlns:a16="http://schemas.microsoft.com/office/drawing/2014/main" val="2682843679"/>
                      </a:ext>
                    </a:extLst>
                  </a:tr>
                  <a:tr h="424896">
                    <a:tc>
                      <a:txBody>
                        <a:bodyPr/>
                        <a:lstStyle/>
                        <a:p>
                          <a:r>
                            <a:rPr lang="en-US" altLang="ja-JP" sz="1600"/>
                            <a:t>5.1.4. Nested List Comprehensions </a:t>
                          </a:r>
                          <a:endParaRPr lang="en-US" sz="1600" u="none">
                            <a:solidFill>
                              <a:schemeClr val="tx1"/>
                            </a:solidFill>
                          </a:endParaRPr>
                        </a:p>
                      </a:txBody>
                      <a:tcPr anchor="ctr">
                        <a:solidFill>
                          <a:srgbClr val="E8E9F0"/>
                        </a:solidFill>
                      </a:tcPr>
                    </a:tc>
                    <a:tc>
                      <a:txBody>
                        <a:bodyPr/>
                        <a:lstStyle/>
                        <a:p>
                          <a:pPr algn="r"/>
                          <a:r>
                            <a:rPr lang="ja-JP" altLang="en-US" sz="1600"/>
                            <a:t>ー</a:t>
                          </a:r>
                          <a:endParaRPr lang="en-US" altLang="ja-JP" sz="1600" u="none">
                            <a:solidFill>
                              <a:schemeClr val="tx1"/>
                            </a:solidFill>
                          </a:endParaRPr>
                        </a:p>
                      </a:txBody>
                      <a:tcPr anchor="ctr">
                        <a:solidFill>
                          <a:srgbClr val="E8E9F0"/>
                        </a:solidFill>
                      </a:tcPr>
                    </a:tc>
                    <a:extLst>
                      <a:ext uri="{0D108BD9-81ED-4DB2-BD59-A6C34878D82A}">
                        <a16:rowId xmlns:a16="http://schemas.microsoft.com/office/drawing/2014/main" val="4050883028"/>
                      </a:ext>
                    </a:extLst>
                  </a:tr>
                  <a:tr h="424896">
                    <a:tc>
                      <a:txBody>
                        <a:bodyPr/>
                        <a:lstStyle/>
                        <a:p>
                          <a:r>
                            <a:rPr lang="en-US" sz="1600" u="none">
                              <a:solidFill>
                                <a:schemeClr val="tx1"/>
                              </a:solidFill>
                            </a:rPr>
                            <a:t>5.2. The del statement</a:t>
                          </a:r>
                        </a:p>
                      </a:txBody>
                      <a:tcPr anchor="ctr">
                        <a:solidFill>
                          <a:srgbClr val="E8E9F0"/>
                        </a:solidFill>
                      </a:tcPr>
                    </a:tc>
                    <a:tc>
                      <a:txBody>
                        <a:bodyPr/>
                        <a:lstStyle/>
                        <a:p>
                          <a:pPr algn="r" rtl="0" fontAlgn="b"/>
                          <a:r>
                            <a:rPr lang="en-US" altLang="ja-JP">
                              <a:effectLst/>
                            </a:rPr>
                            <a:t>0.558</a:t>
                          </a:r>
                          <a:endParaRPr lang="en-US" altLang="ja-JP" dirty="0">
                            <a:effectLst/>
                          </a:endParaRPr>
                        </a:p>
                      </a:txBody>
                      <a:tcPr marL="28575" marR="28575" marT="19050" marB="19050" anchor="ctr">
                        <a:solidFill>
                          <a:srgbClr val="E8E9F0"/>
                        </a:solidFill>
                      </a:tcPr>
                    </a:tc>
                    <a:extLst>
                      <a:ext uri="{0D108BD9-81ED-4DB2-BD59-A6C34878D82A}">
                        <a16:rowId xmlns:a16="http://schemas.microsoft.com/office/drawing/2014/main" val="2532361003"/>
                      </a:ext>
                    </a:extLst>
                  </a:tr>
                  <a:tr h="424896">
                    <a:tc>
                      <a:txBody>
                        <a:bodyPr/>
                        <a:lstStyle/>
                        <a:p>
                          <a:r>
                            <a:rPr lang="en-US" sz="1600" u="none">
                              <a:solidFill>
                                <a:schemeClr val="tx1"/>
                              </a:solidFill>
                            </a:rPr>
                            <a:t>5.3. Tuples and Sequences</a:t>
                          </a:r>
                        </a:p>
                      </a:txBody>
                      <a:tcPr anchor="ctr">
                        <a:solidFill>
                          <a:srgbClr val="E8E9F0"/>
                        </a:solidFill>
                      </a:tcPr>
                    </a:tc>
                    <a:tc>
                      <a:txBody>
                        <a:bodyPr/>
                        <a:lstStyle/>
                        <a:p>
                          <a:pPr algn="r" rtl="0" fontAlgn="b"/>
                          <a:r>
                            <a:rPr lang="en-US" altLang="ja-JP">
                              <a:effectLst/>
                            </a:rPr>
                            <a:t>0.876</a:t>
                          </a:r>
                          <a:endParaRPr lang="en-US" altLang="ja-JP" dirty="0">
                            <a:effectLst/>
                          </a:endParaRPr>
                        </a:p>
                      </a:txBody>
                      <a:tcPr marL="28575" marR="28575" marT="19050" marB="19050" anchor="ctr">
                        <a:solidFill>
                          <a:srgbClr val="B9E4C9"/>
                        </a:solidFill>
                      </a:tcPr>
                    </a:tc>
                    <a:extLst>
                      <a:ext uri="{0D108BD9-81ED-4DB2-BD59-A6C34878D82A}">
                        <a16:rowId xmlns:a16="http://schemas.microsoft.com/office/drawing/2014/main" val="1809277298"/>
                      </a:ext>
                    </a:extLst>
                  </a:tr>
                  <a:tr h="424896">
                    <a:tc>
                      <a:txBody>
                        <a:bodyPr/>
                        <a:lstStyle/>
                        <a:p>
                          <a:r>
                            <a:rPr lang="en-US" sz="1600" u="none">
                              <a:solidFill>
                                <a:schemeClr val="tx1"/>
                              </a:solidFill>
                            </a:rPr>
                            <a:t>5.4. Sets</a:t>
                          </a:r>
                        </a:p>
                      </a:txBody>
                      <a:tcPr anchor="ctr">
                        <a:solidFill>
                          <a:srgbClr val="E8E9F0"/>
                        </a:solidFill>
                      </a:tcPr>
                    </a:tc>
                    <a:tc>
                      <a:txBody>
                        <a:bodyPr/>
                        <a:lstStyle/>
                        <a:p>
                          <a:pPr algn="r" rtl="0" fontAlgn="b"/>
                          <a:r>
                            <a:rPr lang="en-US" altLang="ja-JP">
                              <a:effectLst/>
                            </a:rPr>
                            <a:t>0.833</a:t>
                          </a:r>
                        </a:p>
                      </a:txBody>
                      <a:tcPr marL="28575" marR="28575" marT="19050" marB="19050" anchor="ctr">
                        <a:solidFill>
                          <a:srgbClr val="E8E9F0"/>
                        </a:solidFill>
                      </a:tcPr>
                    </a:tc>
                    <a:extLst>
                      <a:ext uri="{0D108BD9-81ED-4DB2-BD59-A6C34878D82A}">
                        <a16:rowId xmlns:a16="http://schemas.microsoft.com/office/drawing/2014/main" val="1660992617"/>
                      </a:ext>
                    </a:extLst>
                  </a:tr>
                  <a:tr h="424896">
                    <a:tc>
                      <a:txBody>
                        <a:bodyPr/>
                        <a:lstStyle/>
                        <a:p>
                          <a:r>
                            <a:rPr lang="en-US" sz="1600" u="none">
                              <a:solidFill>
                                <a:schemeClr val="tx1"/>
                              </a:solidFill>
                            </a:rPr>
                            <a:t>5.5. Dictionaries</a:t>
                          </a:r>
                        </a:p>
                      </a:txBody>
                      <a:tcPr anchor="ctr">
                        <a:solidFill>
                          <a:srgbClr val="E8E9F0"/>
                        </a:solidFill>
                      </a:tcPr>
                    </a:tc>
                    <a:tc>
                      <a:txBody>
                        <a:bodyPr/>
                        <a:lstStyle/>
                        <a:p>
                          <a:pPr algn="r" rtl="0" fontAlgn="b"/>
                          <a:r>
                            <a:rPr lang="en-US" altLang="ja-JP">
                              <a:effectLst/>
                            </a:rPr>
                            <a:t>0.962</a:t>
                          </a:r>
                          <a:endParaRPr lang="en-US" altLang="ja-JP" dirty="0">
                            <a:effectLst/>
                          </a:endParaRPr>
                        </a:p>
                      </a:txBody>
                      <a:tcPr marL="28575" marR="28575" marT="19050" marB="19050" anchor="ctr">
                        <a:solidFill>
                          <a:srgbClr val="B9E4C9"/>
                        </a:solidFill>
                      </a:tcPr>
                    </a:tc>
                    <a:extLst>
                      <a:ext uri="{0D108BD9-81ED-4DB2-BD59-A6C34878D82A}">
                        <a16:rowId xmlns:a16="http://schemas.microsoft.com/office/drawing/2014/main" val="513845699"/>
                      </a:ext>
                    </a:extLst>
                  </a:tr>
                  <a:tr h="424896">
                    <a:tc>
                      <a:txBody>
                        <a:bodyPr/>
                        <a:lstStyle/>
                        <a:p>
                          <a:r>
                            <a:rPr lang="en-US" altLang="ja-JP" sz="1600"/>
                            <a:t>5.7. More on Conditions</a:t>
                          </a:r>
                          <a:endParaRPr lang="en-US" sz="1600" u="none">
                            <a:solidFill>
                              <a:schemeClr val="tx1"/>
                            </a:solidFill>
                          </a:endParaRPr>
                        </a:p>
                      </a:txBody>
                      <a:tcPr anchor="ctr">
                        <a:solidFill>
                          <a:srgbClr val="E8E9F0"/>
                        </a:solidFill>
                      </a:tcPr>
                    </a:tc>
                    <a:tc>
                      <a:txBody>
                        <a:bodyPr/>
                        <a:lstStyle/>
                        <a:p>
                          <a:pPr algn="r" rtl="0" fontAlgn="b"/>
                          <a:r>
                            <a:rPr lang="en-US" altLang="ja-JP">
                              <a:effectLst/>
                            </a:rPr>
                            <a:t>0.437</a:t>
                          </a:r>
                          <a:endParaRPr lang="en-US" altLang="ja-JP" dirty="0">
                            <a:effectLst/>
                          </a:endParaRPr>
                        </a:p>
                      </a:txBody>
                      <a:tcPr marL="28575" marR="28575" marT="19050" marB="19050" anchor="ctr">
                        <a:solidFill>
                          <a:srgbClr val="E8E9F0"/>
                        </a:solidFill>
                      </a:tcPr>
                    </a:tc>
                    <a:extLst>
                      <a:ext uri="{0D108BD9-81ED-4DB2-BD59-A6C34878D82A}">
                        <a16:rowId xmlns:a16="http://schemas.microsoft.com/office/drawing/2014/main" val="4259515249"/>
                      </a:ext>
                    </a:extLst>
                  </a:tr>
                </a:tbl>
              </a:graphicData>
            </a:graphic>
          </p:graphicFrame>
        </mc:Choice>
        <mc:Fallback xmlns="">
          <p:graphicFrame>
            <p:nvGraphicFramePr>
              <p:cNvPr id="7" name="表 6">
                <a:extLst>
                  <a:ext uri="{FF2B5EF4-FFF2-40B4-BE49-F238E27FC236}">
                    <a16:creationId xmlns:a16="http://schemas.microsoft.com/office/drawing/2014/main" id="{C7151A04-3A03-BABD-43E4-804FDD41115E}"/>
                  </a:ext>
                </a:extLst>
              </p:cNvPr>
              <p:cNvGraphicFramePr>
                <a:graphicFrameLocks noGrp="1"/>
              </p:cNvGraphicFramePr>
              <p:nvPr>
                <p:extLst>
                  <p:ext uri="{D42A27DB-BD31-4B8C-83A1-F6EECF244321}">
                    <p14:modId xmlns:p14="http://schemas.microsoft.com/office/powerpoint/2010/main" val="3768951305"/>
                  </p:ext>
                </p:extLst>
              </p:nvPr>
            </p:nvGraphicFramePr>
            <p:xfrm>
              <a:off x="4658601" y="1692000"/>
              <a:ext cx="4356100" cy="4625668"/>
            </p:xfrm>
            <a:graphic>
              <a:graphicData uri="http://schemas.openxmlformats.org/drawingml/2006/table">
                <a:tbl>
                  <a:tblPr firstRow="1" bandRow="1">
                    <a:tableStyleId>{5C22544A-7EE6-4342-B048-85BDC9FD1C3A}</a:tableStyleId>
                  </a:tblPr>
                  <a:tblGrid>
                    <a:gridCol w="3333479">
                      <a:extLst>
                        <a:ext uri="{9D8B030D-6E8A-4147-A177-3AD203B41FA5}">
                          <a16:colId xmlns:a16="http://schemas.microsoft.com/office/drawing/2014/main" val="2860149756"/>
                        </a:ext>
                      </a:extLst>
                    </a:gridCol>
                    <a:gridCol w="1022621">
                      <a:extLst>
                        <a:ext uri="{9D8B030D-6E8A-4147-A177-3AD203B41FA5}">
                          <a16:colId xmlns:a16="http://schemas.microsoft.com/office/drawing/2014/main" val="145748252"/>
                        </a:ext>
                      </a:extLst>
                    </a:gridCol>
                  </a:tblGrid>
                  <a:tr h="376708">
                    <a:tc>
                      <a:txBody>
                        <a:bodyPr/>
                        <a:lstStyle/>
                        <a:p>
                          <a:pPr algn="ctr"/>
                          <a:r>
                            <a:rPr kumimoji="1" lang="ja-JP" altLang="en-US" sz="1600"/>
                            <a:t>項目</a:t>
                          </a:r>
                        </a:p>
                      </a:txBody>
                      <a:tcPr/>
                    </a:tc>
                    <a:tc>
                      <a:txBody>
                        <a:bodyPr/>
                        <a:lstStyle/>
                        <a:p>
                          <a:endParaRPr lang="ja-JP"/>
                        </a:p>
                      </a:txBody>
                      <a:tcPr>
                        <a:blipFill>
                          <a:blip r:embed="rId3"/>
                          <a:stretch>
                            <a:fillRect l="-324691" t="-3333" r="-2469" b="-1136667"/>
                          </a:stretch>
                        </a:blipFill>
                      </a:tcPr>
                    </a:tc>
                    <a:extLst>
                      <a:ext uri="{0D108BD9-81ED-4DB2-BD59-A6C34878D82A}">
                        <a16:rowId xmlns:a16="http://schemas.microsoft.com/office/drawing/2014/main" val="1223974956"/>
                      </a:ext>
                    </a:extLst>
                  </a:tr>
                  <a:tr h="424896">
                    <a:tc>
                      <a:txBody>
                        <a:bodyPr/>
                        <a:lstStyle/>
                        <a:p>
                          <a:r>
                            <a:rPr lang="en-US" sz="1600" u="none">
                              <a:solidFill>
                                <a:schemeClr val="tx1"/>
                              </a:solidFill>
                            </a:rPr>
                            <a:t>4.8.8. Function Annotations</a:t>
                          </a:r>
                        </a:p>
                      </a:txBody>
                      <a:tcPr anchor="ctr">
                        <a:solidFill>
                          <a:srgbClr val="E8E9F0"/>
                        </a:solidFill>
                      </a:tcPr>
                    </a:tc>
                    <a:tc>
                      <a:txBody>
                        <a:bodyPr/>
                        <a:lstStyle/>
                        <a:p>
                          <a:pPr algn="r" rtl="0" fontAlgn="b"/>
                          <a:r>
                            <a:rPr lang="en-US" altLang="ja-JP" dirty="0">
                              <a:effectLst/>
                            </a:rPr>
                            <a:t>0</a:t>
                          </a:r>
                        </a:p>
                      </a:txBody>
                      <a:tcPr marL="28575" marR="28575" marT="19050" marB="19050" anchor="ctr">
                        <a:solidFill>
                          <a:srgbClr val="F4DAE6"/>
                        </a:solidFill>
                      </a:tcPr>
                    </a:tc>
                    <a:extLst>
                      <a:ext uri="{0D108BD9-81ED-4DB2-BD59-A6C34878D82A}">
                        <a16:rowId xmlns:a16="http://schemas.microsoft.com/office/drawing/2014/main" val="2776099512"/>
                      </a:ext>
                    </a:extLst>
                  </a:tr>
                  <a:tr h="424896">
                    <a:tc>
                      <a:txBody>
                        <a:bodyPr/>
                        <a:lstStyle/>
                        <a:p>
                          <a:r>
                            <a:rPr lang="en-US" sz="1600" u="none" dirty="0">
                              <a:solidFill>
                                <a:schemeClr val="tx1"/>
                              </a:solidFill>
                            </a:rPr>
                            <a:t>5.1.1. Using Lists as Stacks</a:t>
                          </a:r>
                        </a:p>
                      </a:txBody>
                      <a:tcPr anchor="ctr">
                        <a:solidFill>
                          <a:srgbClr val="E8E9F0"/>
                        </a:solidFill>
                      </a:tcPr>
                    </a:tc>
                    <a:tc>
                      <a:txBody>
                        <a:bodyPr/>
                        <a:lstStyle/>
                        <a:p>
                          <a:pPr algn="r" rtl="0" fontAlgn="b"/>
                          <a:r>
                            <a:rPr lang="en-US" altLang="ja-JP" dirty="0">
                              <a:effectLst/>
                            </a:rPr>
                            <a:t>0.844</a:t>
                          </a:r>
                        </a:p>
                      </a:txBody>
                      <a:tcPr marL="28575" marR="28575" marT="19050" marB="19050" anchor="ctr">
                        <a:solidFill>
                          <a:srgbClr val="E8E9F0"/>
                        </a:solidFill>
                      </a:tcPr>
                    </a:tc>
                    <a:extLst>
                      <a:ext uri="{0D108BD9-81ED-4DB2-BD59-A6C34878D82A}">
                        <a16:rowId xmlns:a16="http://schemas.microsoft.com/office/drawing/2014/main" val="1190415484"/>
                      </a:ext>
                    </a:extLst>
                  </a:tr>
                  <a:tr h="424896">
                    <a:tc>
                      <a:txBody>
                        <a:bodyPr/>
                        <a:lstStyle/>
                        <a:p>
                          <a:r>
                            <a:rPr lang="en-US" sz="1600" u="none" dirty="0">
                              <a:solidFill>
                                <a:schemeClr val="tx1"/>
                              </a:solidFill>
                            </a:rPr>
                            <a:t>5.1.2. Using Lists as Queues</a:t>
                          </a:r>
                        </a:p>
                      </a:txBody>
                      <a:tcPr anchor="ctr">
                        <a:solidFill>
                          <a:srgbClr val="E8E9F0"/>
                        </a:solidFill>
                      </a:tcPr>
                    </a:tc>
                    <a:tc>
                      <a:txBody>
                        <a:bodyPr/>
                        <a:lstStyle/>
                        <a:p>
                          <a:pPr algn="r" rtl="0" fontAlgn="b"/>
                          <a:r>
                            <a:rPr lang="en-US" altLang="ja-JP" dirty="0">
                              <a:effectLst/>
                            </a:rPr>
                            <a:t>0.896</a:t>
                          </a:r>
                        </a:p>
                      </a:txBody>
                      <a:tcPr marL="28575" marR="28575" marT="19050" marB="19050" anchor="ctr">
                        <a:solidFill>
                          <a:srgbClr val="B9E4C9"/>
                        </a:solidFill>
                      </a:tcPr>
                    </a:tc>
                    <a:extLst>
                      <a:ext uri="{0D108BD9-81ED-4DB2-BD59-A6C34878D82A}">
                        <a16:rowId xmlns:a16="http://schemas.microsoft.com/office/drawing/2014/main" val="4206787996"/>
                      </a:ext>
                    </a:extLst>
                  </a:tr>
                  <a:tr h="424896">
                    <a:tc>
                      <a:txBody>
                        <a:bodyPr/>
                        <a:lstStyle/>
                        <a:p>
                          <a:r>
                            <a:rPr lang="en-US" sz="1600" u="none">
                              <a:solidFill>
                                <a:schemeClr val="tx1"/>
                              </a:solidFill>
                            </a:rPr>
                            <a:t>5.1.3. List Comprehensions </a:t>
                          </a:r>
                        </a:p>
                      </a:txBody>
                      <a:tcPr anchor="ctr">
                        <a:solidFill>
                          <a:srgbClr val="E8E9F0"/>
                        </a:solidFill>
                      </a:tcPr>
                    </a:tc>
                    <a:tc>
                      <a:txBody>
                        <a:bodyPr/>
                        <a:lstStyle/>
                        <a:p>
                          <a:pPr algn="r" rtl="0" fontAlgn="b"/>
                          <a:r>
                            <a:rPr lang="en-US" altLang="ja-JP" dirty="0">
                              <a:effectLst/>
                            </a:rPr>
                            <a:t>0.792</a:t>
                          </a:r>
                        </a:p>
                      </a:txBody>
                      <a:tcPr marL="28575" marR="28575" marT="19050" marB="19050" anchor="ctr">
                        <a:solidFill>
                          <a:srgbClr val="E8E9F0"/>
                        </a:solidFill>
                      </a:tcPr>
                    </a:tc>
                    <a:extLst>
                      <a:ext uri="{0D108BD9-81ED-4DB2-BD59-A6C34878D82A}">
                        <a16:rowId xmlns:a16="http://schemas.microsoft.com/office/drawing/2014/main" val="2682843679"/>
                      </a:ext>
                    </a:extLst>
                  </a:tr>
                  <a:tr h="424896">
                    <a:tc>
                      <a:txBody>
                        <a:bodyPr/>
                        <a:lstStyle/>
                        <a:p>
                          <a:r>
                            <a:rPr lang="en-US" altLang="ja-JP" sz="1600"/>
                            <a:t>5.1.4. Nested List Comprehensions </a:t>
                          </a:r>
                          <a:endParaRPr lang="en-US" sz="1600" u="none">
                            <a:solidFill>
                              <a:schemeClr val="tx1"/>
                            </a:solidFill>
                          </a:endParaRPr>
                        </a:p>
                      </a:txBody>
                      <a:tcPr anchor="ctr">
                        <a:solidFill>
                          <a:srgbClr val="E8E9F0"/>
                        </a:solidFill>
                      </a:tcPr>
                    </a:tc>
                    <a:tc>
                      <a:txBody>
                        <a:bodyPr/>
                        <a:lstStyle/>
                        <a:p>
                          <a:pPr algn="r"/>
                          <a:r>
                            <a:rPr lang="ja-JP" altLang="en-US" sz="1600"/>
                            <a:t>ー</a:t>
                          </a:r>
                          <a:endParaRPr lang="en-US" altLang="ja-JP" sz="1600" u="none">
                            <a:solidFill>
                              <a:schemeClr val="tx1"/>
                            </a:solidFill>
                          </a:endParaRPr>
                        </a:p>
                      </a:txBody>
                      <a:tcPr anchor="ctr">
                        <a:solidFill>
                          <a:srgbClr val="E8E9F0"/>
                        </a:solidFill>
                      </a:tcPr>
                    </a:tc>
                    <a:extLst>
                      <a:ext uri="{0D108BD9-81ED-4DB2-BD59-A6C34878D82A}">
                        <a16:rowId xmlns:a16="http://schemas.microsoft.com/office/drawing/2014/main" val="4050883028"/>
                      </a:ext>
                    </a:extLst>
                  </a:tr>
                  <a:tr h="424896">
                    <a:tc>
                      <a:txBody>
                        <a:bodyPr/>
                        <a:lstStyle/>
                        <a:p>
                          <a:r>
                            <a:rPr lang="en-US" sz="1600" u="none">
                              <a:solidFill>
                                <a:schemeClr val="tx1"/>
                              </a:solidFill>
                            </a:rPr>
                            <a:t>5.2. The del statement</a:t>
                          </a:r>
                        </a:p>
                      </a:txBody>
                      <a:tcPr anchor="ctr">
                        <a:solidFill>
                          <a:srgbClr val="E8E9F0"/>
                        </a:solidFill>
                      </a:tcPr>
                    </a:tc>
                    <a:tc>
                      <a:txBody>
                        <a:bodyPr/>
                        <a:lstStyle/>
                        <a:p>
                          <a:pPr algn="r" rtl="0" fontAlgn="b"/>
                          <a:r>
                            <a:rPr lang="en-US" altLang="ja-JP" dirty="0">
                              <a:effectLst/>
                            </a:rPr>
                            <a:t>0.558</a:t>
                          </a:r>
                        </a:p>
                      </a:txBody>
                      <a:tcPr marL="28575" marR="28575" marT="19050" marB="19050" anchor="ctr">
                        <a:solidFill>
                          <a:srgbClr val="E8E9F0"/>
                        </a:solidFill>
                      </a:tcPr>
                    </a:tc>
                    <a:extLst>
                      <a:ext uri="{0D108BD9-81ED-4DB2-BD59-A6C34878D82A}">
                        <a16:rowId xmlns:a16="http://schemas.microsoft.com/office/drawing/2014/main" val="2532361003"/>
                      </a:ext>
                    </a:extLst>
                  </a:tr>
                  <a:tr h="424896">
                    <a:tc>
                      <a:txBody>
                        <a:bodyPr/>
                        <a:lstStyle/>
                        <a:p>
                          <a:r>
                            <a:rPr lang="en-US" sz="1600" u="none">
                              <a:solidFill>
                                <a:schemeClr val="tx1"/>
                              </a:solidFill>
                            </a:rPr>
                            <a:t>5.3. Tuples and Sequences</a:t>
                          </a:r>
                        </a:p>
                      </a:txBody>
                      <a:tcPr anchor="ctr">
                        <a:solidFill>
                          <a:srgbClr val="E8E9F0"/>
                        </a:solidFill>
                      </a:tcPr>
                    </a:tc>
                    <a:tc>
                      <a:txBody>
                        <a:bodyPr/>
                        <a:lstStyle/>
                        <a:p>
                          <a:pPr algn="r" rtl="0" fontAlgn="b"/>
                          <a:r>
                            <a:rPr lang="en-US" altLang="ja-JP" dirty="0">
                              <a:effectLst/>
                            </a:rPr>
                            <a:t>0.876</a:t>
                          </a:r>
                        </a:p>
                      </a:txBody>
                      <a:tcPr marL="28575" marR="28575" marT="19050" marB="19050" anchor="ctr">
                        <a:solidFill>
                          <a:srgbClr val="B9E4C9"/>
                        </a:solidFill>
                      </a:tcPr>
                    </a:tc>
                    <a:extLst>
                      <a:ext uri="{0D108BD9-81ED-4DB2-BD59-A6C34878D82A}">
                        <a16:rowId xmlns:a16="http://schemas.microsoft.com/office/drawing/2014/main" val="1809277298"/>
                      </a:ext>
                    </a:extLst>
                  </a:tr>
                  <a:tr h="424896">
                    <a:tc>
                      <a:txBody>
                        <a:bodyPr/>
                        <a:lstStyle/>
                        <a:p>
                          <a:r>
                            <a:rPr lang="en-US" sz="1600" u="none">
                              <a:solidFill>
                                <a:schemeClr val="tx1"/>
                              </a:solidFill>
                            </a:rPr>
                            <a:t>5.4. Sets</a:t>
                          </a:r>
                        </a:p>
                      </a:txBody>
                      <a:tcPr anchor="ctr">
                        <a:solidFill>
                          <a:srgbClr val="E8E9F0"/>
                        </a:solidFill>
                      </a:tcPr>
                    </a:tc>
                    <a:tc>
                      <a:txBody>
                        <a:bodyPr/>
                        <a:lstStyle/>
                        <a:p>
                          <a:pPr algn="r" rtl="0" fontAlgn="b"/>
                          <a:r>
                            <a:rPr lang="en-US" altLang="ja-JP">
                              <a:effectLst/>
                            </a:rPr>
                            <a:t>0.833</a:t>
                          </a:r>
                        </a:p>
                      </a:txBody>
                      <a:tcPr marL="28575" marR="28575" marT="19050" marB="19050" anchor="ctr">
                        <a:solidFill>
                          <a:srgbClr val="E8E9F0"/>
                        </a:solidFill>
                      </a:tcPr>
                    </a:tc>
                    <a:extLst>
                      <a:ext uri="{0D108BD9-81ED-4DB2-BD59-A6C34878D82A}">
                        <a16:rowId xmlns:a16="http://schemas.microsoft.com/office/drawing/2014/main" val="1660992617"/>
                      </a:ext>
                    </a:extLst>
                  </a:tr>
                  <a:tr h="424896">
                    <a:tc>
                      <a:txBody>
                        <a:bodyPr/>
                        <a:lstStyle/>
                        <a:p>
                          <a:r>
                            <a:rPr lang="en-US" sz="1600" u="none">
                              <a:solidFill>
                                <a:schemeClr val="tx1"/>
                              </a:solidFill>
                            </a:rPr>
                            <a:t>5.5. Dictionaries</a:t>
                          </a:r>
                        </a:p>
                      </a:txBody>
                      <a:tcPr anchor="ctr">
                        <a:solidFill>
                          <a:srgbClr val="E8E9F0"/>
                        </a:solidFill>
                      </a:tcPr>
                    </a:tc>
                    <a:tc>
                      <a:txBody>
                        <a:bodyPr/>
                        <a:lstStyle/>
                        <a:p>
                          <a:pPr algn="r" rtl="0" fontAlgn="b"/>
                          <a:r>
                            <a:rPr lang="en-US" altLang="ja-JP" dirty="0">
                              <a:effectLst/>
                            </a:rPr>
                            <a:t>0.962</a:t>
                          </a:r>
                        </a:p>
                      </a:txBody>
                      <a:tcPr marL="28575" marR="28575" marT="19050" marB="19050" anchor="ctr">
                        <a:solidFill>
                          <a:srgbClr val="B9E4C9"/>
                        </a:solidFill>
                      </a:tcPr>
                    </a:tc>
                    <a:extLst>
                      <a:ext uri="{0D108BD9-81ED-4DB2-BD59-A6C34878D82A}">
                        <a16:rowId xmlns:a16="http://schemas.microsoft.com/office/drawing/2014/main" val="513845699"/>
                      </a:ext>
                    </a:extLst>
                  </a:tr>
                  <a:tr h="424896">
                    <a:tc>
                      <a:txBody>
                        <a:bodyPr/>
                        <a:lstStyle/>
                        <a:p>
                          <a:r>
                            <a:rPr lang="en-US" altLang="ja-JP" sz="1600" dirty="0"/>
                            <a:t>5.7. More on Conditions</a:t>
                          </a:r>
                          <a:endParaRPr lang="en-US" sz="1600" u="none" dirty="0">
                            <a:solidFill>
                              <a:schemeClr val="tx1"/>
                            </a:solidFill>
                          </a:endParaRPr>
                        </a:p>
                      </a:txBody>
                      <a:tcPr anchor="ctr">
                        <a:solidFill>
                          <a:srgbClr val="E8E9F0"/>
                        </a:solidFill>
                      </a:tcPr>
                    </a:tc>
                    <a:tc>
                      <a:txBody>
                        <a:bodyPr/>
                        <a:lstStyle/>
                        <a:p>
                          <a:pPr algn="r" rtl="0" fontAlgn="b"/>
                          <a:r>
                            <a:rPr lang="en-US" altLang="ja-JP" dirty="0">
                              <a:effectLst/>
                            </a:rPr>
                            <a:t>0.437</a:t>
                          </a:r>
                        </a:p>
                      </a:txBody>
                      <a:tcPr marL="28575" marR="28575" marT="19050" marB="19050" anchor="ctr">
                        <a:solidFill>
                          <a:srgbClr val="E8E9F0"/>
                        </a:solidFill>
                      </a:tcPr>
                    </a:tc>
                    <a:extLst>
                      <a:ext uri="{0D108BD9-81ED-4DB2-BD59-A6C34878D82A}">
                        <a16:rowId xmlns:a16="http://schemas.microsoft.com/office/drawing/2014/main" val="4259515249"/>
                      </a:ext>
                    </a:extLst>
                  </a:tr>
                </a:tbl>
              </a:graphicData>
            </a:graphic>
          </p:graphicFrame>
        </mc:Fallback>
      </mc:AlternateContent>
      <p:sp>
        <p:nvSpPr>
          <p:cNvPr id="9" name="タイトル 1">
            <a:extLst>
              <a:ext uri="{FF2B5EF4-FFF2-40B4-BE49-F238E27FC236}">
                <a16:creationId xmlns:a16="http://schemas.microsoft.com/office/drawing/2014/main" id="{B8EC4252-66E3-379F-8DA3-6852E8E469A3}"/>
              </a:ext>
            </a:extLst>
          </p:cNvPr>
          <p:cNvSpPr>
            <a:spLocks noGrp="1"/>
          </p:cNvSpPr>
          <p:nvPr>
            <p:ph type="title"/>
          </p:nvPr>
        </p:nvSpPr>
        <p:spPr>
          <a:xfrm>
            <a:off x="396000" y="235115"/>
            <a:ext cx="8352000" cy="540000"/>
          </a:xfrm>
        </p:spPr>
        <p:txBody>
          <a:bodyPr/>
          <a:lstStyle/>
          <a:p>
            <a:r>
              <a:rPr lang="ja-JP" altLang="en-US"/>
              <a:t>投稿に関連している言語ドキュメントの項目</a:t>
            </a:r>
            <a:br>
              <a:rPr lang="en-US" altLang="ja-JP" dirty="0"/>
            </a:br>
            <a:r>
              <a:rPr lang="ja-JP" altLang="en-US"/>
              <a:t>が </a:t>
            </a:r>
            <a:r>
              <a:rPr lang="en-US" altLang="ja-JP" dirty="0"/>
              <a:t>1 </a:t>
            </a:r>
            <a:r>
              <a:rPr lang="ja-JP" altLang="en-US"/>
              <a:t>つである投稿での評価 </a:t>
            </a:r>
            <a:r>
              <a:rPr lang="en-US" altLang="ja-JP" dirty="0"/>
              <a:t>(</a:t>
            </a:r>
            <a:r>
              <a:rPr lang="ja-JP" altLang="en-US"/>
              <a:t>項目ごと</a:t>
            </a:r>
            <a:r>
              <a:rPr lang="en-US" altLang="ja-JP" dirty="0"/>
              <a:t>)</a:t>
            </a:r>
            <a:br>
              <a:rPr lang="en-US" altLang="ja-JP" dirty="0"/>
            </a:br>
            <a:endParaRPr kumimoji="1" lang="ja-JP" altLang="en-US"/>
          </a:p>
        </p:txBody>
      </p:sp>
    </p:spTree>
    <p:extLst>
      <p:ext uri="{BB962C8B-B14F-4D97-AF65-F5344CB8AC3E}">
        <p14:creationId xmlns:p14="http://schemas.microsoft.com/office/powerpoint/2010/main" val="304434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93CCEC-EA46-E76F-D4AC-2BD5944862F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5CAB9D7-5A4C-3244-09F8-C12C5B0F9A78}"/>
              </a:ext>
            </a:extLst>
          </p:cNvPr>
          <p:cNvSpPr>
            <a:spLocks noGrp="1"/>
          </p:cNvSpPr>
          <p:nvPr>
            <p:ph type="title"/>
          </p:nvPr>
        </p:nvSpPr>
        <p:spPr/>
        <p:txBody>
          <a:bodyPr/>
          <a:lstStyle/>
          <a:p>
            <a:r>
              <a:rPr lang="ja-JP" altLang="en-US"/>
              <a:t>項目ごとの訓練データの数</a:t>
            </a:r>
            <a:endParaRPr kumimoji="1" lang="ja-JP" altLang="en-US"/>
          </a:p>
        </p:txBody>
      </p:sp>
      <p:sp>
        <p:nvSpPr>
          <p:cNvPr id="4" name="スライド番号プレースホルダー 3">
            <a:extLst>
              <a:ext uri="{FF2B5EF4-FFF2-40B4-BE49-F238E27FC236}">
                <a16:creationId xmlns:a16="http://schemas.microsoft.com/office/drawing/2014/main" id="{58121385-4784-5D44-6AB7-91B2413C4325}"/>
              </a:ext>
            </a:extLst>
          </p:cNvPr>
          <p:cNvSpPr>
            <a:spLocks noGrp="1"/>
          </p:cNvSpPr>
          <p:nvPr>
            <p:ph type="sldNum" sz="quarter" idx="12"/>
          </p:nvPr>
        </p:nvSpPr>
        <p:spPr/>
        <p:txBody>
          <a:bodyPr/>
          <a:lstStyle/>
          <a:p>
            <a:fld id="{B16735D3-C9E7-F649-AF37-A9D08763696D}" type="slidenum">
              <a:rPr lang="ja-JP" altLang="en-US" smtClean="0"/>
              <a:pPr/>
              <a:t>39</a:t>
            </a:fld>
            <a:endParaRPr lang="ja-JP" altLang="en-US"/>
          </a:p>
        </p:txBody>
      </p:sp>
      <p:graphicFrame>
        <p:nvGraphicFramePr>
          <p:cNvPr id="6" name="表 5">
            <a:extLst>
              <a:ext uri="{FF2B5EF4-FFF2-40B4-BE49-F238E27FC236}">
                <a16:creationId xmlns:a16="http://schemas.microsoft.com/office/drawing/2014/main" id="{6F05FE0A-4409-8C57-E407-5FEDDC1C6F1F}"/>
              </a:ext>
            </a:extLst>
          </p:cNvPr>
          <p:cNvGraphicFramePr>
            <a:graphicFrameLocks noGrp="1"/>
          </p:cNvGraphicFramePr>
          <p:nvPr>
            <p:extLst>
              <p:ext uri="{D42A27DB-BD31-4B8C-83A1-F6EECF244321}">
                <p14:modId xmlns:p14="http://schemas.microsoft.com/office/powerpoint/2010/main" val="349514435"/>
              </p:ext>
            </p:extLst>
          </p:nvPr>
        </p:nvGraphicFramePr>
        <p:xfrm>
          <a:off x="182401" y="1692000"/>
          <a:ext cx="4303000" cy="4625672"/>
        </p:xfrm>
        <a:graphic>
          <a:graphicData uri="http://schemas.openxmlformats.org/drawingml/2006/table">
            <a:tbl>
              <a:tblPr firstRow="1" bandRow="1">
                <a:tableStyleId>{5C22544A-7EE6-4342-B048-85BDC9FD1C3A}</a:tableStyleId>
              </a:tblPr>
              <a:tblGrid>
                <a:gridCol w="3455725">
                  <a:extLst>
                    <a:ext uri="{9D8B030D-6E8A-4147-A177-3AD203B41FA5}">
                      <a16:colId xmlns:a16="http://schemas.microsoft.com/office/drawing/2014/main" val="2860149756"/>
                    </a:ext>
                  </a:extLst>
                </a:gridCol>
                <a:gridCol w="847275">
                  <a:extLst>
                    <a:ext uri="{9D8B030D-6E8A-4147-A177-3AD203B41FA5}">
                      <a16:colId xmlns:a16="http://schemas.microsoft.com/office/drawing/2014/main" val="145748252"/>
                    </a:ext>
                  </a:extLst>
                </a:gridCol>
              </a:tblGrid>
              <a:tr h="373312">
                <a:tc>
                  <a:txBody>
                    <a:bodyPr/>
                    <a:lstStyle/>
                    <a:p>
                      <a:pPr algn="ctr"/>
                      <a:r>
                        <a:rPr kumimoji="1" lang="ja-JP" altLang="en-US" sz="1600"/>
                        <a:t>項目</a:t>
                      </a:r>
                    </a:p>
                  </a:txBody>
                  <a:tcPr anchor="ctr"/>
                </a:tc>
                <a:tc>
                  <a:txBody>
                    <a:bodyPr/>
                    <a:lstStyle/>
                    <a:p>
                      <a:pPr algn="ctr"/>
                      <a:r>
                        <a:rPr kumimoji="1" lang="ja-JP" altLang="en-US" sz="1600"/>
                        <a:t>投稿数</a:t>
                      </a:r>
                    </a:p>
                  </a:txBody>
                  <a:tcPr anchor="ctr"/>
                </a:tc>
                <a:extLst>
                  <a:ext uri="{0D108BD9-81ED-4DB2-BD59-A6C34878D82A}">
                    <a16:rowId xmlns:a16="http://schemas.microsoft.com/office/drawing/2014/main" val="1223974956"/>
                  </a:ext>
                </a:extLst>
              </a:tr>
              <a:tr h="425236">
                <a:tc>
                  <a:txBody>
                    <a:bodyPr/>
                    <a:lstStyle/>
                    <a:p>
                      <a:r>
                        <a:rPr lang="en-US" sz="1600"/>
                        <a:t>4.1. if Statements</a:t>
                      </a:r>
                    </a:p>
                  </a:txBody>
                  <a:tcPr anchor="ctr">
                    <a:solidFill>
                      <a:srgbClr val="E8E9F0"/>
                    </a:solidFill>
                  </a:tcPr>
                </a:tc>
                <a:tc>
                  <a:txBody>
                    <a:bodyPr/>
                    <a:lstStyle/>
                    <a:p>
                      <a:pPr algn="r" rtl="0" fontAlgn="b"/>
                      <a:r>
                        <a:rPr lang="en-US" altLang="ja-JP" dirty="0">
                          <a:effectLst/>
                        </a:rPr>
                        <a:t>3546</a:t>
                      </a:r>
                    </a:p>
                  </a:txBody>
                  <a:tcPr marL="28575" marR="28575" marT="19050" marB="19050" anchor="ctr">
                    <a:solidFill>
                      <a:srgbClr val="E8E9F0"/>
                    </a:solidFill>
                  </a:tcPr>
                </a:tc>
                <a:extLst>
                  <a:ext uri="{0D108BD9-81ED-4DB2-BD59-A6C34878D82A}">
                    <a16:rowId xmlns:a16="http://schemas.microsoft.com/office/drawing/2014/main" val="2776099512"/>
                  </a:ext>
                </a:extLst>
              </a:tr>
              <a:tr h="425236">
                <a:tc>
                  <a:txBody>
                    <a:bodyPr/>
                    <a:lstStyle/>
                    <a:p>
                      <a:r>
                        <a:rPr lang="en-US" sz="1600"/>
                        <a:t>4.2. for Statements</a:t>
                      </a:r>
                    </a:p>
                  </a:txBody>
                  <a:tcPr anchor="ctr">
                    <a:solidFill>
                      <a:srgbClr val="E8E9F0"/>
                    </a:solidFill>
                  </a:tcPr>
                </a:tc>
                <a:tc>
                  <a:txBody>
                    <a:bodyPr/>
                    <a:lstStyle/>
                    <a:p>
                      <a:pPr algn="r" rtl="0" fontAlgn="b"/>
                      <a:r>
                        <a:rPr lang="en-US" altLang="ja-JP" dirty="0">
                          <a:effectLst/>
                        </a:rPr>
                        <a:t>7223</a:t>
                      </a:r>
                    </a:p>
                  </a:txBody>
                  <a:tcPr marL="28575" marR="28575" marT="19050" marB="19050" anchor="ctr">
                    <a:solidFill>
                      <a:srgbClr val="E8E9F0"/>
                    </a:solidFill>
                  </a:tcPr>
                </a:tc>
                <a:extLst>
                  <a:ext uri="{0D108BD9-81ED-4DB2-BD59-A6C34878D82A}">
                    <a16:rowId xmlns:a16="http://schemas.microsoft.com/office/drawing/2014/main" val="1190415484"/>
                  </a:ext>
                </a:extLst>
              </a:tr>
              <a:tr h="425236">
                <a:tc>
                  <a:txBody>
                    <a:bodyPr/>
                    <a:lstStyle/>
                    <a:p>
                      <a:r>
                        <a:rPr lang="en-US" sz="1600"/>
                        <a:t>4.3. The range() Function</a:t>
                      </a:r>
                    </a:p>
                  </a:txBody>
                  <a:tcPr anchor="ctr">
                    <a:solidFill>
                      <a:srgbClr val="E8E9F0"/>
                    </a:solidFill>
                  </a:tcPr>
                </a:tc>
                <a:tc>
                  <a:txBody>
                    <a:bodyPr/>
                    <a:lstStyle/>
                    <a:p>
                      <a:pPr algn="r" rtl="0" fontAlgn="b"/>
                      <a:r>
                        <a:rPr lang="en-US" altLang="ja-JP" dirty="0">
                          <a:effectLst/>
                        </a:rPr>
                        <a:t>34</a:t>
                      </a:r>
                    </a:p>
                  </a:txBody>
                  <a:tcPr marL="28575" marR="28575" marT="19050" marB="19050" anchor="ctr">
                    <a:solidFill>
                      <a:srgbClr val="F4DAE6"/>
                    </a:solidFill>
                  </a:tcPr>
                </a:tc>
                <a:extLst>
                  <a:ext uri="{0D108BD9-81ED-4DB2-BD59-A6C34878D82A}">
                    <a16:rowId xmlns:a16="http://schemas.microsoft.com/office/drawing/2014/main" val="4206787996"/>
                  </a:ext>
                </a:extLst>
              </a:tr>
              <a:tr h="850472">
                <a:tc>
                  <a:txBody>
                    <a:bodyPr/>
                    <a:lstStyle/>
                    <a:p>
                      <a:r>
                        <a:rPr lang="en-US" sz="1600" dirty="0"/>
                        <a:t>4.4. break and continue Statements, </a:t>
                      </a:r>
                      <a:br>
                        <a:rPr lang="en-US" sz="1600" dirty="0"/>
                      </a:br>
                      <a:r>
                        <a:rPr lang="en-US" sz="1600" dirty="0"/>
                        <a:t>      and else Clauses on Loops</a:t>
                      </a:r>
                    </a:p>
                  </a:txBody>
                  <a:tcPr anchor="ctr">
                    <a:solidFill>
                      <a:srgbClr val="E8E9F0"/>
                    </a:solidFill>
                  </a:tcPr>
                </a:tc>
                <a:tc>
                  <a:txBody>
                    <a:bodyPr/>
                    <a:lstStyle/>
                    <a:p>
                      <a:pPr algn="r" rtl="0" fontAlgn="b"/>
                      <a:r>
                        <a:rPr lang="en-US" altLang="ja-JP" dirty="0">
                          <a:effectLst/>
                        </a:rPr>
                        <a:t>284</a:t>
                      </a:r>
                    </a:p>
                  </a:txBody>
                  <a:tcPr marL="28575" marR="28575" marT="19050" marB="19050" anchor="ctr">
                    <a:solidFill>
                      <a:srgbClr val="E8E9F0"/>
                    </a:solidFill>
                  </a:tcPr>
                </a:tc>
                <a:extLst>
                  <a:ext uri="{0D108BD9-81ED-4DB2-BD59-A6C34878D82A}">
                    <a16:rowId xmlns:a16="http://schemas.microsoft.com/office/drawing/2014/main" val="2682843679"/>
                  </a:ext>
                </a:extLst>
              </a:tr>
              <a:tr h="425236">
                <a:tc>
                  <a:txBody>
                    <a:bodyPr/>
                    <a:lstStyle/>
                    <a:p>
                      <a:r>
                        <a:rPr lang="en-US" sz="1600" dirty="0"/>
                        <a:t>4.7 Defining Functions</a:t>
                      </a:r>
                    </a:p>
                  </a:txBody>
                  <a:tcPr anchor="ctr">
                    <a:solidFill>
                      <a:srgbClr val="E8E9F0"/>
                    </a:solidFill>
                  </a:tcPr>
                </a:tc>
                <a:tc>
                  <a:txBody>
                    <a:bodyPr/>
                    <a:lstStyle/>
                    <a:p>
                      <a:pPr algn="r" rtl="0" fontAlgn="b"/>
                      <a:r>
                        <a:rPr lang="en-US" altLang="ja-JP" dirty="0">
                          <a:effectLst/>
                        </a:rPr>
                        <a:t>4</a:t>
                      </a:r>
                    </a:p>
                  </a:txBody>
                  <a:tcPr marL="28575" marR="28575" marT="19050" marB="19050" anchor="ctr">
                    <a:solidFill>
                      <a:srgbClr val="F4DAE6"/>
                    </a:solidFill>
                  </a:tcPr>
                </a:tc>
                <a:extLst>
                  <a:ext uri="{0D108BD9-81ED-4DB2-BD59-A6C34878D82A}">
                    <a16:rowId xmlns:a16="http://schemas.microsoft.com/office/drawing/2014/main" val="2532361003"/>
                  </a:ext>
                </a:extLst>
              </a:tr>
              <a:tr h="425236">
                <a:tc>
                  <a:txBody>
                    <a:bodyPr/>
                    <a:lstStyle/>
                    <a:p>
                      <a:r>
                        <a:rPr lang="en-US" sz="1600" dirty="0"/>
                        <a:t>4.8.1. Default Argument Values</a:t>
                      </a:r>
                    </a:p>
                  </a:txBody>
                  <a:tcPr anchor="ctr">
                    <a:solidFill>
                      <a:srgbClr val="E8E9F0"/>
                    </a:solidFill>
                  </a:tcPr>
                </a:tc>
                <a:tc>
                  <a:txBody>
                    <a:bodyPr/>
                    <a:lstStyle/>
                    <a:p>
                      <a:pPr algn="r" rtl="0" fontAlgn="b"/>
                      <a:r>
                        <a:rPr lang="en-US" altLang="ja-JP" dirty="0">
                          <a:effectLst/>
                        </a:rPr>
                        <a:t>36</a:t>
                      </a:r>
                    </a:p>
                  </a:txBody>
                  <a:tcPr marL="28575" marR="28575" marT="19050" marB="19050" anchor="ctr">
                    <a:solidFill>
                      <a:srgbClr val="F4DAE6"/>
                    </a:solidFill>
                  </a:tcPr>
                </a:tc>
                <a:extLst>
                  <a:ext uri="{0D108BD9-81ED-4DB2-BD59-A6C34878D82A}">
                    <a16:rowId xmlns:a16="http://schemas.microsoft.com/office/drawing/2014/main" val="1809277298"/>
                  </a:ext>
                </a:extLst>
              </a:tr>
              <a:tr h="425236">
                <a:tc>
                  <a:txBody>
                    <a:bodyPr/>
                    <a:lstStyle/>
                    <a:p>
                      <a:r>
                        <a:rPr lang="en-US" sz="1600" dirty="0"/>
                        <a:t>4.8.2. Keyword Arguments</a:t>
                      </a:r>
                    </a:p>
                  </a:txBody>
                  <a:tcPr anchor="ctr">
                    <a:solidFill>
                      <a:srgbClr val="E8E9F0"/>
                    </a:solidFill>
                  </a:tcPr>
                </a:tc>
                <a:tc>
                  <a:txBody>
                    <a:bodyPr/>
                    <a:lstStyle/>
                    <a:p>
                      <a:pPr algn="r" rtl="0" fontAlgn="b"/>
                      <a:r>
                        <a:rPr lang="en-US" altLang="ja-JP" dirty="0">
                          <a:effectLst/>
                        </a:rPr>
                        <a:t>405</a:t>
                      </a:r>
                    </a:p>
                  </a:txBody>
                  <a:tcPr marL="28575" marR="28575" marT="19050" marB="19050" anchor="ctr">
                    <a:solidFill>
                      <a:srgbClr val="E8E9F0"/>
                    </a:solidFill>
                  </a:tcPr>
                </a:tc>
                <a:extLst>
                  <a:ext uri="{0D108BD9-81ED-4DB2-BD59-A6C34878D82A}">
                    <a16:rowId xmlns:a16="http://schemas.microsoft.com/office/drawing/2014/main" val="1660992617"/>
                  </a:ext>
                </a:extLst>
              </a:tr>
              <a:tr h="425236">
                <a:tc>
                  <a:txBody>
                    <a:bodyPr/>
                    <a:lstStyle/>
                    <a:p>
                      <a:r>
                        <a:rPr lang="en-US" sz="1600" dirty="0"/>
                        <a:t>4.8.5. Unpacking Argument Lists</a:t>
                      </a:r>
                    </a:p>
                  </a:txBody>
                  <a:tcPr anchor="ctr">
                    <a:solidFill>
                      <a:srgbClr val="E8E9F0"/>
                    </a:solidFill>
                  </a:tcPr>
                </a:tc>
                <a:tc>
                  <a:txBody>
                    <a:bodyPr/>
                    <a:lstStyle/>
                    <a:p>
                      <a:pPr algn="r" rtl="0" fontAlgn="b"/>
                      <a:r>
                        <a:rPr lang="en-US" altLang="ja-JP" dirty="0">
                          <a:effectLst/>
                        </a:rPr>
                        <a:t>45</a:t>
                      </a:r>
                    </a:p>
                  </a:txBody>
                  <a:tcPr marL="28575" marR="28575" marT="19050" marB="19050" anchor="ctr">
                    <a:solidFill>
                      <a:srgbClr val="F4DAE6"/>
                    </a:solidFill>
                  </a:tcPr>
                </a:tc>
                <a:extLst>
                  <a:ext uri="{0D108BD9-81ED-4DB2-BD59-A6C34878D82A}">
                    <a16:rowId xmlns:a16="http://schemas.microsoft.com/office/drawing/2014/main" val="513845699"/>
                  </a:ext>
                </a:extLst>
              </a:tr>
              <a:tr h="42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dirty="0"/>
                        <a:t>4.8.6. Lambda Expressions</a:t>
                      </a:r>
                    </a:p>
                  </a:txBody>
                  <a:tcPr anchor="ctr">
                    <a:solidFill>
                      <a:srgbClr val="E8E9F0"/>
                    </a:solidFill>
                  </a:tcPr>
                </a:tc>
                <a:tc>
                  <a:txBody>
                    <a:bodyPr/>
                    <a:lstStyle/>
                    <a:p>
                      <a:pPr algn="r" rtl="0" fontAlgn="b"/>
                      <a:r>
                        <a:rPr lang="en-US" altLang="ja-JP" dirty="0">
                          <a:effectLst/>
                        </a:rPr>
                        <a:t>2368</a:t>
                      </a:r>
                    </a:p>
                  </a:txBody>
                  <a:tcPr marL="28575" marR="28575" marT="19050" marB="19050" anchor="ctr">
                    <a:solidFill>
                      <a:srgbClr val="E8E9F0"/>
                    </a:solidFill>
                  </a:tcPr>
                </a:tc>
                <a:extLst>
                  <a:ext uri="{0D108BD9-81ED-4DB2-BD59-A6C34878D82A}">
                    <a16:rowId xmlns:a16="http://schemas.microsoft.com/office/drawing/2014/main" val="4212570915"/>
                  </a:ext>
                </a:extLst>
              </a:tr>
            </a:tbl>
          </a:graphicData>
        </a:graphic>
      </p:graphicFrame>
      <p:graphicFrame>
        <p:nvGraphicFramePr>
          <p:cNvPr id="7" name="表 6">
            <a:extLst>
              <a:ext uri="{FF2B5EF4-FFF2-40B4-BE49-F238E27FC236}">
                <a16:creationId xmlns:a16="http://schemas.microsoft.com/office/drawing/2014/main" id="{B82E645A-AFEA-70EC-8933-6295BFCFD631}"/>
              </a:ext>
            </a:extLst>
          </p:cNvPr>
          <p:cNvGraphicFramePr>
            <a:graphicFrameLocks noGrp="1"/>
          </p:cNvGraphicFramePr>
          <p:nvPr>
            <p:extLst>
              <p:ext uri="{D42A27DB-BD31-4B8C-83A1-F6EECF244321}">
                <p14:modId xmlns:p14="http://schemas.microsoft.com/office/powerpoint/2010/main" val="4274876383"/>
              </p:ext>
            </p:extLst>
          </p:nvPr>
        </p:nvGraphicFramePr>
        <p:xfrm>
          <a:off x="4658601" y="1692000"/>
          <a:ext cx="4356100" cy="4625668"/>
        </p:xfrm>
        <a:graphic>
          <a:graphicData uri="http://schemas.openxmlformats.org/drawingml/2006/table">
            <a:tbl>
              <a:tblPr firstRow="1" bandRow="1">
                <a:tableStyleId>{5C22544A-7EE6-4342-B048-85BDC9FD1C3A}</a:tableStyleId>
              </a:tblPr>
              <a:tblGrid>
                <a:gridCol w="3333479">
                  <a:extLst>
                    <a:ext uri="{9D8B030D-6E8A-4147-A177-3AD203B41FA5}">
                      <a16:colId xmlns:a16="http://schemas.microsoft.com/office/drawing/2014/main" val="2860149756"/>
                    </a:ext>
                  </a:extLst>
                </a:gridCol>
                <a:gridCol w="1022621">
                  <a:extLst>
                    <a:ext uri="{9D8B030D-6E8A-4147-A177-3AD203B41FA5}">
                      <a16:colId xmlns:a16="http://schemas.microsoft.com/office/drawing/2014/main" val="145748252"/>
                    </a:ext>
                  </a:extLst>
                </a:gridCol>
              </a:tblGrid>
              <a:tr h="376708">
                <a:tc>
                  <a:txBody>
                    <a:bodyPr/>
                    <a:lstStyle/>
                    <a:p>
                      <a:pPr algn="ctr"/>
                      <a:r>
                        <a:rPr kumimoji="1" lang="ja-JP" altLang="en-US" sz="1600"/>
                        <a:t>項目</a:t>
                      </a:r>
                    </a:p>
                  </a:txBody>
                  <a:tcPr anchor="ctr"/>
                </a:tc>
                <a:tc>
                  <a:txBody>
                    <a:bodyPr/>
                    <a:lstStyle/>
                    <a:p>
                      <a:pPr algn="ctr"/>
                      <a:r>
                        <a:rPr kumimoji="1" lang="ja-JP" altLang="en-US" sz="1600"/>
                        <a:t>投稿数</a:t>
                      </a:r>
                    </a:p>
                  </a:txBody>
                  <a:tcPr anchor="ctr"/>
                </a:tc>
                <a:extLst>
                  <a:ext uri="{0D108BD9-81ED-4DB2-BD59-A6C34878D82A}">
                    <a16:rowId xmlns:a16="http://schemas.microsoft.com/office/drawing/2014/main" val="1223974956"/>
                  </a:ext>
                </a:extLst>
              </a:tr>
              <a:tr h="424896">
                <a:tc>
                  <a:txBody>
                    <a:bodyPr/>
                    <a:lstStyle/>
                    <a:p>
                      <a:r>
                        <a:rPr lang="en-US" sz="1600" u="none" dirty="0">
                          <a:solidFill>
                            <a:schemeClr val="tx1"/>
                          </a:solidFill>
                        </a:rPr>
                        <a:t>4.8.8. Function Annotations</a:t>
                      </a:r>
                    </a:p>
                  </a:txBody>
                  <a:tcPr anchor="ctr">
                    <a:solidFill>
                      <a:srgbClr val="E8E9F0"/>
                    </a:solidFill>
                  </a:tcPr>
                </a:tc>
                <a:tc>
                  <a:txBody>
                    <a:bodyPr/>
                    <a:lstStyle/>
                    <a:p>
                      <a:pPr algn="r" rtl="0" fontAlgn="b"/>
                      <a:r>
                        <a:rPr lang="en-US" altLang="ja-JP" dirty="0">
                          <a:effectLst/>
                        </a:rPr>
                        <a:t>9</a:t>
                      </a:r>
                    </a:p>
                  </a:txBody>
                  <a:tcPr marL="28575" marR="28575" marT="19050" marB="19050" anchor="ctr">
                    <a:solidFill>
                      <a:srgbClr val="F4DAE6"/>
                    </a:solidFill>
                  </a:tcPr>
                </a:tc>
                <a:extLst>
                  <a:ext uri="{0D108BD9-81ED-4DB2-BD59-A6C34878D82A}">
                    <a16:rowId xmlns:a16="http://schemas.microsoft.com/office/drawing/2014/main" val="2776099512"/>
                  </a:ext>
                </a:extLst>
              </a:tr>
              <a:tr h="424896">
                <a:tc>
                  <a:txBody>
                    <a:bodyPr/>
                    <a:lstStyle/>
                    <a:p>
                      <a:r>
                        <a:rPr lang="en-US" sz="1600" u="none" dirty="0">
                          <a:solidFill>
                            <a:schemeClr val="tx1"/>
                          </a:solidFill>
                        </a:rPr>
                        <a:t>5.1.1. Using Lists as Stacks</a:t>
                      </a:r>
                    </a:p>
                  </a:txBody>
                  <a:tcPr anchor="ctr">
                    <a:solidFill>
                      <a:srgbClr val="E8E9F0"/>
                    </a:solidFill>
                  </a:tcPr>
                </a:tc>
                <a:tc>
                  <a:txBody>
                    <a:bodyPr/>
                    <a:lstStyle/>
                    <a:p>
                      <a:pPr algn="r" rtl="0" fontAlgn="b"/>
                      <a:r>
                        <a:rPr lang="en-US" altLang="ja-JP" dirty="0">
                          <a:effectLst/>
                        </a:rPr>
                        <a:t>306</a:t>
                      </a:r>
                    </a:p>
                  </a:txBody>
                  <a:tcPr marL="28575" marR="28575" marT="19050" marB="19050" anchor="ctr">
                    <a:solidFill>
                      <a:srgbClr val="E8E9F0"/>
                    </a:solidFill>
                  </a:tcPr>
                </a:tc>
                <a:extLst>
                  <a:ext uri="{0D108BD9-81ED-4DB2-BD59-A6C34878D82A}">
                    <a16:rowId xmlns:a16="http://schemas.microsoft.com/office/drawing/2014/main" val="1190415484"/>
                  </a:ext>
                </a:extLst>
              </a:tr>
              <a:tr h="424896">
                <a:tc>
                  <a:txBody>
                    <a:bodyPr/>
                    <a:lstStyle/>
                    <a:p>
                      <a:r>
                        <a:rPr lang="en-US" sz="1600" u="none" dirty="0">
                          <a:solidFill>
                            <a:schemeClr val="tx1"/>
                          </a:solidFill>
                        </a:rPr>
                        <a:t>5.1.2. Using Lists as Queues</a:t>
                      </a:r>
                    </a:p>
                  </a:txBody>
                  <a:tcPr anchor="ctr">
                    <a:solidFill>
                      <a:srgbClr val="E8E9F0"/>
                    </a:solidFill>
                  </a:tcPr>
                </a:tc>
                <a:tc>
                  <a:txBody>
                    <a:bodyPr/>
                    <a:lstStyle/>
                    <a:p>
                      <a:pPr algn="r" rtl="0" fontAlgn="b"/>
                      <a:r>
                        <a:rPr lang="en-US" altLang="ja-JP" dirty="0">
                          <a:effectLst/>
                        </a:rPr>
                        <a:t>1035</a:t>
                      </a:r>
                    </a:p>
                  </a:txBody>
                  <a:tcPr marL="28575" marR="28575" marT="19050" marB="19050" anchor="ctr">
                    <a:solidFill>
                      <a:srgbClr val="E8E9F0"/>
                    </a:solidFill>
                  </a:tcPr>
                </a:tc>
                <a:extLst>
                  <a:ext uri="{0D108BD9-81ED-4DB2-BD59-A6C34878D82A}">
                    <a16:rowId xmlns:a16="http://schemas.microsoft.com/office/drawing/2014/main" val="4206787996"/>
                  </a:ext>
                </a:extLst>
              </a:tr>
              <a:tr h="424896">
                <a:tc>
                  <a:txBody>
                    <a:bodyPr/>
                    <a:lstStyle/>
                    <a:p>
                      <a:r>
                        <a:rPr lang="en-US" sz="1600" u="none" dirty="0">
                          <a:solidFill>
                            <a:schemeClr val="tx1"/>
                          </a:solidFill>
                        </a:rPr>
                        <a:t>5.1.3. List Comprehensions </a:t>
                      </a:r>
                    </a:p>
                  </a:txBody>
                  <a:tcPr anchor="ctr">
                    <a:solidFill>
                      <a:srgbClr val="E8E9F0"/>
                    </a:solidFill>
                  </a:tcPr>
                </a:tc>
                <a:tc>
                  <a:txBody>
                    <a:bodyPr/>
                    <a:lstStyle/>
                    <a:p>
                      <a:pPr algn="r" rtl="0" fontAlgn="b"/>
                      <a:r>
                        <a:rPr lang="en-US" altLang="ja-JP" dirty="0">
                          <a:effectLst/>
                        </a:rPr>
                        <a:t>2607</a:t>
                      </a:r>
                    </a:p>
                  </a:txBody>
                  <a:tcPr marL="28575" marR="28575" marT="19050" marB="19050" anchor="ctr">
                    <a:solidFill>
                      <a:srgbClr val="E8E9F0"/>
                    </a:solidFill>
                  </a:tcPr>
                </a:tc>
                <a:extLst>
                  <a:ext uri="{0D108BD9-81ED-4DB2-BD59-A6C34878D82A}">
                    <a16:rowId xmlns:a16="http://schemas.microsoft.com/office/drawing/2014/main" val="2682843679"/>
                  </a:ext>
                </a:extLst>
              </a:tr>
              <a:tr h="424896">
                <a:tc>
                  <a:txBody>
                    <a:bodyPr/>
                    <a:lstStyle/>
                    <a:p>
                      <a:r>
                        <a:rPr lang="en-US" altLang="ja-JP" sz="1600" dirty="0"/>
                        <a:t>5.1.4. Nested List Comprehensions </a:t>
                      </a:r>
                      <a:endParaRPr lang="en-US" sz="1600" u="none" dirty="0">
                        <a:solidFill>
                          <a:schemeClr val="tx1"/>
                        </a:solidFill>
                      </a:endParaRPr>
                    </a:p>
                  </a:txBody>
                  <a:tcPr anchor="ctr">
                    <a:solidFill>
                      <a:srgbClr val="E8E9F0"/>
                    </a:solidFill>
                  </a:tcPr>
                </a:tc>
                <a:tc>
                  <a:txBody>
                    <a:bodyPr/>
                    <a:lstStyle/>
                    <a:p>
                      <a:pPr algn="r" rtl="0" fontAlgn="b"/>
                      <a:r>
                        <a:rPr lang="en-US" altLang="ja-JP" dirty="0">
                          <a:effectLst/>
                        </a:rPr>
                        <a:t>0</a:t>
                      </a:r>
                    </a:p>
                  </a:txBody>
                  <a:tcPr marL="28575" marR="28575" marT="19050" marB="19050" anchor="ctr">
                    <a:solidFill>
                      <a:srgbClr val="E8E9F0"/>
                    </a:solidFill>
                  </a:tcPr>
                </a:tc>
                <a:extLst>
                  <a:ext uri="{0D108BD9-81ED-4DB2-BD59-A6C34878D82A}">
                    <a16:rowId xmlns:a16="http://schemas.microsoft.com/office/drawing/2014/main" val="4050883028"/>
                  </a:ext>
                </a:extLst>
              </a:tr>
              <a:tr h="424896">
                <a:tc>
                  <a:txBody>
                    <a:bodyPr/>
                    <a:lstStyle/>
                    <a:p>
                      <a:r>
                        <a:rPr lang="en-US" sz="1600" u="none" dirty="0">
                          <a:solidFill>
                            <a:schemeClr val="tx1"/>
                          </a:solidFill>
                        </a:rPr>
                        <a:t>5.2. The del statement</a:t>
                      </a:r>
                    </a:p>
                  </a:txBody>
                  <a:tcPr anchor="ctr">
                    <a:solidFill>
                      <a:srgbClr val="E8E9F0"/>
                    </a:solidFill>
                  </a:tcPr>
                </a:tc>
                <a:tc>
                  <a:txBody>
                    <a:bodyPr/>
                    <a:lstStyle/>
                    <a:p>
                      <a:pPr algn="r" rtl="0" fontAlgn="b"/>
                      <a:r>
                        <a:rPr lang="en-US" altLang="ja-JP" dirty="0">
                          <a:effectLst/>
                        </a:rPr>
                        <a:t>99</a:t>
                      </a:r>
                    </a:p>
                  </a:txBody>
                  <a:tcPr marL="28575" marR="28575" marT="19050" marB="19050" anchor="ctr">
                    <a:solidFill>
                      <a:srgbClr val="E8E9F0"/>
                    </a:solidFill>
                  </a:tcPr>
                </a:tc>
                <a:extLst>
                  <a:ext uri="{0D108BD9-81ED-4DB2-BD59-A6C34878D82A}">
                    <a16:rowId xmlns:a16="http://schemas.microsoft.com/office/drawing/2014/main" val="2532361003"/>
                  </a:ext>
                </a:extLst>
              </a:tr>
              <a:tr h="424896">
                <a:tc>
                  <a:txBody>
                    <a:bodyPr/>
                    <a:lstStyle/>
                    <a:p>
                      <a:r>
                        <a:rPr lang="en-US" sz="1600" u="none">
                          <a:solidFill>
                            <a:schemeClr val="tx1"/>
                          </a:solidFill>
                        </a:rPr>
                        <a:t>5.3. Tuples and Sequences</a:t>
                      </a:r>
                    </a:p>
                  </a:txBody>
                  <a:tcPr anchor="ctr">
                    <a:solidFill>
                      <a:srgbClr val="E8E9F0"/>
                    </a:solidFill>
                  </a:tcPr>
                </a:tc>
                <a:tc>
                  <a:txBody>
                    <a:bodyPr/>
                    <a:lstStyle/>
                    <a:p>
                      <a:pPr algn="r" rtl="0" fontAlgn="b"/>
                      <a:r>
                        <a:rPr lang="en-US" altLang="ja-JP" dirty="0">
                          <a:effectLst/>
                        </a:rPr>
                        <a:t>3801</a:t>
                      </a:r>
                    </a:p>
                  </a:txBody>
                  <a:tcPr marL="28575" marR="28575" marT="19050" marB="19050" anchor="ctr">
                    <a:solidFill>
                      <a:srgbClr val="E8E9F0"/>
                    </a:solidFill>
                  </a:tcPr>
                </a:tc>
                <a:extLst>
                  <a:ext uri="{0D108BD9-81ED-4DB2-BD59-A6C34878D82A}">
                    <a16:rowId xmlns:a16="http://schemas.microsoft.com/office/drawing/2014/main" val="1809277298"/>
                  </a:ext>
                </a:extLst>
              </a:tr>
              <a:tr h="424896">
                <a:tc>
                  <a:txBody>
                    <a:bodyPr/>
                    <a:lstStyle/>
                    <a:p>
                      <a:r>
                        <a:rPr lang="en-US" sz="1600" u="none">
                          <a:solidFill>
                            <a:schemeClr val="tx1"/>
                          </a:solidFill>
                        </a:rPr>
                        <a:t>5.4. Sets</a:t>
                      </a:r>
                    </a:p>
                  </a:txBody>
                  <a:tcPr anchor="ctr">
                    <a:solidFill>
                      <a:srgbClr val="E8E9F0"/>
                    </a:solidFill>
                  </a:tcPr>
                </a:tc>
                <a:tc>
                  <a:txBody>
                    <a:bodyPr/>
                    <a:lstStyle/>
                    <a:p>
                      <a:pPr algn="r" rtl="0" fontAlgn="b"/>
                      <a:r>
                        <a:rPr lang="en-US" altLang="ja-JP" dirty="0">
                          <a:effectLst/>
                        </a:rPr>
                        <a:t>1480</a:t>
                      </a:r>
                    </a:p>
                  </a:txBody>
                  <a:tcPr marL="28575" marR="28575" marT="19050" marB="19050" anchor="ctr">
                    <a:solidFill>
                      <a:srgbClr val="E8E9F0"/>
                    </a:solidFill>
                  </a:tcPr>
                </a:tc>
                <a:extLst>
                  <a:ext uri="{0D108BD9-81ED-4DB2-BD59-A6C34878D82A}">
                    <a16:rowId xmlns:a16="http://schemas.microsoft.com/office/drawing/2014/main" val="1660992617"/>
                  </a:ext>
                </a:extLst>
              </a:tr>
              <a:tr h="424896">
                <a:tc>
                  <a:txBody>
                    <a:bodyPr/>
                    <a:lstStyle/>
                    <a:p>
                      <a:r>
                        <a:rPr lang="en-US" sz="1600" u="none">
                          <a:solidFill>
                            <a:schemeClr val="tx1"/>
                          </a:solidFill>
                        </a:rPr>
                        <a:t>5.5. Dictionaries</a:t>
                      </a:r>
                    </a:p>
                  </a:txBody>
                  <a:tcPr anchor="ctr">
                    <a:solidFill>
                      <a:srgbClr val="E8E9F0"/>
                    </a:solidFill>
                  </a:tcPr>
                </a:tc>
                <a:tc>
                  <a:txBody>
                    <a:bodyPr/>
                    <a:lstStyle/>
                    <a:p>
                      <a:pPr algn="r" rtl="0" fontAlgn="b"/>
                      <a:r>
                        <a:rPr lang="en-US" altLang="ja-JP" dirty="0">
                          <a:effectLst/>
                        </a:rPr>
                        <a:t>23899</a:t>
                      </a:r>
                    </a:p>
                  </a:txBody>
                  <a:tcPr marL="28575" marR="28575" marT="19050" marB="19050" anchor="ctr">
                    <a:solidFill>
                      <a:srgbClr val="E8E9F0"/>
                    </a:solidFill>
                  </a:tcPr>
                </a:tc>
                <a:extLst>
                  <a:ext uri="{0D108BD9-81ED-4DB2-BD59-A6C34878D82A}">
                    <a16:rowId xmlns:a16="http://schemas.microsoft.com/office/drawing/2014/main" val="513845699"/>
                  </a:ext>
                </a:extLst>
              </a:tr>
              <a:tr h="424896">
                <a:tc>
                  <a:txBody>
                    <a:bodyPr/>
                    <a:lstStyle/>
                    <a:p>
                      <a:r>
                        <a:rPr lang="en-US" altLang="ja-JP" sz="1600" dirty="0"/>
                        <a:t>5.7. More on Conditions</a:t>
                      </a:r>
                      <a:endParaRPr lang="en-US" sz="1600" u="none" dirty="0">
                        <a:solidFill>
                          <a:schemeClr val="tx1"/>
                        </a:solidFill>
                      </a:endParaRPr>
                    </a:p>
                  </a:txBody>
                  <a:tcPr anchor="ctr">
                    <a:solidFill>
                      <a:srgbClr val="E8E9F0"/>
                    </a:solidFill>
                  </a:tcPr>
                </a:tc>
                <a:tc>
                  <a:txBody>
                    <a:bodyPr/>
                    <a:lstStyle/>
                    <a:p>
                      <a:pPr algn="r" rtl="0" fontAlgn="b"/>
                      <a:r>
                        <a:rPr lang="en-US" altLang="ja-JP" dirty="0">
                          <a:effectLst/>
                        </a:rPr>
                        <a:t>696</a:t>
                      </a:r>
                    </a:p>
                  </a:txBody>
                  <a:tcPr marL="28575" marR="28575" marT="19050" marB="19050" anchor="ctr">
                    <a:solidFill>
                      <a:srgbClr val="E8E9F0"/>
                    </a:solidFill>
                  </a:tcPr>
                </a:tc>
                <a:extLst>
                  <a:ext uri="{0D108BD9-81ED-4DB2-BD59-A6C34878D82A}">
                    <a16:rowId xmlns:a16="http://schemas.microsoft.com/office/drawing/2014/main" val="4259515249"/>
                  </a:ext>
                </a:extLst>
              </a:tr>
            </a:tbl>
          </a:graphicData>
        </a:graphic>
      </p:graphicFrame>
    </p:spTree>
    <p:extLst>
      <p:ext uri="{BB962C8B-B14F-4D97-AF65-F5344CB8AC3E}">
        <p14:creationId xmlns:p14="http://schemas.microsoft.com/office/powerpoint/2010/main" val="21707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985884BA-319E-8E68-3732-62CBE9BA6813}"/>
              </a:ext>
            </a:extLst>
          </p:cNvPr>
          <p:cNvSpPr txBox="1"/>
          <p:nvPr/>
        </p:nvSpPr>
        <p:spPr>
          <a:xfrm>
            <a:off x="293511" y="6285416"/>
            <a:ext cx="8454489" cy="553998"/>
          </a:xfrm>
          <a:prstGeom prst="rect">
            <a:avLst/>
          </a:prstGeom>
          <a:noFill/>
        </p:spPr>
        <p:txBody>
          <a:bodyPr wrap="square" rtlCol="0">
            <a:spAutoFit/>
          </a:bodyPr>
          <a:lstStyle/>
          <a:p>
            <a:r>
              <a:rPr lang="en-US" altLang="ja-JP" sz="1000"/>
              <a:t>[3] P. </a:t>
            </a:r>
            <a:r>
              <a:rPr lang="en-US" altLang="ja-JP" sz="1000" err="1"/>
              <a:t>Dondio</a:t>
            </a:r>
            <a:r>
              <a:rPr lang="en-US" altLang="ja-JP" sz="1000"/>
              <a:t> et al., “Is </a:t>
            </a:r>
            <a:r>
              <a:rPr lang="en-US" altLang="ja-JP" sz="1000" err="1"/>
              <a:t>stackoverflow</a:t>
            </a:r>
            <a:r>
              <a:rPr lang="en-US" altLang="ja-JP" sz="1000"/>
              <a:t> an effective complement to gaining practical knowledge compared to traditional computer science learning?,” </a:t>
            </a:r>
            <a:br>
              <a:rPr lang="en-US" altLang="ja-JP" sz="1000"/>
            </a:br>
            <a:r>
              <a:rPr lang="en-US" altLang="ja-JP" sz="1000"/>
              <a:t>     In Pro. CETC, pp. 132-138, 2020.</a:t>
            </a:r>
          </a:p>
          <a:p>
            <a:r>
              <a:rPr kumimoji="1" lang="en-US" altLang="ja-JP" sz="1000"/>
              <a:t>[</a:t>
            </a:r>
            <a:r>
              <a:rPr lang="en-US" altLang="ja-JP" sz="1000"/>
              <a:t>4</a:t>
            </a:r>
            <a:r>
              <a:rPr kumimoji="1" lang="en-US" altLang="ja-JP" sz="1000"/>
              <a:t>] </a:t>
            </a:r>
            <a:r>
              <a:rPr lang="en-US" altLang="ja-JP" sz="1000"/>
              <a:t>] G.K. Singh et al., “Automatically augmenting learning material with practical questions to increase its relevance,” Proc. FIE, pp. 1–7, 2015.</a:t>
            </a:r>
            <a:endParaRPr kumimoji="1" lang="ja-JP" altLang="en-US" sz="1000"/>
          </a:p>
        </p:txBody>
      </p:sp>
      <p:sp>
        <p:nvSpPr>
          <p:cNvPr id="13" name="コンテンツ プレースホルダー 2">
            <a:extLst>
              <a:ext uri="{FF2B5EF4-FFF2-40B4-BE49-F238E27FC236}">
                <a16:creationId xmlns:a16="http://schemas.microsoft.com/office/drawing/2014/main" id="{8C824387-EDA1-CC68-D9E5-023BAF85CC0E}"/>
              </a:ext>
            </a:extLst>
          </p:cNvPr>
          <p:cNvSpPr>
            <a:spLocks noGrp="1"/>
          </p:cNvSpPr>
          <p:nvPr>
            <p:ph idx="1"/>
          </p:nvPr>
        </p:nvSpPr>
        <p:spPr>
          <a:xfrm>
            <a:off x="396000" y="1728000"/>
            <a:ext cx="8352000" cy="4734000"/>
          </a:xfrm>
        </p:spPr>
        <p:txBody>
          <a:bodyPr/>
          <a:lstStyle/>
          <a:p>
            <a:r>
              <a:rPr kumimoji="1" lang="ja-JP" altLang="en-US"/>
              <a:t>プログラミング学習において有益なリソース</a:t>
            </a:r>
            <a:r>
              <a:rPr lang="en-US" altLang="ja-JP" baseline="30000">
                <a:latin typeface="Yu Gothic" panose="020B0400000000000000" pitchFamily="34" charset="-128"/>
                <a:ea typeface="Yu Gothic" panose="020B0400000000000000" pitchFamily="34" charset="-128"/>
              </a:rPr>
              <a:t>[3,4]</a:t>
            </a:r>
            <a:endParaRPr kumimoji="1" lang="en-US" altLang="ja-JP"/>
          </a:p>
          <a:p>
            <a:pPr>
              <a:buNone/>
            </a:pPr>
            <a:endParaRPr kumimoji="1" lang="en-US" altLang="ja-JP"/>
          </a:p>
        </p:txBody>
      </p:sp>
      <p:pic>
        <p:nvPicPr>
          <p:cNvPr id="30" name="図 29">
            <a:extLst>
              <a:ext uri="{FF2B5EF4-FFF2-40B4-BE49-F238E27FC236}">
                <a16:creationId xmlns:a16="http://schemas.microsoft.com/office/drawing/2014/main" id="{E2C8688D-E592-4A1B-9B9D-9C31AE60B4A8}"/>
              </a:ext>
            </a:extLst>
          </p:cNvPr>
          <p:cNvPicPr>
            <a:picLocks noChangeAspect="1"/>
          </p:cNvPicPr>
          <p:nvPr/>
        </p:nvPicPr>
        <p:blipFill rotWithShape="1">
          <a:blip r:embed="rId3"/>
          <a:srcRect b="27454"/>
          <a:stretch/>
        </p:blipFill>
        <p:spPr>
          <a:xfrm>
            <a:off x="1806026" y="2285144"/>
            <a:ext cx="5564164" cy="3966519"/>
          </a:xfrm>
          <a:prstGeom prst="rect">
            <a:avLst/>
          </a:prstGeom>
        </p:spPr>
      </p:pic>
      <p:sp>
        <p:nvSpPr>
          <p:cNvPr id="2" name="タイトル 1">
            <a:extLst>
              <a:ext uri="{FF2B5EF4-FFF2-40B4-BE49-F238E27FC236}">
                <a16:creationId xmlns:a16="http://schemas.microsoft.com/office/drawing/2014/main" id="{4BDE28C6-E064-43E3-827F-97656A559B65}"/>
              </a:ext>
            </a:extLst>
          </p:cNvPr>
          <p:cNvSpPr>
            <a:spLocks noGrp="1"/>
          </p:cNvSpPr>
          <p:nvPr>
            <p:ph type="title"/>
          </p:nvPr>
        </p:nvSpPr>
        <p:spPr/>
        <p:txBody>
          <a:bodyPr/>
          <a:lstStyle/>
          <a:p>
            <a:r>
              <a:rPr lang="en-US" altLang="ja-JP"/>
              <a:t>Stack Overflow</a:t>
            </a:r>
            <a:r>
              <a:rPr lang="ja-JP" altLang="en-US"/>
              <a:t>（</a:t>
            </a:r>
            <a:r>
              <a:rPr lang="en-US" altLang="ja-JP"/>
              <a:t>SO</a:t>
            </a:r>
            <a:r>
              <a:rPr lang="ja-JP" altLang="en-US"/>
              <a:t>）</a:t>
            </a:r>
            <a:endParaRPr kumimoji="1" lang="ja-JP" altLang="en-US"/>
          </a:p>
        </p:txBody>
      </p:sp>
      <p:sp>
        <p:nvSpPr>
          <p:cNvPr id="4" name="スライド番号プレースホルダー 3">
            <a:extLst>
              <a:ext uri="{FF2B5EF4-FFF2-40B4-BE49-F238E27FC236}">
                <a16:creationId xmlns:a16="http://schemas.microsoft.com/office/drawing/2014/main" id="{9DA5EAC2-0CB6-4E0D-8D67-EF02ED317DE3}"/>
              </a:ext>
            </a:extLst>
          </p:cNvPr>
          <p:cNvSpPr>
            <a:spLocks noGrp="1"/>
          </p:cNvSpPr>
          <p:nvPr>
            <p:ph type="sldNum" sz="quarter" idx="12"/>
          </p:nvPr>
        </p:nvSpPr>
        <p:spPr/>
        <p:txBody>
          <a:bodyPr/>
          <a:lstStyle/>
          <a:p>
            <a:fld id="{B16735D3-C9E7-F649-AF37-A9D08763696D}" type="slidenum">
              <a:rPr lang="ja-JP" altLang="en-US" smtClean="0"/>
              <a:pPr/>
              <a:t>4</a:t>
            </a:fld>
            <a:endParaRPr lang="ja-JP" altLang="en-US"/>
          </a:p>
        </p:txBody>
      </p:sp>
      <p:sp>
        <p:nvSpPr>
          <p:cNvPr id="7" name="正方形/長方形 6"/>
          <p:cNvSpPr/>
          <p:nvPr/>
        </p:nvSpPr>
        <p:spPr>
          <a:xfrm>
            <a:off x="1862532" y="2263520"/>
            <a:ext cx="5361487" cy="3186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8" name="正方形/長方形 7"/>
          <p:cNvSpPr/>
          <p:nvPr/>
        </p:nvSpPr>
        <p:spPr>
          <a:xfrm>
            <a:off x="2277460" y="2990781"/>
            <a:ext cx="4946559" cy="71172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0" name="正方形/長方形 9"/>
          <p:cNvSpPr/>
          <p:nvPr/>
        </p:nvSpPr>
        <p:spPr>
          <a:xfrm>
            <a:off x="6690600" y="2360702"/>
            <a:ext cx="1226473" cy="337021"/>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タイトル</a:t>
            </a:r>
          </a:p>
        </p:txBody>
      </p:sp>
      <p:sp>
        <p:nvSpPr>
          <p:cNvPr id="11" name="正方形/長方形 10"/>
          <p:cNvSpPr/>
          <p:nvPr/>
        </p:nvSpPr>
        <p:spPr>
          <a:xfrm>
            <a:off x="260643" y="3883431"/>
            <a:ext cx="1229352" cy="693767"/>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質問の</a:t>
            </a:r>
            <a:br>
              <a:rPr kumimoji="1" lang="en-US" altLang="ja-JP" sz="2000" spc="110" baseline="0">
                <a:solidFill>
                  <a:schemeClr val="tx1"/>
                </a:solidFill>
                <a:latin typeface="Segoe UI" panose="020B0502040204020203" pitchFamily="34" charset="0"/>
                <a:cs typeface="Segoe UI" panose="020B0502040204020203" pitchFamily="34" charset="0"/>
              </a:rPr>
            </a:br>
            <a:r>
              <a:rPr kumimoji="1" lang="ja-JP" altLang="en-US" sz="2000" spc="110" baseline="0">
                <a:solidFill>
                  <a:schemeClr val="tx1"/>
                </a:solidFill>
                <a:latin typeface="Segoe UI" panose="020B0502040204020203" pitchFamily="34" charset="0"/>
                <a:cs typeface="Segoe UI" panose="020B0502040204020203" pitchFamily="34" charset="0"/>
              </a:rPr>
              <a:t>テキスト</a:t>
            </a:r>
          </a:p>
        </p:txBody>
      </p:sp>
      <p:sp>
        <p:nvSpPr>
          <p:cNvPr id="15" name="正方形/長方形 14"/>
          <p:cNvSpPr/>
          <p:nvPr/>
        </p:nvSpPr>
        <p:spPr>
          <a:xfrm>
            <a:off x="2297671" y="4747876"/>
            <a:ext cx="4926348" cy="2247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6" name="正方形/長方形 15"/>
          <p:cNvSpPr/>
          <p:nvPr/>
        </p:nvSpPr>
        <p:spPr>
          <a:xfrm>
            <a:off x="2306568" y="3797608"/>
            <a:ext cx="4917452" cy="86541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7" name="正方形/長方形 16"/>
          <p:cNvSpPr/>
          <p:nvPr/>
        </p:nvSpPr>
        <p:spPr>
          <a:xfrm>
            <a:off x="2302286" y="5041637"/>
            <a:ext cx="4926348" cy="6667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8" name="正方形/長方形 17"/>
          <p:cNvSpPr/>
          <p:nvPr/>
        </p:nvSpPr>
        <p:spPr>
          <a:xfrm>
            <a:off x="7719299" y="4402666"/>
            <a:ext cx="1088843" cy="762419"/>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ctr">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質問の</a:t>
            </a:r>
            <a:endParaRPr kumimoji="1" lang="en-US" altLang="ja-JP" sz="2000" spc="110" baseline="0">
              <a:solidFill>
                <a:schemeClr val="tx1"/>
              </a:solidFill>
              <a:latin typeface="Segoe UI" panose="020B0502040204020203" pitchFamily="34" charset="0"/>
              <a:cs typeface="Segoe UI" panose="020B0502040204020203" pitchFamily="34" charset="0"/>
            </a:endParaRPr>
          </a:p>
          <a:p>
            <a:pPr algn="ctr">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コード</a:t>
            </a:r>
          </a:p>
        </p:txBody>
      </p:sp>
      <p:cxnSp>
        <p:nvCxnSpPr>
          <p:cNvPr id="6" name="直線コネクタ 5"/>
          <p:cNvCxnSpPr>
            <a:cxnSpLocks/>
            <a:stCxn id="11" idx="3"/>
            <a:endCxn id="8" idx="1"/>
          </p:cNvCxnSpPr>
          <p:nvPr/>
        </p:nvCxnSpPr>
        <p:spPr>
          <a:xfrm flipV="1">
            <a:off x="1489995" y="3346642"/>
            <a:ext cx="787465" cy="883673"/>
          </a:xfrm>
          <a:prstGeom prst="line">
            <a:avLst/>
          </a:prstGeom>
          <a:ln w="19050">
            <a:tailEnd type="none"/>
          </a:ln>
        </p:spPr>
        <p:style>
          <a:lnRef idx="1">
            <a:schemeClr val="dk1"/>
          </a:lnRef>
          <a:fillRef idx="0">
            <a:schemeClr val="dk1"/>
          </a:fillRef>
          <a:effectRef idx="0">
            <a:schemeClr val="dk1"/>
          </a:effectRef>
          <a:fontRef idx="minor">
            <a:schemeClr val="tx1"/>
          </a:fontRef>
        </p:style>
      </p:cxnSp>
      <p:cxnSp>
        <p:nvCxnSpPr>
          <p:cNvPr id="21" name="直線コネクタ 20"/>
          <p:cNvCxnSpPr>
            <a:cxnSpLocks/>
            <a:stCxn id="11" idx="3"/>
            <a:endCxn id="15" idx="1"/>
          </p:cNvCxnSpPr>
          <p:nvPr/>
        </p:nvCxnSpPr>
        <p:spPr>
          <a:xfrm>
            <a:off x="1489995" y="4230315"/>
            <a:ext cx="807676" cy="629914"/>
          </a:xfrm>
          <a:prstGeom prst="line">
            <a:avLst/>
          </a:prstGeom>
          <a:ln w="19050">
            <a:tailEnd type="none"/>
          </a:ln>
        </p:spPr>
        <p:style>
          <a:lnRef idx="1">
            <a:schemeClr val="dk1"/>
          </a:lnRef>
          <a:fillRef idx="0">
            <a:schemeClr val="dk1"/>
          </a:fillRef>
          <a:effectRef idx="0">
            <a:schemeClr val="dk1"/>
          </a:effectRef>
          <a:fontRef idx="minor">
            <a:schemeClr val="tx1"/>
          </a:fontRef>
        </p:style>
      </p:cxnSp>
      <p:cxnSp>
        <p:nvCxnSpPr>
          <p:cNvPr id="26" name="直線コネクタ 25"/>
          <p:cNvCxnSpPr>
            <a:cxnSpLocks/>
            <a:stCxn id="16" idx="3"/>
            <a:endCxn id="18" idx="1"/>
          </p:cNvCxnSpPr>
          <p:nvPr/>
        </p:nvCxnSpPr>
        <p:spPr>
          <a:xfrm>
            <a:off x="7224020" y="4230316"/>
            <a:ext cx="495279" cy="553560"/>
          </a:xfrm>
          <a:prstGeom prst="line">
            <a:avLst/>
          </a:prstGeom>
          <a:ln w="19050">
            <a:tailEnd type="none"/>
          </a:ln>
        </p:spPr>
        <p:style>
          <a:lnRef idx="1">
            <a:schemeClr val="dk1"/>
          </a:lnRef>
          <a:fillRef idx="0">
            <a:schemeClr val="dk1"/>
          </a:fillRef>
          <a:effectRef idx="0">
            <a:schemeClr val="dk1"/>
          </a:effectRef>
          <a:fontRef idx="minor">
            <a:schemeClr val="tx1"/>
          </a:fontRef>
        </p:style>
      </p:cxnSp>
      <p:cxnSp>
        <p:nvCxnSpPr>
          <p:cNvPr id="29" name="直線コネクタ 28"/>
          <p:cNvCxnSpPr>
            <a:cxnSpLocks/>
            <a:stCxn id="17" idx="3"/>
            <a:endCxn id="18" idx="1"/>
          </p:cNvCxnSpPr>
          <p:nvPr/>
        </p:nvCxnSpPr>
        <p:spPr>
          <a:xfrm flipV="1">
            <a:off x="7228634" y="4783876"/>
            <a:ext cx="490665" cy="591141"/>
          </a:xfrm>
          <a:prstGeom prst="line">
            <a:avLst/>
          </a:prstGeom>
          <a:ln w="19050">
            <a:tailEnd type="none"/>
          </a:ln>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A009965A-4EC8-B228-E243-0B66E21421C5}"/>
              </a:ext>
            </a:extLst>
          </p:cNvPr>
          <p:cNvSpPr/>
          <p:nvPr/>
        </p:nvSpPr>
        <p:spPr>
          <a:xfrm>
            <a:off x="2250139" y="5816822"/>
            <a:ext cx="3030744" cy="3718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12" name="正方形/長方形 11"/>
          <p:cNvSpPr/>
          <p:nvPr/>
        </p:nvSpPr>
        <p:spPr>
          <a:xfrm>
            <a:off x="5037585" y="5894777"/>
            <a:ext cx="691573" cy="371848"/>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タグ</a:t>
            </a:r>
          </a:p>
        </p:txBody>
      </p:sp>
    </p:spTree>
    <p:extLst>
      <p:ext uri="{BB962C8B-B14F-4D97-AF65-F5344CB8AC3E}">
        <p14:creationId xmlns:p14="http://schemas.microsoft.com/office/powerpoint/2010/main" val="2296289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3F8CA14-56F3-F4A4-1C03-745EB4999103}"/>
                  </a:ext>
                </a:extLst>
              </p:cNvPr>
              <p:cNvSpPr>
                <a:spLocks noGrp="1"/>
              </p:cNvSpPr>
              <p:nvPr>
                <p:ph idx="1"/>
              </p:nvPr>
            </p:nvSpPr>
            <p:spPr>
              <a:xfrm>
                <a:off x="396000" y="1485110"/>
                <a:ext cx="8352000" cy="4734000"/>
              </a:xfrm>
            </p:spPr>
            <p:txBody>
              <a:bodyPr/>
              <a:lstStyle/>
              <a:p>
                <a:r>
                  <a:rPr lang="ja-JP" altLang="en-US"/>
                  <a:t>各点は各項目の訓練データの数と</a:t>
                </a:r>
                <a14:m>
                  <m:oMath xmlns:m="http://schemas.openxmlformats.org/officeDocument/2006/math">
                    <m:r>
                      <a:rPr kumimoji="1" lang="en-US" altLang="ja-JP" b="0" i="1" smtClean="0">
                        <a:latin typeface="Cambria Math" panose="02040503050406030204" pitchFamily="18" charset="0"/>
                      </a:rPr>
                      <m:t>𝐹</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𝑠𝑐𝑜𝑟𝑒</m:t>
                    </m:r>
                    <m:r>
                      <a:rPr kumimoji="1" lang="en-US" altLang="ja-JP" b="0" i="1" smtClean="0">
                        <a:latin typeface="Cambria Math" panose="02040503050406030204" pitchFamily="18" charset="0"/>
                      </a:rPr>
                      <m:t>@1</m:t>
                    </m:r>
                  </m:oMath>
                </a14:m>
                <a:endParaRPr kumimoji="1" lang="en-US" altLang="ja-JP"/>
              </a:p>
              <a:p>
                <a:r>
                  <a:rPr kumimoji="1" lang="ja-JP" altLang="en-US"/>
                  <a:t>訓練データの数が</a:t>
                </a:r>
                <a14:m>
                  <m:oMath xmlns:m="http://schemas.openxmlformats.org/officeDocument/2006/math">
                    <m:r>
                      <a:rPr lang="ja-JP" altLang="en-US" b="0" i="1" dirty="0">
                        <a:latin typeface="Cambria Math" panose="02040503050406030204" pitchFamily="18" charset="0"/>
                      </a:rPr>
                      <m:t>少ないと</m:t>
                    </m:r>
                    <m:r>
                      <a:rPr kumimoji="1" lang="en-US" altLang="ja-JP" b="0" i="1" smtClean="0">
                        <a:latin typeface="Cambria Math" panose="02040503050406030204" pitchFamily="18" charset="0"/>
                      </a:rPr>
                      <m:t>𝐹</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𝑠𝑐𝑜𝑟𝑒</m:t>
                    </m:r>
                    <m:r>
                      <a:rPr kumimoji="1" lang="en-US" altLang="ja-JP" b="0" i="1" smtClean="0">
                        <a:latin typeface="Cambria Math" panose="02040503050406030204" pitchFamily="18" charset="0"/>
                      </a:rPr>
                      <m:t>@1</m:t>
                    </m:r>
                  </m:oMath>
                </a14:m>
                <a:r>
                  <a:rPr kumimoji="1" lang="ja-JP" altLang="en-US"/>
                  <a:t>が小さい</a:t>
                </a:r>
              </a:p>
              <a:p>
                <a:pPr>
                  <a:buNone/>
                </a:pPr>
                <a:endParaRPr kumimoji="1" lang="ja-JP" altLang="en-US"/>
              </a:p>
            </p:txBody>
          </p:sp>
        </mc:Choice>
        <mc:Fallback xmlns="">
          <p:sp>
            <p:nvSpPr>
              <p:cNvPr id="3" name="コンテンツ プレースホルダー 2">
                <a:extLst>
                  <a:ext uri="{FF2B5EF4-FFF2-40B4-BE49-F238E27FC236}">
                    <a16:creationId xmlns:a16="http://schemas.microsoft.com/office/drawing/2014/main" id="{B3F8CA14-56F3-F4A4-1C03-745EB4999103}"/>
                  </a:ext>
                </a:extLst>
              </p:cNvPr>
              <p:cNvSpPr>
                <a:spLocks noGrp="1" noRot="1" noChangeAspect="1" noMove="1" noResize="1" noEditPoints="1" noAdjustHandles="1" noChangeArrowheads="1" noChangeShapeType="1" noTextEdit="1"/>
              </p:cNvSpPr>
              <p:nvPr>
                <p:ph idx="1"/>
              </p:nvPr>
            </p:nvSpPr>
            <p:spPr>
              <a:xfrm>
                <a:off x="396000" y="1485110"/>
                <a:ext cx="8352000" cy="4734000"/>
              </a:xfrm>
              <a:blipFill>
                <a:blip r:embed="rId2"/>
                <a:stretch>
                  <a:fillRect l="-1672" t="-2145" r="-2584"/>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63FD65FC-A422-8D56-B6A4-0E06A25F7CA8}"/>
              </a:ext>
            </a:extLst>
          </p:cNvPr>
          <p:cNvSpPr>
            <a:spLocks noGrp="1"/>
          </p:cNvSpPr>
          <p:nvPr>
            <p:ph type="title"/>
          </p:nvPr>
        </p:nvSpPr>
        <p:spPr>
          <a:xfrm>
            <a:off x="396000" y="249245"/>
            <a:ext cx="8352000" cy="540000"/>
          </a:xfrm>
        </p:spPr>
        <p:txBody>
          <a:bodyPr/>
          <a:lstStyle/>
          <a:p>
            <a:r>
              <a:rPr lang="ja-JP" altLang="en-US"/>
              <a:t>投稿に関連している言語ドキュメントの項目</a:t>
            </a:r>
            <a:br>
              <a:rPr lang="en-US" altLang="ja-JP"/>
            </a:br>
            <a:r>
              <a:rPr lang="ja-JP" altLang="en-US"/>
              <a:t>が </a:t>
            </a:r>
            <a:r>
              <a:rPr lang="en-US" altLang="ja-JP"/>
              <a:t>1 </a:t>
            </a:r>
            <a:r>
              <a:rPr lang="ja-JP" altLang="en-US"/>
              <a:t>つである投稿での評価 </a:t>
            </a:r>
            <a:r>
              <a:rPr lang="en-US" altLang="ja-JP"/>
              <a:t>(</a:t>
            </a:r>
            <a:r>
              <a:rPr lang="ja-JP" altLang="en-US"/>
              <a:t>訓練データの数</a:t>
            </a:r>
            <a:r>
              <a:rPr lang="en-US" altLang="ja-JP"/>
              <a:t>)</a:t>
            </a:r>
            <a:endParaRPr kumimoji="1" lang="ja-JP" altLang="en-US"/>
          </a:p>
        </p:txBody>
      </p:sp>
      <p:sp>
        <p:nvSpPr>
          <p:cNvPr id="4" name="スライド番号プレースホルダー 3">
            <a:extLst>
              <a:ext uri="{FF2B5EF4-FFF2-40B4-BE49-F238E27FC236}">
                <a16:creationId xmlns:a16="http://schemas.microsoft.com/office/drawing/2014/main" id="{F6AD76F3-B191-0A9E-C900-42EC9DE3EFB8}"/>
              </a:ext>
            </a:extLst>
          </p:cNvPr>
          <p:cNvSpPr>
            <a:spLocks noGrp="1"/>
          </p:cNvSpPr>
          <p:nvPr>
            <p:ph type="sldNum" sz="quarter" idx="12"/>
          </p:nvPr>
        </p:nvSpPr>
        <p:spPr/>
        <p:txBody>
          <a:bodyPr/>
          <a:lstStyle/>
          <a:p>
            <a:fld id="{B16735D3-C9E7-F649-AF37-A9D08763696D}" type="slidenum">
              <a:rPr lang="ja-JP" altLang="en-US" smtClean="0"/>
              <a:pPr/>
              <a:t>40</a:t>
            </a:fld>
            <a:endParaRPr lang="ja-JP" altLang="en-US"/>
          </a:p>
        </p:txBody>
      </p:sp>
      <p:graphicFrame>
        <p:nvGraphicFramePr>
          <p:cNvPr id="9" name="グラフ 8">
            <a:extLst>
              <a:ext uri="{FF2B5EF4-FFF2-40B4-BE49-F238E27FC236}">
                <a16:creationId xmlns:a16="http://schemas.microsoft.com/office/drawing/2014/main" id="{96C76713-44E9-326F-D4E6-27282B608E29}"/>
              </a:ext>
            </a:extLst>
          </p:cNvPr>
          <p:cNvGraphicFramePr/>
          <p:nvPr>
            <p:extLst>
              <p:ext uri="{D42A27DB-BD31-4B8C-83A1-F6EECF244321}">
                <p14:modId xmlns:p14="http://schemas.microsoft.com/office/powerpoint/2010/main" val="3394708865"/>
              </p:ext>
            </p:extLst>
          </p:nvPr>
        </p:nvGraphicFramePr>
        <p:xfrm>
          <a:off x="1311926" y="2429951"/>
          <a:ext cx="6407374" cy="4586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0116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648A078-EFF2-F131-68D6-F74FB22750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98039CC-4A9F-5C64-E15A-F91EAA632AAE}"/>
              </a:ext>
            </a:extLst>
          </p:cNvPr>
          <p:cNvSpPr>
            <a:spLocks noGrp="1"/>
          </p:cNvSpPr>
          <p:nvPr>
            <p:ph type="title"/>
          </p:nvPr>
        </p:nvSpPr>
        <p:spPr>
          <a:xfrm>
            <a:off x="396000" y="249245"/>
            <a:ext cx="8352000" cy="540000"/>
          </a:xfrm>
        </p:spPr>
        <p:txBody>
          <a:bodyPr/>
          <a:lstStyle/>
          <a:p>
            <a:r>
              <a:rPr lang="ja-JP" altLang="en-US"/>
              <a:t>投稿に関連している言語ドキュメントの項目</a:t>
            </a:r>
            <a:br>
              <a:rPr lang="en-US" altLang="ja-JP"/>
            </a:br>
            <a:r>
              <a:rPr lang="ja-JP" altLang="en-US"/>
              <a:t>が </a:t>
            </a:r>
            <a:r>
              <a:rPr lang="en-US" altLang="ja-JP"/>
              <a:t>1 </a:t>
            </a:r>
            <a:r>
              <a:rPr lang="ja-JP" altLang="en-US"/>
              <a:t>つである投稿での評価 </a:t>
            </a:r>
            <a:r>
              <a:rPr lang="en-US" altLang="ja-JP"/>
              <a:t>(</a:t>
            </a:r>
            <a:r>
              <a:rPr lang="ja-JP" altLang="en-US"/>
              <a:t>訓練データの数</a:t>
            </a:r>
            <a:r>
              <a:rPr lang="en-US" altLang="ja-JP"/>
              <a:t>)</a:t>
            </a:r>
            <a:endParaRPr kumimoji="1" lang="ja-JP" altLang="en-US"/>
          </a:p>
        </p:txBody>
      </p:sp>
      <p:sp>
        <p:nvSpPr>
          <p:cNvPr id="4" name="スライド番号プレースホルダー 3">
            <a:extLst>
              <a:ext uri="{FF2B5EF4-FFF2-40B4-BE49-F238E27FC236}">
                <a16:creationId xmlns:a16="http://schemas.microsoft.com/office/drawing/2014/main" id="{380A6251-AC08-5BCA-2AC2-0A4420BDAE09}"/>
              </a:ext>
            </a:extLst>
          </p:cNvPr>
          <p:cNvSpPr>
            <a:spLocks noGrp="1"/>
          </p:cNvSpPr>
          <p:nvPr>
            <p:ph type="sldNum" sz="quarter" idx="12"/>
          </p:nvPr>
        </p:nvSpPr>
        <p:spPr/>
        <p:txBody>
          <a:bodyPr/>
          <a:lstStyle/>
          <a:p>
            <a:fld id="{B16735D3-C9E7-F649-AF37-A9D08763696D}" type="slidenum">
              <a:rPr lang="ja-JP" altLang="en-US" smtClean="0"/>
              <a:pPr/>
              <a:t>41</a:t>
            </a:fld>
            <a:endParaRPr lang="ja-JP" altLang="en-US"/>
          </a:p>
        </p:txBody>
      </p:sp>
      <p:graphicFrame>
        <p:nvGraphicFramePr>
          <p:cNvPr id="9" name="グラフ 8">
            <a:extLst>
              <a:ext uri="{FF2B5EF4-FFF2-40B4-BE49-F238E27FC236}">
                <a16:creationId xmlns:a16="http://schemas.microsoft.com/office/drawing/2014/main" id="{94C218C7-FFE1-0A3D-5287-C4AA2EDBDBBD}"/>
              </a:ext>
            </a:extLst>
          </p:cNvPr>
          <p:cNvGraphicFramePr/>
          <p:nvPr>
            <p:extLst>
              <p:ext uri="{D42A27DB-BD31-4B8C-83A1-F6EECF244321}">
                <p14:modId xmlns:p14="http://schemas.microsoft.com/office/powerpoint/2010/main" val="2708033418"/>
              </p:ext>
            </p:extLst>
          </p:nvPr>
        </p:nvGraphicFramePr>
        <p:xfrm>
          <a:off x="1311926" y="2415663"/>
          <a:ext cx="6407374" cy="4586801"/>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コンテンツ プレースホルダー 2">
                <a:extLst>
                  <a:ext uri="{FF2B5EF4-FFF2-40B4-BE49-F238E27FC236}">
                    <a16:creationId xmlns:a16="http://schemas.microsoft.com/office/drawing/2014/main" id="{00640348-E388-740F-3701-5E7AB4EDA969}"/>
                  </a:ext>
                </a:extLst>
              </p:cNvPr>
              <p:cNvSpPr>
                <a:spLocks noGrp="1"/>
              </p:cNvSpPr>
              <p:nvPr>
                <p:ph idx="1"/>
              </p:nvPr>
            </p:nvSpPr>
            <p:spPr>
              <a:xfrm>
                <a:off x="396000" y="1485110"/>
                <a:ext cx="8352000" cy="4734000"/>
              </a:xfrm>
            </p:spPr>
            <p:txBody>
              <a:bodyPr/>
              <a:lstStyle/>
              <a:p>
                <a:r>
                  <a:rPr lang="ja-JP" altLang="en-US"/>
                  <a:t>各点は各項目の訓練データの数と</a:t>
                </a:r>
                <a14:m>
                  <m:oMath xmlns:m="http://schemas.openxmlformats.org/officeDocument/2006/math">
                    <m:r>
                      <a:rPr kumimoji="1" lang="en-US" altLang="ja-JP" b="0" i="1" smtClean="0">
                        <a:latin typeface="Cambria Math" panose="02040503050406030204" pitchFamily="18" charset="0"/>
                      </a:rPr>
                      <m:t>𝐹</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𝑠𝑐𝑜𝑟𝑒</m:t>
                    </m:r>
                    <m:r>
                      <a:rPr kumimoji="1" lang="en-US" altLang="ja-JP" b="0" i="1" smtClean="0">
                        <a:latin typeface="Cambria Math" panose="02040503050406030204" pitchFamily="18" charset="0"/>
                      </a:rPr>
                      <m:t>@1</m:t>
                    </m:r>
                  </m:oMath>
                </a14:m>
                <a:endParaRPr kumimoji="1" lang="en-US" altLang="ja-JP"/>
              </a:p>
              <a:p>
                <a:r>
                  <a:rPr lang="ja-JP" altLang="en-US"/>
                  <a:t>訓練データの数が</a:t>
                </a:r>
                <a:r>
                  <a:rPr lang="en-US" altLang="ja-JP"/>
                  <a:t>50 </a:t>
                </a:r>
                <a:r>
                  <a:rPr lang="ja-JP" altLang="en-US"/>
                  <a:t>以下では急激に精度が低下</a:t>
                </a:r>
              </a:p>
              <a:p>
                <a:pPr>
                  <a:buNone/>
                </a:pPr>
                <a:endParaRPr kumimoji="1" lang="ja-JP" altLang="en-US"/>
              </a:p>
            </p:txBody>
          </p:sp>
        </mc:Choice>
        <mc:Fallback xmlns="">
          <p:sp>
            <p:nvSpPr>
              <p:cNvPr id="7" name="コンテンツ プレースホルダー 2">
                <a:extLst>
                  <a:ext uri="{FF2B5EF4-FFF2-40B4-BE49-F238E27FC236}">
                    <a16:creationId xmlns:a16="http://schemas.microsoft.com/office/drawing/2014/main" id="{00640348-E388-740F-3701-5E7AB4EDA969}"/>
                  </a:ext>
                </a:extLst>
              </p:cNvPr>
              <p:cNvSpPr>
                <a:spLocks noGrp="1" noRot="1" noChangeAspect="1" noMove="1" noResize="1" noEditPoints="1" noAdjustHandles="1" noChangeArrowheads="1" noChangeShapeType="1" noTextEdit="1"/>
              </p:cNvSpPr>
              <p:nvPr>
                <p:ph idx="1"/>
              </p:nvPr>
            </p:nvSpPr>
            <p:spPr>
              <a:xfrm>
                <a:off x="396000" y="1485110"/>
                <a:ext cx="8352000" cy="4734000"/>
              </a:xfrm>
              <a:blipFill>
                <a:blip r:embed="rId3"/>
                <a:stretch>
                  <a:fillRect l="-1672" t="-21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552317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B0192F6-E194-952F-B6BF-34918F87AEB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D0FAA8-C7CB-653D-FE03-B3C7C4ECD129}"/>
              </a:ext>
            </a:extLst>
          </p:cNvPr>
          <p:cNvSpPr>
            <a:spLocks noGrp="1"/>
          </p:cNvSpPr>
          <p:nvPr>
            <p:ph type="title"/>
          </p:nvPr>
        </p:nvSpPr>
        <p:spPr>
          <a:xfrm>
            <a:off x="396000" y="249245"/>
            <a:ext cx="8352000" cy="540000"/>
          </a:xfrm>
        </p:spPr>
        <p:txBody>
          <a:bodyPr/>
          <a:lstStyle/>
          <a:p>
            <a:r>
              <a:rPr lang="ja-JP" altLang="en-US"/>
              <a:t>投稿に関連している言語ドキュメントの項目</a:t>
            </a:r>
            <a:br>
              <a:rPr lang="en-US" altLang="ja-JP"/>
            </a:br>
            <a:r>
              <a:rPr lang="ja-JP" altLang="en-US"/>
              <a:t>が </a:t>
            </a:r>
            <a:r>
              <a:rPr lang="en-US" altLang="ja-JP"/>
              <a:t>1 </a:t>
            </a:r>
            <a:r>
              <a:rPr lang="ja-JP" altLang="en-US"/>
              <a:t>つである投稿での評価 </a:t>
            </a:r>
            <a:r>
              <a:rPr lang="en-US" altLang="ja-JP"/>
              <a:t>(</a:t>
            </a:r>
            <a:r>
              <a:rPr lang="ja-JP" altLang="en-US"/>
              <a:t>訓練データの数</a:t>
            </a:r>
            <a:r>
              <a:rPr lang="en-US" altLang="ja-JP"/>
              <a:t>)</a:t>
            </a:r>
            <a:endParaRPr kumimoji="1" lang="ja-JP" altLang="en-US"/>
          </a:p>
        </p:txBody>
      </p:sp>
      <p:sp>
        <p:nvSpPr>
          <p:cNvPr id="4" name="スライド番号プレースホルダー 3">
            <a:extLst>
              <a:ext uri="{FF2B5EF4-FFF2-40B4-BE49-F238E27FC236}">
                <a16:creationId xmlns:a16="http://schemas.microsoft.com/office/drawing/2014/main" id="{CE1AEA27-1BAB-843F-F0AA-7A39AD29B04C}"/>
              </a:ext>
            </a:extLst>
          </p:cNvPr>
          <p:cNvSpPr>
            <a:spLocks noGrp="1"/>
          </p:cNvSpPr>
          <p:nvPr>
            <p:ph type="sldNum" sz="quarter" idx="12"/>
          </p:nvPr>
        </p:nvSpPr>
        <p:spPr/>
        <p:txBody>
          <a:bodyPr/>
          <a:lstStyle/>
          <a:p>
            <a:fld id="{B16735D3-C9E7-F649-AF37-A9D08763696D}" type="slidenum">
              <a:rPr lang="ja-JP" altLang="en-US" smtClean="0"/>
              <a:pPr/>
              <a:t>42</a:t>
            </a:fld>
            <a:endParaRPr lang="ja-JP" altLang="en-US"/>
          </a:p>
        </p:txBody>
      </p:sp>
      <p:graphicFrame>
        <p:nvGraphicFramePr>
          <p:cNvPr id="9" name="グラフ 8">
            <a:extLst>
              <a:ext uri="{FF2B5EF4-FFF2-40B4-BE49-F238E27FC236}">
                <a16:creationId xmlns:a16="http://schemas.microsoft.com/office/drawing/2014/main" id="{D3A6E59E-8D89-3C03-4E31-2D6C4E3E73A1}"/>
              </a:ext>
            </a:extLst>
          </p:cNvPr>
          <p:cNvGraphicFramePr/>
          <p:nvPr/>
        </p:nvGraphicFramePr>
        <p:xfrm>
          <a:off x="1311926" y="2415663"/>
          <a:ext cx="6407374" cy="4586801"/>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コンテンツ プレースホルダー 2">
                <a:extLst>
                  <a:ext uri="{FF2B5EF4-FFF2-40B4-BE49-F238E27FC236}">
                    <a16:creationId xmlns:a16="http://schemas.microsoft.com/office/drawing/2014/main" id="{2EB2758B-5BAF-889A-7157-DB016310CDED}"/>
                  </a:ext>
                </a:extLst>
              </p:cNvPr>
              <p:cNvSpPr>
                <a:spLocks noGrp="1"/>
              </p:cNvSpPr>
              <p:nvPr>
                <p:ph idx="1"/>
              </p:nvPr>
            </p:nvSpPr>
            <p:spPr>
              <a:xfrm>
                <a:off x="396000" y="1485110"/>
                <a:ext cx="8352000" cy="4734000"/>
              </a:xfrm>
            </p:spPr>
            <p:txBody>
              <a:bodyPr/>
              <a:lstStyle/>
              <a:p>
                <a:r>
                  <a:rPr lang="ja-JP" altLang="en-US"/>
                  <a:t>各点は各項目の訓練データの数と</a:t>
                </a:r>
                <a14:m>
                  <m:oMath xmlns:m="http://schemas.openxmlformats.org/officeDocument/2006/math">
                    <m:r>
                      <a:rPr kumimoji="1" lang="en-US" altLang="ja-JP" b="0" i="1" smtClean="0">
                        <a:latin typeface="Cambria Math" panose="02040503050406030204" pitchFamily="18" charset="0"/>
                      </a:rPr>
                      <m:t>𝐹</m:t>
                    </m:r>
                    <m:r>
                      <a:rPr kumimoji="1" lang="en-US" altLang="ja-JP" b="0" i="1" smtClean="0">
                        <a:latin typeface="Cambria Math" panose="02040503050406030204" pitchFamily="18" charset="0"/>
                      </a:rPr>
                      <m:t>1−</m:t>
                    </m:r>
                    <m:r>
                      <a:rPr kumimoji="1" lang="en-US" altLang="ja-JP" b="0" i="1" smtClean="0">
                        <a:latin typeface="Cambria Math" panose="02040503050406030204" pitchFamily="18" charset="0"/>
                      </a:rPr>
                      <m:t>𝑠𝑐𝑜𝑟𝑒</m:t>
                    </m:r>
                    <m:r>
                      <a:rPr kumimoji="1" lang="en-US" altLang="ja-JP" b="0" i="1" smtClean="0">
                        <a:latin typeface="Cambria Math" panose="02040503050406030204" pitchFamily="18" charset="0"/>
                      </a:rPr>
                      <m:t>@1</m:t>
                    </m:r>
                  </m:oMath>
                </a14:m>
                <a:endParaRPr kumimoji="1" lang="en-US" altLang="ja-JP"/>
              </a:p>
              <a:p>
                <a:r>
                  <a:rPr lang="ja-JP" altLang="en-US"/>
                  <a:t>訓練データの数が</a:t>
                </a:r>
                <a:r>
                  <a:rPr lang="en-US" altLang="ja-JP"/>
                  <a:t>50 </a:t>
                </a:r>
                <a:r>
                  <a:rPr lang="ja-JP" altLang="en-US"/>
                  <a:t>以下では急激に精度が低下</a:t>
                </a:r>
              </a:p>
              <a:p>
                <a:pPr>
                  <a:buNone/>
                </a:pPr>
                <a:endParaRPr kumimoji="1" lang="ja-JP" altLang="en-US"/>
              </a:p>
            </p:txBody>
          </p:sp>
        </mc:Choice>
        <mc:Fallback xmlns="">
          <p:sp>
            <p:nvSpPr>
              <p:cNvPr id="7" name="コンテンツ プレースホルダー 2">
                <a:extLst>
                  <a:ext uri="{FF2B5EF4-FFF2-40B4-BE49-F238E27FC236}">
                    <a16:creationId xmlns:a16="http://schemas.microsoft.com/office/drawing/2014/main" id="{2EB2758B-5BAF-889A-7157-DB016310CDED}"/>
                  </a:ext>
                </a:extLst>
              </p:cNvPr>
              <p:cNvSpPr>
                <a:spLocks noGrp="1" noRot="1" noChangeAspect="1" noMove="1" noResize="1" noEditPoints="1" noAdjustHandles="1" noChangeArrowheads="1" noChangeShapeType="1" noTextEdit="1"/>
              </p:cNvSpPr>
              <p:nvPr>
                <p:ph idx="1"/>
              </p:nvPr>
            </p:nvSpPr>
            <p:spPr>
              <a:xfrm>
                <a:off x="396000" y="1485110"/>
                <a:ext cx="8352000" cy="4734000"/>
              </a:xfrm>
              <a:blipFill>
                <a:blip r:embed="rId3"/>
                <a:stretch>
                  <a:fillRect l="-1672" t="-2145"/>
                </a:stretch>
              </a:blipFill>
            </p:spPr>
            <p:txBody>
              <a:bodyPr/>
              <a:lstStyle/>
              <a:p>
                <a:r>
                  <a:rPr lang="ja-JP" altLang="en-US">
                    <a:noFill/>
                  </a:rPr>
                  <a:t> </a:t>
                </a:r>
              </a:p>
            </p:txBody>
          </p:sp>
        </mc:Fallback>
      </mc:AlternateContent>
      <p:sp>
        <p:nvSpPr>
          <p:cNvPr id="3" name="楕円 2">
            <a:extLst>
              <a:ext uri="{FF2B5EF4-FFF2-40B4-BE49-F238E27FC236}">
                <a16:creationId xmlns:a16="http://schemas.microsoft.com/office/drawing/2014/main" id="{90A9B80F-3DF0-8C4A-581E-76054A892D20}"/>
              </a:ext>
            </a:extLst>
          </p:cNvPr>
          <p:cNvSpPr/>
          <p:nvPr/>
        </p:nvSpPr>
        <p:spPr>
          <a:xfrm>
            <a:off x="2081381" y="5406866"/>
            <a:ext cx="1113081" cy="7249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95563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F3229FD-98B5-BB71-8F6E-CC293DD1922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B51971-0400-03EA-13EA-758A7373C2EE}"/>
              </a:ext>
            </a:extLst>
          </p:cNvPr>
          <p:cNvSpPr>
            <a:spLocks noGrp="1"/>
          </p:cNvSpPr>
          <p:nvPr>
            <p:ph type="title"/>
          </p:nvPr>
        </p:nvSpPr>
        <p:spPr>
          <a:xfrm>
            <a:off x="396000" y="267409"/>
            <a:ext cx="8352000" cy="540000"/>
          </a:xfrm>
        </p:spPr>
        <p:txBody>
          <a:bodyPr/>
          <a:lstStyle/>
          <a:p>
            <a:r>
              <a:rPr lang="ja-JP" altLang="en-US"/>
              <a:t>ターゲットタグが付与されていない投稿</a:t>
            </a:r>
            <a:br>
              <a:rPr lang="en-US" altLang="ja-JP"/>
            </a:br>
            <a:r>
              <a:rPr lang="ja-JP" altLang="en-US"/>
              <a:t>での評価</a:t>
            </a:r>
            <a:endParaRPr kumimoji="1" lang="ja-JP" altLang="en-US"/>
          </a:p>
        </p:txBody>
      </p:sp>
      <p:sp>
        <p:nvSpPr>
          <p:cNvPr id="3" name="コンテンツ プレースホルダー 2">
            <a:extLst>
              <a:ext uri="{FF2B5EF4-FFF2-40B4-BE49-F238E27FC236}">
                <a16:creationId xmlns:a16="http://schemas.microsoft.com/office/drawing/2014/main" id="{C41ADE42-769B-37E1-4CA5-A33307578111}"/>
              </a:ext>
            </a:extLst>
          </p:cNvPr>
          <p:cNvSpPr>
            <a:spLocks noGrp="1"/>
          </p:cNvSpPr>
          <p:nvPr>
            <p:ph idx="1"/>
          </p:nvPr>
        </p:nvSpPr>
        <p:spPr/>
        <p:txBody>
          <a:bodyPr/>
          <a:lstStyle/>
          <a:p>
            <a:r>
              <a:rPr lang="ja-JP" altLang="en-US"/>
              <a:t>評価データ</a:t>
            </a:r>
            <a:endParaRPr kumimoji="1" lang="en-US" altLang="ja-JP"/>
          </a:p>
          <a:p>
            <a:pPr lvl="1"/>
            <a:r>
              <a:rPr kumimoji="1" lang="ja-JP" altLang="en-US"/>
              <a:t>ターゲットタグが付与されていない投稿における</a:t>
            </a:r>
            <a:br>
              <a:rPr lang="en-US" altLang="ja-JP"/>
            </a:br>
            <a:r>
              <a:rPr kumimoji="1" lang="ja-JP" altLang="en-US"/>
              <a:t>投稿と投稿に関連する項目が対応づいたデータ</a:t>
            </a:r>
            <a:endParaRPr kumimoji="1" lang="en-US" altLang="ja-JP"/>
          </a:p>
          <a:p>
            <a:pPr lvl="1"/>
            <a:r>
              <a:rPr lang="ja-JP" altLang="en-US"/>
              <a:t>投稿を目視で確認して</a:t>
            </a:r>
            <a:r>
              <a:rPr kumimoji="1" lang="en-US" altLang="ja-JP"/>
              <a:t>134</a:t>
            </a:r>
            <a:r>
              <a:rPr kumimoji="1" lang="ja-JP" altLang="en-US"/>
              <a:t>個作成</a:t>
            </a:r>
          </a:p>
        </p:txBody>
      </p:sp>
      <p:sp>
        <p:nvSpPr>
          <p:cNvPr id="4" name="スライド番号プレースホルダー 3">
            <a:extLst>
              <a:ext uri="{FF2B5EF4-FFF2-40B4-BE49-F238E27FC236}">
                <a16:creationId xmlns:a16="http://schemas.microsoft.com/office/drawing/2014/main" id="{A53224BE-972B-08A6-2602-1D0550B14F79}"/>
              </a:ext>
            </a:extLst>
          </p:cNvPr>
          <p:cNvSpPr>
            <a:spLocks noGrp="1"/>
          </p:cNvSpPr>
          <p:nvPr>
            <p:ph type="sldNum" sz="quarter" idx="12"/>
          </p:nvPr>
        </p:nvSpPr>
        <p:spPr/>
        <p:txBody>
          <a:bodyPr/>
          <a:lstStyle/>
          <a:p>
            <a:fld id="{B16735D3-C9E7-F649-AF37-A9D08763696D}" type="slidenum">
              <a:rPr lang="ja-JP" altLang="en-US" smtClean="0"/>
              <a:pPr/>
              <a:t>43</a:t>
            </a:fld>
            <a:endParaRPr lang="ja-JP" altLang="en-US"/>
          </a:p>
        </p:txBody>
      </p:sp>
      <p:graphicFrame>
        <p:nvGraphicFramePr>
          <p:cNvPr id="5" name="表 4">
            <a:extLst>
              <a:ext uri="{FF2B5EF4-FFF2-40B4-BE49-F238E27FC236}">
                <a16:creationId xmlns:a16="http://schemas.microsoft.com/office/drawing/2014/main" id="{4E75549F-3396-CF83-4AA1-9137B1928509}"/>
              </a:ext>
            </a:extLst>
          </p:cNvPr>
          <p:cNvGraphicFramePr>
            <a:graphicFrameLocks noGrp="1"/>
          </p:cNvGraphicFramePr>
          <p:nvPr>
            <p:extLst>
              <p:ext uri="{D42A27DB-BD31-4B8C-83A1-F6EECF244321}">
                <p14:modId xmlns:p14="http://schemas.microsoft.com/office/powerpoint/2010/main" val="413656175"/>
              </p:ext>
            </p:extLst>
          </p:nvPr>
        </p:nvGraphicFramePr>
        <p:xfrm>
          <a:off x="607513" y="3828453"/>
          <a:ext cx="7928974" cy="792480"/>
        </p:xfrm>
        <a:graphic>
          <a:graphicData uri="http://schemas.openxmlformats.org/drawingml/2006/table">
            <a:tbl>
              <a:tblPr firstCol="1" bandRow="1">
                <a:tableStyleId>{5C22544A-7EE6-4342-B048-85BDC9FD1C3A}</a:tableStyleId>
              </a:tblPr>
              <a:tblGrid>
                <a:gridCol w="3595422">
                  <a:extLst>
                    <a:ext uri="{9D8B030D-6E8A-4147-A177-3AD203B41FA5}">
                      <a16:colId xmlns:a16="http://schemas.microsoft.com/office/drawing/2014/main" val="589774218"/>
                    </a:ext>
                  </a:extLst>
                </a:gridCol>
                <a:gridCol w="1083388">
                  <a:extLst>
                    <a:ext uri="{9D8B030D-6E8A-4147-A177-3AD203B41FA5}">
                      <a16:colId xmlns:a16="http://schemas.microsoft.com/office/drawing/2014/main" val="1040540799"/>
                    </a:ext>
                  </a:extLst>
                </a:gridCol>
                <a:gridCol w="1083388">
                  <a:extLst>
                    <a:ext uri="{9D8B030D-6E8A-4147-A177-3AD203B41FA5}">
                      <a16:colId xmlns:a16="http://schemas.microsoft.com/office/drawing/2014/main" val="1895261101"/>
                    </a:ext>
                  </a:extLst>
                </a:gridCol>
                <a:gridCol w="1083388">
                  <a:extLst>
                    <a:ext uri="{9D8B030D-6E8A-4147-A177-3AD203B41FA5}">
                      <a16:colId xmlns:a16="http://schemas.microsoft.com/office/drawing/2014/main" val="668588411"/>
                    </a:ext>
                  </a:extLst>
                </a:gridCol>
                <a:gridCol w="1083388">
                  <a:extLst>
                    <a:ext uri="{9D8B030D-6E8A-4147-A177-3AD203B41FA5}">
                      <a16:colId xmlns:a16="http://schemas.microsoft.com/office/drawing/2014/main" val="309837878"/>
                    </a:ext>
                  </a:extLst>
                </a:gridCol>
              </a:tblGrid>
              <a:tr h="370840">
                <a:tc>
                  <a:txBody>
                    <a:bodyPr/>
                    <a:lstStyle/>
                    <a:p>
                      <a:pPr algn="ctr"/>
                      <a:r>
                        <a:rPr kumimoji="1" lang="ja-JP" altLang="en-US" sz="2000"/>
                        <a:t>投稿に関連している項目の数</a:t>
                      </a:r>
                    </a:p>
                  </a:txBody>
                  <a:tcPr/>
                </a:tc>
                <a:tc>
                  <a:txBody>
                    <a:bodyPr/>
                    <a:lstStyle/>
                    <a:p>
                      <a:pPr algn="ctr"/>
                      <a:r>
                        <a:rPr kumimoji="1" lang="en-US" altLang="ja-JP" sz="2000"/>
                        <a:t>1</a:t>
                      </a:r>
                      <a:r>
                        <a:rPr kumimoji="1" lang="ja-JP" altLang="en-US" sz="2000"/>
                        <a:t>つ</a:t>
                      </a:r>
                    </a:p>
                  </a:txBody>
                  <a:tcPr/>
                </a:tc>
                <a:tc>
                  <a:txBody>
                    <a:bodyPr/>
                    <a:lstStyle/>
                    <a:p>
                      <a:pPr algn="ctr"/>
                      <a:r>
                        <a:rPr kumimoji="1" lang="en-US" altLang="ja-JP" sz="2000"/>
                        <a:t>2</a:t>
                      </a:r>
                      <a:r>
                        <a:rPr kumimoji="1" lang="ja-JP" altLang="en-US" sz="2000"/>
                        <a:t>つ</a:t>
                      </a:r>
                    </a:p>
                  </a:txBody>
                  <a:tcPr/>
                </a:tc>
                <a:tc>
                  <a:txBody>
                    <a:bodyPr/>
                    <a:lstStyle/>
                    <a:p>
                      <a:pPr algn="ctr"/>
                      <a:r>
                        <a:rPr kumimoji="1" lang="en-US" altLang="ja-JP" sz="2000"/>
                        <a:t>3</a:t>
                      </a:r>
                      <a:r>
                        <a:rPr kumimoji="1" lang="ja-JP" altLang="en-US" sz="2000"/>
                        <a:t>つ</a:t>
                      </a:r>
                    </a:p>
                  </a:txBody>
                  <a:tcPr/>
                </a:tc>
                <a:tc>
                  <a:txBody>
                    <a:bodyPr/>
                    <a:lstStyle/>
                    <a:p>
                      <a:pPr algn="ctr"/>
                      <a:r>
                        <a:rPr kumimoji="1" lang="en-US" altLang="ja-JP" sz="2000"/>
                        <a:t>4</a:t>
                      </a:r>
                      <a:r>
                        <a:rPr kumimoji="1" lang="ja-JP" altLang="en-US" sz="2000"/>
                        <a:t>つ</a:t>
                      </a:r>
                    </a:p>
                  </a:txBody>
                  <a:tcPr/>
                </a:tc>
                <a:extLst>
                  <a:ext uri="{0D108BD9-81ED-4DB2-BD59-A6C34878D82A}">
                    <a16:rowId xmlns:a16="http://schemas.microsoft.com/office/drawing/2014/main" val="77588985"/>
                  </a:ext>
                </a:extLst>
              </a:tr>
              <a:tr h="370840">
                <a:tc>
                  <a:txBody>
                    <a:bodyPr/>
                    <a:lstStyle/>
                    <a:p>
                      <a:pPr algn="ctr"/>
                      <a:r>
                        <a:rPr kumimoji="1" lang="ja-JP" altLang="en-US" sz="2000"/>
                        <a:t>投稿数</a:t>
                      </a:r>
                    </a:p>
                  </a:txBody>
                  <a:tcPr/>
                </a:tc>
                <a:tc>
                  <a:txBody>
                    <a:bodyPr/>
                    <a:lstStyle/>
                    <a:p>
                      <a:pPr algn="ctr"/>
                      <a:r>
                        <a:rPr kumimoji="1" lang="en-US" altLang="ja-JP" sz="2000"/>
                        <a:t>81</a:t>
                      </a:r>
                      <a:endParaRPr kumimoji="1" lang="ja-JP" altLang="en-US" sz="2000"/>
                    </a:p>
                  </a:txBody>
                  <a:tcPr>
                    <a:solidFill>
                      <a:srgbClr val="CDD0DF"/>
                    </a:solidFill>
                  </a:tcPr>
                </a:tc>
                <a:tc>
                  <a:txBody>
                    <a:bodyPr/>
                    <a:lstStyle/>
                    <a:p>
                      <a:pPr algn="ctr"/>
                      <a:r>
                        <a:rPr kumimoji="1" lang="en-US" altLang="ja-JP" sz="2000"/>
                        <a:t>45</a:t>
                      </a:r>
                      <a:endParaRPr kumimoji="1" lang="ja-JP" altLang="en-US" sz="2000"/>
                    </a:p>
                  </a:txBody>
                  <a:tcPr>
                    <a:solidFill>
                      <a:srgbClr val="CDD0DF"/>
                    </a:solidFill>
                  </a:tcPr>
                </a:tc>
                <a:tc>
                  <a:txBody>
                    <a:bodyPr/>
                    <a:lstStyle/>
                    <a:p>
                      <a:pPr algn="ctr"/>
                      <a:r>
                        <a:rPr kumimoji="1" lang="en-US" altLang="ja-JP" sz="2000"/>
                        <a:t>6</a:t>
                      </a:r>
                      <a:endParaRPr kumimoji="1" lang="ja-JP" altLang="en-US" sz="2000"/>
                    </a:p>
                  </a:txBody>
                  <a:tcPr>
                    <a:solidFill>
                      <a:srgbClr val="CDD0DF"/>
                    </a:solidFill>
                  </a:tcPr>
                </a:tc>
                <a:tc>
                  <a:txBody>
                    <a:bodyPr/>
                    <a:lstStyle/>
                    <a:p>
                      <a:pPr algn="ctr"/>
                      <a:r>
                        <a:rPr kumimoji="1" lang="en-US" altLang="ja-JP" sz="2000"/>
                        <a:t>2</a:t>
                      </a:r>
                      <a:endParaRPr kumimoji="1" lang="ja-JP" altLang="en-US" sz="2000"/>
                    </a:p>
                  </a:txBody>
                  <a:tcPr>
                    <a:solidFill>
                      <a:srgbClr val="CDD0DF"/>
                    </a:solidFill>
                  </a:tcPr>
                </a:tc>
                <a:extLst>
                  <a:ext uri="{0D108BD9-81ED-4DB2-BD59-A6C34878D82A}">
                    <a16:rowId xmlns:a16="http://schemas.microsoft.com/office/drawing/2014/main" val="2706990938"/>
                  </a:ext>
                </a:extLst>
              </a:tr>
            </a:tbl>
          </a:graphicData>
        </a:graphic>
      </p:graphicFrame>
    </p:spTree>
    <p:extLst>
      <p:ext uri="{BB962C8B-B14F-4D97-AF65-F5344CB8AC3E}">
        <p14:creationId xmlns:p14="http://schemas.microsoft.com/office/powerpoint/2010/main" val="2389406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5D90881-96D0-A008-7A95-ECFDBED122F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46CB897-7553-EB25-86CD-915AA99B6BCB}"/>
              </a:ext>
            </a:extLst>
          </p:cNvPr>
          <p:cNvSpPr>
            <a:spLocks noGrp="1"/>
          </p:cNvSpPr>
          <p:nvPr>
            <p:ph type="title"/>
          </p:nvPr>
        </p:nvSpPr>
        <p:spPr>
          <a:xfrm>
            <a:off x="396000" y="267409"/>
            <a:ext cx="8352000" cy="540000"/>
          </a:xfrm>
        </p:spPr>
        <p:txBody>
          <a:bodyPr/>
          <a:lstStyle/>
          <a:p>
            <a:r>
              <a:rPr lang="ja-JP" altLang="en-US"/>
              <a:t>ターゲットタグが付与されていない投稿</a:t>
            </a:r>
            <a:br>
              <a:rPr lang="en-US" altLang="ja-JP"/>
            </a:br>
            <a:r>
              <a:rPr lang="ja-JP" altLang="en-US"/>
              <a:t>での評価</a:t>
            </a:r>
            <a:endParaRPr kumimoji="1" lang="ja-JP" altLang="en-US"/>
          </a:p>
        </p:txBody>
      </p:sp>
      <p:sp>
        <p:nvSpPr>
          <p:cNvPr id="3" name="コンテンツ プレースホルダー 2">
            <a:extLst>
              <a:ext uri="{FF2B5EF4-FFF2-40B4-BE49-F238E27FC236}">
                <a16:creationId xmlns:a16="http://schemas.microsoft.com/office/drawing/2014/main" id="{CA97ACF6-D618-8B59-D598-51B536ED193C}"/>
              </a:ext>
            </a:extLst>
          </p:cNvPr>
          <p:cNvSpPr>
            <a:spLocks noGrp="1"/>
          </p:cNvSpPr>
          <p:nvPr>
            <p:ph idx="1"/>
          </p:nvPr>
        </p:nvSpPr>
        <p:spPr/>
        <p:txBody>
          <a:bodyPr/>
          <a:lstStyle/>
          <a:p>
            <a:r>
              <a:rPr kumimoji="1" lang="ja-JP" altLang="en-US"/>
              <a:t>ターゲットタグが付与された投稿と同程度の</a:t>
            </a:r>
            <a:r>
              <a:rPr lang="ja-JP" altLang="en-US"/>
              <a:t>精度</a:t>
            </a:r>
            <a:endParaRPr lang="en-US" altLang="ja-JP"/>
          </a:p>
          <a:p>
            <a:pPr lvl="1"/>
            <a:r>
              <a:rPr lang="ja-JP" altLang="en-US"/>
              <a:t>訓練データの数が十分にあった項目</a:t>
            </a:r>
            <a:r>
              <a:rPr kumimoji="1" lang="ja-JP" altLang="en-US"/>
              <a:t>に対して評価</a:t>
            </a:r>
            <a:endParaRPr kumimoji="1" lang="en-US" altLang="ja-JP"/>
          </a:p>
          <a:p>
            <a:r>
              <a:rPr lang="ja-JP" altLang="en-US"/>
              <a:t>ターゲットタグが付与されていない投稿に対する</a:t>
            </a:r>
            <a:br>
              <a:rPr lang="en-US" altLang="ja-JP"/>
            </a:br>
            <a:r>
              <a:rPr lang="ja-JP" altLang="en-US"/>
              <a:t>紐づけにも提案手法は適用可能</a:t>
            </a:r>
            <a:endParaRPr kumimoji="1" lang="en-US" altLang="ja-JP"/>
          </a:p>
        </p:txBody>
      </p:sp>
      <p:sp>
        <p:nvSpPr>
          <p:cNvPr id="4" name="スライド番号プレースホルダー 3">
            <a:extLst>
              <a:ext uri="{FF2B5EF4-FFF2-40B4-BE49-F238E27FC236}">
                <a16:creationId xmlns:a16="http://schemas.microsoft.com/office/drawing/2014/main" id="{9A0500F1-96CA-9B52-6922-8E6F094982D1}"/>
              </a:ext>
            </a:extLst>
          </p:cNvPr>
          <p:cNvSpPr>
            <a:spLocks noGrp="1"/>
          </p:cNvSpPr>
          <p:nvPr>
            <p:ph type="sldNum" sz="quarter" idx="12"/>
          </p:nvPr>
        </p:nvSpPr>
        <p:spPr/>
        <p:txBody>
          <a:bodyPr/>
          <a:lstStyle/>
          <a:p>
            <a:fld id="{B16735D3-C9E7-F649-AF37-A9D08763696D}" type="slidenum">
              <a:rPr lang="ja-JP" altLang="en-US" smtClean="0"/>
              <a:pPr/>
              <a:t>44</a:t>
            </a:fld>
            <a:endParaRPr lang="ja-JP" altLang="en-US"/>
          </a:p>
        </p:txBody>
      </p:sp>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3ACFAE5B-5B3D-2D68-71B2-9504400D80C0}"/>
                  </a:ext>
                </a:extLst>
              </p:cNvPr>
              <p:cNvGraphicFramePr>
                <a:graphicFrameLocks noGrp="1"/>
              </p:cNvGraphicFramePr>
              <p:nvPr>
                <p:extLst>
                  <p:ext uri="{D42A27DB-BD31-4B8C-83A1-F6EECF244321}">
                    <p14:modId xmlns:p14="http://schemas.microsoft.com/office/powerpoint/2010/main" val="12908071"/>
                  </p:ext>
                </p:extLst>
              </p:nvPr>
            </p:nvGraphicFramePr>
            <p:xfrm>
              <a:off x="181794" y="4024660"/>
              <a:ext cx="8780412" cy="2343780"/>
            </p:xfrm>
            <a:graphic>
              <a:graphicData uri="http://schemas.openxmlformats.org/drawingml/2006/table">
                <a:tbl>
                  <a:tblPr firstRow="1" bandRow="1">
                    <a:tableStyleId>{5C22544A-7EE6-4342-B048-85BDC9FD1C3A}</a:tableStyleId>
                  </a:tblPr>
                  <a:tblGrid>
                    <a:gridCol w="1648227">
                      <a:extLst>
                        <a:ext uri="{9D8B030D-6E8A-4147-A177-3AD203B41FA5}">
                          <a16:colId xmlns:a16="http://schemas.microsoft.com/office/drawing/2014/main" val="2860149756"/>
                        </a:ext>
                      </a:extLst>
                    </a:gridCol>
                    <a:gridCol w="792465">
                      <a:extLst>
                        <a:ext uri="{9D8B030D-6E8A-4147-A177-3AD203B41FA5}">
                          <a16:colId xmlns:a16="http://schemas.microsoft.com/office/drawing/2014/main" val="145748252"/>
                        </a:ext>
                      </a:extLst>
                    </a:gridCol>
                    <a:gridCol w="792465">
                      <a:extLst>
                        <a:ext uri="{9D8B030D-6E8A-4147-A177-3AD203B41FA5}">
                          <a16:colId xmlns:a16="http://schemas.microsoft.com/office/drawing/2014/main" val="1753963536"/>
                        </a:ext>
                      </a:extLst>
                    </a:gridCol>
                    <a:gridCol w="792465">
                      <a:extLst>
                        <a:ext uri="{9D8B030D-6E8A-4147-A177-3AD203B41FA5}">
                          <a16:colId xmlns:a16="http://schemas.microsoft.com/office/drawing/2014/main" val="2283188185"/>
                        </a:ext>
                      </a:extLst>
                    </a:gridCol>
                    <a:gridCol w="792465">
                      <a:extLst>
                        <a:ext uri="{9D8B030D-6E8A-4147-A177-3AD203B41FA5}">
                          <a16:colId xmlns:a16="http://schemas.microsoft.com/office/drawing/2014/main" val="3097558873"/>
                        </a:ext>
                      </a:extLst>
                    </a:gridCol>
                    <a:gridCol w="792465">
                      <a:extLst>
                        <a:ext uri="{9D8B030D-6E8A-4147-A177-3AD203B41FA5}">
                          <a16:colId xmlns:a16="http://schemas.microsoft.com/office/drawing/2014/main" val="2389060310"/>
                        </a:ext>
                      </a:extLst>
                    </a:gridCol>
                    <a:gridCol w="792465">
                      <a:extLst>
                        <a:ext uri="{9D8B030D-6E8A-4147-A177-3AD203B41FA5}">
                          <a16:colId xmlns:a16="http://schemas.microsoft.com/office/drawing/2014/main" val="2034489512"/>
                        </a:ext>
                      </a:extLst>
                    </a:gridCol>
                    <a:gridCol w="792465">
                      <a:extLst>
                        <a:ext uri="{9D8B030D-6E8A-4147-A177-3AD203B41FA5}">
                          <a16:colId xmlns:a16="http://schemas.microsoft.com/office/drawing/2014/main" val="2680934720"/>
                        </a:ext>
                      </a:extLst>
                    </a:gridCol>
                    <a:gridCol w="792465">
                      <a:extLst>
                        <a:ext uri="{9D8B030D-6E8A-4147-A177-3AD203B41FA5}">
                          <a16:colId xmlns:a16="http://schemas.microsoft.com/office/drawing/2014/main" val="4028362677"/>
                        </a:ext>
                      </a:extLst>
                    </a:gridCol>
                    <a:gridCol w="792465">
                      <a:extLst>
                        <a:ext uri="{9D8B030D-6E8A-4147-A177-3AD203B41FA5}">
                          <a16:colId xmlns:a16="http://schemas.microsoft.com/office/drawing/2014/main" val="3849568877"/>
                        </a:ext>
                      </a:extLst>
                    </a:gridCol>
                  </a:tblGrid>
                  <a:tr h="585945">
                    <a:tc rowSpan="2">
                      <a:txBody>
                        <a:bodyPr/>
                        <a:lstStyle/>
                        <a:p>
                          <a:pPr algn="ctr"/>
                          <a:r>
                            <a:rPr kumimoji="1" lang="ja-JP" altLang="en-US" sz="2000"/>
                            <a:t>ターゲットタグの付与</a:t>
                          </a:r>
                        </a:p>
                      </a:txBody>
                      <a:tcPr anchor="ctr">
                        <a:lnR w="12700" cap="flat" cmpd="sng" algn="ctr">
                          <a:solidFill>
                            <a:schemeClr val="bg1"/>
                          </a:solidFill>
                          <a:prstDash val="solid"/>
                          <a:round/>
                          <a:headEnd type="none" w="med" len="med"/>
                          <a:tailEnd type="none" w="med" len="med"/>
                        </a:lnR>
                      </a:tcPr>
                    </a:tc>
                    <a:tc gridSpan="3">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𝐹</m:t>
                                </m:r>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𝑠𝑐𝑜𝑟𝑒</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4A9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𝑃𝑟𝑒𝑐𝑖𝑠𝑖𝑜𝑛</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lnB w="12700"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𝑅𝑒𝑐𝑎𝑙𝑙</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extLst>
                      <a:ext uri="{0D108BD9-81ED-4DB2-BD59-A6C34878D82A}">
                        <a16:rowId xmlns:a16="http://schemas.microsoft.com/office/drawing/2014/main" val="715946578"/>
                      </a:ext>
                    </a:extLst>
                  </a:tr>
                  <a:tr h="585945">
                    <a:tc>
                      <a:txBody>
                        <a:bodyPr/>
                        <a:lstStyle/>
                        <a:p>
                          <a:pPr algn="ctr"/>
                          <a:r>
                            <a:rPr lang="ja-JP" altLang="en-US" sz="2000"/>
                            <a:t>なし</a:t>
                          </a:r>
                          <a:endParaRPr lang="en-US" sz="200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0.924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0.542</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0.380</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0.924</a:t>
                          </a:r>
                          <a:endParaRPr lang="en-US" altLang="ja-JP" sz="2000" dirty="0"/>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0.657</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0.523</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0.924</a:t>
                          </a:r>
                          <a:endParaRPr lang="en-US" altLang="ja-JP" sz="2000" dirty="0"/>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0.886</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0.911</a:t>
                          </a:r>
                          <a:endParaRPr lang="en-US" altLang="ja-JP" sz="2000" dirty="0"/>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ja-JP" altLang="en-US" sz="2000"/>
                            <a:t>あり</a:t>
                          </a:r>
                          <a:endParaRPr lang="en-US" sz="200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0.904</a:t>
                          </a:r>
                          <a:endParaRPr lang="en-US" altLang="ja-JP" sz="2000" dirty="0"/>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0.551</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0.387</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0.904</a:t>
                          </a:r>
                          <a:endParaRPr lang="en-US" altLang="ja-JP" sz="2000" dirty="0"/>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0.672</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0.536</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0.904</a:t>
                          </a:r>
                          <a:endParaRPr lang="en-US" altLang="ja-JP" sz="2000" dirty="0"/>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0.914</a:t>
                          </a:r>
                          <a:endParaRPr lang="en-US" altLang="ja-JP" sz="2000" dirty="0"/>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0.944</a:t>
                          </a:r>
                          <a:endParaRPr lang="en-US" altLang="ja-JP" sz="2000" dirty="0"/>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4206787996"/>
                      </a:ext>
                    </a:extLst>
                  </a:tr>
                </a:tbl>
              </a:graphicData>
            </a:graphic>
          </p:graphicFrame>
        </mc:Choice>
        <mc:Fallback xmlns="">
          <p:graphicFrame>
            <p:nvGraphicFramePr>
              <p:cNvPr id="7" name="表 6">
                <a:extLst>
                  <a:ext uri="{FF2B5EF4-FFF2-40B4-BE49-F238E27FC236}">
                    <a16:creationId xmlns:a16="http://schemas.microsoft.com/office/drawing/2014/main" id="{3ACFAE5B-5B3D-2D68-71B2-9504400D80C0}"/>
                  </a:ext>
                </a:extLst>
              </p:cNvPr>
              <p:cNvGraphicFramePr>
                <a:graphicFrameLocks noGrp="1"/>
              </p:cNvGraphicFramePr>
              <p:nvPr>
                <p:extLst>
                  <p:ext uri="{D42A27DB-BD31-4B8C-83A1-F6EECF244321}">
                    <p14:modId xmlns:p14="http://schemas.microsoft.com/office/powerpoint/2010/main" val="12908071"/>
                  </p:ext>
                </p:extLst>
              </p:nvPr>
            </p:nvGraphicFramePr>
            <p:xfrm>
              <a:off x="181794" y="4024660"/>
              <a:ext cx="8780412" cy="2343780"/>
            </p:xfrm>
            <a:graphic>
              <a:graphicData uri="http://schemas.openxmlformats.org/drawingml/2006/table">
                <a:tbl>
                  <a:tblPr firstRow="1" bandRow="1">
                    <a:tableStyleId>{5C22544A-7EE6-4342-B048-85BDC9FD1C3A}</a:tableStyleId>
                  </a:tblPr>
                  <a:tblGrid>
                    <a:gridCol w="1648227">
                      <a:extLst>
                        <a:ext uri="{9D8B030D-6E8A-4147-A177-3AD203B41FA5}">
                          <a16:colId xmlns:a16="http://schemas.microsoft.com/office/drawing/2014/main" val="2860149756"/>
                        </a:ext>
                      </a:extLst>
                    </a:gridCol>
                    <a:gridCol w="792465">
                      <a:extLst>
                        <a:ext uri="{9D8B030D-6E8A-4147-A177-3AD203B41FA5}">
                          <a16:colId xmlns:a16="http://schemas.microsoft.com/office/drawing/2014/main" val="145748252"/>
                        </a:ext>
                      </a:extLst>
                    </a:gridCol>
                    <a:gridCol w="792465">
                      <a:extLst>
                        <a:ext uri="{9D8B030D-6E8A-4147-A177-3AD203B41FA5}">
                          <a16:colId xmlns:a16="http://schemas.microsoft.com/office/drawing/2014/main" val="1753963536"/>
                        </a:ext>
                      </a:extLst>
                    </a:gridCol>
                    <a:gridCol w="792465">
                      <a:extLst>
                        <a:ext uri="{9D8B030D-6E8A-4147-A177-3AD203B41FA5}">
                          <a16:colId xmlns:a16="http://schemas.microsoft.com/office/drawing/2014/main" val="2283188185"/>
                        </a:ext>
                      </a:extLst>
                    </a:gridCol>
                    <a:gridCol w="792465">
                      <a:extLst>
                        <a:ext uri="{9D8B030D-6E8A-4147-A177-3AD203B41FA5}">
                          <a16:colId xmlns:a16="http://schemas.microsoft.com/office/drawing/2014/main" val="3097558873"/>
                        </a:ext>
                      </a:extLst>
                    </a:gridCol>
                    <a:gridCol w="792465">
                      <a:extLst>
                        <a:ext uri="{9D8B030D-6E8A-4147-A177-3AD203B41FA5}">
                          <a16:colId xmlns:a16="http://schemas.microsoft.com/office/drawing/2014/main" val="2389060310"/>
                        </a:ext>
                      </a:extLst>
                    </a:gridCol>
                    <a:gridCol w="792465">
                      <a:extLst>
                        <a:ext uri="{9D8B030D-6E8A-4147-A177-3AD203B41FA5}">
                          <a16:colId xmlns:a16="http://schemas.microsoft.com/office/drawing/2014/main" val="2034489512"/>
                        </a:ext>
                      </a:extLst>
                    </a:gridCol>
                    <a:gridCol w="792465">
                      <a:extLst>
                        <a:ext uri="{9D8B030D-6E8A-4147-A177-3AD203B41FA5}">
                          <a16:colId xmlns:a16="http://schemas.microsoft.com/office/drawing/2014/main" val="2680934720"/>
                        </a:ext>
                      </a:extLst>
                    </a:gridCol>
                    <a:gridCol w="792465">
                      <a:extLst>
                        <a:ext uri="{9D8B030D-6E8A-4147-A177-3AD203B41FA5}">
                          <a16:colId xmlns:a16="http://schemas.microsoft.com/office/drawing/2014/main" val="4028362677"/>
                        </a:ext>
                      </a:extLst>
                    </a:gridCol>
                    <a:gridCol w="792465">
                      <a:extLst>
                        <a:ext uri="{9D8B030D-6E8A-4147-A177-3AD203B41FA5}">
                          <a16:colId xmlns:a16="http://schemas.microsoft.com/office/drawing/2014/main" val="3849568877"/>
                        </a:ext>
                      </a:extLst>
                    </a:gridCol>
                  </a:tblGrid>
                  <a:tr h="585945">
                    <a:tc rowSpan="2">
                      <a:txBody>
                        <a:bodyPr/>
                        <a:lstStyle/>
                        <a:p>
                          <a:pPr algn="ctr"/>
                          <a:r>
                            <a:rPr kumimoji="1" lang="ja-JP" altLang="en-US" sz="2000"/>
                            <a:t>ターゲットタグの付与</a:t>
                          </a:r>
                        </a:p>
                      </a:txBody>
                      <a:tcPr anchor="ctr">
                        <a:lnR w="12700" cap="flat" cmpd="sng" algn="ctr">
                          <a:solidFill>
                            <a:schemeClr val="bg1"/>
                          </a:solidFill>
                          <a:prstDash val="solid"/>
                          <a:round/>
                          <a:headEnd type="none" w="med" len="med"/>
                          <a:tailEnd type="none" w="med" len="med"/>
                        </a:lnR>
                      </a:tcPr>
                    </a:tc>
                    <a:tc gridSpan="3">
                      <a:txBody>
                        <a:bodyPr/>
                        <a:lstStyle/>
                        <a:p>
                          <a:endParaRPr lang="ja-JP"/>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70053" r="-201604" b="-300000"/>
                          </a:stretch>
                        </a:blipFill>
                      </a:tcPr>
                    </a:tc>
                    <a:tc hMerge="1">
                      <a:txBody>
                        <a:bodyPr/>
                        <a:lstStyle/>
                        <a:p>
                          <a:endParaRPr kumimoji="1" lang="ja-JP" altLang="en-US"/>
                        </a:p>
                      </a:txBody>
                      <a:tcPr/>
                    </a:tc>
                    <a:tc hMerge="1">
                      <a:txBody>
                        <a:bodyPr/>
                        <a:lstStyle/>
                        <a:p>
                          <a:endParaRPr kumimoji="1" lang="ja-JP" altLang="en-US"/>
                        </a:p>
                      </a:txBody>
                      <a:tcPr/>
                    </a:tc>
                    <a:tc gridSpan="3">
                      <a:txBody>
                        <a:bodyPr/>
                        <a:lstStyle/>
                        <a:p>
                          <a:endParaRPr lang="ja-JP"/>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169149" r="-100532" b="-300000"/>
                          </a:stretch>
                        </a:blipFill>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lnB w="12700" cap="flat" cmpd="sng" algn="ctr">
                          <a:solidFill>
                            <a:schemeClr val="bg1"/>
                          </a:solidFill>
                          <a:prstDash val="solid"/>
                          <a:round/>
                          <a:headEnd type="none" w="med" len="med"/>
                          <a:tailEnd type="none" w="med" len="med"/>
                        </a:lnB>
                      </a:tcPr>
                    </a:tc>
                    <a:tc gridSpan="3">
                      <a:txBody>
                        <a:bodyPr/>
                        <a:lstStyle/>
                        <a:p>
                          <a:endParaRPr lang="ja-JP"/>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270588" r="-1070" b="-300000"/>
                          </a:stretch>
                        </a:blipFill>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endParaRPr lang="ja-JP"/>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211290" t="-102174" r="-809677" b="-206522"/>
                          </a:stretch>
                        </a:blipFill>
                      </a:tcPr>
                    </a:tc>
                    <a:tc>
                      <a:txBody>
                        <a:bodyPr/>
                        <a:lstStyle/>
                        <a:p>
                          <a:endParaRPr lang="ja-JP"/>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306349" t="-102174" r="-696825" b="-206522"/>
                          </a:stretch>
                        </a:blipFill>
                      </a:tcPr>
                    </a:tc>
                    <a:tc>
                      <a:txBody>
                        <a:bodyPr/>
                        <a:lstStyle/>
                        <a:p>
                          <a:endParaRPr lang="ja-JP"/>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412903" t="-102174" r="-608065" b="-206522"/>
                          </a:stretch>
                        </a:blipFill>
                      </a:tcPr>
                    </a:tc>
                    <a:tc>
                      <a:txBody>
                        <a:bodyPr/>
                        <a:lstStyle/>
                        <a:p>
                          <a:endParaRPr lang="ja-JP"/>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504762" t="-102174" r="-498413" b="-206522"/>
                          </a:stretch>
                        </a:blipFill>
                      </a:tcPr>
                    </a:tc>
                    <a:tc>
                      <a:txBody>
                        <a:bodyPr/>
                        <a:lstStyle/>
                        <a:p>
                          <a:endParaRPr lang="ja-JP"/>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614516" t="-102174" r="-406452" b="-206522"/>
                          </a:stretch>
                        </a:blipFill>
                      </a:tcPr>
                    </a:tc>
                    <a:tc>
                      <a:txBody>
                        <a:bodyPr/>
                        <a:lstStyle/>
                        <a:p>
                          <a:endParaRPr lang="ja-JP"/>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703175" t="-102174" r="-300000" b="-206522"/>
                          </a:stretch>
                        </a:blipFill>
                      </a:tcPr>
                    </a:tc>
                    <a:tc>
                      <a:txBody>
                        <a:bodyPr/>
                        <a:lstStyle/>
                        <a:p>
                          <a:endParaRPr lang="ja-JP"/>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16129" t="-102174" r="-204839" b="-206522"/>
                          </a:stretch>
                        </a:blipFill>
                      </a:tcPr>
                    </a:tc>
                    <a:tc>
                      <a:txBody>
                        <a:bodyPr/>
                        <a:lstStyle/>
                        <a:p>
                          <a:endParaRPr lang="ja-JP"/>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901587" t="-102174" r="-101587" b="-206522"/>
                          </a:stretch>
                        </a:blipFill>
                      </a:tcPr>
                    </a:tc>
                    <a:tc>
                      <a:txBody>
                        <a:bodyPr/>
                        <a:lstStyle/>
                        <a:p>
                          <a:endParaRPr lang="ja-JP"/>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1017742" t="-102174" r="-3226" b="-206522"/>
                          </a:stretch>
                        </a:blipFill>
                      </a:tcPr>
                    </a:tc>
                    <a:extLst>
                      <a:ext uri="{0D108BD9-81ED-4DB2-BD59-A6C34878D82A}">
                        <a16:rowId xmlns:a16="http://schemas.microsoft.com/office/drawing/2014/main" val="715946578"/>
                      </a:ext>
                    </a:extLst>
                  </a:tr>
                  <a:tr h="585945">
                    <a:tc>
                      <a:txBody>
                        <a:bodyPr/>
                        <a:lstStyle/>
                        <a:p>
                          <a:pPr algn="ctr"/>
                          <a:r>
                            <a:rPr lang="ja-JP" altLang="en-US" sz="2000"/>
                            <a:t>なし</a:t>
                          </a:r>
                          <a:endParaRPr lang="en-US" sz="200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a:t>0.924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0.542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0.380</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0.924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0.657</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0.523</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0.924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0.886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0.911</a:t>
                          </a:r>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ja-JP" altLang="en-US" sz="2000"/>
                            <a:t>あり</a:t>
                          </a:r>
                          <a:endParaRPr lang="en-US" sz="2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0.904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0.551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0.387</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0.904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0.672</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0.536</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0.904</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0.914</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0.944</a:t>
                          </a:r>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4206787996"/>
                      </a:ext>
                    </a:extLst>
                  </a:tr>
                </a:tbl>
              </a:graphicData>
            </a:graphic>
          </p:graphicFrame>
        </mc:Fallback>
      </mc:AlternateContent>
    </p:spTree>
    <p:extLst>
      <p:ext uri="{BB962C8B-B14F-4D97-AF65-F5344CB8AC3E}">
        <p14:creationId xmlns:p14="http://schemas.microsoft.com/office/powerpoint/2010/main" val="2347607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EE7CE78-95C1-05A4-3C84-1EC88311F07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2A7698-C33F-04F9-B487-4EC2774A1037}"/>
              </a:ext>
            </a:extLst>
          </p:cNvPr>
          <p:cNvSpPr>
            <a:spLocks noGrp="1"/>
          </p:cNvSpPr>
          <p:nvPr>
            <p:ph type="title"/>
          </p:nvPr>
        </p:nvSpPr>
        <p:spPr>
          <a:xfrm>
            <a:off x="396000" y="267409"/>
            <a:ext cx="8352000" cy="540000"/>
          </a:xfrm>
        </p:spPr>
        <p:txBody>
          <a:bodyPr/>
          <a:lstStyle/>
          <a:p>
            <a:r>
              <a:rPr lang="ja-JP" altLang="en-US" dirty="0"/>
              <a:t>ターゲットタグが付与されていない投稿</a:t>
            </a:r>
            <a:br>
              <a:rPr lang="en-US" altLang="ja-JP" dirty="0"/>
            </a:br>
            <a:r>
              <a:rPr lang="ja-JP" altLang="en-US" dirty="0"/>
              <a:t>での評価</a:t>
            </a:r>
            <a:endParaRPr kumimoji="1" lang="ja-JP" altLang="en-US" dirty="0"/>
          </a:p>
        </p:txBody>
      </p:sp>
      <p:sp>
        <p:nvSpPr>
          <p:cNvPr id="3" name="コンテンツ プレースホルダー 2">
            <a:extLst>
              <a:ext uri="{FF2B5EF4-FFF2-40B4-BE49-F238E27FC236}">
                <a16:creationId xmlns:a16="http://schemas.microsoft.com/office/drawing/2014/main" id="{68151A40-3D0A-B152-0EB0-9C5173984F4B}"/>
              </a:ext>
            </a:extLst>
          </p:cNvPr>
          <p:cNvSpPr>
            <a:spLocks noGrp="1"/>
          </p:cNvSpPr>
          <p:nvPr>
            <p:ph idx="1"/>
          </p:nvPr>
        </p:nvSpPr>
        <p:spPr/>
        <p:txBody>
          <a:bodyPr/>
          <a:lstStyle/>
          <a:p>
            <a:r>
              <a:rPr kumimoji="1" lang="ja-JP" altLang="en-US" dirty="0"/>
              <a:t>ターゲットタグが付与</a:t>
            </a:r>
            <a:r>
              <a:rPr kumimoji="1" lang="ja-JP" altLang="en-US"/>
              <a:t>された投稿</a:t>
            </a:r>
            <a:r>
              <a:rPr lang="ja-JP" altLang="en-US"/>
              <a:t>より精度が低い</a:t>
            </a:r>
            <a:endParaRPr lang="en-US" altLang="ja-JP" dirty="0"/>
          </a:p>
          <a:p>
            <a:pPr lvl="1"/>
            <a:r>
              <a:rPr lang="ja-JP" altLang="en-US"/>
              <a:t>全ての項目</a:t>
            </a:r>
            <a:r>
              <a:rPr kumimoji="1" lang="ja-JP" altLang="en-US" dirty="0"/>
              <a:t>に対して評価</a:t>
            </a:r>
            <a:endParaRPr kumimoji="1" lang="en-US" altLang="ja-JP" dirty="0"/>
          </a:p>
          <a:p>
            <a:r>
              <a:rPr kumimoji="1" lang="ja-JP" altLang="en-US"/>
              <a:t>訓練データが十分になかった項目に対する</a:t>
            </a:r>
            <a:br>
              <a:rPr kumimoji="1" lang="en-US" altLang="ja-JP" dirty="0"/>
            </a:br>
            <a:r>
              <a:rPr kumimoji="1" lang="ja-JP" altLang="en-US"/>
              <a:t>評価データの割合が高いため</a:t>
            </a:r>
            <a:endParaRPr kumimoji="1" lang="en-US" altLang="ja-JP" dirty="0"/>
          </a:p>
        </p:txBody>
      </p:sp>
      <p:sp>
        <p:nvSpPr>
          <p:cNvPr id="4" name="スライド番号プレースホルダー 3">
            <a:extLst>
              <a:ext uri="{FF2B5EF4-FFF2-40B4-BE49-F238E27FC236}">
                <a16:creationId xmlns:a16="http://schemas.microsoft.com/office/drawing/2014/main" id="{AAFD94E5-651E-9AE5-8D3D-181320B45BE3}"/>
              </a:ext>
            </a:extLst>
          </p:cNvPr>
          <p:cNvSpPr>
            <a:spLocks noGrp="1"/>
          </p:cNvSpPr>
          <p:nvPr>
            <p:ph type="sldNum" sz="quarter" idx="12"/>
          </p:nvPr>
        </p:nvSpPr>
        <p:spPr/>
        <p:txBody>
          <a:bodyPr/>
          <a:lstStyle/>
          <a:p>
            <a:fld id="{B16735D3-C9E7-F649-AF37-A9D08763696D}" type="slidenum">
              <a:rPr lang="ja-JP" altLang="en-US" smtClean="0"/>
              <a:pPr/>
              <a:t>45</a:t>
            </a:fld>
            <a:endParaRPr lang="ja-JP" altLang="en-US"/>
          </a:p>
        </p:txBody>
      </p:sp>
      <mc:AlternateContent xmlns:mc="http://schemas.openxmlformats.org/markup-compatibility/2006" xmlns:a14="http://schemas.microsoft.com/office/drawing/2010/main">
        <mc:Choice Requires="a14">
          <p:graphicFrame>
            <p:nvGraphicFramePr>
              <p:cNvPr id="7" name="表 6">
                <a:extLst>
                  <a:ext uri="{FF2B5EF4-FFF2-40B4-BE49-F238E27FC236}">
                    <a16:creationId xmlns:a16="http://schemas.microsoft.com/office/drawing/2014/main" id="{3544BCA2-C8F9-3BD0-4A2A-ECAFC7D9FD93}"/>
                  </a:ext>
                </a:extLst>
              </p:cNvPr>
              <p:cNvGraphicFramePr>
                <a:graphicFrameLocks noGrp="1"/>
              </p:cNvGraphicFramePr>
              <p:nvPr>
                <p:extLst>
                  <p:ext uri="{D42A27DB-BD31-4B8C-83A1-F6EECF244321}">
                    <p14:modId xmlns:p14="http://schemas.microsoft.com/office/powerpoint/2010/main" val="3302045529"/>
                  </p:ext>
                </p:extLst>
              </p:nvPr>
            </p:nvGraphicFramePr>
            <p:xfrm>
              <a:off x="181794" y="4024660"/>
              <a:ext cx="8780412" cy="2343780"/>
            </p:xfrm>
            <a:graphic>
              <a:graphicData uri="http://schemas.openxmlformats.org/drawingml/2006/table">
                <a:tbl>
                  <a:tblPr firstRow="1" bandRow="1">
                    <a:tableStyleId>{5C22544A-7EE6-4342-B048-85BDC9FD1C3A}</a:tableStyleId>
                  </a:tblPr>
                  <a:tblGrid>
                    <a:gridCol w="1648227">
                      <a:extLst>
                        <a:ext uri="{9D8B030D-6E8A-4147-A177-3AD203B41FA5}">
                          <a16:colId xmlns:a16="http://schemas.microsoft.com/office/drawing/2014/main" val="2860149756"/>
                        </a:ext>
                      </a:extLst>
                    </a:gridCol>
                    <a:gridCol w="792465">
                      <a:extLst>
                        <a:ext uri="{9D8B030D-6E8A-4147-A177-3AD203B41FA5}">
                          <a16:colId xmlns:a16="http://schemas.microsoft.com/office/drawing/2014/main" val="145748252"/>
                        </a:ext>
                      </a:extLst>
                    </a:gridCol>
                    <a:gridCol w="792465">
                      <a:extLst>
                        <a:ext uri="{9D8B030D-6E8A-4147-A177-3AD203B41FA5}">
                          <a16:colId xmlns:a16="http://schemas.microsoft.com/office/drawing/2014/main" val="1753963536"/>
                        </a:ext>
                      </a:extLst>
                    </a:gridCol>
                    <a:gridCol w="792465">
                      <a:extLst>
                        <a:ext uri="{9D8B030D-6E8A-4147-A177-3AD203B41FA5}">
                          <a16:colId xmlns:a16="http://schemas.microsoft.com/office/drawing/2014/main" val="2283188185"/>
                        </a:ext>
                      </a:extLst>
                    </a:gridCol>
                    <a:gridCol w="792465">
                      <a:extLst>
                        <a:ext uri="{9D8B030D-6E8A-4147-A177-3AD203B41FA5}">
                          <a16:colId xmlns:a16="http://schemas.microsoft.com/office/drawing/2014/main" val="3097558873"/>
                        </a:ext>
                      </a:extLst>
                    </a:gridCol>
                    <a:gridCol w="792465">
                      <a:extLst>
                        <a:ext uri="{9D8B030D-6E8A-4147-A177-3AD203B41FA5}">
                          <a16:colId xmlns:a16="http://schemas.microsoft.com/office/drawing/2014/main" val="2389060310"/>
                        </a:ext>
                      </a:extLst>
                    </a:gridCol>
                    <a:gridCol w="792465">
                      <a:extLst>
                        <a:ext uri="{9D8B030D-6E8A-4147-A177-3AD203B41FA5}">
                          <a16:colId xmlns:a16="http://schemas.microsoft.com/office/drawing/2014/main" val="2034489512"/>
                        </a:ext>
                      </a:extLst>
                    </a:gridCol>
                    <a:gridCol w="792465">
                      <a:extLst>
                        <a:ext uri="{9D8B030D-6E8A-4147-A177-3AD203B41FA5}">
                          <a16:colId xmlns:a16="http://schemas.microsoft.com/office/drawing/2014/main" val="2680934720"/>
                        </a:ext>
                      </a:extLst>
                    </a:gridCol>
                    <a:gridCol w="792465">
                      <a:extLst>
                        <a:ext uri="{9D8B030D-6E8A-4147-A177-3AD203B41FA5}">
                          <a16:colId xmlns:a16="http://schemas.microsoft.com/office/drawing/2014/main" val="4028362677"/>
                        </a:ext>
                      </a:extLst>
                    </a:gridCol>
                    <a:gridCol w="792465">
                      <a:extLst>
                        <a:ext uri="{9D8B030D-6E8A-4147-A177-3AD203B41FA5}">
                          <a16:colId xmlns:a16="http://schemas.microsoft.com/office/drawing/2014/main" val="3849568877"/>
                        </a:ext>
                      </a:extLst>
                    </a:gridCol>
                  </a:tblGrid>
                  <a:tr h="585945">
                    <a:tc rowSpan="2">
                      <a:txBody>
                        <a:bodyPr/>
                        <a:lstStyle/>
                        <a:p>
                          <a:pPr algn="ctr"/>
                          <a:r>
                            <a:rPr kumimoji="1" lang="ja-JP" altLang="en-US" sz="2000"/>
                            <a:t>ターゲットタグの付与</a:t>
                          </a:r>
                        </a:p>
                      </a:txBody>
                      <a:tcPr anchor="ctr">
                        <a:lnR w="12700" cap="flat" cmpd="sng" algn="ctr">
                          <a:solidFill>
                            <a:schemeClr val="bg1"/>
                          </a:solidFill>
                          <a:prstDash val="solid"/>
                          <a:round/>
                          <a:headEnd type="none" w="med" len="med"/>
                          <a:tailEnd type="none" w="med" len="med"/>
                        </a:lnR>
                      </a:tcPr>
                    </a:tc>
                    <a:tc gridSpan="3">
                      <a:txBody>
                        <a:bodyPr/>
                        <a:lstStyle/>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𝐹</m:t>
                                </m:r>
                                <m:r>
                                  <a:rPr kumimoji="1" lang="en-US" altLang="ja-JP" sz="2000" b="0" i="1" smtClean="0">
                                    <a:latin typeface="Cambria Math" panose="02040503050406030204" pitchFamily="18" charset="0"/>
                                  </a:rPr>
                                  <m:t>1−</m:t>
                                </m:r>
                                <m:r>
                                  <a:rPr kumimoji="1" lang="en-US" altLang="ja-JP" sz="2000" b="0" i="1" smtClean="0">
                                    <a:latin typeface="Cambria Math" panose="02040503050406030204" pitchFamily="18" charset="0"/>
                                  </a:rPr>
                                  <m:t>𝑠𝑐𝑜𝑟𝑒</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04A9E"/>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𝑃𝑟𝑒𝑐𝑖𝑠𝑖𝑜𝑛</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lnB w="12700" cap="flat" cmpd="sng" algn="ctr">
                          <a:solidFill>
                            <a:schemeClr val="bg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𝑅𝑒𝑐𝑎𝑙𝑙</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𝑘</m:t>
                                </m:r>
                              </m:oMath>
                            </m:oMathPara>
                          </a14:m>
                          <a:endParaRPr kumimoji="1" lang="ja-JP" altLang="en-US" sz="200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𝐹</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𝑃</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@1</m:t>
                                </m:r>
                              </m:oMath>
                            </m:oMathPara>
                          </a14:m>
                          <a:endParaRPr kumimoji="1" lang="ja-JP" altLang="en-US" sz="200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@2</m:t>
                                </m:r>
                              </m:oMath>
                            </m:oMathPara>
                          </a14:m>
                          <a:endParaRPr kumimoji="1" lang="ja-JP" altLang="en-US" sz="2000">
                            <a:solidFill>
                              <a:schemeClr val="bg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2000" b="0" i="1" smtClean="0">
                                    <a:solidFill>
                                      <a:schemeClr val="bg1"/>
                                    </a:solidFill>
                                    <a:latin typeface="Cambria Math" panose="02040503050406030204" pitchFamily="18" charset="0"/>
                                  </a:rPr>
                                  <m:t>𝑅</m:t>
                                </m:r>
                                <m:r>
                                  <a:rPr kumimoji="1" lang="en-US" altLang="ja-JP" sz="2000" b="0" i="1" smtClean="0">
                                    <a:solidFill>
                                      <a:schemeClr val="bg1"/>
                                    </a:solidFill>
                                    <a:latin typeface="Cambria Math" panose="02040503050406030204" pitchFamily="18" charset="0"/>
                                  </a:rPr>
                                  <m:t>@3</m:t>
                                </m:r>
                              </m:oMath>
                            </m:oMathPara>
                          </a14:m>
                          <a:endParaRPr kumimoji="1" lang="ja-JP" altLang="en-US" sz="2000">
                            <a:solidFill>
                              <a:schemeClr val="bg1"/>
                            </a:solidFill>
                          </a:endParaRPr>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304A9E"/>
                        </a:solidFill>
                      </a:tcPr>
                    </a:tc>
                    <a:extLst>
                      <a:ext uri="{0D108BD9-81ED-4DB2-BD59-A6C34878D82A}">
                        <a16:rowId xmlns:a16="http://schemas.microsoft.com/office/drawing/2014/main" val="715946578"/>
                      </a:ext>
                    </a:extLst>
                  </a:tr>
                  <a:tr h="585945">
                    <a:tc>
                      <a:txBody>
                        <a:bodyPr/>
                        <a:lstStyle/>
                        <a:p>
                          <a:pPr algn="ctr"/>
                          <a:r>
                            <a:rPr lang="ja-JP" altLang="en-US" sz="2000"/>
                            <a:t>なし</a:t>
                          </a:r>
                          <a:endParaRPr lang="en-US" sz="200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0.429</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0.303</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0.496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0.399</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0.630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0.645</a:t>
                          </a:r>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ja-JP" altLang="en-US" sz="2000"/>
                            <a:t>あり</a:t>
                          </a:r>
                          <a:endParaRPr lang="en-US" sz="2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0.902</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0.550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0.386</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0.902</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0.670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0.535</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0.902</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0.911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0.942</a:t>
                          </a:r>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4206787996"/>
                      </a:ext>
                    </a:extLst>
                  </a:tr>
                </a:tbl>
              </a:graphicData>
            </a:graphic>
          </p:graphicFrame>
        </mc:Choice>
        <mc:Fallback xmlns="">
          <p:graphicFrame>
            <p:nvGraphicFramePr>
              <p:cNvPr id="7" name="表 6">
                <a:extLst>
                  <a:ext uri="{FF2B5EF4-FFF2-40B4-BE49-F238E27FC236}">
                    <a16:creationId xmlns:a16="http://schemas.microsoft.com/office/drawing/2014/main" id="{3544BCA2-C8F9-3BD0-4A2A-ECAFC7D9FD93}"/>
                  </a:ext>
                </a:extLst>
              </p:cNvPr>
              <p:cNvGraphicFramePr>
                <a:graphicFrameLocks noGrp="1"/>
              </p:cNvGraphicFramePr>
              <p:nvPr>
                <p:extLst>
                  <p:ext uri="{D42A27DB-BD31-4B8C-83A1-F6EECF244321}">
                    <p14:modId xmlns:p14="http://schemas.microsoft.com/office/powerpoint/2010/main" val="3302045529"/>
                  </p:ext>
                </p:extLst>
              </p:nvPr>
            </p:nvGraphicFramePr>
            <p:xfrm>
              <a:off x="181794" y="4024660"/>
              <a:ext cx="8780412" cy="2343780"/>
            </p:xfrm>
            <a:graphic>
              <a:graphicData uri="http://schemas.openxmlformats.org/drawingml/2006/table">
                <a:tbl>
                  <a:tblPr firstRow="1" bandRow="1">
                    <a:tableStyleId>{5C22544A-7EE6-4342-B048-85BDC9FD1C3A}</a:tableStyleId>
                  </a:tblPr>
                  <a:tblGrid>
                    <a:gridCol w="1648227">
                      <a:extLst>
                        <a:ext uri="{9D8B030D-6E8A-4147-A177-3AD203B41FA5}">
                          <a16:colId xmlns:a16="http://schemas.microsoft.com/office/drawing/2014/main" val="2860149756"/>
                        </a:ext>
                      </a:extLst>
                    </a:gridCol>
                    <a:gridCol w="792465">
                      <a:extLst>
                        <a:ext uri="{9D8B030D-6E8A-4147-A177-3AD203B41FA5}">
                          <a16:colId xmlns:a16="http://schemas.microsoft.com/office/drawing/2014/main" val="145748252"/>
                        </a:ext>
                      </a:extLst>
                    </a:gridCol>
                    <a:gridCol w="792465">
                      <a:extLst>
                        <a:ext uri="{9D8B030D-6E8A-4147-A177-3AD203B41FA5}">
                          <a16:colId xmlns:a16="http://schemas.microsoft.com/office/drawing/2014/main" val="1753963536"/>
                        </a:ext>
                      </a:extLst>
                    </a:gridCol>
                    <a:gridCol w="792465">
                      <a:extLst>
                        <a:ext uri="{9D8B030D-6E8A-4147-A177-3AD203B41FA5}">
                          <a16:colId xmlns:a16="http://schemas.microsoft.com/office/drawing/2014/main" val="2283188185"/>
                        </a:ext>
                      </a:extLst>
                    </a:gridCol>
                    <a:gridCol w="792465">
                      <a:extLst>
                        <a:ext uri="{9D8B030D-6E8A-4147-A177-3AD203B41FA5}">
                          <a16:colId xmlns:a16="http://schemas.microsoft.com/office/drawing/2014/main" val="3097558873"/>
                        </a:ext>
                      </a:extLst>
                    </a:gridCol>
                    <a:gridCol w="792465">
                      <a:extLst>
                        <a:ext uri="{9D8B030D-6E8A-4147-A177-3AD203B41FA5}">
                          <a16:colId xmlns:a16="http://schemas.microsoft.com/office/drawing/2014/main" val="2389060310"/>
                        </a:ext>
                      </a:extLst>
                    </a:gridCol>
                    <a:gridCol w="792465">
                      <a:extLst>
                        <a:ext uri="{9D8B030D-6E8A-4147-A177-3AD203B41FA5}">
                          <a16:colId xmlns:a16="http://schemas.microsoft.com/office/drawing/2014/main" val="2034489512"/>
                        </a:ext>
                      </a:extLst>
                    </a:gridCol>
                    <a:gridCol w="792465">
                      <a:extLst>
                        <a:ext uri="{9D8B030D-6E8A-4147-A177-3AD203B41FA5}">
                          <a16:colId xmlns:a16="http://schemas.microsoft.com/office/drawing/2014/main" val="2680934720"/>
                        </a:ext>
                      </a:extLst>
                    </a:gridCol>
                    <a:gridCol w="792465">
                      <a:extLst>
                        <a:ext uri="{9D8B030D-6E8A-4147-A177-3AD203B41FA5}">
                          <a16:colId xmlns:a16="http://schemas.microsoft.com/office/drawing/2014/main" val="4028362677"/>
                        </a:ext>
                      </a:extLst>
                    </a:gridCol>
                    <a:gridCol w="792465">
                      <a:extLst>
                        <a:ext uri="{9D8B030D-6E8A-4147-A177-3AD203B41FA5}">
                          <a16:colId xmlns:a16="http://schemas.microsoft.com/office/drawing/2014/main" val="3849568877"/>
                        </a:ext>
                      </a:extLst>
                    </a:gridCol>
                  </a:tblGrid>
                  <a:tr h="585945">
                    <a:tc rowSpan="2">
                      <a:txBody>
                        <a:bodyPr/>
                        <a:lstStyle/>
                        <a:p>
                          <a:pPr algn="ctr"/>
                          <a:r>
                            <a:rPr kumimoji="1" lang="ja-JP" altLang="en-US" sz="2000"/>
                            <a:t>ターゲットタグの付与</a:t>
                          </a:r>
                        </a:p>
                      </a:txBody>
                      <a:tcPr anchor="ctr">
                        <a:lnR w="12700" cap="flat" cmpd="sng" algn="ctr">
                          <a:solidFill>
                            <a:schemeClr val="bg1"/>
                          </a:solidFill>
                          <a:prstDash val="solid"/>
                          <a:round/>
                          <a:headEnd type="none" w="med" len="med"/>
                          <a:tailEnd type="none" w="med" len="med"/>
                        </a:lnR>
                      </a:tcPr>
                    </a:tc>
                    <a:tc gridSpan="3">
                      <a:txBody>
                        <a:bodyPr/>
                        <a:lstStyle/>
                        <a:p>
                          <a:endParaRPr lang="ja-JP"/>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69744" t="-1042" r="-201282" b="-304167"/>
                          </a:stretch>
                        </a:blipFill>
                      </a:tcPr>
                    </a:tc>
                    <a:tc hMerge="1">
                      <a:txBody>
                        <a:bodyPr/>
                        <a:lstStyle/>
                        <a:p>
                          <a:endParaRPr kumimoji="1" lang="ja-JP" altLang="en-US"/>
                        </a:p>
                      </a:txBody>
                      <a:tcPr/>
                    </a:tc>
                    <a:tc hMerge="1">
                      <a:txBody>
                        <a:bodyPr/>
                        <a:lstStyle/>
                        <a:p>
                          <a:endParaRPr kumimoji="1" lang="ja-JP" altLang="en-US"/>
                        </a:p>
                      </a:txBody>
                      <a:tcPr/>
                    </a:tc>
                    <a:tc gridSpan="3">
                      <a:txBody>
                        <a:bodyPr/>
                        <a:lstStyle/>
                        <a:p>
                          <a:endParaRPr lang="ja-JP"/>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169309" t="-1042" r="-100767" b="-304167"/>
                          </a:stretch>
                        </a:blipFill>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lnB w="12700" cap="flat" cmpd="sng" algn="ctr">
                          <a:solidFill>
                            <a:schemeClr val="bg1"/>
                          </a:solidFill>
                          <a:prstDash val="solid"/>
                          <a:round/>
                          <a:headEnd type="none" w="med" len="med"/>
                          <a:tailEnd type="none" w="med" len="med"/>
                        </a:lnB>
                      </a:tcPr>
                    </a:tc>
                    <a:tc gridSpan="3">
                      <a:txBody>
                        <a:bodyPr/>
                        <a:lstStyle/>
                        <a:p>
                          <a:endParaRPr lang="ja-JP"/>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270000" t="-1042" r="-1026" b="-304167"/>
                          </a:stretch>
                        </a:blipFill>
                      </a:tcPr>
                    </a:tc>
                    <a:tc hMerge="1">
                      <a:txBody>
                        <a:bodyPr/>
                        <a:lstStyle/>
                        <a:p>
                          <a:endParaRPr kumimoji="1" lang="ja-JP" alt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23974956"/>
                      </a:ext>
                    </a:extLst>
                  </a:tr>
                  <a:tr h="585945">
                    <a:tc vMerge="1">
                      <a:txBody>
                        <a:bodyPr/>
                        <a:lstStyle/>
                        <a:p>
                          <a:endParaRPr kumimoji="1" lang="ja-JP" altLang="en-US"/>
                        </a:p>
                      </a:txBody>
                      <a:tcPr/>
                    </a:tc>
                    <a:tc>
                      <a:txBody>
                        <a:bodyPr/>
                        <a:lstStyle/>
                        <a:p>
                          <a:endParaRPr lang="ja-JP"/>
                        </a:p>
                      </a:txBody>
                      <a:tcPr anchor="ctr">
                        <a:lnL w="12700" cap="flat" cmpd="sng" algn="ctr">
                          <a:solidFill>
                            <a:schemeClr val="bg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209231" t="-100000" r="-803846" b="-201031"/>
                          </a:stretch>
                        </a:blipFill>
                      </a:tcPr>
                    </a:tc>
                    <a:tc>
                      <a:txBody>
                        <a:bodyPr/>
                        <a:lstStyle/>
                        <a:p>
                          <a:endParaRPr lang="ja-JP"/>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309231" t="-100000" r="-703846" b="-201031"/>
                          </a:stretch>
                        </a:blipFill>
                      </a:tcPr>
                    </a:tc>
                    <a:tc>
                      <a:txBody>
                        <a:bodyPr/>
                        <a:lstStyle/>
                        <a:p>
                          <a:endParaRPr lang="ja-JP"/>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409231" t="-100000" r="-603846" b="-201031"/>
                          </a:stretch>
                        </a:blipFill>
                      </a:tcPr>
                    </a:tc>
                    <a:tc>
                      <a:txBody>
                        <a:bodyPr/>
                        <a:lstStyle/>
                        <a:p>
                          <a:endParaRPr lang="ja-JP"/>
                        </a:p>
                      </a:txBody>
                      <a:tcPr anchor="ctr">
                        <a:lnL w="12700" cap="flat" cmpd="sng" algn="ctr">
                          <a:solidFill>
                            <a:srgbClr val="E8E9F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509231" t="-100000" r="-503846" b="-201031"/>
                          </a:stretch>
                        </a:blipFill>
                      </a:tcPr>
                    </a:tc>
                    <a:tc>
                      <a:txBody>
                        <a:bodyPr/>
                        <a:lstStyle/>
                        <a:p>
                          <a:endParaRPr lang="ja-JP"/>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609231" t="-100000" r="-403846" b="-201031"/>
                          </a:stretch>
                        </a:blipFill>
                      </a:tcPr>
                    </a:tc>
                    <a:tc>
                      <a:txBody>
                        <a:bodyPr/>
                        <a:lstStyle/>
                        <a:p>
                          <a:endParaRPr lang="ja-JP"/>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blipFill>
                          <a:blip r:embed="rId2"/>
                          <a:stretch>
                            <a:fillRect l="-703817" t="-100000" r="-300763" b="-201031"/>
                          </a:stretch>
                        </a:blipFill>
                      </a:tcPr>
                    </a:tc>
                    <a:tc>
                      <a:txBody>
                        <a:bodyPr/>
                        <a:lstStyle/>
                        <a:p>
                          <a:endParaRPr lang="ja-JP"/>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10000" t="-100000" r="-203077" b="-201031"/>
                          </a:stretch>
                        </a:blipFill>
                      </a:tcPr>
                    </a:tc>
                    <a:tc>
                      <a:txBody>
                        <a:bodyPr/>
                        <a:lstStyle/>
                        <a:p>
                          <a:endParaRPr lang="ja-JP"/>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910000" t="-100000" r="-103077" b="-201031"/>
                          </a:stretch>
                        </a:blipFill>
                      </a:tcPr>
                    </a:tc>
                    <a:tc>
                      <a:txBody>
                        <a:bodyPr/>
                        <a:lstStyle/>
                        <a:p>
                          <a:endParaRPr lang="ja-JP"/>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1010000" t="-100000" r="-3077" b="-201031"/>
                          </a:stretch>
                        </a:blipFill>
                      </a:tcPr>
                    </a:tc>
                    <a:extLst>
                      <a:ext uri="{0D108BD9-81ED-4DB2-BD59-A6C34878D82A}">
                        <a16:rowId xmlns:a16="http://schemas.microsoft.com/office/drawing/2014/main" val="715946578"/>
                      </a:ext>
                    </a:extLst>
                  </a:tr>
                  <a:tr h="585945">
                    <a:tc>
                      <a:txBody>
                        <a:bodyPr/>
                        <a:lstStyle/>
                        <a:p>
                          <a:pPr algn="ctr"/>
                          <a:r>
                            <a:rPr lang="ja-JP" altLang="en-US" sz="2000"/>
                            <a:t>なし</a:t>
                          </a:r>
                          <a:endParaRPr lang="en-US" sz="200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0.429</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0.303</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0.496</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0.399</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0.731</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0.630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0.645</a:t>
                          </a:r>
                        </a:p>
                      </a:txBody>
                      <a:tcPr anchor="ctr">
                        <a:lnL w="12700" cap="flat" cmpd="sng" algn="ctr">
                          <a:solidFill>
                            <a:srgbClr val="E8E9F0"/>
                          </a:solid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1190415484"/>
                      </a:ext>
                    </a:extLst>
                  </a:tr>
                  <a:tr h="585945">
                    <a:tc>
                      <a:txBody>
                        <a:bodyPr/>
                        <a:lstStyle/>
                        <a:p>
                          <a:pPr algn="ctr"/>
                          <a:r>
                            <a:rPr lang="ja-JP" altLang="en-US" sz="2000"/>
                            <a:t>あり</a:t>
                          </a:r>
                          <a:endParaRPr lang="en-US" sz="2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0.902</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0.550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0.386</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0.902</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0.670</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0.535</a:t>
                          </a:r>
                        </a:p>
                      </a:txBody>
                      <a:tcPr anchor="ctr">
                        <a:lnL w="12700" cap="flat" cmpd="sng" algn="ctr">
                          <a:solidFill>
                            <a:srgbClr val="E8E9F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0.902</a:t>
                          </a:r>
                        </a:p>
                      </a:txBody>
                      <a:tcPr anchor="ctr">
                        <a:lnL w="12700" cap="flat" cmpd="sng" algn="ctr">
                          <a:solidFill>
                            <a:schemeClr val="tx1"/>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0.911</a:t>
                          </a:r>
                        </a:p>
                      </a:txBody>
                      <a:tcPr anchor="ctr">
                        <a:lnL w="12700" cap="flat" cmpd="sng" algn="ctr">
                          <a:solidFill>
                            <a:srgbClr val="E8E9F0"/>
                          </a:solidFill>
                          <a:prstDash val="solid"/>
                          <a:round/>
                          <a:headEnd type="none" w="med" len="med"/>
                          <a:tailEnd type="none" w="med" len="med"/>
                        </a:lnL>
                        <a:lnR w="12700" cap="flat" cmpd="sng" algn="ctr">
                          <a:solidFill>
                            <a:srgbClr val="E8E9F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tc>
                      <a:txBody>
                        <a:bodyPr/>
                        <a:lstStyle/>
                        <a:p>
                          <a:pPr algn="ctr"/>
                          <a:r>
                            <a:rPr lang="en-US" altLang="ja-JP" sz="2000" dirty="0"/>
                            <a:t>0.942</a:t>
                          </a:r>
                        </a:p>
                      </a:txBody>
                      <a:tcPr anchor="ctr">
                        <a:lnL w="12700" cap="flat" cmpd="sng" algn="ctr">
                          <a:solidFill>
                            <a:srgbClr val="E8E9F0"/>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9F0"/>
                        </a:solidFill>
                      </a:tcPr>
                    </a:tc>
                    <a:extLst>
                      <a:ext uri="{0D108BD9-81ED-4DB2-BD59-A6C34878D82A}">
                        <a16:rowId xmlns:a16="http://schemas.microsoft.com/office/drawing/2014/main" val="4206787996"/>
                      </a:ext>
                    </a:extLst>
                  </a:tr>
                </a:tbl>
              </a:graphicData>
            </a:graphic>
          </p:graphicFrame>
        </mc:Fallback>
      </mc:AlternateContent>
    </p:spTree>
    <p:extLst>
      <p:ext uri="{BB962C8B-B14F-4D97-AF65-F5344CB8AC3E}">
        <p14:creationId xmlns:p14="http://schemas.microsoft.com/office/powerpoint/2010/main" val="2684684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AD76F3-B191-0A9E-C900-42EC9DE3EFB8}"/>
              </a:ext>
            </a:extLst>
          </p:cNvPr>
          <p:cNvSpPr>
            <a:spLocks noGrp="1"/>
          </p:cNvSpPr>
          <p:nvPr>
            <p:ph type="sldNum" sz="quarter" idx="12"/>
          </p:nvPr>
        </p:nvSpPr>
        <p:spPr/>
        <p:txBody>
          <a:bodyPr/>
          <a:lstStyle/>
          <a:p>
            <a:fld id="{B16735D3-C9E7-F649-AF37-A9D08763696D}" type="slidenum">
              <a:rPr lang="ja-JP" altLang="en-US" smtClean="0"/>
              <a:pPr/>
              <a:t>46</a:t>
            </a:fld>
            <a:endParaRPr lang="ja-JP" altLang="en-US"/>
          </a:p>
        </p:txBody>
      </p:sp>
      <p:graphicFrame>
        <p:nvGraphicFramePr>
          <p:cNvPr id="6" name="表 5">
            <a:extLst>
              <a:ext uri="{FF2B5EF4-FFF2-40B4-BE49-F238E27FC236}">
                <a16:creationId xmlns:a16="http://schemas.microsoft.com/office/drawing/2014/main" id="{220741A5-373B-31F9-7D03-0445E50BB5AB}"/>
              </a:ext>
            </a:extLst>
          </p:cNvPr>
          <p:cNvGraphicFramePr>
            <a:graphicFrameLocks noGrp="1"/>
          </p:cNvGraphicFramePr>
          <p:nvPr>
            <p:extLst>
              <p:ext uri="{D42A27DB-BD31-4B8C-83A1-F6EECF244321}">
                <p14:modId xmlns:p14="http://schemas.microsoft.com/office/powerpoint/2010/main" val="2266507696"/>
              </p:ext>
            </p:extLst>
          </p:nvPr>
        </p:nvGraphicFramePr>
        <p:xfrm>
          <a:off x="182401" y="1692000"/>
          <a:ext cx="4303000" cy="4625672"/>
        </p:xfrm>
        <a:graphic>
          <a:graphicData uri="http://schemas.openxmlformats.org/drawingml/2006/table">
            <a:tbl>
              <a:tblPr firstRow="1" bandRow="1">
                <a:tableStyleId>{5C22544A-7EE6-4342-B048-85BDC9FD1C3A}</a:tableStyleId>
              </a:tblPr>
              <a:tblGrid>
                <a:gridCol w="3455725">
                  <a:extLst>
                    <a:ext uri="{9D8B030D-6E8A-4147-A177-3AD203B41FA5}">
                      <a16:colId xmlns:a16="http://schemas.microsoft.com/office/drawing/2014/main" val="2860149756"/>
                    </a:ext>
                  </a:extLst>
                </a:gridCol>
                <a:gridCol w="847275">
                  <a:extLst>
                    <a:ext uri="{9D8B030D-6E8A-4147-A177-3AD203B41FA5}">
                      <a16:colId xmlns:a16="http://schemas.microsoft.com/office/drawing/2014/main" val="145748252"/>
                    </a:ext>
                  </a:extLst>
                </a:gridCol>
              </a:tblGrid>
              <a:tr h="373312">
                <a:tc>
                  <a:txBody>
                    <a:bodyPr/>
                    <a:lstStyle/>
                    <a:p>
                      <a:pPr algn="ctr"/>
                      <a:r>
                        <a:rPr kumimoji="1" lang="ja-JP" altLang="en-US" sz="1600"/>
                        <a:t>項目</a:t>
                      </a:r>
                    </a:p>
                  </a:txBody>
                  <a:tcPr/>
                </a:tc>
                <a:tc>
                  <a:txBody>
                    <a:bodyPr/>
                    <a:lstStyle/>
                    <a:p>
                      <a:pPr algn="ctr"/>
                      <a:r>
                        <a:rPr kumimoji="1" lang="ja-JP" altLang="en-US" sz="1600"/>
                        <a:t>投稿数</a:t>
                      </a:r>
                    </a:p>
                  </a:txBody>
                  <a:tcPr/>
                </a:tc>
                <a:extLst>
                  <a:ext uri="{0D108BD9-81ED-4DB2-BD59-A6C34878D82A}">
                    <a16:rowId xmlns:a16="http://schemas.microsoft.com/office/drawing/2014/main" val="1223974956"/>
                  </a:ext>
                </a:extLst>
              </a:tr>
              <a:tr h="425236">
                <a:tc>
                  <a:txBody>
                    <a:bodyPr/>
                    <a:lstStyle/>
                    <a:p>
                      <a:r>
                        <a:rPr lang="en-US" sz="1600"/>
                        <a:t>4.1. if Statements</a:t>
                      </a:r>
                    </a:p>
                  </a:txBody>
                  <a:tcPr anchor="ctr">
                    <a:solidFill>
                      <a:srgbClr val="E8E9F0"/>
                    </a:solidFill>
                  </a:tcPr>
                </a:tc>
                <a:tc>
                  <a:txBody>
                    <a:bodyPr/>
                    <a:lstStyle/>
                    <a:p>
                      <a:pPr algn="r" rtl="0" fontAlgn="b"/>
                      <a:r>
                        <a:rPr lang="en-US" altLang="ja-JP">
                          <a:effectLst/>
                        </a:rPr>
                        <a:t>14</a:t>
                      </a:r>
                    </a:p>
                  </a:txBody>
                  <a:tcPr marL="28575" marR="28575" marT="19050" marB="19050" anchor="b">
                    <a:solidFill>
                      <a:srgbClr val="E8E9F0"/>
                    </a:solidFill>
                  </a:tcPr>
                </a:tc>
                <a:extLst>
                  <a:ext uri="{0D108BD9-81ED-4DB2-BD59-A6C34878D82A}">
                    <a16:rowId xmlns:a16="http://schemas.microsoft.com/office/drawing/2014/main" val="2776099512"/>
                  </a:ext>
                </a:extLst>
              </a:tr>
              <a:tr h="425236">
                <a:tc>
                  <a:txBody>
                    <a:bodyPr/>
                    <a:lstStyle/>
                    <a:p>
                      <a:r>
                        <a:rPr lang="en-US" sz="1600"/>
                        <a:t>4.2. for Statements</a:t>
                      </a:r>
                    </a:p>
                  </a:txBody>
                  <a:tcPr anchor="ctr">
                    <a:solidFill>
                      <a:srgbClr val="E8E9F0"/>
                    </a:solidFill>
                  </a:tcPr>
                </a:tc>
                <a:tc>
                  <a:txBody>
                    <a:bodyPr/>
                    <a:lstStyle/>
                    <a:p>
                      <a:pPr algn="r" rtl="0" fontAlgn="b"/>
                      <a:r>
                        <a:rPr lang="en-US" altLang="ja-JP">
                          <a:effectLst/>
                        </a:rPr>
                        <a:t>28</a:t>
                      </a:r>
                    </a:p>
                  </a:txBody>
                  <a:tcPr marL="28575" marR="28575" marT="19050" marB="19050" anchor="b">
                    <a:solidFill>
                      <a:srgbClr val="E8E9F0"/>
                    </a:solidFill>
                  </a:tcPr>
                </a:tc>
                <a:extLst>
                  <a:ext uri="{0D108BD9-81ED-4DB2-BD59-A6C34878D82A}">
                    <a16:rowId xmlns:a16="http://schemas.microsoft.com/office/drawing/2014/main" val="1190415484"/>
                  </a:ext>
                </a:extLst>
              </a:tr>
              <a:tr h="425236">
                <a:tc>
                  <a:txBody>
                    <a:bodyPr/>
                    <a:lstStyle/>
                    <a:p>
                      <a:r>
                        <a:rPr lang="en-US" sz="1600"/>
                        <a:t>4.3. The range() Function</a:t>
                      </a:r>
                    </a:p>
                  </a:txBody>
                  <a:tcPr anchor="ctr">
                    <a:solidFill>
                      <a:srgbClr val="E8E9F0"/>
                    </a:solidFill>
                  </a:tcPr>
                </a:tc>
                <a:tc>
                  <a:txBody>
                    <a:bodyPr/>
                    <a:lstStyle/>
                    <a:p>
                      <a:pPr algn="r" rtl="0" fontAlgn="b"/>
                      <a:r>
                        <a:rPr lang="en-US" altLang="ja-JP">
                          <a:effectLst/>
                        </a:rPr>
                        <a:t>15</a:t>
                      </a:r>
                    </a:p>
                  </a:txBody>
                  <a:tcPr marL="28575" marR="28575" marT="19050" marB="19050" anchor="b">
                    <a:solidFill>
                      <a:srgbClr val="E8E9F0"/>
                    </a:solidFill>
                  </a:tcPr>
                </a:tc>
                <a:extLst>
                  <a:ext uri="{0D108BD9-81ED-4DB2-BD59-A6C34878D82A}">
                    <a16:rowId xmlns:a16="http://schemas.microsoft.com/office/drawing/2014/main" val="4206787996"/>
                  </a:ext>
                </a:extLst>
              </a:tr>
              <a:tr h="850472">
                <a:tc>
                  <a:txBody>
                    <a:bodyPr/>
                    <a:lstStyle/>
                    <a:p>
                      <a:r>
                        <a:rPr lang="en-US" sz="1600"/>
                        <a:t>4.4. break and continue Statements, </a:t>
                      </a:r>
                      <a:br>
                        <a:rPr lang="en-US" sz="1600"/>
                      </a:br>
                      <a:r>
                        <a:rPr lang="en-US" sz="1600"/>
                        <a:t>      and else Clauses on Loops</a:t>
                      </a:r>
                    </a:p>
                  </a:txBody>
                  <a:tcPr anchor="ctr">
                    <a:solidFill>
                      <a:srgbClr val="E8E9F0"/>
                    </a:solidFill>
                  </a:tcPr>
                </a:tc>
                <a:tc>
                  <a:txBody>
                    <a:bodyPr/>
                    <a:lstStyle/>
                    <a:p>
                      <a:pPr algn="r" rtl="0" fontAlgn="b"/>
                      <a:r>
                        <a:rPr lang="en-US" altLang="ja-JP">
                          <a:effectLst/>
                        </a:rPr>
                        <a:t>9</a:t>
                      </a:r>
                    </a:p>
                  </a:txBody>
                  <a:tcPr marL="28575" marR="28575" marT="19050" marB="19050" anchor="ctr">
                    <a:solidFill>
                      <a:srgbClr val="E8E9F0"/>
                    </a:solidFill>
                  </a:tcPr>
                </a:tc>
                <a:extLst>
                  <a:ext uri="{0D108BD9-81ED-4DB2-BD59-A6C34878D82A}">
                    <a16:rowId xmlns:a16="http://schemas.microsoft.com/office/drawing/2014/main" val="2682843679"/>
                  </a:ext>
                </a:extLst>
              </a:tr>
              <a:tr h="425236">
                <a:tc>
                  <a:txBody>
                    <a:bodyPr/>
                    <a:lstStyle/>
                    <a:p>
                      <a:r>
                        <a:rPr lang="en-US" sz="1600"/>
                        <a:t>4.7 Defining Functions</a:t>
                      </a:r>
                    </a:p>
                  </a:txBody>
                  <a:tcPr anchor="ctr">
                    <a:solidFill>
                      <a:srgbClr val="E8E9F0"/>
                    </a:solidFill>
                  </a:tcPr>
                </a:tc>
                <a:tc>
                  <a:txBody>
                    <a:bodyPr/>
                    <a:lstStyle/>
                    <a:p>
                      <a:pPr algn="r" rtl="0" fontAlgn="b"/>
                      <a:r>
                        <a:rPr lang="en-US" altLang="ja-JP">
                          <a:effectLst/>
                        </a:rPr>
                        <a:t>21</a:t>
                      </a:r>
                    </a:p>
                  </a:txBody>
                  <a:tcPr marL="28575" marR="28575" marT="19050" marB="19050" anchor="b">
                    <a:solidFill>
                      <a:srgbClr val="E8E9F0"/>
                    </a:solidFill>
                  </a:tcPr>
                </a:tc>
                <a:extLst>
                  <a:ext uri="{0D108BD9-81ED-4DB2-BD59-A6C34878D82A}">
                    <a16:rowId xmlns:a16="http://schemas.microsoft.com/office/drawing/2014/main" val="2532361003"/>
                  </a:ext>
                </a:extLst>
              </a:tr>
              <a:tr h="425236">
                <a:tc>
                  <a:txBody>
                    <a:bodyPr/>
                    <a:lstStyle/>
                    <a:p>
                      <a:r>
                        <a:rPr lang="en-US" sz="1600"/>
                        <a:t>4.8.1. Default Argument Values</a:t>
                      </a:r>
                    </a:p>
                  </a:txBody>
                  <a:tcPr anchor="ctr">
                    <a:solidFill>
                      <a:srgbClr val="E8E9F0"/>
                    </a:solidFill>
                  </a:tcPr>
                </a:tc>
                <a:tc>
                  <a:txBody>
                    <a:bodyPr/>
                    <a:lstStyle/>
                    <a:p>
                      <a:pPr algn="r" rtl="0" fontAlgn="b"/>
                      <a:r>
                        <a:rPr lang="en-US" altLang="ja-JP">
                          <a:effectLst/>
                        </a:rPr>
                        <a:t>11</a:t>
                      </a:r>
                    </a:p>
                  </a:txBody>
                  <a:tcPr marL="28575" marR="28575" marT="19050" marB="19050" anchor="b">
                    <a:solidFill>
                      <a:srgbClr val="E8E9F0"/>
                    </a:solidFill>
                  </a:tcPr>
                </a:tc>
                <a:extLst>
                  <a:ext uri="{0D108BD9-81ED-4DB2-BD59-A6C34878D82A}">
                    <a16:rowId xmlns:a16="http://schemas.microsoft.com/office/drawing/2014/main" val="1809277298"/>
                  </a:ext>
                </a:extLst>
              </a:tr>
              <a:tr h="425236">
                <a:tc>
                  <a:txBody>
                    <a:bodyPr/>
                    <a:lstStyle/>
                    <a:p>
                      <a:r>
                        <a:rPr lang="en-US" sz="1600"/>
                        <a:t>4.8.2. Keyword Arguments</a:t>
                      </a:r>
                    </a:p>
                  </a:txBody>
                  <a:tcPr anchor="ctr">
                    <a:solidFill>
                      <a:srgbClr val="E8E9F0"/>
                    </a:solidFill>
                  </a:tcPr>
                </a:tc>
                <a:tc>
                  <a:txBody>
                    <a:bodyPr/>
                    <a:lstStyle/>
                    <a:p>
                      <a:pPr algn="r" rtl="0" fontAlgn="b"/>
                      <a:r>
                        <a:rPr lang="en-US" altLang="ja-JP">
                          <a:effectLst/>
                        </a:rPr>
                        <a:t>11</a:t>
                      </a:r>
                    </a:p>
                  </a:txBody>
                  <a:tcPr marL="28575" marR="28575" marT="19050" marB="19050" anchor="b">
                    <a:solidFill>
                      <a:srgbClr val="E8E9F0"/>
                    </a:solidFill>
                  </a:tcPr>
                </a:tc>
                <a:extLst>
                  <a:ext uri="{0D108BD9-81ED-4DB2-BD59-A6C34878D82A}">
                    <a16:rowId xmlns:a16="http://schemas.microsoft.com/office/drawing/2014/main" val="1660992617"/>
                  </a:ext>
                </a:extLst>
              </a:tr>
              <a:tr h="425236">
                <a:tc>
                  <a:txBody>
                    <a:bodyPr/>
                    <a:lstStyle/>
                    <a:p>
                      <a:r>
                        <a:rPr lang="en-US" sz="1600"/>
                        <a:t>4.8.5. Unpacking Argument Lists</a:t>
                      </a:r>
                    </a:p>
                  </a:txBody>
                  <a:tcPr anchor="ctr">
                    <a:solidFill>
                      <a:srgbClr val="E8E9F0"/>
                    </a:solidFill>
                  </a:tcPr>
                </a:tc>
                <a:tc>
                  <a:txBody>
                    <a:bodyPr/>
                    <a:lstStyle/>
                    <a:p>
                      <a:pPr algn="r" rtl="0" fontAlgn="b"/>
                      <a:r>
                        <a:rPr lang="en-US" altLang="ja-JP">
                          <a:effectLst/>
                        </a:rPr>
                        <a:t>9</a:t>
                      </a:r>
                    </a:p>
                  </a:txBody>
                  <a:tcPr marL="28575" marR="28575" marT="19050" marB="19050" anchor="b">
                    <a:solidFill>
                      <a:srgbClr val="E8E9F0"/>
                    </a:solidFill>
                  </a:tcPr>
                </a:tc>
                <a:extLst>
                  <a:ext uri="{0D108BD9-81ED-4DB2-BD59-A6C34878D82A}">
                    <a16:rowId xmlns:a16="http://schemas.microsoft.com/office/drawing/2014/main" val="513845699"/>
                  </a:ext>
                </a:extLst>
              </a:tr>
              <a:tr h="4252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a:t>4.8.6. Lambda Expressions</a:t>
                      </a:r>
                    </a:p>
                  </a:txBody>
                  <a:tcPr anchor="ctr">
                    <a:solidFill>
                      <a:srgbClr val="E8E9F0"/>
                    </a:solidFill>
                  </a:tcPr>
                </a:tc>
                <a:tc>
                  <a:txBody>
                    <a:bodyPr/>
                    <a:lstStyle/>
                    <a:p>
                      <a:pPr algn="r" rtl="0" fontAlgn="b"/>
                      <a:r>
                        <a:rPr lang="en-US" altLang="ja-JP">
                          <a:effectLst/>
                        </a:rPr>
                        <a:t>11</a:t>
                      </a:r>
                    </a:p>
                  </a:txBody>
                  <a:tcPr marL="28575" marR="28575" marT="19050" marB="19050" anchor="b">
                    <a:solidFill>
                      <a:srgbClr val="E8E9F0"/>
                    </a:solidFill>
                  </a:tcPr>
                </a:tc>
                <a:extLst>
                  <a:ext uri="{0D108BD9-81ED-4DB2-BD59-A6C34878D82A}">
                    <a16:rowId xmlns:a16="http://schemas.microsoft.com/office/drawing/2014/main" val="4212570915"/>
                  </a:ext>
                </a:extLst>
              </a:tr>
            </a:tbl>
          </a:graphicData>
        </a:graphic>
      </p:graphicFrame>
      <p:graphicFrame>
        <p:nvGraphicFramePr>
          <p:cNvPr id="7" name="表 6">
            <a:extLst>
              <a:ext uri="{FF2B5EF4-FFF2-40B4-BE49-F238E27FC236}">
                <a16:creationId xmlns:a16="http://schemas.microsoft.com/office/drawing/2014/main" id="{D29B6569-FA2A-54C9-D571-40E99F77A509}"/>
              </a:ext>
            </a:extLst>
          </p:cNvPr>
          <p:cNvGraphicFramePr>
            <a:graphicFrameLocks noGrp="1"/>
          </p:cNvGraphicFramePr>
          <p:nvPr>
            <p:extLst>
              <p:ext uri="{D42A27DB-BD31-4B8C-83A1-F6EECF244321}">
                <p14:modId xmlns:p14="http://schemas.microsoft.com/office/powerpoint/2010/main" val="1120745726"/>
              </p:ext>
            </p:extLst>
          </p:nvPr>
        </p:nvGraphicFramePr>
        <p:xfrm>
          <a:off x="4658601" y="1692000"/>
          <a:ext cx="4356100" cy="4625668"/>
        </p:xfrm>
        <a:graphic>
          <a:graphicData uri="http://schemas.openxmlformats.org/drawingml/2006/table">
            <a:tbl>
              <a:tblPr firstRow="1" bandRow="1">
                <a:tableStyleId>{5C22544A-7EE6-4342-B048-85BDC9FD1C3A}</a:tableStyleId>
              </a:tblPr>
              <a:tblGrid>
                <a:gridCol w="3333479">
                  <a:extLst>
                    <a:ext uri="{9D8B030D-6E8A-4147-A177-3AD203B41FA5}">
                      <a16:colId xmlns:a16="http://schemas.microsoft.com/office/drawing/2014/main" val="2860149756"/>
                    </a:ext>
                  </a:extLst>
                </a:gridCol>
                <a:gridCol w="1022621">
                  <a:extLst>
                    <a:ext uri="{9D8B030D-6E8A-4147-A177-3AD203B41FA5}">
                      <a16:colId xmlns:a16="http://schemas.microsoft.com/office/drawing/2014/main" val="145748252"/>
                    </a:ext>
                  </a:extLst>
                </a:gridCol>
              </a:tblGrid>
              <a:tr h="376708">
                <a:tc>
                  <a:txBody>
                    <a:bodyPr/>
                    <a:lstStyle/>
                    <a:p>
                      <a:pPr algn="ctr"/>
                      <a:r>
                        <a:rPr kumimoji="1" lang="ja-JP" altLang="en-US" sz="1600"/>
                        <a:t>項目</a:t>
                      </a:r>
                    </a:p>
                  </a:txBody>
                  <a:tcPr/>
                </a:tc>
                <a:tc>
                  <a:txBody>
                    <a:bodyPr/>
                    <a:lstStyle/>
                    <a:p>
                      <a:pPr algn="ctr"/>
                      <a:r>
                        <a:rPr kumimoji="1" lang="ja-JP" altLang="en-US" sz="1600"/>
                        <a:t>投稿数</a:t>
                      </a:r>
                    </a:p>
                  </a:txBody>
                  <a:tcPr/>
                </a:tc>
                <a:extLst>
                  <a:ext uri="{0D108BD9-81ED-4DB2-BD59-A6C34878D82A}">
                    <a16:rowId xmlns:a16="http://schemas.microsoft.com/office/drawing/2014/main" val="1223974956"/>
                  </a:ext>
                </a:extLst>
              </a:tr>
              <a:tr h="424896">
                <a:tc>
                  <a:txBody>
                    <a:bodyPr/>
                    <a:lstStyle/>
                    <a:p>
                      <a:r>
                        <a:rPr lang="en-US" sz="1600" u="none">
                          <a:solidFill>
                            <a:schemeClr val="tx1"/>
                          </a:solidFill>
                        </a:rPr>
                        <a:t>4.8.8. Function Annotations</a:t>
                      </a:r>
                    </a:p>
                  </a:txBody>
                  <a:tcPr anchor="ctr">
                    <a:solidFill>
                      <a:srgbClr val="E8E9F0"/>
                    </a:solidFill>
                  </a:tcPr>
                </a:tc>
                <a:tc>
                  <a:txBody>
                    <a:bodyPr/>
                    <a:lstStyle/>
                    <a:p>
                      <a:pPr algn="r" rtl="0" fontAlgn="b"/>
                      <a:r>
                        <a:rPr lang="en-US" altLang="ja-JP">
                          <a:effectLst/>
                        </a:rPr>
                        <a:t>5</a:t>
                      </a:r>
                    </a:p>
                  </a:txBody>
                  <a:tcPr marL="28575" marR="28575" marT="19050" marB="19050" anchor="b">
                    <a:solidFill>
                      <a:srgbClr val="E8E9F0"/>
                    </a:solidFill>
                  </a:tcPr>
                </a:tc>
                <a:extLst>
                  <a:ext uri="{0D108BD9-81ED-4DB2-BD59-A6C34878D82A}">
                    <a16:rowId xmlns:a16="http://schemas.microsoft.com/office/drawing/2014/main" val="2776099512"/>
                  </a:ext>
                </a:extLst>
              </a:tr>
              <a:tr h="424896">
                <a:tc>
                  <a:txBody>
                    <a:bodyPr/>
                    <a:lstStyle/>
                    <a:p>
                      <a:r>
                        <a:rPr lang="en-US" sz="1600" u="none">
                          <a:solidFill>
                            <a:schemeClr val="tx1"/>
                          </a:solidFill>
                        </a:rPr>
                        <a:t>5.1.1. Using Lists as Stacks</a:t>
                      </a:r>
                    </a:p>
                  </a:txBody>
                  <a:tcPr anchor="ctr">
                    <a:solidFill>
                      <a:srgbClr val="E8E9F0"/>
                    </a:solidFill>
                  </a:tcPr>
                </a:tc>
                <a:tc>
                  <a:txBody>
                    <a:bodyPr/>
                    <a:lstStyle/>
                    <a:p>
                      <a:pPr algn="r" rtl="0" fontAlgn="b"/>
                      <a:r>
                        <a:rPr lang="en-US" altLang="ja-JP">
                          <a:effectLst/>
                        </a:rPr>
                        <a:t>2</a:t>
                      </a:r>
                    </a:p>
                  </a:txBody>
                  <a:tcPr marL="28575" marR="28575" marT="19050" marB="19050" anchor="b">
                    <a:solidFill>
                      <a:srgbClr val="E8E9F0"/>
                    </a:solidFill>
                  </a:tcPr>
                </a:tc>
                <a:extLst>
                  <a:ext uri="{0D108BD9-81ED-4DB2-BD59-A6C34878D82A}">
                    <a16:rowId xmlns:a16="http://schemas.microsoft.com/office/drawing/2014/main" val="1190415484"/>
                  </a:ext>
                </a:extLst>
              </a:tr>
              <a:tr h="424896">
                <a:tc>
                  <a:txBody>
                    <a:bodyPr/>
                    <a:lstStyle/>
                    <a:p>
                      <a:r>
                        <a:rPr lang="en-US" sz="1600" u="none">
                          <a:solidFill>
                            <a:schemeClr val="tx1"/>
                          </a:solidFill>
                        </a:rPr>
                        <a:t>5.1.2. Using Lists as Queues</a:t>
                      </a:r>
                    </a:p>
                  </a:txBody>
                  <a:tcPr anchor="ctr">
                    <a:solidFill>
                      <a:srgbClr val="E8E9F0"/>
                    </a:solidFill>
                  </a:tcPr>
                </a:tc>
                <a:tc>
                  <a:txBody>
                    <a:bodyPr/>
                    <a:lstStyle/>
                    <a:p>
                      <a:pPr algn="r" rtl="0" fontAlgn="b"/>
                      <a:r>
                        <a:rPr lang="en-US" altLang="ja-JP">
                          <a:effectLst/>
                        </a:rPr>
                        <a:t>3</a:t>
                      </a:r>
                    </a:p>
                  </a:txBody>
                  <a:tcPr marL="28575" marR="28575" marT="19050" marB="19050" anchor="b">
                    <a:solidFill>
                      <a:srgbClr val="E8E9F0"/>
                    </a:solidFill>
                  </a:tcPr>
                </a:tc>
                <a:extLst>
                  <a:ext uri="{0D108BD9-81ED-4DB2-BD59-A6C34878D82A}">
                    <a16:rowId xmlns:a16="http://schemas.microsoft.com/office/drawing/2014/main" val="4206787996"/>
                  </a:ext>
                </a:extLst>
              </a:tr>
              <a:tr h="424896">
                <a:tc>
                  <a:txBody>
                    <a:bodyPr/>
                    <a:lstStyle/>
                    <a:p>
                      <a:r>
                        <a:rPr lang="en-US" sz="1600" u="none">
                          <a:solidFill>
                            <a:schemeClr val="tx1"/>
                          </a:solidFill>
                        </a:rPr>
                        <a:t>5.1.3. List Comprehensions </a:t>
                      </a:r>
                    </a:p>
                  </a:txBody>
                  <a:tcPr anchor="ctr">
                    <a:solidFill>
                      <a:srgbClr val="E8E9F0"/>
                    </a:solidFill>
                  </a:tcPr>
                </a:tc>
                <a:tc>
                  <a:txBody>
                    <a:bodyPr/>
                    <a:lstStyle/>
                    <a:p>
                      <a:pPr algn="r" rtl="0" fontAlgn="b"/>
                      <a:r>
                        <a:rPr lang="en-US" altLang="ja-JP">
                          <a:effectLst/>
                        </a:rPr>
                        <a:t>16</a:t>
                      </a:r>
                    </a:p>
                  </a:txBody>
                  <a:tcPr marL="28575" marR="28575" marT="19050" marB="19050" anchor="b">
                    <a:solidFill>
                      <a:srgbClr val="E8E9F0"/>
                    </a:solidFill>
                  </a:tcPr>
                </a:tc>
                <a:extLst>
                  <a:ext uri="{0D108BD9-81ED-4DB2-BD59-A6C34878D82A}">
                    <a16:rowId xmlns:a16="http://schemas.microsoft.com/office/drawing/2014/main" val="2682843679"/>
                  </a:ext>
                </a:extLst>
              </a:tr>
              <a:tr h="424896">
                <a:tc>
                  <a:txBody>
                    <a:bodyPr/>
                    <a:lstStyle/>
                    <a:p>
                      <a:r>
                        <a:rPr lang="en-US" altLang="ja-JP" sz="1600"/>
                        <a:t>5.1.4. Nested List Comprehensions </a:t>
                      </a:r>
                      <a:endParaRPr lang="en-US" sz="1600" u="none">
                        <a:solidFill>
                          <a:schemeClr val="tx1"/>
                        </a:solidFill>
                      </a:endParaRPr>
                    </a:p>
                  </a:txBody>
                  <a:tcPr anchor="ctr">
                    <a:solidFill>
                      <a:srgbClr val="E8E9F0"/>
                    </a:solidFill>
                  </a:tcPr>
                </a:tc>
                <a:tc>
                  <a:txBody>
                    <a:bodyPr/>
                    <a:lstStyle/>
                    <a:p>
                      <a:pPr algn="r" rtl="0" fontAlgn="b"/>
                      <a:r>
                        <a:rPr lang="en-US" altLang="ja-JP">
                          <a:effectLst/>
                        </a:rPr>
                        <a:t>4</a:t>
                      </a:r>
                    </a:p>
                  </a:txBody>
                  <a:tcPr marL="28575" marR="28575" marT="19050" marB="19050" anchor="b">
                    <a:solidFill>
                      <a:srgbClr val="E8E9F0"/>
                    </a:solidFill>
                  </a:tcPr>
                </a:tc>
                <a:extLst>
                  <a:ext uri="{0D108BD9-81ED-4DB2-BD59-A6C34878D82A}">
                    <a16:rowId xmlns:a16="http://schemas.microsoft.com/office/drawing/2014/main" val="4050883028"/>
                  </a:ext>
                </a:extLst>
              </a:tr>
              <a:tr h="424896">
                <a:tc>
                  <a:txBody>
                    <a:bodyPr/>
                    <a:lstStyle/>
                    <a:p>
                      <a:r>
                        <a:rPr lang="en-US" sz="1600" u="none">
                          <a:solidFill>
                            <a:schemeClr val="tx1"/>
                          </a:solidFill>
                        </a:rPr>
                        <a:t>5.2. The del statement</a:t>
                      </a:r>
                    </a:p>
                  </a:txBody>
                  <a:tcPr anchor="ctr">
                    <a:solidFill>
                      <a:srgbClr val="E8E9F0"/>
                    </a:solidFill>
                  </a:tcPr>
                </a:tc>
                <a:tc>
                  <a:txBody>
                    <a:bodyPr/>
                    <a:lstStyle/>
                    <a:p>
                      <a:pPr algn="r" rtl="0" fontAlgn="b"/>
                      <a:r>
                        <a:rPr lang="en-US" altLang="ja-JP">
                          <a:effectLst/>
                        </a:rPr>
                        <a:t>4</a:t>
                      </a:r>
                    </a:p>
                  </a:txBody>
                  <a:tcPr marL="28575" marR="28575" marT="19050" marB="19050" anchor="b">
                    <a:solidFill>
                      <a:srgbClr val="E8E9F0"/>
                    </a:solidFill>
                  </a:tcPr>
                </a:tc>
                <a:extLst>
                  <a:ext uri="{0D108BD9-81ED-4DB2-BD59-A6C34878D82A}">
                    <a16:rowId xmlns:a16="http://schemas.microsoft.com/office/drawing/2014/main" val="2532361003"/>
                  </a:ext>
                </a:extLst>
              </a:tr>
              <a:tr h="424896">
                <a:tc>
                  <a:txBody>
                    <a:bodyPr/>
                    <a:lstStyle/>
                    <a:p>
                      <a:r>
                        <a:rPr lang="en-US" sz="1600" u="none">
                          <a:solidFill>
                            <a:schemeClr val="tx1"/>
                          </a:solidFill>
                        </a:rPr>
                        <a:t>5.3. Tuples and Sequences</a:t>
                      </a:r>
                    </a:p>
                  </a:txBody>
                  <a:tcPr anchor="ctr">
                    <a:solidFill>
                      <a:srgbClr val="E8E9F0"/>
                    </a:solidFill>
                  </a:tcPr>
                </a:tc>
                <a:tc>
                  <a:txBody>
                    <a:bodyPr/>
                    <a:lstStyle/>
                    <a:p>
                      <a:pPr algn="r" rtl="0" fontAlgn="b"/>
                      <a:r>
                        <a:rPr lang="en-US" altLang="ja-JP">
                          <a:effectLst/>
                        </a:rPr>
                        <a:t>10</a:t>
                      </a:r>
                    </a:p>
                  </a:txBody>
                  <a:tcPr marL="28575" marR="28575" marT="19050" marB="19050" anchor="b">
                    <a:solidFill>
                      <a:srgbClr val="E8E9F0"/>
                    </a:solidFill>
                  </a:tcPr>
                </a:tc>
                <a:extLst>
                  <a:ext uri="{0D108BD9-81ED-4DB2-BD59-A6C34878D82A}">
                    <a16:rowId xmlns:a16="http://schemas.microsoft.com/office/drawing/2014/main" val="1809277298"/>
                  </a:ext>
                </a:extLst>
              </a:tr>
              <a:tr h="424896">
                <a:tc>
                  <a:txBody>
                    <a:bodyPr/>
                    <a:lstStyle/>
                    <a:p>
                      <a:r>
                        <a:rPr lang="en-US" sz="1600" u="none">
                          <a:solidFill>
                            <a:schemeClr val="tx1"/>
                          </a:solidFill>
                        </a:rPr>
                        <a:t>5.4. Sets</a:t>
                      </a:r>
                    </a:p>
                  </a:txBody>
                  <a:tcPr anchor="ctr">
                    <a:solidFill>
                      <a:srgbClr val="E8E9F0"/>
                    </a:solidFill>
                  </a:tcPr>
                </a:tc>
                <a:tc>
                  <a:txBody>
                    <a:bodyPr/>
                    <a:lstStyle/>
                    <a:p>
                      <a:pPr algn="r" rtl="0" fontAlgn="b"/>
                      <a:r>
                        <a:rPr lang="en-US" altLang="ja-JP">
                          <a:effectLst/>
                        </a:rPr>
                        <a:t>9</a:t>
                      </a:r>
                    </a:p>
                  </a:txBody>
                  <a:tcPr marL="28575" marR="28575" marT="19050" marB="19050" anchor="b">
                    <a:solidFill>
                      <a:srgbClr val="E8E9F0"/>
                    </a:solidFill>
                  </a:tcPr>
                </a:tc>
                <a:extLst>
                  <a:ext uri="{0D108BD9-81ED-4DB2-BD59-A6C34878D82A}">
                    <a16:rowId xmlns:a16="http://schemas.microsoft.com/office/drawing/2014/main" val="1660992617"/>
                  </a:ext>
                </a:extLst>
              </a:tr>
              <a:tr h="424896">
                <a:tc>
                  <a:txBody>
                    <a:bodyPr/>
                    <a:lstStyle/>
                    <a:p>
                      <a:r>
                        <a:rPr lang="en-US" sz="1600" u="none">
                          <a:solidFill>
                            <a:schemeClr val="tx1"/>
                          </a:solidFill>
                        </a:rPr>
                        <a:t>5.5. Dictionaries</a:t>
                      </a:r>
                    </a:p>
                  </a:txBody>
                  <a:tcPr anchor="ctr">
                    <a:solidFill>
                      <a:srgbClr val="E8E9F0"/>
                    </a:solidFill>
                  </a:tcPr>
                </a:tc>
                <a:tc>
                  <a:txBody>
                    <a:bodyPr/>
                    <a:lstStyle/>
                    <a:p>
                      <a:pPr algn="r" rtl="0" fontAlgn="b"/>
                      <a:r>
                        <a:rPr lang="en-US" altLang="ja-JP">
                          <a:effectLst/>
                        </a:rPr>
                        <a:t>10</a:t>
                      </a:r>
                    </a:p>
                  </a:txBody>
                  <a:tcPr marL="28575" marR="28575" marT="19050" marB="19050" anchor="b">
                    <a:solidFill>
                      <a:srgbClr val="E8E9F0"/>
                    </a:solidFill>
                  </a:tcPr>
                </a:tc>
                <a:extLst>
                  <a:ext uri="{0D108BD9-81ED-4DB2-BD59-A6C34878D82A}">
                    <a16:rowId xmlns:a16="http://schemas.microsoft.com/office/drawing/2014/main" val="513845699"/>
                  </a:ext>
                </a:extLst>
              </a:tr>
              <a:tr h="424896">
                <a:tc>
                  <a:txBody>
                    <a:bodyPr/>
                    <a:lstStyle/>
                    <a:p>
                      <a:r>
                        <a:rPr lang="en-US" altLang="ja-JP" sz="1600"/>
                        <a:t>5.7. More on Conditions</a:t>
                      </a:r>
                      <a:endParaRPr lang="en-US" sz="1600" u="none">
                        <a:solidFill>
                          <a:schemeClr val="tx1"/>
                        </a:solidFill>
                      </a:endParaRPr>
                    </a:p>
                  </a:txBody>
                  <a:tcPr anchor="ctr">
                    <a:solidFill>
                      <a:srgbClr val="E8E9F0"/>
                    </a:solidFill>
                  </a:tcPr>
                </a:tc>
                <a:tc>
                  <a:txBody>
                    <a:bodyPr/>
                    <a:lstStyle/>
                    <a:p>
                      <a:pPr algn="r" rtl="0" fontAlgn="b"/>
                      <a:r>
                        <a:rPr lang="en-US" altLang="ja-JP">
                          <a:effectLst/>
                        </a:rPr>
                        <a:t>5</a:t>
                      </a:r>
                    </a:p>
                  </a:txBody>
                  <a:tcPr marL="28575" marR="28575" marT="19050" marB="19050" anchor="b">
                    <a:solidFill>
                      <a:srgbClr val="E8E9F0"/>
                    </a:solidFill>
                  </a:tcPr>
                </a:tc>
                <a:extLst>
                  <a:ext uri="{0D108BD9-81ED-4DB2-BD59-A6C34878D82A}">
                    <a16:rowId xmlns:a16="http://schemas.microsoft.com/office/drawing/2014/main" val="4259515249"/>
                  </a:ext>
                </a:extLst>
              </a:tr>
            </a:tbl>
          </a:graphicData>
        </a:graphic>
      </p:graphicFrame>
      <p:sp>
        <p:nvSpPr>
          <p:cNvPr id="8" name="タイトル 1">
            <a:extLst>
              <a:ext uri="{FF2B5EF4-FFF2-40B4-BE49-F238E27FC236}">
                <a16:creationId xmlns:a16="http://schemas.microsoft.com/office/drawing/2014/main" id="{27EB5C92-5473-4E2F-B60E-609233B17AA8}"/>
              </a:ext>
            </a:extLst>
          </p:cNvPr>
          <p:cNvSpPr txBox="1">
            <a:spLocks/>
          </p:cNvSpPr>
          <p:nvPr/>
        </p:nvSpPr>
        <p:spPr>
          <a:xfrm>
            <a:off x="396000" y="267409"/>
            <a:ext cx="8352000" cy="540000"/>
          </a:xfrm>
          <a:prstGeom prst="rect">
            <a:avLst/>
          </a:prstGeom>
          <a:noFill/>
          <a:ln>
            <a:noFill/>
          </a:ln>
        </p:spPr>
        <p:txBody>
          <a:bodyPr vert="horz" wrap="none" lIns="72000" tIns="72000" rIns="72000" bIns="54000" rtlCol="0" anchor="t">
            <a:noAutofit/>
          </a:bodyPr>
          <a:lstStyle>
            <a:lvl1pPr algn="just" defTabSz="914400" rtl="0" eaLnBrk="1" latinLnBrk="0" hangingPunct="1">
              <a:lnSpc>
                <a:spcPct val="90000"/>
              </a:lnSpc>
              <a:spcBef>
                <a:spcPts val="1600"/>
              </a:spcBef>
              <a:spcAft>
                <a:spcPts val="0"/>
              </a:spcAft>
              <a:buNone/>
              <a:defRPr kumimoji="1" sz="3200" kern="1200" spc="110" baseline="0">
                <a:solidFill>
                  <a:schemeClr val="bg1"/>
                </a:solidFill>
                <a:latin typeface="Segoe UI" panose="020B0502040204020203" pitchFamily="34" charset="0"/>
                <a:ea typeface="+mn-ea"/>
                <a:cs typeface="Segoe UI" panose="020B0502040204020203" pitchFamily="34" charset="0"/>
              </a:defRPr>
            </a:lvl1pPr>
          </a:lstStyle>
          <a:p>
            <a:r>
              <a:rPr lang="ja-JP" altLang="en-US"/>
              <a:t>ターゲットタグが付与されていない投稿</a:t>
            </a:r>
            <a:br>
              <a:rPr lang="en-US" altLang="ja-JP"/>
            </a:br>
            <a:r>
              <a:rPr lang="ja-JP" altLang="en-US"/>
              <a:t>での評価</a:t>
            </a:r>
          </a:p>
        </p:txBody>
      </p:sp>
    </p:spTree>
    <p:extLst>
      <p:ext uri="{BB962C8B-B14F-4D97-AF65-F5344CB8AC3E}">
        <p14:creationId xmlns:p14="http://schemas.microsoft.com/office/powerpoint/2010/main" val="203798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000" y="257517"/>
            <a:ext cx="8352000" cy="540000"/>
          </a:xfrm>
        </p:spPr>
        <p:txBody>
          <a:bodyPr/>
          <a:lstStyle/>
          <a:p>
            <a:r>
              <a:rPr lang="ja-JP" altLang="en-US"/>
              <a:t>言語ドキュメント→</a:t>
            </a:r>
            <a:r>
              <a:rPr lang="en-US" altLang="ja-JP"/>
              <a:t>SO</a:t>
            </a:r>
            <a:r>
              <a:rPr lang="ja-JP" altLang="en-US"/>
              <a:t>における</a:t>
            </a:r>
            <a:br>
              <a:rPr lang="en-US" altLang="ja-JP"/>
            </a:br>
            <a:r>
              <a:rPr lang="ja-JP" altLang="en-US"/>
              <a:t>投稿の選択方法</a:t>
            </a:r>
            <a:endParaRPr kumimoji="1" lang="ja-JP" altLang="en-US"/>
          </a:p>
        </p:txBody>
      </p:sp>
      <p:sp>
        <p:nvSpPr>
          <p:cNvPr id="4" name="スライド番号プレースホルダー 3"/>
          <p:cNvSpPr>
            <a:spLocks noGrp="1"/>
          </p:cNvSpPr>
          <p:nvPr>
            <p:ph type="sldNum" sz="quarter" idx="12"/>
          </p:nvPr>
        </p:nvSpPr>
        <p:spPr/>
        <p:txBody>
          <a:bodyPr/>
          <a:lstStyle/>
          <a:p>
            <a:fld id="{B16735D3-C9E7-F649-AF37-A9D08763696D}" type="slidenum">
              <a:rPr lang="ja-JP" altLang="en-US" smtClean="0"/>
              <a:pPr/>
              <a:t>47</a:t>
            </a:fld>
            <a:endParaRPr lang="ja-JP" altLang="en-US"/>
          </a:p>
        </p:txBody>
      </p:sp>
      <p:graphicFrame>
        <p:nvGraphicFramePr>
          <p:cNvPr id="5" name="表 4"/>
          <p:cNvGraphicFramePr>
            <a:graphicFrameLocks noGrp="1"/>
          </p:cNvGraphicFramePr>
          <p:nvPr>
            <p:extLst>
              <p:ext uri="{D42A27DB-BD31-4B8C-83A1-F6EECF244321}">
                <p14:modId xmlns:p14="http://schemas.microsoft.com/office/powerpoint/2010/main" val="2879594145"/>
              </p:ext>
            </p:extLst>
          </p:nvPr>
        </p:nvGraphicFramePr>
        <p:xfrm>
          <a:off x="575808" y="2311925"/>
          <a:ext cx="7992384" cy="2286000"/>
        </p:xfrm>
        <a:graphic>
          <a:graphicData uri="http://schemas.openxmlformats.org/drawingml/2006/table">
            <a:tbl>
              <a:tblPr>
                <a:tableStyleId>{5C22544A-7EE6-4342-B048-85BDC9FD1C3A}</a:tableStyleId>
              </a:tblPr>
              <a:tblGrid>
                <a:gridCol w="3996192">
                  <a:extLst>
                    <a:ext uri="{9D8B030D-6E8A-4147-A177-3AD203B41FA5}">
                      <a16:colId xmlns:a16="http://schemas.microsoft.com/office/drawing/2014/main" val="3480569827"/>
                    </a:ext>
                  </a:extLst>
                </a:gridCol>
                <a:gridCol w="3996192">
                  <a:extLst>
                    <a:ext uri="{9D8B030D-6E8A-4147-A177-3AD203B41FA5}">
                      <a16:colId xmlns:a16="http://schemas.microsoft.com/office/drawing/2014/main" val="2389590996"/>
                    </a:ext>
                  </a:extLst>
                </a:gridCol>
              </a:tblGrid>
              <a:tr h="370840">
                <a:tc>
                  <a:txBody>
                    <a:bodyPr/>
                    <a:lstStyle/>
                    <a:p>
                      <a:r>
                        <a:rPr kumimoji="1" lang="en-US" altLang="ja-JP" sz="2400"/>
                        <a:t>(a) </a:t>
                      </a:r>
                      <a:r>
                        <a:rPr kumimoji="1" lang="ja-JP" altLang="en-US" sz="2400"/>
                        <a:t>タイトルの品質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2400"/>
                        <a:t>(b) </a:t>
                      </a:r>
                      <a:r>
                        <a:rPr kumimoji="1" lang="ja-JP" altLang="en-US" sz="2400"/>
                        <a:t>テキストの可読性</a:t>
                      </a:r>
                      <a:r>
                        <a:rPr kumimoji="1" lang="en-US" altLang="ja-JP" sz="2400"/>
                        <a:t> </a:t>
                      </a:r>
                      <a:endParaRPr kumimoji="1" lang="ja-JP" altLang="en-US" sz="2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28419614"/>
                  </a:ext>
                </a:extLst>
              </a:tr>
              <a:tr h="370840">
                <a:tc>
                  <a:txBody>
                    <a:bodyPr/>
                    <a:lstStyle/>
                    <a:p>
                      <a:r>
                        <a:rPr kumimoji="1" lang="en-US" altLang="ja-JP" sz="2400"/>
                        <a:t>(c)</a:t>
                      </a:r>
                      <a:r>
                        <a:rPr kumimoji="1" lang="en-US" altLang="ja-JP" sz="2400" baseline="0"/>
                        <a:t> </a:t>
                      </a:r>
                      <a:r>
                        <a:rPr kumimoji="1" lang="ja-JP" altLang="en-US" sz="2400" baseline="0"/>
                        <a:t>コードの可読性</a:t>
                      </a:r>
                      <a:endParaRPr kumimoji="1" lang="ja-JP" altLang="en-US" sz="2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2400"/>
                        <a:t>(d) </a:t>
                      </a:r>
                      <a:r>
                        <a:rPr kumimoji="1" lang="ja-JP" altLang="en-US" sz="2400"/>
                        <a:t>テキストとコードの比率</a:t>
                      </a:r>
                      <a:endParaRPr kumimoji="1" lang="en-US" altLang="ja-JP" sz="2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520391"/>
                  </a:ext>
                </a:extLst>
              </a:tr>
              <a:tr h="370840">
                <a:tc>
                  <a:txBody>
                    <a:bodyPr/>
                    <a:lstStyle/>
                    <a:p>
                      <a:r>
                        <a:rPr kumimoji="1" lang="en-US" altLang="ja-JP" sz="2400"/>
                        <a:t>(e) </a:t>
                      </a:r>
                      <a:r>
                        <a:rPr kumimoji="1" lang="ja-JP" altLang="en-US" sz="2400"/>
                        <a:t>テキストとコードの相関</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2400"/>
                        <a:t>(f)  </a:t>
                      </a:r>
                      <a:r>
                        <a:rPr kumimoji="1" lang="ja-JP" altLang="en-US" sz="2400"/>
                        <a:t>コードの再利用性</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488512638"/>
                  </a:ext>
                </a:extLst>
              </a:tr>
              <a:tr h="370840">
                <a:tc>
                  <a:txBody>
                    <a:bodyPr/>
                    <a:lstStyle/>
                    <a:p>
                      <a:r>
                        <a:rPr kumimoji="1" lang="en-US" altLang="ja-JP" sz="2400"/>
                        <a:t>(g) </a:t>
                      </a:r>
                      <a:r>
                        <a:rPr kumimoji="1" lang="ja-JP" altLang="en-US" sz="2400"/>
                        <a:t>コードの理解しやすさ</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2400"/>
                        <a:t>(h)</a:t>
                      </a:r>
                      <a:r>
                        <a:rPr kumimoji="1" lang="en-US" altLang="ja-JP" sz="2400" baseline="0"/>
                        <a:t> </a:t>
                      </a:r>
                      <a:r>
                        <a:rPr kumimoji="1" lang="ja-JP" altLang="en-US" sz="2400" baseline="0"/>
                        <a:t>トピックエントロピー</a:t>
                      </a:r>
                      <a:endParaRPr kumimoji="1" lang="ja-JP" altLang="en-US" sz="2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47884385"/>
                  </a:ext>
                </a:extLst>
              </a:tr>
              <a:tr h="370840">
                <a:tc>
                  <a:txBody>
                    <a:bodyPr/>
                    <a:lstStyle/>
                    <a:p>
                      <a:r>
                        <a:rPr kumimoji="1" lang="en-US" altLang="ja-JP" sz="2400"/>
                        <a:t>(</a:t>
                      </a:r>
                      <a:r>
                        <a:rPr kumimoji="1" lang="en-US" altLang="ja-JP" sz="2400" err="1"/>
                        <a:t>i</a:t>
                      </a:r>
                      <a:r>
                        <a:rPr kumimoji="1" lang="en-US" altLang="ja-JP" sz="2400"/>
                        <a:t>)  </a:t>
                      </a:r>
                      <a:r>
                        <a:rPr kumimoji="1" lang="ja-JP" altLang="en-US" sz="2400"/>
                        <a:t>メトリックエントロピー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en-US" altLang="ja-JP" sz="2400"/>
                        <a:t>(j)  </a:t>
                      </a:r>
                      <a:r>
                        <a:rPr kumimoji="1" lang="ja-JP" altLang="en-US" sz="2400"/>
                        <a:t>感情極性</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62289870"/>
                  </a:ext>
                </a:extLst>
              </a:tr>
            </a:tbl>
          </a:graphicData>
        </a:graphic>
      </p:graphicFrame>
      <p:sp>
        <p:nvSpPr>
          <p:cNvPr id="3" name="テキスト ボックス 2">
            <a:extLst>
              <a:ext uri="{FF2B5EF4-FFF2-40B4-BE49-F238E27FC236}">
                <a16:creationId xmlns:a16="http://schemas.microsoft.com/office/drawing/2014/main" id="{85EA8B23-0A13-9E06-6348-C2BDAD20C6E2}"/>
              </a:ext>
            </a:extLst>
          </p:cNvPr>
          <p:cNvSpPr txBox="1"/>
          <p:nvPr/>
        </p:nvSpPr>
        <p:spPr>
          <a:xfrm>
            <a:off x="267341" y="6251779"/>
            <a:ext cx="8480659" cy="246221"/>
          </a:xfrm>
          <a:prstGeom prst="rect">
            <a:avLst/>
          </a:prstGeom>
          <a:noFill/>
        </p:spPr>
        <p:txBody>
          <a:bodyPr wrap="square" rtlCol="0">
            <a:spAutoFit/>
          </a:bodyPr>
          <a:lstStyle/>
          <a:p>
            <a:r>
              <a:rPr kumimoji="1" lang="en-US" altLang="ja-JP" sz="1000"/>
              <a:t>[9</a:t>
            </a:r>
            <a:r>
              <a:rPr lang="en-US" altLang="ja-JP" sz="1000"/>
              <a:t>] S Mondal et al., “Do Subjectivity and Objectivity Always Agree? A Case Study with Stack Overflow Questions,” Proc. MSR, 2023.</a:t>
            </a:r>
          </a:p>
        </p:txBody>
      </p:sp>
      <p:sp>
        <p:nvSpPr>
          <p:cNvPr id="8" name="コンテンツ プレースホルダー 2">
            <a:extLst>
              <a:ext uri="{FF2B5EF4-FFF2-40B4-BE49-F238E27FC236}">
                <a16:creationId xmlns:a16="http://schemas.microsoft.com/office/drawing/2014/main" id="{66BDB57D-E7FA-8EE0-EEA2-8A7D2A15F90D}"/>
              </a:ext>
            </a:extLst>
          </p:cNvPr>
          <p:cNvSpPr>
            <a:spLocks noGrp="1"/>
          </p:cNvSpPr>
          <p:nvPr>
            <p:ph idx="1"/>
          </p:nvPr>
        </p:nvSpPr>
        <p:spPr>
          <a:xfrm>
            <a:off x="396000" y="1728000"/>
            <a:ext cx="8352000" cy="4734000"/>
          </a:xfrm>
        </p:spPr>
        <p:txBody>
          <a:bodyPr/>
          <a:lstStyle/>
          <a:p>
            <a:r>
              <a:rPr kumimoji="1" lang="en-US" altLang="ja-JP"/>
              <a:t>Stack Overflow</a:t>
            </a:r>
            <a:r>
              <a:rPr kumimoji="1" lang="ja-JP" altLang="en-US"/>
              <a:t>の投稿を客観的評価する指標</a:t>
            </a:r>
            <a:r>
              <a:rPr lang="en-US" altLang="ja-JP" sz="2800" baseline="30000">
                <a:latin typeface="Yu Gothic" panose="020B0400000000000000" pitchFamily="34" charset="-128"/>
                <a:ea typeface="Yu Gothic" panose="020B0400000000000000" pitchFamily="34" charset="-128"/>
              </a:rPr>
              <a:t>[9]</a:t>
            </a:r>
          </a:p>
          <a:p>
            <a:endParaRPr kumimoji="1" lang="en-US" altLang="ja-JP" baseline="30000">
              <a:latin typeface="Yu Gothic" panose="020B0400000000000000" pitchFamily="34" charset="-128"/>
              <a:ea typeface="Yu Gothic" panose="020B0400000000000000" pitchFamily="34" charset="-128"/>
            </a:endParaRPr>
          </a:p>
          <a:p>
            <a:endParaRPr lang="en-US" altLang="ja-JP" baseline="30000">
              <a:latin typeface="Yu Gothic" panose="020B0400000000000000" pitchFamily="34" charset="-128"/>
              <a:ea typeface="Yu Gothic" panose="020B0400000000000000" pitchFamily="34" charset="-128"/>
            </a:endParaRPr>
          </a:p>
          <a:p>
            <a:endParaRPr kumimoji="1" lang="en-US" altLang="ja-JP" baseline="30000">
              <a:latin typeface="Yu Gothic" panose="020B0400000000000000" pitchFamily="34" charset="-128"/>
              <a:ea typeface="Yu Gothic" panose="020B0400000000000000" pitchFamily="34" charset="-128"/>
            </a:endParaRPr>
          </a:p>
          <a:p>
            <a:endParaRPr lang="en-US" altLang="ja-JP" baseline="30000">
              <a:latin typeface="Yu Gothic" panose="020B0400000000000000" pitchFamily="34" charset="-128"/>
              <a:ea typeface="Yu Gothic" panose="020B0400000000000000" pitchFamily="34" charset="-128"/>
            </a:endParaRPr>
          </a:p>
          <a:p>
            <a:endParaRPr kumimoji="1" lang="en-US" altLang="ja-JP" baseline="30000">
              <a:latin typeface="Yu Gothic" panose="020B0400000000000000" pitchFamily="34" charset="-128"/>
              <a:ea typeface="Yu Gothic" panose="020B0400000000000000" pitchFamily="34" charset="-128"/>
            </a:endParaRPr>
          </a:p>
          <a:p>
            <a:endParaRPr lang="en-US" altLang="ja-JP" baseline="30000">
              <a:latin typeface="Yu Gothic" panose="020B0400000000000000" pitchFamily="34" charset="-128"/>
              <a:ea typeface="Yu Gothic" panose="020B0400000000000000" pitchFamily="34" charset="-128"/>
            </a:endParaRPr>
          </a:p>
          <a:p>
            <a:pPr>
              <a:buNone/>
            </a:pPr>
            <a:endParaRPr kumimoji="1" lang="ja-JP" altLang="en-US"/>
          </a:p>
        </p:txBody>
      </p:sp>
    </p:spTree>
    <p:extLst>
      <p:ext uri="{BB962C8B-B14F-4D97-AF65-F5344CB8AC3E}">
        <p14:creationId xmlns:p14="http://schemas.microsoft.com/office/powerpoint/2010/main" val="1623133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31658F-611A-22E3-96FF-52A7F21E7143}"/>
              </a:ext>
            </a:extLst>
          </p:cNvPr>
          <p:cNvSpPr>
            <a:spLocks noGrp="1"/>
          </p:cNvSpPr>
          <p:nvPr>
            <p:ph type="title"/>
          </p:nvPr>
        </p:nvSpPr>
        <p:spPr/>
        <p:txBody>
          <a:bodyPr/>
          <a:lstStyle/>
          <a:p>
            <a:r>
              <a:rPr kumimoji="1" lang="ja-JP" altLang="en-US"/>
              <a:t>外部妥当性への脅威</a:t>
            </a:r>
          </a:p>
        </p:txBody>
      </p:sp>
      <p:sp>
        <p:nvSpPr>
          <p:cNvPr id="3" name="コンテンツ プレースホルダー 2">
            <a:extLst>
              <a:ext uri="{FF2B5EF4-FFF2-40B4-BE49-F238E27FC236}">
                <a16:creationId xmlns:a16="http://schemas.microsoft.com/office/drawing/2014/main" id="{856A3424-33E9-00E8-848D-BE0B337F73CB}"/>
              </a:ext>
            </a:extLst>
          </p:cNvPr>
          <p:cNvSpPr>
            <a:spLocks noGrp="1"/>
          </p:cNvSpPr>
          <p:nvPr>
            <p:ph idx="1"/>
          </p:nvPr>
        </p:nvSpPr>
        <p:spPr/>
        <p:txBody>
          <a:bodyPr/>
          <a:lstStyle/>
          <a:p>
            <a:r>
              <a:rPr kumimoji="1" lang="ja-JP" altLang="en-US"/>
              <a:t>他のプログラミング言語への適用可能性が</a:t>
            </a:r>
            <a:br>
              <a:rPr kumimoji="1" lang="en-US" altLang="ja-JP"/>
            </a:br>
            <a:r>
              <a:rPr kumimoji="1" lang="ja-JP" altLang="en-US"/>
              <a:t>十分に主張</a:t>
            </a:r>
            <a:r>
              <a:rPr lang="ja-JP" altLang="en-US"/>
              <a:t>できない</a:t>
            </a:r>
            <a:endParaRPr lang="en-US" altLang="ja-JP"/>
          </a:p>
          <a:p>
            <a:pPr lvl="1"/>
            <a:r>
              <a:rPr kumimoji="1" lang="en-US" altLang="ja-JP"/>
              <a:t>Python</a:t>
            </a:r>
            <a:r>
              <a:rPr kumimoji="1" lang="ja-JP" altLang="en-US"/>
              <a:t>のみを対象として適用実験</a:t>
            </a:r>
            <a:endParaRPr kumimoji="1" lang="en-US" altLang="ja-JP"/>
          </a:p>
          <a:p>
            <a:r>
              <a:rPr lang="en-US" altLang="ja-JP" err="1"/>
              <a:t>CodeBERT</a:t>
            </a:r>
            <a:r>
              <a:rPr lang="ja-JP" altLang="en-US"/>
              <a:t>が学習しているプログラミング言語以外</a:t>
            </a:r>
            <a:br>
              <a:rPr lang="en-US" altLang="ja-JP"/>
            </a:br>
            <a:r>
              <a:rPr lang="ja-JP" altLang="en-US"/>
              <a:t>への適用には、</a:t>
            </a:r>
            <a:r>
              <a:rPr kumimoji="1" lang="ja-JP" altLang="en-US"/>
              <a:t>別の事前学習済みモデル用いる必要</a:t>
            </a:r>
            <a:br>
              <a:rPr kumimoji="1" lang="en-US" altLang="ja-JP" dirty="0"/>
            </a:br>
            <a:r>
              <a:rPr kumimoji="1" lang="ja-JP" altLang="en-US"/>
              <a:t>がある</a:t>
            </a:r>
            <a:endParaRPr kumimoji="1" lang="ja-JP" altLang="en-US" dirty="0"/>
          </a:p>
        </p:txBody>
      </p:sp>
      <p:sp>
        <p:nvSpPr>
          <p:cNvPr id="4" name="スライド番号プレースホルダー 3">
            <a:extLst>
              <a:ext uri="{FF2B5EF4-FFF2-40B4-BE49-F238E27FC236}">
                <a16:creationId xmlns:a16="http://schemas.microsoft.com/office/drawing/2014/main" id="{F0001B24-3C76-6279-EB1B-1E922BCF2A41}"/>
              </a:ext>
            </a:extLst>
          </p:cNvPr>
          <p:cNvSpPr>
            <a:spLocks noGrp="1"/>
          </p:cNvSpPr>
          <p:nvPr>
            <p:ph type="sldNum" sz="quarter" idx="12"/>
          </p:nvPr>
        </p:nvSpPr>
        <p:spPr/>
        <p:txBody>
          <a:bodyPr/>
          <a:lstStyle/>
          <a:p>
            <a:fld id="{B16735D3-C9E7-F649-AF37-A9D08763696D}" type="slidenum">
              <a:rPr lang="ja-JP" altLang="en-US" smtClean="0"/>
              <a:pPr/>
              <a:t>48</a:t>
            </a:fld>
            <a:endParaRPr lang="ja-JP" altLang="en-US"/>
          </a:p>
        </p:txBody>
      </p:sp>
    </p:spTree>
    <p:extLst>
      <p:ext uri="{BB962C8B-B14F-4D97-AF65-F5344CB8AC3E}">
        <p14:creationId xmlns:p14="http://schemas.microsoft.com/office/powerpoint/2010/main" val="2166160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31658F-611A-22E3-96FF-52A7F21E7143}"/>
              </a:ext>
            </a:extLst>
          </p:cNvPr>
          <p:cNvSpPr>
            <a:spLocks noGrp="1"/>
          </p:cNvSpPr>
          <p:nvPr>
            <p:ph type="title"/>
          </p:nvPr>
        </p:nvSpPr>
        <p:spPr/>
        <p:txBody>
          <a:bodyPr/>
          <a:lstStyle/>
          <a:p>
            <a:r>
              <a:rPr lang="ja-JP" altLang="en-US"/>
              <a:t>内部</a:t>
            </a:r>
            <a:r>
              <a:rPr kumimoji="1" lang="ja-JP" altLang="en-US"/>
              <a:t>妥当性への脅威</a:t>
            </a:r>
          </a:p>
        </p:txBody>
      </p:sp>
      <p:sp>
        <p:nvSpPr>
          <p:cNvPr id="3" name="コンテンツ プレースホルダー 2">
            <a:extLst>
              <a:ext uri="{FF2B5EF4-FFF2-40B4-BE49-F238E27FC236}">
                <a16:creationId xmlns:a16="http://schemas.microsoft.com/office/drawing/2014/main" id="{856A3424-33E9-00E8-848D-BE0B337F73CB}"/>
              </a:ext>
            </a:extLst>
          </p:cNvPr>
          <p:cNvSpPr>
            <a:spLocks noGrp="1"/>
          </p:cNvSpPr>
          <p:nvPr>
            <p:ph idx="1"/>
          </p:nvPr>
        </p:nvSpPr>
        <p:spPr/>
        <p:txBody>
          <a:bodyPr/>
          <a:lstStyle/>
          <a:p>
            <a:r>
              <a:rPr kumimoji="1" lang="ja-JP" altLang="en-US"/>
              <a:t>データセットの作成が</a:t>
            </a:r>
            <a:r>
              <a:rPr kumimoji="1" lang="en-US" altLang="ja-JP"/>
              <a:t>SO</a:t>
            </a:r>
            <a:r>
              <a:rPr kumimoji="1" lang="ja-JP" altLang="en-US"/>
              <a:t>のタグに依存</a:t>
            </a:r>
            <a:endParaRPr kumimoji="1" lang="en-US" altLang="ja-JP"/>
          </a:p>
          <a:p>
            <a:pPr lvl="1"/>
            <a:r>
              <a:rPr lang="ja-JP" altLang="en-US"/>
              <a:t>誤ったタグが付与されている場合には不適切なデータが</a:t>
            </a:r>
            <a:br>
              <a:rPr lang="en-US" altLang="ja-JP"/>
            </a:br>
            <a:r>
              <a:rPr lang="ja-JP" altLang="en-US"/>
              <a:t>含まれる</a:t>
            </a:r>
            <a:endParaRPr lang="en-US" altLang="ja-JP" dirty="0"/>
          </a:p>
          <a:p>
            <a:r>
              <a:rPr kumimoji="1" lang="ja-JP" altLang="en-US" dirty="0"/>
              <a:t>ターゲットタグの付与されていない投稿の</a:t>
            </a:r>
            <a:br>
              <a:rPr kumimoji="1" lang="en-US" altLang="ja-JP" dirty="0"/>
            </a:br>
            <a:r>
              <a:rPr kumimoji="1" lang="ja-JP" altLang="en-US" dirty="0"/>
              <a:t>評価データの信頼性</a:t>
            </a:r>
            <a:endParaRPr kumimoji="1" lang="en-US" altLang="ja-JP" dirty="0"/>
          </a:p>
          <a:p>
            <a:pPr lvl="1"/>
            <a:r>
              <a:rPr lang="ja-JP" altLang="en-US" dirty="0"/>
              <a:t>著者</a:t>
            </a:r>
            <a:r>
              <a:rPr lang="en-US" altLang="ja-JP" dirty="0"/>
              <a:t>1</a:t>
            </a:r>
            <a:r>
              <a:rPr lang="ja-JP" altLang="en-US" dirty="0"/>
              <a:t>人で作成</a:t>
            </a:r>
            <a:endParaRPr lang="en-US" altLang="ja-JP" dirty="0"/>
          </a:p>
          <a:p>
            <a:pPr lvl="1"/>
            <a:r>
              <a:rPr kumimoji="1" lang="ja-JP" altLang="en-US" dirty="0"/>
              <a:t>データセットの数が</a:t>
            </a:r>
            <a:r>
              <a:rPr kumimoji="1" lang="en-US" altLang="ja-JP" dirty="0"/>
              <a:t>134</a:t>
            </a:r>
          </a:p>
          <a:p>
            <a:pPr lvl="1"/>
            <a:endParaRPr kumimoji="1" lang="en-US" altLang="ja-JP" dirty="0"/>
          </a:p>
        </p:txBody>
      </p:sp>
      <p:sp>
        <p:nvSpPr>
          <p:cNvPr id="4" name="スライド番号プレースホルダー 3">
            <a:extLst>
              <a:ext uri="{FF2B5EF4-FFF2-40B4-BE49-F238E27FC236}">
                <a16:creationId xmlns:a16="http://schemas.microsoft.com/office/drawing/2014/main" id="{F0001B24-3C76-6279-EB1B-1E922BCF2A41}"/>
              </a:ext>
            </a:extLst>
          </p:cNvPr>
          <p:cNvSpPr>
            <a:spLocks noGrp="1"/>
          </p:cNvSpPr>
          <p:nvPr>
            <p:ph type="sldNum" sz="quarter" idx="12"/>
          </p:nvPr>
        </p:nvSpPr>
        <p:spPr/>
        <p:txBody>
          <a:bodyPr/>
          <a:lstStyle/>
          <a:p>
            <a:fld id="{B16735D3-C9E7-F649-AF37-A9D08763696D}" type="slidenum">
              <a:rPr lang="ja-JP" altLang="en-US" smtClean="0"/>
              <a:pPr/>
              <a:t>49</a:t>
            </a:fld>
            <a:endParaRPr lang="ja-JP" altLang="en-US"/>
          </a:p>
        </p:txBody>
      </p:sp>
    </p:spTree>
    <p:extLst>
      <p:ext uri="{BB962C8B-B14F-4D97-AF65-F5344CB8AC3E}">
        <p14:creationId xmlns:p14="http://schemas.microsoft.com/office/powerpoint/2010/main" val="349360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CCB821C-AE09-4580-A988-A31150FC906B}"/>
              </a:ext>
            </a:extLst>
          </p:cNvPr>
          <p:cNvSpPr>
            <a:spLocks noGrp="1"/>
          </p:cNvSpPr>
          <p:nvPr>
            <p:ph idx="1"/>
          </p:nvPr>
        </p:nvSpPr>
        <p:spPr>
          <a:xfrm>
            <a:off x="401938" y="1728000"/>
            <a:ext cx="8352000" cy="4734000"/>
          </a:xfrm>
        </p:spPr>
        <p:txBody>
          <a:bodyPr/>
          <a:lstStyle/>
          <a:p>
            <a:r>
              <a:rPr kumimoji="1" lang="en-US" altLang="ja-JP"/>
              <a:t>SO</a:t>
            </a:r>
            <a:r>
              <a:rPr kumimoji="1" lang="ja-JP" altLang="en-US"/>
              <a:t>の投稿内容を十分に理解できない可能性</a:t>
            </a:r>
            <a:endParaRPr kumimoji="1" lang="en-US" altLang="ja-JP"/>
          </a:p>
          <a:p>
            <a:pPr lvl="1"/>
            <a:r>
              <a:rPr lang="ja-JP" altLang="en-US"/>
              <a:t>投稿に含まれる説明が不十分</a:t>
            </a:r>
            <a:endParaRPr kumimoji="1" lang="en-US" altLang="ja-JP"/>
          </a:p>
          <a:p>
            <a:pPr lvl="1"/>
            <a:r>
              <a:rPr kumimoji="1" lang="ja-JP" altLang="en-US"/>
              <a:t>プログラミング学習者の知識不足</a:t>
            </a:r>
            <a:endParaRPr kumimoji="1" lang="en-US" altLang="ja-JP"/>
          </a:p>
          <a:p>
            <a:endParaRPr lang="en-US" altLang="ja-JP" sz="1800"/>
          </a:p>
          <a:p>
            <a:r>
              <a:rPr lang="ja-JP" altLang="en-US"/>
              <a:t>理解に必要な要素</a:t>
            </a:r>
            <a:endParaRPr lang="en-US" altLang="ja-JP"/>
          </a:p>
          <a:p>
            <a:pPr lvl="1"/>
            <a:r>
              <a:rPr lang="en-US" altLang="ja-JP"/>
              <a:t>API</a:t>
            </a:r>
          </a:p>
          <a:p>
            <a:pPr lvl="1"/>
            <a:r>
              <a:rPr lang="ja-JP" altLang="en-US"/>
              <a:t>プログラミング言語の基本機能</a:t>
            </a:r>
            <a:endParaRPr lang="en-US" altLang="ja-JP"/>
          </a:p>
          <a:p>
            <a:pPr>
              <a:buNone/>
            </a:pPr>
            <a:endParaRPr kumimoji="1" lang="en-US" altLang="ja-JP"/>
          </a:p>
        </p:txBody>
      </p:sp>
      <p:sp>
        <p:nvSpPr>
          <p:cNvPr id="2" name="タイトル 1">
            <a:extLst>
              <a:ext uri="{FF2B5EF4-FFF2-40B4-BE49-F238E27FC236}">
                <a16:creationId xmlns:a16="http://schemas.microsoft.com/office/drawing/2014/main" id="{F943F5AC-87D0-4577-AB3B-098D3D4C219F}"/>
              </a:ext>
            </a:extLst>
          </p:cNvPr>
          <p:cNvSpPr>
            <a:spLocks noGrp="1"/>
          </p:cNvSpPr>
          <p:nvPr>
            <p:ph type="title"/>
          </p:nvPr>
        </p:nvSpPr>
        <p:spPr/>
        <p:txBody>
          <a:bodyPr/>
          <a:lstStyle/>
          <a:p>
            <a:r>
              <a:rPr kumimoji="1" lang="ja-JP" altLang="en-US"/>
              <a:t>学習者が</a:t>
            </a:r>
            <a:r>
              <a:rPr kumimoji="1" lang="en-US" altLang="ja-JP"/>
              <a:t>SO</a:t>
            </a:r>
            <a:r>
              <a:rPr kumimoji="1" lang="ja-JP" altLang="en-US"/>
              <a:t>を利用する際の問題点</a:t>
            </a:r>
            <a:br>
              <a:rPr kumimoji="1" lang="en-US" altLang="ja-JP"/>
            </a:br>
            <a:endParaRPr kumimoji="1" lang="ja-JP" altLang="en-US"/>
          </a:p>
        </p:txBody>
      </p:sp>
      <p:sp>
        <p:nvSpPr>
          <p:cNvPr id="4" name="スライド番号プレースホルダー 3">
            <a:extLst>
              <a:ext uri="{FF2B5EF4-FFF2-40B4-BE49-F238E27FC236}">
                <a16:creationId xmlns:a16="http://schemas.microsoft.com/office/drawing/2014/main" id="{DF09B91A-6750-401F-8C31-C2A2F86F983E}"/>
              </a:ext>
            </a:extLst>
          </p:cNvPr>
          <p:cNvSpPr>
            <a:spLocks noGrp="1"/>
          </p:cNvSpPr>
          <p:nvPr>
            <p:ph type="sldNum" sz="quarter" idx="12"/>
          </p:nvPr>
        </p:nvSpPr>
        <p:spPr/>
        <p:txBody>
          <a:bodyPr/>
          <a:lstStyle/>
          <a:p>
            <a:fld id="{B16735D3-C9E7-F649-AF37-A9D08763696D}" type="slidenum">
              <a:rPr lang="ja-JP" altLang="en-US" smtClean="0"/>
              <a:pPr/>
              <a:t>5</a:t>
            </a:fld>
            <a:endParaRPr lang="ja-JP" altLang="en-US"/>
          </a:p>
        </p:txBody>
      </p:sp>
    </p:spTree>
    <p:extLst>
      <p:ext uri="{BB962C8B-B14F-4D97-AF65-F5344CB8AC3E}">
        <p14:creationId xmlns:p14="http://schemas.microsoft.com/office/powerpoint/2010/main" val="1367490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32FD17-2C5B-92AA-BA78-CA444FB02D6D}"/>
              </a:ext>
            </a:extLst>
          </p:cNvPr>
          <p:cNvSpPr>
            <a:spLocks noGrp="1"/>
          </p:cNvSpPr>
          <p:nvPr>
            <p:ph type="title"/>
          </p:nvPr>
        </p:nvSpPr>
        <p:spPr/>
        <p:txBody>
          <a:bodyPr/>
          <a:lstStyle/>
          <a:p>
            <a:r>
              <a:rPr kumimoji="1" lang="ja-JP" altLang="en-US"/>
              <a:t>手法の限界</a:t>
            </a:r>
          </a:p>
        </p:txBody>
      </p:sp>
      <p:sp>
        <p:nvSpPr>
          <p:cNvPr id="3" name="コンテンツ プレースホルダー 2">
            <a:extLst>
              <a:ext uri="{FF2B5EF4-FFF2-40B4-BE49-F238E27FC236}">
                <a16:creationId xmlns:a16="http://schemas.microsoft.com/office/drawing/2014/main" id="{25ACE938-6288-485A-3063-D072969E8BAF}"/>
              </a:ext>
            </a:extLst>
          </p:cNvPr>
          <p:cNvSpPr>
            <a:spLocks noGrp="1"/>
          </p:cNvSpPr>
          <p:nvPr>
            <p:ph idx="1"/>
          </p:nvPr>
        </p:nvSpPr>
        <p:spPr/>
        <p:txBody>
          <a:bodyPr/>
          <a:lstStyle/>
          <a:p>
            <a:r>
              <a:rPr kumimoji="1" lang="ja-JP" altLang="en-US"/>
              <a:t>ターゲットタグの選定で適切なタグを選定できない</a:t>
            </a:r>
            <a:endParaRPr kumimoji="1" lang="en-US" altLang="ja-JP"/>
          </a:p>
          <a:p>
            <a:pPr lvl="1"/>
            <a:r>
              <a:rPr lang="ja-JP" altLang="en-US"/>
              <a:t>そもそも適切なタグが</a:t>
            </a:r>
            <a:r>
              <a:rPr lang="en-US" altLang="ja-JP"/>
              <a:t>SO</a:t>
            </a:r>
            <a:r>
              <a:rPr lang="ja-JP" altLang="en-US"/>
              <a:t>に存在しない</a:t>
            </a:r>
            <a:endParaRPr lang="en-US" altLang="ja-JP"/>
          </a:p>
          <a:p>
            <a:pPr lvl="1"/>
            <a:r>
              <a:rPr lang="ja-JP" altLang="en-US"/>
              <a:t>単語が省略されている形式を考慮できない</a:t>
            </a:r>
            <a:endParaRPr lang="en-US" altLang="ja-JP"/>
          </a:p>
          <a:p>
            <a:pPr lvl="1"/>
            <a:endParaRPr kumimoji="1" lang="ja-JP" altLang="en-US"/>
          </a:p>
        </p:txBody>
      </p:sp>
      <p:sp>
        <p:nvSpPr>
          <p:cNvPr id="4" name="スライド番号プレースホルダー 3">
            <a:extLst>
              <a:ext uri="{FF2B5EF4-FFF2-40B4-BE49-F238E27FC236}">
                <a16:creationId xmlns:a16="http://schemas.microsoft.com/office/drawing/2014/main" id="{E0DAD609-00BC-9618-8EEB-472E46002E3E}"/>
              </a:ext>
            </a:extLst>
          </p:cNvPr>
          <p:cNvSpPr>
            <a:spLocks noGrp="1"/>
          </p:cNvSpPr>
          <p:nvPr>
            <p:ph type="sldNum" sz="quarter" idx="12"/>
          </p:nvPr>
        </p:nvSpPr>
        <p:spPr/>
        <p:txBody>
          <a:bodyPr/>
          <a:lstStyle/>
          <a:p>
            <a:fld id="{B16735D3-C9E7-F649-AF37-A9D08763696D}" type="slidenum">
              <a:rPr lang="ja-JP" altLang="en-US" smtClean="0"/>
              <a:pPr/>
              <a:t>50</a:t>
            </a:fld>
            <a:endParaRPr lang="ja-JP" altLang="en-US"/>
          </a:p>
        </p:txBody>
      </p:sp>
      <p:graphicFrame>
        <p:nvGraphicFramePr>
          <p:cNvPr id="5" name="表 4">
            <a:extLst>
              <a:ext uri="{FF2B5EF4-FFF2-40B4-BE49-F238E27FC236}">
                <a16:creationId xmlns:a16="http://schemas.microsoft.com/office/drawing/2014/main" id="{EE393423-6CA9-AE7B-07FE-E94243F41DE2}"/>
              </a:ext>
            </a:extLst>
          </p:cNvPr>
          <p:cNvGraphicFramePr>
            <a:graphicFrameLocks noGrp="1"/>
          </p:cNvGraphicFramePr>
          <p:nvPr>
            <p:extLst>
              <p:ext uri="{D42A27DB-BD31-4B8C-83A1-F6EECF244321}">
                <p14:modId xmlns:p14="http://schemas.microsoft.com/office/powerpoint/2010/main" val="1109095784"/>
              </p:ext>
            </p:extLst>
          </p:nvPr>
        </p:nvGraphicFramePr>
        <p:xfrm>
          <a:off x="598049" y="3879558"/>
          <a:ext cx="7947901" cy="1985364"/>
        </p:xfrm>
        <a:graphic>
          <a:graphicData uri="http://schemas.openxmlformats.org/drawingml/2006/table">
            <a:tbl>
              <a:tblPr firstRow="1" bandRow="1">
                <a:tableStyleId>{5C22544A-7EE6-4342-B048-85BDC9FD1C3A}</a:tableStyleId>
              </a:tblPr>
              <a:tblGrid>
                <a:gridCol w="3684391">
                  <a:extLst>
                    <a:ext uri="{9D8B030D-6E8A-4147-A177-3AD203B41FA5}">
                      <a16:colId xmlns:a16="http://schemas.microsoft.com/office/drawing/2014/main" val="2860149756"/>
                    </a:ext>
                  </a:extLst>
                </a:gridCol>
                <a:gridCol w="2377440">
                  <a:extLst>
                    <a:ext uri="{9D8B030D-6E8A-4147-A177-3AD203B41FA5}">
                      <a16:colId xmlns:a16="http://schemas.microsoft.com/office/drawing/2014/main" val="145748252"/>
                    </a:ext>
                  </a:extLst>
                </a:gridCol>
                <a:gridCol w="1886070">
                  <a:extLst>
                    <a:ext uri="{9D8B030D-6E8A-4147-A177-3AD203B41FA5}">
                      <a16:colId xmlns:a16="http://schemas.microsoft.com/office/drawing/2014/main" val="784735740"/>
                    </a:ext>
                  </a:extLst>
                </a:gridCol>
              </a:tblGrid>
              <a:tr h="348771">
                <a:tc>
                  <a:txBody>
                    <a:bodyPr/>
                    <a:lstStyle/>
                    <a:p>
                      <a:pPr algn="ctr"/>
                      <a:r>
                        <a:rPr kumimoji="1" lang="ja-JP" altLang="en-US" sz="2000"/>
                        <a:t>項目</a:t>
                      </a:r>
                    </a:p>
                  </a:txBody>
                  <a:tcPr/>
                </a:tc>
                <a:tc>
                  <a:txBody>
                    <a:bodyPr/>
                    <a:lstStyle/>
                    <a:p>
                      <a:pPr algn="ctr"/>
                      <a:r>
                        <a:rPr kumimoji="1" lang="ja-JP" altLang="en-US" sz="2000"/>
                        <a:t>ターゲットタグ</a:t>
                      </a:r>
                    </a:p>
                  </a:txBody>
                  <a:tcPr/>
                </a:tc>
                <a:tc>
                  <a:txBody>
                    <a:bodyPr/>
                    <a:lstStyle/>
                    <a:p>
                      <a:pPr algn="ctr"/>
                      <a:r>
                        <a:rPr kumimoji="1" lang="ja-JP" altLang="en-US" sz="2000"/>
                        <a:t>評価</a:t>
                      </a:r>
                    </a:p>
                  </a:txBody>
                  <a:tcPr/>
                </a:tc>
                <a:extLst>
                  <a:ext uri="{0D108BD9-81ED-4DB2-BD59-A6C34878D82A}">
                    <a16:rowId xmlns:a16="http://schemas.microsoft.com/office/drawing/2014/main" val="1223974956"/>
                  </a:ext>
                </a:extLst>
              </a:tr>
              <a:tr h="397281">
                <a:tc>
                  <a:txBody>
                    <a:bodyPr/>
                    <a:lstStyle/>
                    <a:p>
                      <a:r>
                        <a:rPr lang="en-US" altLang="ja-JP" sz="2000"/>
                        <a:t>4.5. pass Statements</a:t>
                      </a:r>
                      <a:endParaRPr lang="en-US" sz="2000"/>
                    </a:p>
                  </a:txBody>
                  <a:tcPr anchor="ctr">
                    <a:solidFill>
                      <a:srgbClr val="E8E9F0"/>
                    </a:solidFill>
                  </a:tcPr>
                </a:tc>
                <a:tc>
                  <a:txBody>
                    <a:bodyPr/>
                    <a:lstStyle/>
                    <a:p>
                      <a:pPr algn="l" rtl="0" fontAlgn="b"/>
                      <a:r>
                        <a:rPr lang="en-US" altLang="ja-JP" sz="2000"/>
                        <a:t> statements</a:t>
                      </a:r>
                      <a:endParaRPr lang="en-US" altLang="ja-JP" sz="2000">
                        <a:effectLst/>
                      </a:endParaRPr>
                    </a:p>
                  </a:txBody>
                  <a:tcPr marL="28575" marR="28575" marT="19050" marB="19050" anchor="b">
                    <a:solidFill>
                      <a:srgbClr val="E8E9F0"/>
                    </a:solidFill>
                  </a:tcPr>
                </a:tc>
                <a:tc>
                  <a:txBody>
                    <a:bodyPr/>
                    <a:lstStyle/>
                    <a:p>
                      <a:pPr algn="ctr" rtl="0" fontAlgn="b"/>
                      <a:r>
                        <a:rPr lang="en-US" altLang="ja-JP" sz="2000">
                          <a:effectLst/>
                        </a:rPr>
                        <a:t>×(-)</a:t>
                      </a:r>
                    </a:p>
                  </a:txBody>
                  <a:tcPr marL="28575" marR="28575" marT="19050" marB="19050" anchor="b">
                    <a:solidFill>
                      <a:srgbClr val="E8E9F0"/>
                    </a:solidFill>
                  </a:tcPr>
                </a:tc>
                <a:extLst>
                  <a:ext uri="{0D108BD9-81ED-4DB2-BD59-A6C34878D82A}">
                    <a16:rowId xmlns:a16="http://schemas.microsoft.com/office/drawing/2014/main" val="2532361003"/>
                  </a:ext>
                </a:extLst>
              </a:tr>
              <a:tr h="397281">
                <a:tc>
                  <a:txBody>
                    <a:bodyPr/>
                    <a:lstStyle/>
                    <a:p>
                      <a:r>
                        <a:rPr lang="en-US" altLang="ja-JP" sz="2000"/>
                        <a:t>4.8.3. Special parameters </a:t>
                      </a:r>
                      <a:endParaRPr lang="en-US" sz="2000"/>
                    </a:p>
                  </a:txBody>
                  <a:tcPr anchor="ctr">
                    <a:solidFill>
                      <a:srgbClr val="E8E9F0"/>
                    </a:solidFill>
                  </a:tcPr>
                </a:tc>
                <a:tc>
                  <a:txBody>
                    <a:bodyPr/>
                    <a:lstStyle/>
                    <a:p>
                      <a:pPr algn="l" rtl="0" fontAlgn="b"/>
                      <a:r>
                        <a:rPr lang="en-US" altLang="ja-JP" sz="2000"/>
                        <a:t> parameters</a:t>
                      </a:r>
                      <a:endParaRPr lang="en-US" altLang="ja-JP" sz="2000">
                        <a:effectLst/>
                      </a:endParaRPr>
                    </a:p>
                  </a:txBody>
                  <a:tcPr marL="28575" marR="28575" marT="19050" marB="19050" anchor="b">
                    <a:solidFill>
                      <a:srgbClr val="E8E9F0"/>
                    </a:solidFill>
                  </a:tcPr>
                </a:tc>
                <a:tc>
                  <a:txBody>
                    <a:bodyPr/>
                    <a:lstStyle/>
                    <a:p>
                      <a:pPr algn="ctr" rtl="0" fontAlgn="b"/>
                      <a:r>
                        <a:rPr lang="en-US" altLang="ja-JP" sz="2000">
                          <a:effectLst/>
                        </a:rPr>
                        <a:t>×(-)</a:t>
                      </a:r>
                    </a:p>
                  </a:txBody>
                  <a:tcPr marL="28575" marR="28575" marT="19050" marB="19050" anchor="b">
                    <a:solidFill>
                      <a:srgbClr val="E8E9F0"/>
                    </a:solidFill>
                  </a:tcPr>
                </a:tc>
                <a:extLst>
                  <a:ext uri="{0D108BD9-81ED-4DB2-BD59-A6C34878D82A}">
                    <a16:rowId xmlns:a16="http://schemas.microsoft.com/office/drawing/2014/main" val="395450525"/>
                  </a:ext>
                </a:extLst>
              </a:tr>
              <a:tr h="397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000"/>
                        <a:t>4.8.4. Arbitrary Argument Lists </a:t>
                      </a:r>
                    </a:p>
                  </a:txBody>
                  <a:tcPr anchor="ctr">
                    <a:solidFill>
                      <a:srgbClr val="E8E9F0"/>
                    </a:solidFill>
                  </a:tcPr>
                </a:tc>
                <a:tc>
                  <a:txBody>
                    <a:bodyPr/>
                    <a:lstStyle/>
                    <a:p>
                      <a:pPr algn="l" rtl="0" fontAlgn="b"/>
                      <a:r>
                        <a:rPr lang="en-US" altLang="ja-JP" sz="2000"/>
                        <a:t> arguments</a:t>
                      </a:r>
                      <a:endParaRPr lang="en-US" altLang="ja-JP" sz="2000">
                        <a:effectLst/>
                      </a:endParaRPr>
                    </a:p>
                  </a:txBody>
                  <a:tcPr marL="28575" marR="28575" marT="19050" marB="19050" anchor="b">
                    <a:solidFill>
                      <a:srgbClr val="E8E9F0"/>
                    </a:solidFill>
                  </a:tcPr>
                </a:tc>
                <a:tc>
                  <a:txBody>
                    <a:bodyPr/>
                    <a:lstStyle/>
                    <a:p>
                      <a:pPr algn="ctr" rtl="0" fontAlgn="b"/>
                      <a:r>
                        <a:rPr lang="en-US" altLang="ja-JP" sz="2000">
                          <a:effectLst/>
                        </a:rPr>
                        <a:t>×(-)</a:t>
                      </a:r>
                    </a:p>
                  </a:txBody>
                  <a:tcPr marL="28575" marR="28575" marT="19050" marB="19050" anchor="b">
                    <a:solidFill>
                      <a:srgbClr val="E8E9F0"/>
                    </a:solidFill>
                  </a:tcPr>
                </a:tc>
                <a:extLst>
                  <a:ext uri="{0D108BD9-81ED-4DB2-BD59-A6C34878D82A}">
                    <a16:rowId xmlns:a16="http://schemas.microsoft.com/office/drawing/2014/main" val="1809277298"/>
                  </a:ext>
                </a:extLst>
              </a:tr>
              <a:tr h="397281">
                <a:tc>
                  <a:txBody>
                    <a:bodyPr/>
                    <a:lstStyle/>
                    <a:p>
                      <a:r>
                        <a:rPr lang="en-US" sz="2000" u="none">
                          <a:solidFill>
                            <a:schemeClr val="tx1"/>
                          </a:solidFill>
                        </a:rPr>
                        <a:t>4.8.7. Documentation Strings</a:t>
                      </a:r>
                    </a:p>
                  </a:txBody>
                  <a:tcPr anchor="ctr">
                    <a:solidFill>
                      <a:srgbClr val="E8E9F0"/>
                    </a:solidFill>
                  </a:tcPr>
                </a:tc>
                <a:tc>
                  <a:txBody>
                    <a:bodyPr/>
                    <a:lstStyle/>
                    <a:p>
                      <a:pPr algn="l" rtl="0" fontAlgn="b"/>
                      <a:r>
                        <a:rPr lang="en-US" altLang="ja-JP" sz="2000">
                          <a:effectLst/>
                        </a:rPr>
                        <a:t> documentation</a:t>
                      </a:r>
                    </a:p>
                  </a:txBody>
                  <a:tcPr marL="28575" marR="28575" marT="19050" marB="19050" anchor="b">
                    <a:solidFill>
                      <a:srgbClr val="E8E9F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2000">
                          <a:effectLst/>
                        </a:rPr>
                        <a:t>×(docstring)</a:t>
                      </a:r>
                    </a:p>
                  </a:txBody>
                  <a:tcPr marL="28575" marR="28575" marT="19050" marB="19050" anchor="b">
                    <a:solidFill>
                      <a:srgbClr val="E8E9F0"/>
                    </a:solidFill>
                  </a:tcPr>
                </a:tc>
                <a:extLst>
                  <a:ext uri="{0D108BD9-81ED-4DB2-BD59-A6C34878D82A}">
                    <a16:rowId xmlns:a16="http://schemas.microsoft.com/office/drawing/2014/main" val="1660992617"/>
                  </a:ext>
                </a:extLst>
              </a:tr>
            </a:tbl>
          </a:graphicData>
        </a:graphic>
      </p:graphicFrame>
    </p:spTree>
    <p:extLst>
      <p:ext uri="{BB962C8B-B14F-4D97-AF65-F5344CB8AC3E}">
        <p14:creationId xmlns:p14="http://schemas.microsoft.com/office/powerpoint/2010/main" val="19966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3F5AC-87D0-4577-AB3B-098D3D4C219F}"/>
              </a:ext>
            </a:extLst>
          </p:cNvPr>
          <p:cNvSpPr>
            <a:spLocks noGrp="1"/>
          </p:cNvSpPr>
          <p:nvPr>
            <p:ph type="title"/>
          </p:nvPr>
        </p:nvSpPr>
        <p:spPr/>
        <p:txBody>
          <a:bodyPr/>
          <a:lstStyle/>
          <a:p>
            <a:r>
              <a:rPr lang="en-US" altLang="ja-JP"/>
              <a:t>SO</a:t>
            </a:r>
            <a:r>
              <a:rPr lang="ja-JP" altLang="en-US"/>
              <a:t>の理解支援</a:t>
            </a:r>
            <a:endParaRPr lang="en-US" altLang="ja-JP"/>
          </a:p>
        </p:txBody>
      </p:sp>
      <p:sp>
        <p:nvSpPr>
          <p:cNvPr id="3" name="コンテンツ プレースホルダー 2">
            <a:extLst>
              <a:ext uri="{FF2B5EF4-FFF2-40B4-BE49-F238E27FC236}">
                <a16:creationId xmlns:a16="http://schemas.microsoft.com/office/drawing/2014/main" id="{7CCB821C-AE09-4580-A988-A31150FC906B}"/>
              </a:ext>
            </a:extLst>
          </p:cNvPr>
          <p:cNvSpPr>
            <a:spLocks noGrp="1"/>
          </p:cNvSpPr>
          <p:nvPr>
            <p:ph idx="1"/>
          </p:nvPr>
        </p:nvSpPr>
        <p:spPr>
          <a:xfrm>
            <a:off x="396000" y="1727999"/>
            <a:ext cx="8352000" cy="4734000"/>
          </a:xfrm>
        </p:spPr>
        <p:txBody>
          <a:bodyPr/>
          <a:lstStyle/>
          <a:p>
            <a:r>
              <a:rPr lang="en-US" altLang="ja-JP"/>
              <a:t>API</a:t>
            </a:r>
          </a:p>
          <a:p>
            <a:pPr lvl="1"/>
            <a:r>
              <a:rPr lang="en-US" altLang="ja-JP"/>
              <a:t>SO</a:t>
            </a:r>
            <a:r>
              <a:rPr lang="ja-JP" altLang="en-US"/>
              <a:t>から</a:t>
            </a:r>
            <a:r>
              <a:rPr lang="en-US" altLang="ja-JP"/>
              <a:t>API</a:t>
            </a:r>
            <a:r>
              <a:rPr lang="ja-JP" altLang="en-US"/>
              <a:t>ドキュメントへのリンクを作成する研究が</a:t>
            </a:r>
            <a:br>
              <a:rPr lang="en-US" altLang="ja-JP"/>
            </a:br>
            <a:r>
              <a:rPr lang="ja-JP" altLang="en-US"/>
              <a:t>存在する</a:t>
            </a:r>
            <a:r>
              <a:rPr lang="en-US" altLang="ja-JP" baseline="30000">
                <a:latin typeface="Yu Gothic" panose="020B0400000000000000" pitchFamily="34" charset="-128"/>
                <a:ea typeface="Yu Gothic" panose="020B0400000000000000" pitchFamily="34" charset="-128"/>
              </a:rPr>
              <a:t>[5]</a:t>
            </a:r>
            <a:endParaRPr lang="en-US" altLang="ja-JP"/>
          </a:p>
          <a:p>
            <a:r>
              <a:rPr lang="ja-JP" altLang="en-US"/>
              <a:t>プログラミング言語の基本機能</a:t>
            </a:r>
            <a:endParaRPr lang="en-US" altLang="ja-JP"/>
          </a:p>
          <a:p>
            <a:pPr lvl="1"/>
            <a:r>
              <a:rPr lang="ja-JP" altLang="en-US"/>
              <a:t>理解支援が存在しない</a:t>
            </a:r>
            <a:endParaRPr lang="en-US" altLang="ja-JP"/>
          </a:p>
        </p:txBody>
      </p:sp>
      <p:sp>
        <p:nvSpPr>
          <p:cNvPr id="4" name="スライド番号プレースホルダー 3">
            <a:extLst>
              <a:ext uri="{FF2B5EF4-FFF2-40B4-BE49-F238E27FC236}">
                <a16:creationId xmlns:a16="http://schemas.microsoft.com/office/drawing/2014/main" id="{DF09B91A-6750-401F-8C31-C2A2F86F983E}"/>
              </a:ext>
            </a:extLst>
          </p:cNvPr>
          <p:cNvSpPr>
            <a:spLocks noGrp="1"/>
          </p:cNvSpPr>
          <p:nvPr>
            <p:ph type="sldNum" sz="quarter" idx="12"/>
          </p:nvPr>
        </p:nvSpPr>
        <p:spPr/>
        <p:txBody>
          <a:bodyPr/>
          <a:lstStyle/>
          <a:p>
            <a:fld id="{B16735D3-C9E7-F649-AF37-A9D08763696D}" type="slidenum">
              <a:rPr lang="ja-JP" altLang="en-US" smtClean="0"/>
              <a:pPr/>
              <a:t>6</a:t>
            </a:fld>
            <a:endParaRPr lang="ja-JP" altLang="en-US"/>
          </a:p>
        </p:txBody>
      </p:sp>
      <p:sp>
        <p:nvSpPr>
          <p:cNvPr id="7" name="テキスト ボックス 6">
            <a:extLst>
              <a:ext uri="{FF2B5EF4-FFF2-40B4-BE49-F238E27FC236}">
                <a16:creationId xmlns:a16="http://schemas.microsoft.com/office/drawing/2014/main" id="{11F3D76C-7FB5-413F-8D81-6189DA9A0F6C}"/>
              </a:ext>
            </a:extLst>
          </p:cNvPr>
          <p:cNvSpPr txBox="1"/>
          <p:nvPr/>
        </p:nvSpPr>
        <p:spPr>
          <a:xfrm>
            <a:off x="396000" y="6454979"/>
            <a:ext cx="8201734" cy="246221"/>
          </a:xfrm>
          <a:prstGeom prst="rect">
            <a:avLst/>
          </a:prstGeom>
          <a:noFill/>
        </p:spPr>
        <p:txBody>
          <a:bodyPr wrap="square" rtlCol="0">
            <a:spAutoFit/>
          </a:bodyPr>
          <a:lstStyle/>
          <a:p>
            <a:r>
              <a:rPr kumimoji="1" lang="en-US" altLang="ja-JP" sz="1000"/>
              <a:t>[</a:t>
            </a:r>
            <a:r>
              <a:rPr lang="en-US" altLang="ja-JP" sz="1000"/>
              <a:t>5</a:t>
            </a:r>
            <a:r>
              <a:rPr kumimoji="1" lang="en-US" altLang="ja-JP" sz="1000"/>
              <a:t>] S. Subramanian et al., “Live </a:t>
            </a:r>
            <a:r>
              <a:rPr kumimoji="1" lang="en-US" altLang="ja-JP" sz="1000" err="1"/>
              <a:t>api</a:t>
            </a:r>
            <a:r>
              <a:rPr kumimoji="1" lang="en-US" altLang="ja-JP" sz="1000"/>
              <a:t> documentation,” Proc. ICSE, pp.643–652, 2014.</a:t>
            </a:r>
            <a:endParaRPr kumimoji="1" lang="ja-JP" altLang="en-US" sz="1000"/>
          </a:p>
        </p:txBody>
      </p:sp>
    </p:spTree>
    <p:extLst>
      <p:ext uri="{BB962C8B-B14F-4D97-AF65-F5344CB8AC3E}">
        <p14:creationId xmlns:p14="http://schemas.microsoft.com/office/powerpoint/2010/main" val="408954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3F5AC-87D0-4577-AB3B-098D3D4C219F}"/>
              </a:ext>
            </a:extLst>
          </p:cNvPr>
          <p:cNvSpPr>
            <a:spLocks noGrp="1"/>
          </p:cNvSpPr>
          <p:nvPr>
            <p:ph type="title"/>
          </p:nvPr>
        </p:nvSpPr>
        <p:spPr/>
        <p:txBody>
          <a:bodyPr/>
          <a:lstStyle/>
          <a:p>
            <a:r>
              <a:rPr lang="en-US" altLang="ja-JP"/>
              <a:t>SO</a:t>
            </a:r>
            <a:r>
              <a:rPr lang="ja-JP" altLang="en-US"/>
              <a:t>の理解支援</a:t>
            </a:r>
            <a:endParaRPr lang="en-US" altLang="ja-JP"/>
          </a:p>
        </p:txBody>
      </p:sp>
      <p:sp>
        <p:nvSpPr>
          <p:cNvPr id="3" name="コンテンツ プレースホルダー 2">
            <a:extLst>
              <a:ext uri="{FF2B5EF4-FFF2-40B4-BE49-F238E27FC236}">
                <a16:creationId xmlns:a16="http://schemas.microsoft.com/office/drawing/2014/main" id="{7CCB821C-AE09-4580-A988-A31150FC906B}"/>
              </a:ext>
            </a:extLst>
          </p:cNvPr>
          <p:cNvSpPr>
            <a:spLocks noGrp="1"/>
          </p:cNvSpPr>
          <p:nvPr>
            <p:ph idx="1"/>
          </p:nvPr>
        </p:nvSpPr>
        <p:spPr>
          <a:xfrm>
            <a:off x="396000" y="1727999"/>
            <a:ext cx="8352000" cy="4734000"/>
          </a:xfrm>
        </p:spPr>
        <p:txBody>
          <a:bodyPr/>
          <a:lstStyle/>
          <a:p>
            <a:r>
              <a:rPr lang="en-US" altLang="ja-JP"/>
              <a:t>API</a:t>
            </a:r>
          </a:p>
          <a:p>
            <a:pPr lvl="1"/>
            <a:r>
              <a:rPr lang="en-US" altLang="ja-JP"/>
              <a:t>SO</a:t>
            </a:r>
            <a:r>
              <a:rPr lang="ja-JP" altLang="en-US"/>
              <a:t>から</a:t>
            </a:r>
            <a:r>
              <a:rPr lang="en-US" altLang="ja-JP"/>
              <a:t>API</a:t>
            </a:r>
            <a:r>
              <a:rPr lang="ja-JP" altLang="en-US"/>
              <a:t>ドキュメントへのリンクを作成する研究が</a:t>
            </a:r>
            <a:br>
              <a:rPr lang="en-US" altLang="ja-JP"/>
            </a:br>
            <a:r>
              <a:rPr lang="ja-JP" altLang="en-US"/>
              <a:t>存在する</a:t>
            </a:r>
            <a:r>
              <a:rPr lang="en-US" altLang="ja-JP" baseline="30000">
                <a:latin typeface="Yu Gothic" panose="020B0400000000000000" pitchFamily="34" charset="-128"/>
                <a:ea typeface="Yu Gothic" panose="020B0400000000000000" pitchFamily="34" charset="-128"/>
              </a:rPr>
              <a:t>[5]</a:t>
            </a:r>
            <a:endParaRPr lang="en-US" altLang="ja-JP"/>
          </a:p>
          <a:p>
            <a:r>
              <a:rPr lang="ja-JP" altLang="en-US"/>
              <a:t>プログラミング言語の基本機能</a:t>
            </a:r>
            <a:endParaRPr lang="en-US" altLang="ja-JP"/>
          </a:p>
          <a:p>
            <a:pPr lvl="1"/>
            <a:r>
              <a:rPr lang="ja-JP" altLang="en-US"/>
              <a:t>理解支援が存在しない</a:t>
            </a:r>
            <a:endParaRPr lang="en-US" altLang="ja-JP"/>
          </a:p>
        </p:txBody>
      </p:sp>
      <p:sp>
        <p:nvSpPr>
          <p:cNvPr id="4" name="スライド番号プレースホルダー 3">
            <a:extLst>
              <a:ext uri="{FF2B5EF4-FFF2-40B4-BE49-F238E27FC236}">
                <a16:creationId xmlns:a16="http://schemas.microsoft.com/office/drawing/2014/main" id="{DF09B91A-6750-401F-8C31-C2A2F86F983E}"/>
              </a:ext>
            </a:extLst>
          </p:cNvPr>
          <p:cNvSpPr>
            <a:spLocks noGrp="1"/>
          </p:cNvSpPr>
          <p:nvPr>
            <p:ph type="sldNum" sz="quarter" idx="12"/>
          </p:nvPr>
        </p:nvSpPr>
        <p:spPr/>
        <p:txBody>
          <a:bodyPr/>
          <a:lstStyle/>
          <a:p>
            <a:fld id="{B16735D3-C9E7-F649-AF37-A9D08763696D}" type="slidenum">
              <a:rPr lang="ja-JP" altLang="en-US" smtClean="0"/>
              <a:pPr/>
              <a:t>7</a:t>
            </a:fld>
            <a:endParaRPr lang="ja-JP" altLang="en-US"/>
          </a:p>
        </p:txBody>
      </p:sp>
      <p:sp>
        <p:nvSpPr>
          <p:cNvPr id="6" name="テキスト ボックス 5">
            <a:extLst>
              <a:ext uri="{FF2B5EF4-FFF2-40B4-BE49-F238E27FC236}">
                <a16:creationId xmlns:a16="http://schemas.microsoft.com/office/drawing/2014/main" id="{F42A66F0-8C25-4008-8210-87BFB5FE1F4A}"/>
              </a:ext>
            </a:extLst>
          </p:cNvPr>
          <p:cNvSpPr txBox="1"/>
          <p:nvPr/>
        </p:nvSpPr>
        <p:spPr>
          <a:xfrm>
            <a:off x="396000" y="6454979"/>
            <a:ext cx="8201734" cy="246221"/>
          </a:xfrm>
          <a:prstGeom prst="rect">
            <a:avLst/>
          </a:prstGeom>
          <a:noFill/>
        </p:spPr>
        <p:txBody>
          <a:bodyPr wrap="square" rtlCol="0">
            <a:spAutoFit/>
          </a:bodyPr>
          <a:lstStyle/>
          <a:p>
            <a:r>
              <a:rPr kumimoji="1" lang="en-US" altLang="ja-JP" sz="1000"/>
              <a:t>[</a:t>
            </a:r>
            <a:r>
              <a:rPr lang="en-US" altLang="ja-JP" sz="1000"/>
              <a:t>5</a:t>
            </a:r>
            <a:r>
              <a:rPr kumimoji="1" lang="en-US" altLang="ja-JP" sz="1000"/>
              <a:t>] S. Subramanian et al., “Live </a:t>
            </a:r>
            <a:r>
              <a:rPr kumimoji="1" lang="en-US" altLang="ja-JP" sz="1000" err="1"/>
              <a:t>api</a:t>
            </a:r>
            <a:r>
              <a:rPr kumimoji="1" lang="en-US" altLang="ja-JP" sz="1000"/>
              <a:t> documentation,” Proc. ICSE, pp.643–652, 2014.</a:t>
            </a:r>
            <a:endParaRPr kumimoji="1" lang="ja-JP" altLang="en-US" sz="1000"/>
          </a:p>
        </p:txBody>
      </p:sp>
      <p:sp>
        <p:nvSpPr>
          <p:cNvPr id="5" name="角丸四角形吹き出し 4">
            <a:extLst>
              <a:ext uri="{FF2B5EF4-FFF2-40B4-BE49-F238E27FC236}">
                <a16:creationId xmlns:a16="http://schemas.microsoft.com/office/drawing/2014/main" id="{384A3B1B-28D2-8D72-AFFA-BC3B3A093E48}"/>
              </a:ext>
            </a:extLst>
          </p:cNvPr>
          <p:cNvSpPr/>
          <p:nvPr/>
        </p:nvSpPr>
        <p:spPr>
          <a:xfrm>
            <a:off x="572462" y="4791021"/>
            <a:ext cx="8352000" cy="1424757"/>
          </a:xfrm>
          <a:prstGeom prst="wedgeRoundRectCallout">
            <a:avLst>
              <a:gd name="adj1" fmla="val -4656"/>
              <a:gd name="adj2" fmla="val -115910"/>
              <a:gd name="adj3" fmla="val 1666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nSpc>
                <a:spcPct val="90000"/>
              </a:lnSpc>
              <a:spcBef>
                <a:spcPts val="300"/>
              </a:spcBef>
              <a:spcAft>
                <a:spcPts val="100"/>
              </a:spcAft>
            </a:pPr>
            <a:r>
              <a:rPr kumimoji="1" lang="ja-JP" altLang="en-US" sz="2800" spc="110" baseline="0">
                <a:solidFill>
                  <a:schemeClr val="tx1"/>
                </a:solidFill>
                <a:latin typeface="Segoe UI" panose="020B0502040204020203" pitchFamily="34" charset="0"/>
                <a:cs typeface="Segoe UI" panose="020B0502040204020203" pitchFamily="34" charset="0"/>
              </a:rPr>
              <a:t>理解支援が必要</a:t>
            </a:r>
            <a:endParaRPr kumimoji="1" lang="en-US" altLang="ja-JP" sz="2800" spc="110" baseline="0">
              <a:solidFill>
                <a:schemeClr val="tx1"/>
              </a:solidFill>
              <a:latin typeface="Segoe UI" panose="020B0502040204020203" pitchFamily="34" charset="0"/>
              <a:cs typeface="Segoe UI" panose="020B0502040204020203" pitchFamily="34" charset="0"/>
            </a:endParaRPr>
          </a:p>
          <a:p>
            <a:pPr lvl="1">
              <a:lnSpc>
                <a:spcPct val="90000"/>
              </a:lnSpc>
              <a:spcBef>
                <a:spcPts val="300"/>
              </a:spcBef>
              <a:spcAft>
                <a:spcPts val="100"/>
              </a:spcAft>
            </a:pPr>
            <a:r>
              <a:rPr kumimoji="1" lang="ja-JP" altLang="en-US" sz="2400" spc="110" baseline="0">
                <a:solidFill>
                  <a:schemeClr val="tx1"/>
                </a:solidFill>
                <a:latin typeface="Segoe UI" panose="020B0502040204020203" pitchFamily="34" charset="0"/>
                <a:cs typeface="Segoe UI" panose="020B0502040204020203" pitchFamily="34" charset="0"/>
              </a:rPr>
              <a:t>学習の初期段階で学ぶ事項であるため</a:t>
            </a:r>
            <a:br>
              <a:rPr kumimoji="1" lang="en-US" altLang="ja-JP" sz="2400" spc="110" baseline="0">
                <a:solidFill>
                  <a:schemeClr val="tx1"/>
                </a:solidFill>
                <a:latin typeface="Segoe UI" panose="020B0502040204020203" pitchFamily="34" charset="0"/>
                <a:cs typeface="Segoe UI" panose="020B0502040204020203" pitchFamily="34" charset="0"/>
              </a:rPr>
            </a:br>
            <a:r>
              <a:rPr kumimoji="1" lang="ja-JP" altLang="en-US" sz="2400" spc="110" baseline="0">
                <a:solidFill>
                  <a:schemeClr val="tx1"/>
                </a:solidFill>
                <a:latin typeface="Segoe UI" panose="020B0502040204020203" pitchFamily="34" charset="0"/>
                <a:cs typeface="Segoe UI" panose="020B0502040204020203" pitchFamily="34" charset="0"/>
              </a:rPr>
              <a:t>追加情報を自ら</a:t>
            </a:r>
            <a:r>
              <a:rPr lang="ja-JP" altLang="en-US" sz="2400" spc="110">
                <a:solidFill>
                  <a:schemeClr val="tx1"/>
                </a:solidFill>
                <a:latin typeface="Segoe UI" panose="020B0502040204020203" pitchFamily="34" charset="0"/>
                <a:cs typeface="Segoe UI" panose="020B0502040204020203" pitchFamily="34" charset="0"/>
              </a:rPr>
              <a:t>調べる</a:t>
            </a:r>
            <a:r>
              <a:rPr kumimoji="1" lang="ja-JP" altLang="en-US" sz="2400" spc="110" baseline="0">
                <a:solidFill>
                  <a:schemeClr val="tx1"/>
                </a:solidFill>
                <a:latin typeface="Segoe UI" panose="020B0502040204020203" pitchFamily="34" charset="0"/>
                <a:cs typeface="Segoe UI" panose="020B0502040204020203" pitchFamily="34" charset="0"/>
              </a:rPr>
              <a:t>こと</a:t>
            </a:r>
            <a:r>
              <a:rPr lang="ja-JP" altLang="en-US" sz="2400" spc="110">
                <a:solidFill>
                  <a:schemeClr val="tx1"/>
                </a:solidFill>
                <a:latin typeface="Segoe UI" panose="020B0502040204020203" pitchFamily="34" charset="0"/>
                <a:cs typeface="Segoe UI" panose="020B0502040204020203" pitchFamily="34" charset="0"/>
              </a:rPr>
              <a:t>が</a:t>
            </a:r>
            <a:r>
              <a:rPr kumimoji="1" lang="ja-JP" altLang="en-US" sz="2400" spc="110" baseline="0">
                <a:solidFill>
                  <a:schemeClr val="tx1"/>
                </a:solidFill>
                <a:latin typeface="Segoe UI" panose="020B0502040204020203" pitchFamily="34" charset="0"/>
                <a:cs typeface="Segoe UI" panose="020B0502040204020203" pitchFamily="34" charset="0"/>
              </a:rPr>
              <a:t>難しい</a:t>
            </a:r>
            <a:r>
              <a:rPr lang="ja-JP" altLang="en-US" sz="2400" spc="110">
                <a:solidFill>
                  <a:schemeClr val="tx1"/>
                </a:solidFill>
                <a:latin typeface="Segoe UI" panose="020B0502040204020203" pitchFamily="34" charset="0"/>
                <a:cs typeface="Segoe UI" panose="020B0502040204020203" pitchFamily="34" charset="0"/>
              </a:rPr>
              <a:t>場合も考えられる</a:t>
            </a:r>
            <a:endParaRPr lang="en-US" altLang="ja-JP" sz="2400" spc="11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056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32736D-A6A7-D848-7A89-FE7D92169341}"/>
              </a:ext>
            </a:extLst>
          </p:cNvPr>
          <p:cNvSpPr>
            <a:spLocks noGrp="1"/>
          </p:cNvSpPr>
          <p:nvPr>
            <p:ph type="title"/>
          </p:nvPr>
        </p:nvSpPr>
        <p:spPr/>
        <p:txBody>
          <a:bodyPr/>
          <a:lstStyle/>
          <a:p>
            <a:r>
              <a:rPr lang="ja-JP" altLang="en-US"/>
              <a:t>プログラミング学習時に利用するリソース</a:t>
            </a:r>
            <a:endParaRPr kumimoji="1" lang="ja-JP" altLang="en-US"/>
          </a:p>
        </p:txBody>
      </p:sp>
      <p:sp>
        <p:nvSpPr>
          <p:cNvPr id="3" name="コンテンツ プレースホルダー 2">
            <a:extLst>
              <a:ext uri="{FF2B5EF4-FFF2-40B4-BE49-F238E27FC236}">
                <a16:creationId xmlns:a16="http://schemas.microsoft.com/office/drawing/2014/main" id="{D86EBADE-54DB-19EA-3C71-6C5FED693951}"/>
              </a:ext>
            </a:extLst>
          </p:cNvPr>
          <p:cNvSpPr>
            <a:spLocks noGrp="1"/>
          </p:cNvSpPr>
          <p:nvPr>
            <p:ph idx="1"/>
          </p:nvPr>
        </p:nvSpPr>
        <p:spPr/>
        <p:txBody>
          <a:bodyPr/>
          <a:lstStyle/>
          <a:p>
            <a:r>
              <a:rPr kumimoji="1" lang="en-US" altLang="ja-JP"/>
              <a:t>Stack Overflow</a:t>
            </a:r>
          </a:p>
          <a:p>
            <a:pPr lvl="1"/>
            <a:r>
              <a:rPr kumimoji="1" lang="ja-JP" altLang="en-US"/>
              <a:t>プログラミングに特化した</a:t>
            </a:r>
            <a:r>
              <a:rPr kumimoji="1" lang="en-US" altLang="ja-JP"/>
              <a:t>Q&amp;A</a:t>
            </a:r>
            <a:r>
              <a:rPr kumimoji="1" lang="ja-JP" altLang="en-US"/>
              <a:t>サイト</a:t>
            </a:r>
            <a:endParaRPr lang="en-US" altLang="ja-JP"/>
          </a:p>
          <a:p>
            <a:pPr lvl="1"/>
            <a:r>
              <a:rPr lang="ja-JP" altLang="en-US"/>
              <a:t>エラーなど特定の問題に対処する場合に利用</a:t>
            </a:r>
            <a:endParaRPr lang="en-US" altLang="ja-JP"/>
          </a:p>
          <a:p>
            <a:endParaRPr kumimoji="1" lang="en-US" altLang="ja-JP"/>
          </a:p>
          <a:p>
            <a:r>
              <a:rPr kumimoji="1" lang="ja-JP" altLang="en-US"/>
              <a:t>言語ドキュメント</a:t>
            </a:r>
            <a:endParaRPr kumimoji="1" lang="en-US" altLang="ja-JP"/>
          </a:p>
          <a:p>
            <a:pPr lvl="1"/>
            <a:r>
              <a:rPr lang="ja-JP" altLang="en-US" b="0" i="0">
                <a:effectLst/>
                <a:latin typeface="Courier New" panose="02070309020205020404" pitchFamily="49" charset="0"/>
              </a:rPr>
              <a:t>プログラミング言語の基本機能について記載された</a:t>
            </a:r>
            <a:br>
              <a:rPr lang="en-US" altLang="ja-JP" b="0" i="0">
                <a:effectLst/>
                <a:latin typeface="Courier New" panose="02070309020205020404" pitchFamily="49" charset="0"/>
              </a:rPr>
            </a:br>
            <a:r>
              <a:rPr lang="ja-JP" altLang="en-US" b="0" i="0">
                <a:effectLst/>
                <a:latin typeface="Courier New" panose="02070309020205020404" pitchFamily="49" charset="0"/>
              </a:rPr>
              <a:t>公式ドキュメント</a:t>
            </a:r>
            <a:endParaRPr lang="en-US" altLang="ja-JP" b="0" i="0">
              <a:effectLst/>
              <a:latin typeface="Courier New" panose="02070309020205020404" pitchFamily="49" charset="0"/>
            </a:endParaRPr>
          </a:p>
          <a:p>
            <a:pPr lvl="2"/>
            <a:r>
              <a:rPr lang="ja-JP" altLang="en-US"/>
              <a:t>制御構造，プログラミング言語標準のデータ構造</a:t>
            </a:r>
            <a:endParaRPr lang="en-US" altLang="ja-JP"/>
          </a:p>
          <a:p>
            <a:pPr lvl="1"/>
            <a:r>
              <a:rPr kumimoji="1" lang="ja-JP" altLang="en-US"/>
              <a:t>プログラミング言語の基本機能を学ぶ</a:t>
            </a:r>
            <a:r>
              <a:rPr lang="ja-JP" altLang="en-US"/>
              <a:t>際</a:t>
            </a:r>
            <a:r>
              <a:rPr kumimoji="1" lang="ja-JP" altLang="en-US"/>
              <a:t>に利用</a:t>
            </a:r>
            <a:endParaRPr kumimoji="1" lang="en-US" altLang="ja-JP"/>
          </a:p>
        </p:txBody>
      </p:sp>
      <p:sp>
        <p:nvSpPr>
          <p:cNvPr id="4" name="スライド番号プレースホルダー 3">
            <a:extLst>
              <a:ext uri="{FF2B5EF4-FFF2-40B4-BE49-F238E27FC236}">
                <a16:creationId xmlns:a16="http://schemas.microsoft.com/office/drawing/2014/main" id="{B395E3AD-7C25-37EC-038C-42340702F960}"/>
              </a:ext>
            </a:extLst>
          </p:cNvPr>
          <p:cNvSpPr>
            <a:spLocks noGrp="1"/>
          </p:cNvSpPr>
          <p:nvPr>
            <p:ph type="sldNum" sz="quarter" idx="12"/>
          </p:nvPr>
        </p:nvSpPr>
        <p:spPr/>
        <p:txBody>
          <a:bodyPr/>
          <a:lstStyle/>
          <a:p>
            <a:fld id="{B16735D3-C9E7-F649-AF37-A9D08763696D}" type="slidenum">
              <a:rPr lang="ja-JP" altLang="en-US" smtClean="0"/>
              <a:pPr/>
              <a:t>8</a:t>
            </a:fld>
            <a:endParaRPr lang="ja-JP" altLang="en-US"/>
          </a:p>
        </p:txBody>
      </p:sp>
    </p:spTree>
    <p:extLst>
      <p:ext uri="{BB962C8B-B14F-4D97-AF65-F5344CB8AC3E}">
        <p14:creationId xmlns:p14="http://schemas.microsoft.com/office/powerpoint/2010/main" val="8960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FB7653-DADD-6587-C345-B949F8D4D00B}"/>
              </a:ext>
            </a:extLst>
          </p:cNvPr>
          <p:cNvSpPr>
            <a:spLocks noGrp="1"/>
          </p:cNvSpPr>
          <p:nvPr>
            <p:ph type="title"/>
          </p:nvPr>
        </p:nvSpPr>
        <p:spPr/>
        <p:txBody>
          <a:bodyPr/>
          <a:lstStyle/>
          <a:p>
            <a:r>
              <a:rPr lang="ja-JP" altLang="en-US"/>
              <a:t>言語ドキュメント</a:t>
            </a:r>
            <a:endParaRPr kumimoji="1" lang="ja-JP" altLang="en-US"/>
          </a:p>
        </p:txBody>
      </p:sp>
      <p:sp>
        <p:nvSpPr>
          <p:cNvPr id="3" name="コンテンツ プレースホルダー 2">
            <a:extLst>
              <a:ext uri="{FF2B5EF4-FFF2-40B4-BE49-F238E27FC236}">
                <a16:creationId xmlns:a16="http://schemas.microsoft.com/office/drawing/2014/main" id="{C4F880CD-63A7-F748-7D86-1DA28B45A454}"/>
              </a:ext>
            </a:extLst>
          </p:cNvPr>
          <p:cNvSpPr>
            <a:spLocks noGrp="1"/>
          </p:cNvSpPr>
          <p:nvPr>
            <p:ph idx="1"/>
          </p:nvPr>
        </p:nvSpPr>
        <p:spPr/>
        <p:txBody>
          <a:bodyPr/>
          <a:lstStyle/>
          <a:p>
            <a:pPr>
              <a:buNone/>
            </a:pPr>
            <a:r>
              <a:rPr lang="ja-JP" altLang="en-US"/>
              <a:t>プログラミング言語の基本機能を一通り学べる</a:t>
            </a:r>
            <a:endParaRPr kumimoji="1" lang="ja-JP" altLang="en-US"/>
          </a:p>
        </p:txBody>
      </p:sp>
      <p:sp>
        <p:nvSpPr>
          <p:cNvPr id="4" name="スライド番号プレースホルダー 3">
            <a:extLst>
              <a:ext uri="{FF2B5EF4-FFF2-40B4-BE49-F238E27FC236}">
                <a16:creationId xmlns:a16="http://schemas.microsoft.com/office/drawing/2014/main" id="{C5D63174-8C08-B447-EEE5-F153B69872C5}"/>
              </a:ext>
            </a:extLst>
          </p:cNvPr>
          <p:cNvSpPr>
            <a:spLocks noGrp="1"/>
          </p:cNvSpPr>
          <p:nvPr>
            <p:ph type="sldNum" sz="quarter" idx="12"/>
          </p:nvPr>
        </p:nvSpPr>
        <p:spPr/>
        <p:txBody>
          <a:bodyPr/>
          <a:lstStyle/>
          <a:p>
            <a:fld id="{B16735D3-C9E7-F649-AF37-A9D08763696D}" type="slidenum">
              <a:rPr lang="ja-JP" altLang="en-US" smtClean="0"/>
              <a:pPr/>
              <a:t>9</a:t>
            </a:fld>
            <a:endParaRPr lang="ja-JP" altLang="en-US"/>
          </a:p>
        </p:txBody>
      </p:sp>
      <p:pic>
        <p:nvPicPr>
          <p:cNvPr id="10" name="図 9">
            <a:extLst>
              <a:ext uri="{FF2B5EF4-FFF2-40B4-BE49-F238E27FC236}">
                <a16:creationId xmlns:a16="http://schemas.microsoft.com/office/drawing/2014/main" id="{E998A126-BE89-F6BF-01F2-9B5E6DA7DE82}"/>
              </a:ext>
            </a:extLst>
          </p:cNvPr>
          <p:cNvPicPr>
            <a:picLocks noChangeAspect="1"/>
          </p:cNvPicPr>
          <p:nvPr/>
        </p:nvPicPr>
        <p:blipFill>
          <a:blip r:embed="rId3"/>
          <a:stretch>
            <a:fillRect/>
          </a:stretch>
        </p:blipFill>
        <p:spPr>
          <a:xfrm>
            <a:off x="3923943" y="2759810"/>
            <a:ext cx="5062712" cy="3166496"/>
          </a:xfrm>
          <a:prstGeom prst="rect">
            <a:avLst/>
          </a:prstGeom>
          <a:ln>
            <a:noFill/>
          </a:ln>
        </p:spPr>
      </p:pic>
      <p:pic>
        <p:nvPicPr>
          <p:cNvPr id="6" name="図 5" descr="テーブル&#10;&#10;自動的に生成された説明">
            <a:extLst>
              <a:ext uri="{FF2B5EF4-FFF2-40B4-BE49-F238E27FC236}">
                <a16:creationId xmlns:a16="http://schemas.microsoft.com/office/drawing/2014/main" id="{7C295A90-24EB-9769-35EB-D057BB7763FF}"/>
              </a:ext>
            </a:extLst>
          </p:cNvPr>
          <p:cNvPicPr>
            <a:picLocks noChangeAspect="1"/>
          </p:cNvPicPr>
          <p:nvPr/>
        </p:nvPicPr>
        <p:blipFill>
          <a:blip r:embed="rId4"/>
          <a:stretch>
            <a:fillRect/>
          </a:stretch>
        </p:blipFill>
        <p:spPr>
          <a:xfrm>
            <a:off x="206841" y="3371561"/>
            <a:ext cx="3315528" cy="2977537"/>
          </a:xfrm>
          <a:prstGeom prst="rect">
            <a:avLst/>
          </a:prstGeom>
          <a:ln>
            <a:solidFill>
              <a:schemeClr val="tx1"/>
            </a:solidFill>
          </a:ln>
        </p:spPr>
      </p:pic>
      <p:sp>
        <p:nvSpPr>
          <p:cNvPr id="7" name="正方形/長方形 6">
            <a:extLst>
              <a:ext uri="{FF2B5EF4-FFF2-40B4-BE49-F238E27FC236}">
                <a16:creationId xmlns:a16="http://schemas.microsoft.com/office/drawing/2014/main" id="{81BF1AB6-7E36-3FC2-09D8-0B3F05368DA7}"/>
              </a:ext>
            </a:extLst>
          </p:cNvPr>
          <p:cNvSpPr/>
          <p:nvPr/>
        </p:nvSpPr>
        <p:spPr>
          <a:xfrm>
            <a:off x="3923944" y="2736722"/>
            <a:ext cx="1710238" cy="3186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8" name="正方形/長方形 7">
            <a:extLst>
              <a:ext uri="{FF2B5EF4-FFF2-40B4-BE49-F238E27FC236}">
                <a16:creationId xmlns:a16="http://schemas.microsoft.com/office/drawing/2014/main" id="{60EF8311-B4E8-2290-EE40-D330F3C93252}"/>
              </a:ext>
            </a:extLst>
          </p:cNvPr>
          <p:cNvSpPr/>
          <p:nvPr/>
        </p:nvSpPr>
        <p:spPr>
          <a:xfrm>
            <a:off x="5464127" y="2514961"/>
            <a:ext cx="1226473" cy="337021"/>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タイトル</a:t>
            </a:r>
          </a:p>
        </p:txBody>
      </p:sp>
      <p:sp>
        <p:nvSpPr>
          <p:cNvPr id="5" name="正方形/長方形 4">
            <a:extLst>
              <a:ext uri="{FF2B5EF4-FFF2-40B4-BE49-F238E27FC236}">
                <a16:creationId xmlns:a16="http://schemas.microsoft.com/office/drawing/2014/main" id="{606FC79F-5982-2EF6-87A2-BEB851AA1707}"/>
              </a:ext>
            </a:extLst>
          </p:cNvPr>
          <p:cNvSpPr/>
          <p:nvPr/>
        </p:nvSpPr>
        <p:spPr>
          <a:xfrm>
            <a:off x="3923943" y="3103953"/>
            <a:ext cx="5062711" cy="28525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a:solidFill>
                <a:schemeClr val="tx1"/>
              </a:solidFill>
              <a:latin typeface="Segoe UI" panose="020B0502040204020203" pitchFamily="34" charset="0"/>
              <a:cs typeface="Segoe UI" panose="020B0502040204020203" pitchFamily="34" charset="0"/>
            </a:endParaRPr>
          </a:p>
        </p:txBody>
      </p:sp>
      <p:sp>
        <p:nvSpPr>
          <p:cNvPr id="9" name="正方形/長方形 8">
            <a:extLst>
              <a:ext uri="{FF2B5EF4-FFF2-40B4-BE49-F238E27FC236}">
                <a16:creationId xmlns:a16="http://schemas.microsoft.com/office/drawing/2014/main" id="{F843463A-806A-7169-0FBC-9416F2FA8916}"/>
              </a:ext>
            </a:extLst>
          </p:cNvPr>
          <p:cNvSpPr/>
          <p:nvPr/>
        </p:nvSpPr>
        <p:spPr>
          <a:xfrm>
            <a:off x="7847108" y="2899442"/>
            <a:ext cx="1226473" cy="337021"/>
          </a:xfrm>
          <a:prstGeom prst="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lnSpc>
                <a:spcPct val="90000"/>
              </a:lnSpc>
              <a:spcBef>
                <a:spcPts val="300"/>
              </a:spcBef>
              <a:spcAft>
                <a:spcPts val="100"/>
              </a:spcAft>
            </a:pPr>
            <a:r>
              <a:rPr kumimoji="1" lang="ja-JP" altLang="en-US" sz="2000" spc="110" baseline="0">
                <a:solidFill>
                  <a:schemeClr val="tx1"/>
                </a:solidFill>
                <a:latin typeface="Segoe UI" panose="020B0502040204020203" pitchFamily="34" charset="0"/>
                <a:cs typeface="Segoe UI" panose="020B0502040204020203" pitchFamily="34" charset="0"/>
              </a:rPr>
              <a:t>本文</a:t>
            </a:r>
          </a:p>
        </p:txBody>
      </p:sp>
      <p:sp>
        <p:nvSpPr>
          <p:cNvPr id="11" name="テキスト ボックス 10">
            <a:extLst>
              <a:ext uri="{FF2B5EF4-FFF2-40B4-BE49-F238E27FC236}">
                <a16:creationId xmlns:a16="http://schemas.microsoft.com/office/drawing/2014/main" id="{4B6ABACE-29CA-F3F5-B3B6-BA8C2B794BFA}"/>
              </a:ext>
            </a:extLst>
          </p:cNvPr>
          <p:cNvSpPr txBox="1"/>
          <p:nvPr/>
        </p:nvSpPr>
        <p:spPr>
          <a:xfrm>
            <a:off x="187017" y="2618002"/>
            <a:ext cx="3315527" cy="707886"/>
          </a:xfrm>
          <a:prstGeom prst="rect">
            <a:avLst/>
          </a:prstGeom>
          <a:noFill/>
        </p:spPr>
        <p:txBody>
          <a:bodyPr wrap="square" rtlCol="0">
            <a:spAutoFit/>
          </a:bodyPr>
          <a:lstStyle/>
          <a:p>
            <a:r>
              <a:rPr kumimoji="1" lang="en-US" altLang="ja-JP" sz="2000"/>
              <a:t>Python Tutorial</a:t>
            </a:r>
            <a:r>
              <a:rPr kumimoji="1" lang="ja-JP" altLang="en-US" sz="2000"/>
              <a:t>の</a:t>
            </a:r>
            <a:endParaRPr kumimoji="1" lang="en-US" altLang="ja-JP" sz="2000"/>
          </a:p>
          <a:p>
            <a:r>
              <a:rPr kumimoji="1" lang="en-US" altLang="ja-JP" sz="2000"/>
              <a:t>5</a:t>
            </a:r>
            <a:r>
              <a:rPr kumimoji="1" lang="ja-JP" altLang="en-US" sz="2000"/>
              <a:t>章</a:t>
            </a:r>
            <a:r>
              <a:rPr kumimoji="1" lang="en-US" altLang="ja-JP" sz="2000"/>
              <a:t>(</a:t>
            </a:r>
            <a:r>
              <a:rPr kumimoji="1" lang="ja-JP" altLang="en-US" sz="2000"/>
              <a:t>データ構造</a:t>
            </a:r>
            <a:r>
              <a:rPr kumimoji="1" lang="en-US" altLang="ja-JP" sz="2000"/>
              <a:t>)</a:t>
            </a:r>
            <a:r>
              <a:rPr kumimoji="1" lang="ja-JP" altLang="en-US" sz="2000"/>
              <a:t>の項目一覧</a:t>
            </a:r>
          </a:p>
        </p:txBody>
      </p:sp>
    </p:spTree>
    <p:extLst>
      <p:ext uri="{BB962C8B-B14F-4D97-AF65-F5344CB8AC3E}">
        <p14:creationId xmlns:p14="http://schemas.microsoft.com/office/powerpoint/2010/main" val="798430434"/>
      </p:ext>
    </p:extLst>
  </p:cSld>
  <p:clrMapOvr>
    <a:masterClrMapping/>
  </p:clrMapOvr>
</p:sld>
</file>

<file path=ppt/theme/theme1.xml><?xml version="1.0" encoding="utf-8"?>
<a:theme xmlns:a="http://schemas.openxmlformats.org/drawingml/2006/main" name="higolab1-2">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sel_new">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2" id="{E4E7394B-5F57-47DA-AFBC-0A80AA1DFB2C}" vid="{98DCB294-0F08-4D70-AC54-04E1889CA95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higolab-modern1</Template>
  <TotalTime>0</TotalTime>
  <Words>5391</Words>
  <Application>Microsoft Macintosh PowerPoint</Application>
  <PresentationFormat>画面に合わせる (4:3)</PresentationFormat>
  <Paragraphs>971</Paragraphs>
  <Slides>50</Slides>
  <Notes>28</Notes>
  <HiddenSlides>19</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50</vt:i4>
      </vt:variant>
    </vt:vector>
  </HeadingPairs>
  <TitlesOfParts>
    <vt:vector size="59" baseType="lpstr">
      <vt:lpstr>HaranoAjiMincho-Regular-Identity-H</vt:lpstr>
      <vt:lpstr>游ゴシック</vt:lpstr>
      <vt:lpstr>游ゴシック</vt:lpstr>
      <vt:lpstr>Arial</vt:lpstr>
      <vt:lpstr>Cambria Math</vt:lpstr>
      <vt:lpstr>Courier New</vt:lpstr>
      <vt:lpstr>Helvetica</vt:lpstr>
      <vt:lpstr>Segoe UI</vt:lpstr>
      <vt:lpstr>higolab1-2</vt:lpstr>
      <vt:lpstr>事前学習済みモデルを用いた Stack Overflowと言語ドキュメントの紐づけ手法</vt:lpstr>
      <vt:lpstr>プログラミング学習</vt:lpstr>
      <vt:lpstr>プログラミング学習時に利用するリソース</vt:lpstr>
      <vt:lpstr>Stack Overflow（SO）</vt:lpstr>
      <vt:lpstr>学習者がSOを利用する際の問題点 </vt:lpstr>
      <vt:lpstr>SOの理解支援</vt:lpstr>
      <vt:lpstr>SOの理解支援</vt:lpstr>
      <vt:lpstr>プログラミング学習時に利用するリソース</vt:lpstr>
      <vt:lpstr>言語ドキュメント</vt:lpstr>
      <vt:lpstr>言語ドキュメントでの学習の問題点</vt:lpstr>
      <vt:lpstr>プログラミング学習における SOと言語ドキュメントの問題点</vt:lpstr>
      <vt:lpstr>SOと言語ドキュメントの紐づけ</vt:lpstr>
      <vt:lpstr>SOと言語ドキュメントの紐づけ</vt:lpstr>
      <vt:lpstr>SO → 言語ドキュメント</vt:lpstr>
      <vt:lpstr>言語ドキュメント → SO</vt:lpstr>
      <vt:lpstr>事前学習済みモデルを用いた SOと言語ドキュメントの紐づけ手法の提案</vt:lpstr>
      <vt:lpstr>STEP1: データセットの作成</vt:lpstr>
      <vt:lpstr>STEP1-1:ターゲットタグの選定</vt:lpstr>
      <vt:lpstr>事前学習済みモデルを用いた SOと言語ドキュメントの紐づけ手法の提案</vt:lpstr>
      <vt:lpstr>PowerPoint プレゼンテーション</vt:lpstr>
      <vt:lpstr>提案手法の適用実験：紐づけの精度を評価</vt:lpstr>
      <vt:lpstr>提案手法の適用実験：紐づけの精度を評価</vt:lpstr>
      <vt:lpstr>提案手法の適用実験の設定</vt:lpstr>
      <vt:lpstr>提案手法の適用実験の設定</vt:lpstr>
      <vt:lpstr>紐づけの評価指標</vt:lpstr>
      <vt:lpstr>ターゲットタグが付与された投稿での評価</vt:lpstr>
      <vt:lpstr>PowerPoint プレゼンテーション</vt:lpstr>
      <vt:lpstr>投稿に関連している言語ドキュメントの項目 が複数ある投稿での評価 </vt:lpstr>
      <vt:lpstr>投稿に関連している言語ドキュメントの項目 が複数ある投稿での評価 </vt:lpstr>
      <vt:lpstr>投稿に関連している言語ドキュメントの項目 が複数ある投稿での評価 </vt:lpstr>
      <vt:lpstr>まとめ</vt:lpstr>
      <vt:lpstr>Appendix</vt:lpstr>
      <vt:lpstr>モデルの学習</vt:lpstr>
      <vt:lpstr>評価指標の式</vt:lpstr>
      <vt:lpstr>項目ごとの訓練データの数（計47877）</vt:lpstr>
      <vt:lpstr>ターゲットタグの選定結果</vt:lpstr>
      <vt:lpstr>ターゲットタグの選定結果</vt:lpstr>
      <vt:lpstr>投稿に関連している言語ドキュメントの項目 が 1 つである投稿での評価 (項目ごと) </vt:lpstr>
      <vt:lpstr>項目ごとの訓練データの数</vt:lpstr>
      <vt:lpstr>投稿に関連している言語ドキュメントの項目 が 1 つである投稿での評価 (訓練データの数)</vt:lpstr>
      <vt:lpstr>投稿に関連している言語ドキュメントの項目 が 1 つである投稿での評価 (訓練データの数)</vt:lpstr>
      <vt:lpstr>投稿に関連している言語ドキュメントの項目 が 1 つである投稿での評価 (訓練データの数)</vt:lpstr>
      <vt:lpstr>ターゲットタグが付与されていない投稿 での評価</vt:lpstr>
      <vt:lpstr>ターゲットタグが付与されていない投稿 での評価</vt:lpstr>
      <vt:lpstr>ターゲットタグが付与されていない投稿 での評価</vt:lpstr>
      <vt:lpstr>PowerPoint プレゼンテーション</vt:lpstr>
      <vt:lpstr>言語ドキュメント→SOにおける 投稿の選択方法</vt:lpstr>
      <vt:lpstr>外部妥当性への脅威</vt:lpstr>
      <vt:lpstr>内部妥当性への脅威</vt:lpstr>
      <vt:lpstr>手法の限界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鬼塚 仙太郎</dc:creator>
  <cp:lastModifiedBy>ONIZUKA Sentaro</cp:lastModifiedBy>
  <cp:revision>1</cp:revision>
  <cp:lastPrinted>2023-12-01T03:36:40Z</cp:lastPrinted>
  <dcterms:created xsi:type="dcterms:W3CDTF">2023-06-28T05:13:36Z</dcterms:created>
  <dcterms:modified xsi:type="dcterms:W3CDTF">2024-02-07T04:24:01Z</dcterms:modified>
</cp:coreProperties>
</file>