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41"/>
  </p:notesMasterIdLst>
  <p:sldIdLst>
    <p:sldId id="256" r:id="rId2"/>
    <p:sldId id="348" r:id="rId3"/>
    <p:sldId id="350" r:id="rId4"/>
    <p:sldId id="420" r:id="rId5"/>
    <p:sldId id="408" r:id="rId6"/>
    <p:sldId id="284" r:id="rId7"/>
    <p:sldId id="285" r:id="rId8"/>
    <p:sldId id="287" r:id="rId9"/>
    <p:sldId id="309" r:id="rId10"/>
    <p:sldId id="322" r:id="rId11"/>
    <p:sldId id="334" r:id="rId12"/>
    <p:sldId id="337" r:id="rId13"/>
    <p:sldId id="409" r:id="rId14"/>
    <p:sldId id="324" r:id="rId15"/>
    <p:sldId id="296" r:id="rId16"/>
    <p:sldId id="305" r:id="rId17"/>
    <p:sldId id="418" r:id="rId18"/>
    <p:sldId id="379" r:id="rId19"/>
    <p:sldId id="276" r:id="rId20"/>
    <p:sldId id="377" r:id="rId21"/>
    <p:sldId id="382" r:id="rId22"/>
    <p:sldId id="395" r:id="rId23"/>
    <p:sldId id="402" r:id="rId24"/>
    <p:sldId id="401" r:id="rId25"/>
    <p:sldId id="374" r:id="rId26"/>
    <p:sldId id="375" r:id="rId27"/>
    <p:sldId id="376" r:id="rId28"/>
    <p:sldId id="414" r:id="rId29"/>
    <p:sldId id="392" r:id="rId30"/>
    <p:sldId id="391" r:id="rId31"/>
    <p:sldId id="403" r:id="rId32"/>
    <p:sldId id="415" r:id="rId33"/>
    <p:sldId id="416" r:id="rId34"/>
    <p:sldId id="386" r:id="rId35"/>
    <p:sldId id="388" r:id="rId36"/>
    <p:sldId id="417" r:id="rId37"/>
    <p:sldId id="387" r:id="rId38"/>
    <p:sldId id="389" r:id="rId39"/>
    <p:sldId id="407" r:id="rId40"/>
  </p:sldIdLst>
  <p:sldSz cx="9144000" cy="6858000" type="screen4x3"/>
  <p:notesSz cx="6805613" cy="9939338"/>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AD8"/>
    <a:srgbClr val="F4D2F4"/>
    <a:srgbClr val="F6E7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443"/>
    <p:restoredTop sz="77503"/>
  </p:normalViewPr>
  <p:slideViewPr>
    <p:cSldViewPr snapToGrid="0">
      <p:cViewPr varScale="1">
        <p:scale>
          <a:sx n="97" d="100"/>
          <a:sy n="97" d="100"/>
        </p:scale>
        <p:origin x="128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Users/fujiwarayuma/evaluation/result2/testTime/summary.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101292323029694E-2"/>
          <c:y val="6.4801330148180472E-2"/>
          <c:w val="0.73793834588241103"/>
          <c:h val="0.73626203564921111"/>
        </c:manualLayout>
      </c:layout>
      <c:barChart>
        <c:barDir val="col"/>
        <c:grouping val="stacked"/>
        <c:varyColors val="0"/>
        <c:ser>
          <c:idx val="0"/>
          <c:order val="0"/>
          <c:tx>
            <c:strRef>
              <c:f>Sheet1!$K$4</c:f>
              <c:strCache>
                <c:ptCount val="1"/>
                <c:pt idx="0">
                  <c:v>テスト実行時間</c:v>
                </c:pt>
              </c:strCache>
            </c:strRef>
          </c:tx>
          <c:spPr>
            <a:solidFill>
              <a:schemeClr val="accent1"/>
            </a:solidFill>
            <a:ln>
              <a:noFill/>
            </a:ln>
            <a:effectLst/>
          </c:spPr>
          <c:invertIfNegative val="0"/>
          <c:dPt>
            <c:idx val="2"/>
            <c:invertIfNegative val="0"/>
            <c:bubble3D val="0"/>
            <c:spPr>
              <a:solidFill>
                <a:srgbClr val="F4D2F4"/>
              </a:solidFill>
              <a:ln>
                <a:noFill/>
              </a:ln>
              <a:effectLst/>
            </c:spPr>
            <c:extLst>
              <c:ext xmlns:c16="http://schemas.microsoft.com/office/drawing/2014/chart" uri="{C3380CC4-5D6E-409C-BE32-E72D297353CC}">
                <c16:uniqueId val="{00000002-5A4F-E746-B53E-41CE662F2F0C}"/>
              </c:ext>
            </c:extLst>
          </c:dPt>
          <c:dPt>
            <c:idx val="6"/>
            <c:invertIfNegative val="0"/>
            <c:bubble3D val="0"/>
            <c:spPr>
              <a:solidFill>
                <a:srgbClr val="F4D2F4"/>
              </a:solidFill>
              <a:ln>
                <a:noFill/>
              </a:ln>
              <a:effectLst/>
            </c:spPr>
            <c:extLst>
              <c:ext xmlns:c16="http://schemas.microsoft.com/office/drawing/2014/chart" uri="{C3380CC4-5D6E-409C-BE32-E72D297353CC}">
                <c16:uniqueId val="{00000000-5A4F-E746-B53E-41CE662F2F0C}"/>
              </c:ext>
            </c:extLst>
          </c:dPt>
          <c:dPt>
            <c:idx val="10"/>
            <c:invertIfNegative val="0"/>
            <c:bubble3D val="0"/>
            <c:spPr>
              <a:solidFill>
                <a:srgbClr val="F4D2F4"/>
              </a:solidFill>
              <a:ln>
                <a:noFill/>
              </a:ln>
              <a:effectLst/>
            </c:spPr>
            <c:extLst>
              <c:ext xmlns:c16="http://schemas.microsoft.com/office/drawing/2014/chart" uri="{C3380CC4-5D6E-409C-BE32-E72D297353CC}">
                <c16:uniqueId val="{00000004-5A4F-E746-B53E-41CE662F2F0C}"/>
              </c:ext>
            </c:extLst>
          </c:dPt>
          <c:dPt>
            <c:idx val="14"/>
            <c:invertIfNegative val="0"/>
            <c:bubble3D val="0"/>
            <c:spPr>
              <a:solidFill>
                <a:srgbClr val="F4D2F4"/>
              </a:solidFill>
              <a:ln>
                <a:noFill/>
              </a:ln>
              <a:effectLst/>
            </c:spPr>
            <c:extLst>
              <c:ext xmlns:c16="http://schemas.microsoft.com/office/drawing/2014/chart" uri="{C3380CC4-5D6E-409C-BE32-E72D297353CC}">
                <c16:uniqueId val="{00000006-5A4F-E746-B53E-41CE662F2F0C}"/>
              </c:ext>
            </c:extLst>
          </c:dPt>
          <c:dPt>
            <c:idx val="18"/>
            <c:invertIfNegative val="0"/>
            <c:bubble3D val="0"/>
            <c:spPr>
              <a:solidFill>
                <a:srgbClr val="F4D2F4"/>
              </a:solidFill>
              <a:ln>
                <a:noFill/>
              </a:ln>
              <a:effectLst/>
            </c:spPr>
            <c:extLst>
              <c:ext xmlns:c16="http://schemas.microsoft.com/office/drawing/2014/chart" uri="{C3380CC4-5D6E-409C-BE32-E72D297353CC}">
                <c16:uniqueId val="{00000008-5A4F-E746-B53E-41CE662F2F0C}"/>
              </c:ext>
            </c:extLst>
          </c:dPt>
          <c:dPt>
            <c:idx val="22"/>
            <c:invertIfNegative val="0"/>
            <c:bubble3D val="0"/>
            <c:spPr>
              <a:solidFill>
                <a:srgbClr val="F4D2F4"/>
              </a:solidFill>
              <a:ln>
                <a:noFill/>
              </a:ln>
              <a:effectLst/>
            </c:spPr>
            <c:extLst>
              <c:ext xmlns:c16="http://schemas.microsoft.com/office/drawing/2014/chart" uri="{C3380CC4-5D6E-409C-BE32-E72D297353CC}">
                <c16:uniqueId val="{0000000A-5A4F-E746-B53E-41CE662F2F0C}"/>
              </c:ext>
            </c:extLst>
          </c:dPt>
          <c:dPt>
            <c:idx val="26"/>
            <c:invertIfNegative val="0"/>
            <c:bubble3D val="0"/>
            <c:spPr>
              <a:solidFill>
                <a:srgbClr val="F4D2F4"/>
              </a:solidFill>
              <a:ln>
                <a:noFill/>
              </a:ln>
              <a:effectLst/>
            </c:spPr>
            <c:extLst>
              <c:ext xmlns:c16="http://schemas.microsoft.com/office/drawing/2014/chart" uri="{C3380CC4-5D6E-409C-BE32-E72D297353CC}">
                <c16:uniqueId val="{0000000C-5A4F-E746-B53E-41CE662F2F0C}"/>
              </c:ext>
            </c:extLst>
          </c:dPt>
          <c:cat>
            <c:strRef>
              <c:f>Sheet1!$I$5:$I$31</c:f>
              <c:strCache>
                <c:ptCount val="25"/>
                <c:pt idx="0">
                  <c:v>commons-ci</c:v>
                </c:pt>
                <c:pt idx="4">
                  <c:v>hilbert-curve</c:v>
                </c:pt>
                <c:pt idx="8">
                  <c:v>commons-jxpath</c:v>
                </c:pt>
                <c:pt idx="12">
                  <c:v>jackson-xml</c:v>
                </c:pt>
                <c:pt idx="16">
                  <c:v>jitwatch</c:v>
                </c:pt>
                <c:pt idx="20">
                  <c:v>NuProcess</c:v>
                </c:pt>
                <c:pt idx="24">
                  <c:v>commons-net</c:v>
                </c:pt>
              </c:strCache>
              <c:extLst/>
            </c:strRef>
          </c:cat>
          <c:val>
            <c:numRef>
              <c:f>Sheet1!$K$5:$K$31</c:f>
              <c:numCache>
                <c:formatCode>General</c:formatCode>
                <c:ptCount val="27"/>
                <c:pt idx="0">
                  <c:v>13.250102040816325</c:v>
                </c:pt>
                <c:pt idx="1">
                  <c:v>5.3071020408163259</c:v>
                </c:pt>
                <c:pt idx="2">
                  <c:v>5.8337959183673487</c:v>
                </c:pt>
                <c:pt idx="4">
                  <c:v>14.654363636363634</c:v>
                </c:pt>
                <c:pt idx="5">
                  <c:v>6.1523636363636367</c:v>
                </c:pt>
                <c:pt idx="6">
                  <c:v>3.5599523809523816</c:v>
                </c:pt>
                <c:pt idx="8">
                  <c:v>18.772575757575762</c:v>
                </c:pt>
                <c:pt idx="9">
                  <c:v>11.285606060606062</c:v>
                </c:pt>
                <c:pt idx="10">
                  <c:v>7.1674848484848468</c:v>
                </c:pt>
                <c:pt idx="12">
                  <c:v>19.732142857142858</c:v>
                </c:pt>
                <c:pt idx="13">
                  <c:v>18.503714285714288</c:v>
                </c:pt>
                <c:pt idx="14">
                  <c:v>12.804333333333332</c:v>
                </c:pt>
                <c:pt idx="16">
                  <c:v>38.907307692307697</c:v>
                </c:pt>
                <c:pt idx="17">
                  <c:v>24.728230769230763</c:v>
                </c:pt>
                <c:pt idx="18">
                  <c:v>10.463615384615386</c:v>
                </c:pt>
                <c:pt idx="20">
                  <c:v>65</c:v>
                </c:pt>
                <c:pt idx="21">
                  <c:v>54.390058823529408</c:v>
                </c:pt>
                <c:pt idx="22">
                  <c:v>50.195470588235303</c:v>
                </c:pt>
                <c:pt idx="24">
                  <c:v>123.95833333333333</c:v>
                </c:pt>
                <c:pt idx="25">
                  <c:v>20.972312499999997</c:v>
                </c:pt>
                <c:pt idx="26">
                  <c:v>10.909708333333334</c:v>
                </c:pt>
              </c:numCache>
            </c:numRef>
          </c:val>
          <c:extLst>
            <c:ext xmlns:c16="http://schemas.microsoft.com/office/drawing/2014/chart" uri="{C3380CC4-5D6E-409C-BE32-E72D297353CC}">
              <c16:uniqueId val="{00000000-6D64-234B-9B98-56C31BBB0D73}"/>
            </c:ext>
          </c:extLst>
        </c:ser>
        <c:ser>
          <c:idx val="1"/>
          <c:order val="1"/>
          <c:tx>
            <c:strRef>
              <c:f>Sheet1!$L$4</c:f>
              <c:strCache>
                <c:ptCount val="1"/>
                <c:pt idx="0">
                  <c:v>オーバーヘッド</c:v>
                </c:pt>
              </c:strCache>
            </c:strRef>
          </c:tx>
          <c:spPr>
            <a:solidFill>
              <a:schemeClr val="accent2"/>
            </a:solidFill>
            <a:ln>
              <a:noFill/>
            </a:ln>
            <a:effectLst/>
          </c:spPr>
          <c:invertIfNegative val="0"/>
          <c:dPt>
            <c:idx val="2"/>
            <c:invertIfNegative val="0"/>
            <c:bubble3D val="0"/>
            <c:spPr>
              <a:solidFill>
                <a:srgbClr val="FF0000"/>
              </a:solidFill>
              <a:ln>
                <a:noFill/>
              </a:ln>
              <a:effectLst/>
            </c:spPr>
            <c:extLst>
              <c:ext xmlns:c16="http://schemas.microsoft.com/office/drawing/2014/chart" uri="{C3380CC4-5D6E-409C-BE32-E72D297353CC}">
                <c16:uniqueId val="{00000003-5A4F-E746-B53E-41CE662F2F0C}"/>
              </c:ext>
            </c:extLst>
          </c:dPt>
          <c:dPt>
            <c:idx val="6"/>
            <c:invertIfNegative val="0"/>
            <c:bubble3D val="0"/>
            <c:spPr>
              <a:solidFill>
                <a:srgbClr val="FF0000"/>
              </a:solidFill>
              <a:ln>
                <a:noFill/>
              </a:ln>
              <a:effectLst/>
            </c:spPr>
            <c:extLst>
              <c:ext xmlns:c16="http://schemas.microsoft.com/office/drawing/2014/chart" uri="{C3380CC4-5D6E-409C-BE32-E72D297353CC}">
                <c16:uniqueId val="{00000001-5A4F-E746-B53E-41CE662F2F0C}"/>
              </c:ext>
            </c:extLst>
          </c:dPt>
          <c:dPt>
            <c:idx val="10"/>
            <c:invertIfNegative val="0"/>
            <c:bubble3D val="0"/>
            <c:spPr>
              <a:solidFill>
                <a:srgbClr val="FF0000"/>
              </a:solidFill>
              <a:ln>
                <a:noFill/>
              </a:ln>
              <a:effectLst/>
            </c:spPr>
            <c:extLst>
              <c:ext xmlns:c16="http://schemas.microsoft.com/office/drawing/2014/chart" uri="{C3380CC4-5D6E-409C-BE32-E72D297353CC}">
                <c16:uniqueId val="{00000005-5A4F-E746-B53E-41CE662F2F0C}"/>
              </c:ext>
            </c:extLst>
          </c:dPt>
          <c:dPt>
            <c:idx val="14"/>
            <c:invertIfNegative val="0"/>
            <c:bubble3D val="0"/>
            <c:spPr>
              <a:solidFill>
                <a:srgbClr val="FF0000"/>
              </a:solidFill>
              <a:ln>
                <a:noFill/>
              </a:ln>
              <a:effectLst/>
            </c:spPr>
            <c:extLst>
              <c:ext xmlns:c16="http://schemas.microsoft.com/office/drawing/2014/chart" uri="{C3380CC4-5D6E-409C-BE32-E72D297353CC}">
                <c16:uniqueId val="{00000007-5A4F-E746-B53E-41CE662F2F0C}"/>
              </c:ext>
            </c:extLst>
          </c:dPt>
          <c:dPt>
            <c:idx val="18"/>
            <c:invertIfNegative val="0"/>
            <c:bubble3D val="0"/>
            <c:spPr>
              <a:solidFill>
                <a:srgbClr val="FF0000"/>
              </a:solidFill>
              <a:ln>
                <a:noFill/>
              </a:ln>
              <a:effectLst/>
            </c:spPr>
            <c:extLst>
              <c:ext xmlns:c16="http://schemas.microsoft.com/office/drawing/2014/chart" uri="{C3380CC4-5D6E-409C-BE32-E72D297353CC}">
                <c16:uniqueId val="{00000009-5A4F-E746-B53E-41CE662F2F0C}"/>
              </c:ext>
            </c:extLst>
          </c:dPt>
          <c:dPt>
            <c:idx val="22"/>
            <c:invertIfNegative val="0"/>
            <c:bubble3D val="0"/>
            <c:spPr>
              <a:solidFill>
                <a:srgbClr val="FF0000"/>
              </a:solidFill>
              <a:ln>
                <a:noFill/>
              </a:ln>
              <a:effectLst/>
            </c:spPr>
            <c:extLst>
              <c:ext xmlns:c16="http://schemas.microsoft.com/office/drawing/2014/chart" uri="{C3380CC4-5D6E-409C-BE32-E72D297353CC}">
                <c16:uniqueId val="{0000000B-5A4F-E746-B53E-41CE662F2F0C}"/>
              </c:ext>
            </c:extLst>
          </c:dPt>
          <c:dPt>
            <c:idx val="26"/>
            <c:invertIfNegative val="0"/>
            <c:bubble3D val="0"/>
            <c:spPr>
              <a:solidFill>
                <a:srgbClr val="FF0000"/>
              </a:solidFill>
              <a:ln>
                <a:noFill/>
              </a:ln>
              <a:effectLst/>
            </c:spPr>
            <c:extLst>
              <c:ext xmlns:c16="http://schemas.microsoft.com/office/drawing/2014/chart" uri="{C3380CC4-5D6E-409C-BE32-E72D297353CC}">
                <c16:uniqueId val="{0000000D-5A4F-E746-B53E-41CE662F2F0C}"/>
              </c:ext>
            </c:extLst>
          </c:dPt>
          <c:cat>
            <c:strRef>
              <c:f>Sheet1!$I$5:$I$31</c:f>
              <c:strCache>
                <c:ptCount val="25"/>
                <c:pt idx="0">
                  <c:v>commons-ci</c:v>
                </c:pt>
                <c:pt idx="4">
                  <c:v>hilbert-curve</c:v>
                </c:pt>
                <c:pt idx="8">
                  <c:v>commons-jxpath</c:v>
                </c:pt>
                <c:pt idx="12">
                  <c:v>jackson-xml</c:v>
                </c:pt>
                <c:pt idx="16">
                  <c:v>jitwatch</c:v>
                </c:pt>
                <c:pt idx="20">
                  <c:v>NuProcess</c:v>
                </c:pt>
                <c:pt idx="24">
                  <c:v>commons-net</c:v>
                </c:pt>
              </c:strCache>
              <c:extLst/>
            </c:strRef>
          </c:cat>
          <c:val>
            <c:numRef>
              <c:f>Sheet1!$L$5:$L$31</c:f>
              <c:numCache>
                <c:formatCode>General</c:formatCode>
                <c:ptCount val="27"/>
                <c:pt idx="1">
                  <c:v>4.7869795918367339</c:v>
                </c:pt>
                <c:pt idx="2">
                  <c:v>6.6607551020408167</c:v>
                </c:pt>
                <c:pt idx="5">
                  <c:v>1.2489999999999979</c:v>
                </c:pt>
                <c:pt idx="6">
                  <c:v>16.438638528138526</c:v>
                </c:pt>
                <c:pt idx="9">
                  <c:v>5.0115454545454536</c:v>
                </c:pt>
                <c:pt idx="10">
                  <c:v>18.65069696969697</c:v>
                </c:pt>
                <c:pt idx="13">
                  <c:v>8.9074285714285644</c:v>
                </c:pt>
                <c:pt idx="14">
                  <c:v>12.12208771929825</c:v>
                </c:pt>
                <c:pt idx="17">
                  <c:v>2.1955384615384652</c:v>
                </c:pt>
                <c:pt idx="18">
                  <c:v>8.0944679487179467</c:v>
                </c:pt>
                <c:pt idx="21">
                  <c:v>1.4788235294117626</c:v>
                </c:pt>
                <c:pt idx="22">
                  <c:v>3.5488823529411704</c:v>
                </c:pt>
                <c:pt idx="25">
                  <c:v>6.8753958333333358</c:v>
                </c:pt>
                <c:pt idx="26">
                  <c:v>11.033354166666665</c:v>
                </c:pt>
              </c:numCache>
            </c:numRef>
          </c:val>
          <c:extLst>
            <c:ext xmlns:c16="http://schemas.microsoft.com/office/drawing/2014/chart" uri="{C3380CC4-5D6E-409C-BE32-E72D297353CC}">
              <c16:uniqueId val="{00000001-6D64-234B-9B98-56C31BBB0D73}"/>
            </c:ext>
          </c:extLst>
        </c:ser>
        <c:dLbls>
          <c:showLegendKey val="0"/>
          <c:showVal val="0"/>
          <c:showCatName val="0"/>
          <c:showSerName val="0"/>
          <c:showPercent val="0"/>
          <c:showBubbleSize val="0"/>
        </c:dLbls>
        <c:gapWidth val="150"/>
        <c:overlap val="100"/>
        <c:axId val="1726297344"/>
        <c:axId val="1649040832"/>
      </c:barChart>
      <c:catAx>
        <c:axId val="1726297344"/>
        <c:scaling>
          <c:orientation val="minMax"/>
        </c:scaling>
        <c:delete val="1"/>
        <c:axPos val="b"/>
        <c:numFmt formatCode="General" sourceLinked="1"/>
        <c:majorTickMark val="none"/>
        <c:minorTickMark val="none"/>
        <c:tickLblPos val="nextTo"/>
        <c:crossAx val="1649040832"/>
        <c:crosses val="autoZero"/>
        <c:auto val="1"/>
        <c:lblAlgn val="ctr"/>
        <c:lblOffset val="100"/>
        <c:noMultiLvlLbl val="0"/>
      </c:catAx>
      <c:valAx>
        <c:axId val="16490408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sz="1200">
                    <a:latin typeface="MS PGothic" panose="020B0600070205080204" pitchFamily="34" charset="-128"/>
                    <a:ea typeface="MS PGothic" panose="020B0600070205080204" pitchFamily="34" charset="-128"/>
                  </a:rPr>
                  <a:t>エンドツーエンド時間</a:t>
                </a:r>
                <a:r>
                  <a:rPr lang="en-US" altLang="ja-JP" sz="1200" dirty="0">
                    <a:latin typeface="MS PGothic" panose="020B0600070205080204" pitchFamily="34" charset="-128"/>
                    <a:ea typeface="MS PGothic" panose="020B0600070205080204" pitchFamily="34" charset="-128"/>
                  </a:rPr>
                  <a:t>[s]</a:t>
                </a:r>
                <a:endParaRPr lang="ja-JP" altLang="en-US" sz="1200">
                  <a:latin typeface="MS PGothic" panose="020B0600070205080204" pitchFamily="34" charset="-128"/>
                  <a:ea typeface="MS PGothic" panose="020B0600070205080204" pitchFamily="34" charset="-128"/>
                </a:endParaRP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726297344"/>
        <c:crosses val="autoZero"/>
        <c:crossBetween val="between"/>
      </c:valAx>
      <c:spPr>
        <a:noFill/>
        <a:ln>
          <a:noFill/>
        </a:ln>
        <a:effectLst/>
      </c:spPr>
    </c:plotArea>
    <c:legend>
      <c:legendPos val="r"/>
      <c:layout>
        <c:manualLayout>
          <c:xMode val="edge"/>
          <c:yMode val="edge"/>
          <c:x val="0.82126050182719013"/>
          <c:y val="0.23752620777144831"/>
          <c:w val="0.16965451675588905"/>
          <c:h val="0.255583722068105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0086DF75-C73E-8F47-8F00-8BE24772C332}" type="datetimeFigureOut">
              <a:rPr kumimoji="1" lang="ja-JP" altLang="en-US" smtClean="0"/>
              <a:t>2024/2/7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8E444C11-37BC-D74D-9DF9-B7AE8A035B61}" type="slidenum">
              <a:rPr kumimoji="1" lang="ja-JP" altLang="en-US" smtClean="0"/>
              <a:t>‹#›</a:t>
            </a:fld>
            <a:endParaRPr kumimoji="1" lang="ja-JP" altLang="en-US"/>
          </a:p>
        </p:txBody>
      </p:sp>
    </p:spTree>
    <p:extLst>
      <p:ext uri="{BB962C8B-B14F-4D97-AF65-F5344CB8AC3E}">
        <p14:creationId xmlns:p14="http://schemas.microsoft.com/office/powerpoint/2010/main" val="28911234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1</a:t>
            </a:fld>
            <a:endParaRPr kumimoji="1" lang="ja-JP" altLang="en-US"/>
          </a:p>
        </p:txBody>
      </p:sp>
    </p:spTree>
    <p:extLst>
      <p:ext uri="{BB962C8B-B14F-4D97-AF65-F5344CB8AC3E}">
        <p14:creationId xmlns:p14="http://schemas.microsoft.com/office/powerpoint/2010/main" val="2567173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3772C-0CC6-B2F4-8682-57030A87694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85FC40-C236-CFA7-BBF8-9711069A86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4CDA19F-2429-233F-A72A-8C3940803CA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57B3E86-46D6-08AB-E8DF-ED872FBC127B}"/>
              </a:ext>
            </a:extLst>
          </p:cNvPr>
          <p:cNvSpPr>
            <a:spLocks noGrp="1"/>
          </p:cNvSpPr>
          <p:nvPr>
            <p:ph type="sldNum" sz="quarter" idx="5"/>
          </p:nvPr>
        </p:nvSpPr>
        <p:spPr/>
        <p:txBody>
          <a:bodyPr/>
          <a:lstStyle/>
          <a:p>
            <a:fld id="{8E444C11-37BC-D74D-9DF9-B7AE8A035B61}" type="slidenum">
              <a:rPr kumimoji="1" lang="ja-JP" altLang="en-US" smtClean="0"/>
              <a:t>13</a:t>
            </a:fld>
            <a:endParaRPr kumimoji="1" lang="ja-JP" altLang="en-US"/>
          </a:p>
        </p:txBody>
      </p:sp>
    </p:spTree>
    <p:extLst>
      <p:ext uri="{BB962C8B-B14F-4D97-AF65-F5344CB8AC3E}">
        <p14:creationId xmlns:p14="http://schemas.microsoft.com/office/powerpoint/2010/main" val="12754095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15</a:t>
            </a:fld>
            <a:endParaRPr kumimoji="1" lang="ja-JP" altLang="en-US"/>
          </a:p>
        </p:txBody>
      </p:sp>
    </p:spTree>
    <p:extLst>
      <p:ext uri="{BB962C8B-B14F-4D97-AF65-F5344CB8AC3E}">
        <p14:creationId xmlns:p14="http://schemas.microsoft.com/office/powerpoint/2010/main" val="1206327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kumimoji="1" lang="ja-JP" altLang="en-US">
              <a:solidFill>
                <a:schemeClr val="tx1"/>
              </a:solidFill>
            </a:endParaRPr>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16</a:t>
            </a:fld>
            <a:endParaRPr kumimoji="1" lang="ja-JP" altLang="en-US"/>
          </a:p>
        </p:txBody>
      </p:sp>
    </p:spTree>
    <p:extLst>
      <p:ext uri="{BB962C8B-B14F-4D97-AF65-F5344CB8AC3E}">
        <p14:creationId xmlns:p14="http://schemas.microsoft.com/office/powerpoint/2010/main" val="1856769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AD133-69C4-D5D3-65A8-B16F35328A6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0BE9B77-6DC8-692F-CC67-B41EDAF5B66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64532F4-EFE9-728E-4288-676423F2EA8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A9BA181-738D-7010-9C44-4F9EB01594B0}"/>
              </a:ext>
            </a:extLst>
          </p:cNvPr>
          <p:cNvSpPr>
            <a:spLocks noGrp="1"/>
          </p:cNvSpPr>
          <p:nvPr>
            <p:ph type="sldNum" sz="quarter" idx="5"/>
          </p:nvPr>
        </p:nvSpPr>
        <p:spPr/>
        <p:txBody>
          <a:bodyPr/>
          <a:lstStyle/>
          <a:p>
            <a:fld id="{8E444C11-37BC-D74D-9DF9-B7AE8A035B61}" type="slidenum">
              <a:rPr kumimoji="1" lang="ja-JP" altLang="en-US" smtClean="0"/>
              <a:t>17</a:t>
            </a:fld>
            <a:endParaRPr kumimoji="1" lang="ja-JP" altLang="en-US"/>
          </a:p>
        </p:txBody>
      </p:sp>
    </p:spTree>
    <p:extLst>
      <p:ext uri="{BB962C8B-B14F-4D97-AF65-F5344CB8AC3E}">
        <p14:creationId xmlns:p14="http://schemas.microsoft.com/office/powerpoint/2010/main" val="2042748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18</a:t>
            </a:fld>
            <a:endParaRPr kumimoji="1" lang="ja-JP" altLang="en-US"/>
          </a:p>
        </p:txBody>
      </p:sp>
    </p:spTree>
    <p:extLst>
      <p:ext uri="{BB962C8B-B14F-4D97-AF65-F5344CB8AC3E}">
        <p14:creationId xmlns:p14="http://schemas.microsoft.com/office/powerpoint/2010/main" val="41434719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19</a:t>
            </a:fld>
            <a:endParaRPr kumimoji="1" lang="ja-JP" altLang="en-US"/>
          </a:p>
        </p:txBody>
      </p:sp>
    </p:spTree>
    <p:extLst>
      <p:ext uri="{BB962C8B-B14F-4D97-AF65-F5344CB8AC3E}">
        <p14:creationId xmlns:p14="http://schemas.microsoft.com/office/powerpoint/2010/main" val="3688161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20</a:t>
            </a:fld>
            <a:endParaRPr kumimoji="1" lang="ja-JP" altLang="en-US"/>
          </a:p>
        </p:txBody>
      </p:sp>
    </p:spTree>
    <p:extLst>
      <p:ext uri="{BB962C8B-B14F-4D97-AF65-F5344CB8AC3E}">
        <p14:creationId xmlns:p14="http://schemas.microsoft.com/office/powerpoint/2010/main" val="1755779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FD630-F2A7-3107-59A8-F4124C30ED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33E575-F699-ED1A-5BCC-792FB08F372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2CB52EF-C4DB-21B7-B783-A61FF740D93A}"/>
              </a:ext>
            </a:extLst>
          </p:cNvPr>
          <p:cNvSpPr>
            <a:spLocks noGrp="1"/>
          </p:cNvSpPr>
          <p:nvPr>
            <p:ph type="body" idx="1"/>
          </p:nvPr>
        </p:nvSpPr>
        <p:spPr/>
        <p:txBody>
          <a:bodyPr/>
          <a:lstStyle/>
          <a:p>
            <a:r>
              <a:rPr lang="en-US" altLang="ja-JP" sz="1200" dirty="0"/>
              <a:t>6:30</a:t>
            </a:r>
          </a:p>
          <a:p>
            <a:r>
              <a:rPr lang="ja-JP" altLang="en-US" sz="1200"/>
              <a:t>時間の都合上，</a:t>
            </a:r>
            <a:r>
              <a:rPr lang="en-US" altLang="ja-JP" sz="1200" dirty="0"/>
              <a:t>RQ1,2</a:t>
            </a:r>
            <a:r>
              <a:rPr lang="ja-JP" altLang="en-US" sz="1200"/>
              <a:t>だけ</a:t>
            </a:r>
            <a:endParaRPr lang="en-US" altLang="ja-JP" sz="1200" dirty="0"/>
          </a:p>
          <a:p>
            <a:endParaRPr lang="en-US" altLang="ja-JP" sz="1200" dirty="0"/>
          </a:p>
        </p:txBody>
      </p:sp>
      <p:sp>
        <p:nvSpPr>
          <p:cNvPr id="4" name="スライド番号プレースホルダー 3">
            <a:extLst>
              <a:ext uri="{FF2B5EF4-FFF2-40B4-BE49-F238E27FC236}">
                <a16:creationId xmlns:a16="http://schemas.microsoft.com/office/drawing/2014/main" id="{47CA4456-E818-2690-31AB-4B1FDDF60168}"/>
              </a:ext>
            </a:extLst>
          </p:cNvPr>
          <p:cNvSpPr>
            <a:spLocks noGrp="1"/>
          </p:cNvSpPr>
          <p:nvPr>
            <p:ph type="sldNum" sz="quarter" idx="5"/>
          </p:nvPr>
        </p:nvSpPr>
        <p:spPr/>
        <p:txBody>
          <a:bodyPr/>
          <a:lstStyle/>
          <a:p>
            <a:fld id="{DD13C3FC-6619-8847-9D12-9A33CCF6FEA5}" type="slidenum">
              <a:rPr kumimoji="1" lang="ja-JP" altLang="en-US" smtClean="0"/>
              <a:t>21</a:t>
            </a:fld>
            <a:endParaRPr kumimoji="1" lang="ja-JP" altLang="en-US"/>
          </a:p>
        </p:txBody>
      </p:sp>
    </p:spTree>
    <p:extLst>
      <p:ext uri="{BB962C8B-B14F-4D97-AF65-F5344CB8AC3E}">
        <p14:creationId xmlns:p14="http://schemas.microsoft.com/office/powerpoint/2010/main" val="42335459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3B027-17FD-6117-D683-2B8FF1014F9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CE8A89-747F-9637-8FC3-CFEA4EC655C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6C156A-4062-12A3-87C8-6D759FE16F75}"/>
              </a:ext>
            </a:extLst>
          </p:cNvPr>
          <p:cNvSpPr>
            <a:spLocks noGrp="1"/>
          </p:cNvSpPr>
          <p:nvPr>
            <p:ph type="body" idx="1"/>
          </p:nvPr>
        </p:nvSpPr>
        <p:spPr/>
        <p:txBody>
          <a:bodyPr/>
          <a:lstStyle/>
          <a:p>
            <a:r>
              <a:rPr kumimoji="1" lang="ja-JP" altLang="en-US"/>
              <a:t>回帰テストを行える環境を再現</a:t>
            </a:r>
            <a:endParaRPr kumimoji="1" lang="en-US" altLang="ja-JP" dirty="0"/>
          </a:p>
          <a:p>
            <a:r>
              <a:rPr kumimoji="1" lang="ja-JP" altLang="en-US"/>
              <a:t>あるリビジョンから最新のリビジョンまでの各リビジョンでテスト選択を実行．</a:t>
            </a:r>
            <a:endParaRPr kumimoji="1" lang="en-US" altLang="ja-JP" dirty="0"/>
          </a:p>
          <a:p>
            <a:endParaRPr kumimoji="1" lang="en-US" altLang="ja-JP" dirty="0"/>
          </a:p>
          <a:p>
            <a:r>
              <a:rPr kumimoji="1" lang="ja-JP" altLang="en-US"/>
              <a:t>提案手法は</a:t>
            </a:r>
            <a:r>
              <a:rPr kumimoji="1" lang="en-US" altLang="ja-JP" dirty="0" err="1"/>
              <a:t>Ekstazi</a:t>
            </a:r>
            <a:r>
              <a:rPr kumimoji="1" lang="ja-JP" altLang="en-US"/>
              <a:t>のように自動で全部動かないから各フェーズの合計</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（コードの差分取得，テスト選択，実行，依存関係更新）</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p:txBody>
      </p:sp>
      <p:sp>
        <p:nvSpPr>
          <p:cNvPr id="4" name="スライド番号プレースホルダー 3">
            <a:extLst>
              <a:ext uri="{FF2B5EF4-FFF2-40B4-BE49-F238E27FC236}">
                <a16:creationId xmlns:a16="http://schemas.microsoft.com/office/drawing/2014/main" id="{1697774D-0BA5-9DAF-431E-46D82BBD6D70}"/>
              </a:ext>
            </a:extLst>
          </p:cNvPr>
          <p:cNvSpPr>
            <a:spLocks noGrp="1"/>
          </p:cNvSpPr>
          <p:nvPr>
            <p:ph type="sldNum" sz="quarter" idx="5"/>
          </p:nvPr>
        </p:nvSpPr>
        <p:spPr/>
        <p:txBody>
          <a:bodyPr/>
          <a:lstStyle/>
          <a:p>
            <a:fld id="{DD13C3FC-6619-8847-9D12-9A33CCF6FEA5}" type="slidenum">
              <a:rPr kumimoji="1" lang="ja-JP" altLang="en-US" smtClean="0"/>
              <a:t>22</a:t>
            </a:fld>
            <a:endParaRPr kumimoji="1" lang="ja-JP" altLang="en-US"/>
          </a:p>
        </p:txBody>
      </p:sp>
    </p:spTree>
    <p:extLst>
      <p:ext uri="{BB962C8B-B14F-4D97-AF65-F5344CB8AC3E}">
        <p14:creationId xmlns:p14="http://schemas.microsoft.com/office/powerpoint/2010/main" val="31199006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8111A-727C-5652-916B-C9BA87BCD03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D74A1B-3F3A-0FA9-A701-1F8E2C6B0B0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B21CCA-8517-7881-857D-9AB0C7E78E2C}"/>
              </a:ext>
            </a:extLst>
          </p:cNvPr>
          <p:cNvSpPr>
            <a:spLocks noGrp="1"/>
          </p:cNvSpPr>
          <p:nvPr>
            <p:ph type="body" idx="1"/>
          </p:nvPr>
        </p:nvSpPr>
        <p:spPr/>
        <p:txBody>
          <a:bodyPr/>
          <a:lstStyle/>
          <a:p>
            <a:r>
              <a:rPr kumimoji="1" lang="ja-JP" altLang="en-US"/>
              <a:t>既存研究で用いられている</a:t>
            </a:r>
            <a:r>
              <a:rPr kumimoji="1" lang="en-US" altLang="ja-JP" dirty="0"/>
              <a:t>OSS</a:t>
            </a:r>
            <a:r>
              <a:rPr kumimoji="1" lang="ja-JP" altLang="en-US"/>
              <a:t>，</a:t>
            </a:r>
            <a:endParaRPr kumimoji="1" lang="en-US" altLang="ja-JP" dirty="0"/>
          </a:p>
          <a:p>
            <a:r>
              <a:rPr kumimoji="1" lang="ja-JP" altLang="en-US"/>
              <a:t>加えて，ビルドシステムとして</a:t>
            </a:r>
            <a:r>
              <a:rPr kumimoji="1" lang="en" altLang="ja-JP" dirty="0"/>
              <a:t>Maven</a:t>
            </a:r>
            <a:r>
              <a:rPr kumimoji="1" lang="ja-JP" altLang="en-US"/>
              <a:t>を利用，スター数</a:t>
            </a:r>
            <a:r>
              <a:rPr kumimoji="1" lang="en-US" altLang="ja-JP" dirty="0"/>
              <a:t>50</a:t>
            </a:r>
            <a:r>
              <a:rPr kumimoji="1" lang="ja-JP" altLang="en-US"/>
              <a:t>以上，コミット数</a:t>
            </a:r>
            <a:r>
              <a:rPr kumimoji="1" lang="en-US" altLang="ja-JP" dirty="0"/>
              <a:t>100</a:t>
            </a:r>
            <a:r>
              <a:rPr kumimoji="1" lang="ja-JP" altLang="en-US"/>
              <a:t>以上である，</a:t>
            </a:r>
            <a:r>
              <a:rPr kumimoji="1" lang="en" altLang="ja-JP" dirty="0"/>
              <a:t>GitHub</a:t>
            </a:r>
            <a:r>
              <a:rPr kumimoji="1" lang="ja-JP" altLang="en-US"/>
              <a:t>上の</a:t>
            </a:r>
            <a:r>
              <a:rPr kumimoji="1" lang="en" altLang="ja-JP" dirty="0"/>
              <a:t>OSS</a:t>
            </a:r>
            <a:endParaRPr kumimoji="1" lang="en-US" altLang="ja-JP" dirty="0"/>
          </a:p>
          <a:p>
            <a:endParaRPr kumimoji="1" lang="en-US" altLang="ja-JP" dirty="0"/>
          </a:p>
          <a:p>
            <a:r>
              <a:rPr kumimoji="1" lang="ja-JP" altLang="en-US"/>
              <a:t>合計</a:t>
            </a:r>
            <a:r>
              <a:rPr kumimoji="1" lang="en-US" altLang="ja-JP" dirty="0"/>
              <a:t>200</a:t>
            </a:r>
            <a:r>
              <a:rPr kumimoji="1" lang="ja-JP" altLang="en-US"/>
              <a:t>個ぐらいに対して，提案手法と</a:t>
            </a:r>
            <a:r>
              <a:rPr kumimoji="1" lang="en-US" altLang="ja-JP" dirty="0" err="1"/>
              <a:t>Ekstazi</a:t>
            </a:r>
            <a:r>
              <a:rPr kumimoji="1" lang="ja-JP" altLang="en-US"/>
              <a:t>を適用し，ビルド，テストに成功したものを対象．</a:t>
            </a:r>
          </a:p>
        </p:txBody>
      </p:sp>
      <p:sp>
        <p:nvSpPr>
          <p:cNvPr id="4" name="スライド番号プレースホルダー 3">
            <a:extLst>
              <a:ext uri="{FF2B5EF4-FFF2-40B4-BE49-F238E27FC236}">
                <a16:creationId xmlns:a16="http://schemas.microsoft.com/office/drawing/2014/main" id="{259B4B09-C32A-A2E6-8CD6-0FA508D285EE}"/>
              </a:ext>
            </a:extLst>
          </p:cNvPr>
          <p:cNvSpPr>
            <a:spLocks noGrp="1"/>
          </p:cNvSpPr>
          <p:nvPr>
            <p:ph type="sldNum" sz="quarter" idx="5"/>
          </p:nvPr>
        </p:nvSpPr>
        <p:spPr/>
        <p:txBody>
          <a:bodyPr/>
          <a:lstStyle/>
          <a:p>
            <a:fld id="{8E444C11-37BC-D74D-9DF9-B7AE8A035B61}" type="slidenum">
              <a:rPr kumimoji="1" lang="ja-JP" altLang="en-US" smtClean="0"/>
              <a:t>23</a:t>
            </a:fld>
            <a:endParaRPr kumimoji="1" lang="ja-JP" altLang="en-US"/>
          </a:p>
        </p:txBody>
      </p:sp>
    </p:spTree>
    <p:extLst>
      <p:ext uri="{BB962C8B-B14F-4D97-AF65-F5344CB8AC3E}">
        <p14:creationId xmlns:p14="http://schemas.microsoft.com/office/powerpoint/2010/main" val="2910710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3</a:t>
            </a:fld>
            <a:endParaRPr kumimoji="1" lang="ja-JP" altLang="en-US"/>
          </a:p>
        </p:txBody>
      </p:sp>
    </p:spTree>
    <p:extLst>
      <p:ext uri="{BB962C8B-B14F-4D97-AF65-F5344CB8AC3E}">
        <p14:creationId xmlns:p14="http://schemas.microsoft.com/office/powerpoint/2010/main" val="9478528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5CDA4-1CB0-84BF-C136-A200D316D0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DBB758B-4B47-A9E3-CB04-5E6E9C8D5A3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3491392-E4C5-6E98-AD36-4BCFEB7E1D21}"/>
              </a:ext>
            </a:extLst>
          </p:cNvPr>
          <p:cNvSpPr>
            <a:spLocks noGrp="1"/>
          </p:cNvSpPr>
          <p:nvPr>
            <p:ph type="body" idx="1"/>
          </p:nvPr>
        </p:nvSpPr>
        <p:spPr/>
        <p:txBody>
          <a:bodyPr/>
          <a:lstStyle/>
          <a:p>
            <a:r>
              <a:rPr kumimoji="1" lang="ja-JP" altLang="en-US"/>
              <a:t>読み方説明加える</a:t>
            </a:r>
            <a:endParaRPr kumimoji="1" lang="en-US" altLang="ja-JP" dirty="0"/>
          </a:p>
          <a:p>
            <a:endParaRPr kumimoji="1" lang="en-US" altLang="ja-JP" dirty="0"/>
          </a:p>
          <a:p>
            <a:r>
              <a:rPr kumimoji="1" lang="ja-JP" altLang="en-US"/>
              <a:t>マイナスがどうしてもわかりにくい．</a:t>
            </a:r>
            <a:endParaRPr kumimoji="1" lang="en-US" altLang="ja-JP" dirty="0"/>
          </a:p>
        </p:txBody>
      </p:sp>
      <p:sp>
        <p:nvSpPr>
          <p:cNvPr id="4" name="スライド番号プレースホルダー 3">
            <a:extLst>
              <a:ext uri="{FF2B5EF4-FFF2-40B4-BE49-F238E27FC236}">
                <a16:creationId xmlns:a16="http://schemas.microsoft.com/office/drawing/2014/main" id="{D5DB62DC-F1F1-A37B-E496-EC2D278D0DCD}"/>
              </a:ext>
            </a:extLst>
          </p:cNvPr>
          <p:cNvSpPr>
            <a:spLocks noGrp="1"/>
          </p:cNvSpPr>
          <p:nvPr>
            <p:ph type="sldNum" sz="quarter" idx="5"/>
          </p:nvPr>
        </p:nvSpPr>
        <p:spPr/>
        <p:txBody>
          <a:bodyPr/>
          <a:lstStyle/>
          <a:p>
            <a:fld id="{8E444C11-37BC-D74D-9DF9-B7AE8A035B61}" type="slidenum">
              <a:rPr kumimoji="1" lang="ja-JP" altLang="en-US" smtClean="0"/>
              <a:t>24</a:t>
            </a:fld>
            <a:endParaRPr kumimoji="1" lang="ja-JP" altLang="en-US"/>
          </a:p>
        </p:txBody>
      </p:sp>
    </p:spTree>
    <p:extLst>
      <p:ext uri="{BB962C8B-B14F-4D97-AF65-F5344CB8AC3E}">
        <p14:creationId xmlns:p14="http://schemas.microsoft.com/office/powerpoint/2010/main" val="35894902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25</a:t>
            </a:fld>
            <a:endParaRPr kumimoji="1" lang="ja-JP" altLang="en-US"/>
          </a:p>
        </p:txBody>
      </p:sp>
    </p:spTree>
    <p:extLst>
      <p:ext uri="{BB962C8B-B14F-4D97-AF65-F5344CB8AC3E}">
        <p14:creationId xmlns:p14="http://schemas.microsoft.com/office/powerpoint/2010/main" val="2796349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26</a:t>
            </a:fld>
            <a:endParaRPr kumimoji="1" lang="ja-JP" altLang="en-US"/>
          </a:p>
        </p:txBody>
      </p:sp>
    </p:spTree>
    <p:extLst>
      <p:ext uri="{BB962C8B-B14F-4D97-AF65-F5344CB8AC3E}">
        <p14:creationId xmlns:p14="http://schemas.microsoft.com/office/powerpoint/2010/main" val="24282102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クラスファイルのハッシュを取るよりも</a:t>
            </a:r>
            <a:r>
              <a:rPr kumimoji="1" lang="en-US" altLang="ja-JP" dirty="0"/>
              <a:t>diff</a:t>
            </a:r>
            <a:r>
              <a:rPr kumimoji="1" lang="ja-JP" altLang="en-US"/>
              <a:t>を取る方が早いのかも，</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27</a:t>
            </a:fld>
            <a:endParaRPr kumimoji="1" lang="ja-JP" altLang="en-US"/>
          </a:p>
        </p:txBody>
      </p:sp>
    </p:spTree>
    <p:extLst>
      <p:ext uri="{BB962C8B-B14F-4D97-AF65-F5344CB8AC3E}">
        <p14:creationId xmlns:p14="http://schemas.microsoft.com/office/powerpoint/2010/main" val="3688349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FB5BC-C445-9AB2-1557-06C78C4B33A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946A4A8-596A-3E1D-749D-0BC5EEADCE0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C6E2D25-185F-92FE-BC7F-22C85AD20A5B}"/>
              </a:ext>
            </a:extLst>
          </p:cNvPr>
          <p:cNvSpPr>
            <a:spLocks noGrp="1"/>
          </p:cNvSpPr>
          <p:nvPr>
            <p:ph type="body" idx="1"/>
          </p:nvPr>
        </p:nvSpPr>
        <p:spPr/>
        <p:txBody>
          <a:bodyPr/>
          <a:lstStyle/>
          <a:p>
            <a:r>
              <a:rPr kumimoji="1" lang="ja-JP" altLang="en-US"/>
              <a:t>はじめに図の説明</a:t>
            </a:r>
            <a:endParaRPr kumimoji="1" lang="en-US" altLang="ja-JP" dirty="0"/>
          </a:p>
          <a:p>
            <a:r>
              <a:rPr kumimoji="1" lang="ja-JP" altLang="en-US"/>
              <a:t>テスト実行時間が短いプロジェクトでは，オーバーヘッドが目立つ</a:t>
            </a:r>
            <a:endParaRPr kumimoji="1" lang="en-US" altLang="ja-JP" dirty="0"/>
          </a:p>
          <a:p>
            <a:r>
              <a:rPr kumimoji="1" lang="ja-JP" altLang="en-US"/>
              <a:t>テスト実行時間が長くなるにつれ，全テスト実行時間に対するオーバーヘッドの割合が小さくなり，</a:t>
            </a:r>
            <a:endParaRPr kumimoji="1" lang="en-US" altLang="ja-JP" dirty="0"/>
          </a:p>
          <a:p>
            <a:r>
              <a:rPr kumimoji="1" lang="ja-JP" altLang="en-US"/>
              <a:t>有用に働く傾向にある．</a:t>
            </a:r>
          </a:p>
        </p:txBody>
      </p:sp>
      <p:sp>
        <p:nvSpPr>
          <p:cNvPr id="4" name="スライド番号プレースホルダー 3">
            <a:extLst>
              <a:ext uri="{FF2B5EF4-FFF2-40B4-BE49-F238E27FC236}">
                <a16:creationId xmlns:a16="http://schemas.microsoft.com/office/drawing/2014/main" id="{DAA7E901-33C8-6F71-9FC0-1C306C8D52DF}"/>
              </a:ext>
            </a:extLst>
          </p:cNvPr>
          <p:cNvSpPr>
            <a:spLocks noGrp="1"/>
          </p:cNvSpPr>
          <p:nvPr>
            <p:ph type="sldNum" sz="quarter" idx="5"/>
          </p:nvPr>
        </p:nvSpPr>
        <p:spPr/>
        <p:txBody>
          <a:bodyPr/>
          <a:lstStyle/>
          <a:p>
            <a:fld id="{8E444C11-37BC-D74D-9DF9-B7AE8A035B61}" type="slidenum">
              <a:rPr kumimoji="1" lang="ja-JP" altLang="en-US" smtClean="0"/>
              <a:t>28</a:t>
            </a:fld>
            <a:endParaRPr kumimoji="1" lang="ja-JP" altLang="en-US"/>
          </a:p>
        </p:txBody>
      </p:sp>
    </p:spTree>
    <p:extLst>
      <p:ext uri="{BB962C8B-B14F-4D97-AF65-F5344CB8AC3E}">
        <p14:creationId xmlns:p14="http://schemas.microsoft.com/office/powerpoint/2010/main" val="23569743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A6A03-980E-9805-55C0-A0ACE0F095D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508DDD7-54A8-F2CA-43CE-6D336E3FF65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E6992A-457E-67C6-0418-AA87BEFF0DB2}"/>
              </a:ext>
            </a:extLst>
          </p:cNvPr>
          <p:cNvSpPr>
            <a:spLocks noGrp="1"/>
          </p:cNvSpPr>
          <p:nvPr>
            <p:ph type="body" idx="1"/>
          </p:nvPr>
        </p:nvSpPr>
        <p:spPr/>
        <p:txBody>
          <a:bodyPr/>
          <a:lstStyle/>
          <a:p>
            <a:r>
              <a:rPr lang="ja-JP" altLang="en-US" sz="1200"/>
              <a:t>時間の都合上，</a:t>
            </a:r>
            <a:r>
              <a:rPr lang="en-US" altLang="ja-JP" sz="1200" dirty="0"/>
              <a:t>RQ1,2</a:t>
            </a:r>
            <a:r>
              <a:rPr lang="ja-JP" altLang="en-US" sz="1200"/>
              <a:t>だけ</a:t>
            </a:r>
            <a:endParaRPr lang="en-US" altLang="ja-JP" sz="1200" dirty="0"/>
          </a:p>
          <a:p>
            <a:endParaRPr lang="en-US" altLang="ja-JP" sz="1200" dirty="0"/>
          </a:p>
          <a:p>
            <a:r>
              <a:rPr lang="en-US" altLang="ja-JP" sz="1200" dirty="0"/>
              <a:t>10:30</a:t>
            </a:r>
          </a:p>
        </p:txBody>
      </p:sp>
      <p:sp>
        <p:nvSpPr>
          <p:cNvPr id="4" name="スライド番号プレースホルダー 3">
            <a:extLst>
              <a:ext uri="{FF2B5EF4-FFF2-40B4-BE49-F238E27FC236}">
                <a16:creationId xmlns:a16="http://schemas.microsoft.com/office/drawing/2014/main" id="{1550A00F-97CD-AB87-709D-FBD332F4A075}"/>
              </a:ext>
            </a:extLst>
          </p:cNvPr>
          <p:cNvSpPr>
            <a:spLocks noGrp="1"/>
          </p:cNvSpPr>
          <p:nvPr>
            <p:ph type="sldNum" sz="quarter" idx="5"/>
          </p:nvPr>
        </p:nvSpPr>
        <p:spPr/>
        <p:txBody>
          <a:bodyPr/>
          <a:lstStyle/>
          <a:p>
            <a:fld id="{DD13C3FC-6619-8847-9D12-9A33CCF6FEA5}" type="slidenum">
              <a:rPr kumimoji="1" lang="ja-JP" altLang="en-US" smtClean="0"/>
              <a:t>29</a:t>
            </a:fld>
            <a:endParaRPr kumimoji="1" lang="ja-JP" altLang="en-US"/>
          </a:p>
        </p:txBody>
      </p:sp>
    </p:spTree>
    <p:extLst>
      <p:ext uri="{BB962C8B-B14F-4D97-AF65-F5344CB8AC3E}">
        <p14:creationId xmlns:p14="http://schemas.microsoft.com/office/powerpoint/2010/main" val="2620999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5AFAC-2EB6-3CDF-DEF6-15B7970DAF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E241F85-305F-CD77-4464-7AE53BD396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0BAF37F-FFBC-76C7-AD93-DBF8AFC39DEF}"/>
              </a:ext>
            </a:extLst>
          </p:cNvPr>
          <p:cNvSpPr>
            <a:spLocks noGrp="1"/>
          </p:cNvSpPr>
          <p:nvPr>
            <p:ph type="body" idx="1"/>
          </p:nvPr>
        </p:nvSpPr>
        <p:spPr/>
        <p:txBody>
          <a:bodyPr/>
          <a:lstStyle/>
          <a:p>
            <a:r>
              <a:rPr kumimoji="1" lang="ja-JP" altLang="en-US"/>
              <a:t>目的；提案手法が本来必要なテストを省いていないかを調査．（必要なテストをきちんと選択できているか）</a:t>
            </a:r>
            <a:endParaRPr kumimoji="1" lang="en-US" altLang="ja-JP" dirty="0"/>
          </a:p>
          <a:p>
            <a:endParaRPr kumimoji="1" lang="en-US" altLang="ja-JP" dirty="0"/>
          </a:p>
          <a:p>
            <a:r>
              <a:rPr kumimoji="1" lang="ja-JP" altLang="en-US"/>
              <a:t>何を知りたかったのか．目的をしっかり伝える</a:t>
            </a:r>
            <a:endParaRPr kumimoji="1" lang="en-US" altLang="ja-JP" dirty="0"/>
          </a:p>
          <a:p>
            <a:r>
              <a:rPr kumimoji="1" lang="ja-JP" altLang="en-US"/>
              <a:t>テストの数じゃなくて集合的な考え</a:t>
            </a:r>
          </a:p>
        </p:txBody>
      </p:sp>
      <p:sp>
        <p:nvSpPr>
          <p:cNvPr id="4" name="スライド番号プレースホルダー 3">
            <a:extLst>
              <a:ext uri="{FF2B5EF4-FFF2-40B4-BE49-F238E27FC236}">
                <a16:creationId xmlns:a16="http://schemas.microsoft.com/office/drawing/2014/main" id="{F2D38E8B-AA07-B55F-5AD9-A7D2E4432793}"/>
              </a:ext>
            </a:extLst>
          </p:cNvPr>
          <p:cNvSpPr>
            <a:spLocks noGrp="1"/>
          </p:cNvSpPr>
          <p:nvPr>
            <p:ph type="sldNum" sz="quarter" idx="5"/>
          </p:nvPr>
        </p:nvSpPr>
        <p:spPr/>
        <p:txBody>
          <a:bodyPr/>
          <a:lstStyle/>
          <a:p>
            <a:fld id="{8E444C11-37BC-D74D-9DF9-B7AE8A035B61}" type="slidenum">
              <a:rPr kumimoji="1" lang="ja-JP" altLang="en-US" smtClean="0"/>
              <a:t>30</a:t>
            </a:fld>
            <a:endParaRPr kumimoji="1" lang="ja-JP" altLang="en-US"/>
          </a:p>
        </p:txBody>
      </p:sp>
    </p:spTree>
    <p:extLst>
      <p:ext uri="{BB962C8B-B14F-4D97-AF65-F5344CB8AC3E}">
        <p14:creationId xmlns:p14="http://schemas.microsoft.com/office/powerpoint/2010/main" val="28680729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A1367-FFBB-4A8D-461C-B271298A500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B273020-8592-B25F-D1A9-D7F5A5A14FD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E0BCCC0-7AE1-014B-8469-BD6A8FB61195}"/>
              </a:ext>
            </a:extLst>
          </p:cNvPr>
          <p:cNvSpPr>
            <a:spLocks noGrp="1"/>
          </p:cNvSpPr>
          <p:nvPr>
            <p:ph type="body" idx="1"/>
          </p:nvPr>
        </p:nvSpPr>
        <p:spPr/>
        <p:txBody>
          <a:bodyPr/>
          <a:lstStyle/>
          <a:p>
            <a:r>
              <a:rPr kumimoji="1" lang="ja-JP" altLang="en-US"/>
              <a:t>全体として，</a:t>
            </a:r>
            <a:r>
              <a:rPr kumimoji="1" lang="en-US" altLang="ja-JP" dirty="0"/>
              <a:t>100%</a:t>
            </a:r>
            <a:r>
              <a:rPr kumimoji="1" lang="ja-JP" altLang="en-US"/>
              <a:t>になっていないため，対応できていない変更がある．</a:t>
            </a:r>
            <a:endParaRPr kumimoji="1" lang="en-US" altLang="ja-JP" dirty="0"/>
          </a:p>
          <a:p>
            <a:r>
              <a:rPr kumimoji="1" lang="ja-JP" altLang="en-US"/>
              <a:t>左と右を比べると，右側の方が高い，特に</a:t>
            </a:r>
            <a:r>
              <a:rPr kumimoji="1" lang="en-US" altLang="ja-JP" dirty="0"/>
              <a:t>commons-net</a:t>
            </a:r>
            <a:r>
              <a:rPr kumimoji="1" lang="ja-JP" altLang="en-US"/>
              <a:t>とかは大幅に上がっていることから，依存関係が一部欠落してしまうと，その後のテスト選択の適合率に大きな影響を与えてしまう．</a:t>
            </a:r>
            <a:endParaRPr kumimoji="1" lang="en-US" altLang="ja-JP" dirty="0"/>
          </a:p>
        </p:txBody>
      </p:sp>
      <p:sp>
        <p:nvSpPr>
          <p:cNvPr id="4" name="スライド番号プレースホルダー 3">
            <a:extLst>
              <a:ext uri="{FF2B5EF4-FFF2-40B4-BE49-F238E27FC236}">
                <a16:creationId xmlns:a16="http://schemas.microsoft.com/office/drawing/2014/main" id="{D6E5E24F-927D-B9F3-FA25-54A54F60B613}"/>
              </a:ext>
            </a:extLst>
          </p:cNvPr>
          <p:cNvSpPr>
            <a:spLocks noGrp="1"/>
          </p:cNvSpPr>
          <p:nvPr>
            <p:ph type="sldNum" sz="quarter" idx="5"/>
          </p:nvPr>
        </p:nvSpPr>
        <p:spPr/>
        <p:txBody>
          <a:bodyPr/>
          <a:lstStyle/>
          <a:p>
            <a:fld id="{8E444C11-37BC-D74D-9DF9-B7AE8A035B61}" type="slidenum">
              <a:rPr kumimoji="1" lang="ja-JP" altLang="en-US" smtClean="0"/>
              <a:t>31</a:t>
            </a:fld>
            <a:endParaRPr kumimoji="1" lang="ja-JP" altLang="en-US"/>
          </a:p>
        </p:txBody>
      </p:sp>
    </p:spTree>
    <p:extLst>
      <p:ext uri="{BB962C8B-B14F-4D97-AF65-F5344CB8AC3E}">
        <p14:creationId xmlns:p14="http://schemas.microsoft.com/office/powerpoint/2010/main" val="38561977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08877-D96A-0DCA-0845-912CA2BCC5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3DCE87C-CFB0-5C4B-CB21-384BC769AEA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7E0E14-75C7-8F5B-4543-A1B36079594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いくつかの変更パターン（合計</a:t>
            </a:r>
            <a:r>
              <a:rPr kumimoji="1" lang="en-US" altLang="ja-JP" dirty="0"/>
              <a:t>6</a:t>
            </a:r>
            <a:r>
              <a:rPr kumimoji="1" lang="ja-JP" altLang="en-US"/>
              <a:t>つ）も調査した．一部紹介</a:t>
            </a:r>
            <a:endParaRPr kumimoji="1" lang="en-US" altLang="ja-JP" dirty="0"/>
          </a:p>
          <a:p>
            <a:r>
              <a:rPr kumimoji="1" lang="ja-JP" altLang="en-US"/>
              <a:t>・オーバーライドは，</a:t>
            </a:r>
            <a:r>
              <a:rPr kumimoji="1" lang="en-US" altLang="ja-JP" dirty="0"/>
              <a:t>commons-</a:t>
            </a:r>
            <a:r>
              <a:rPr kumimoji="1" lang="en-US" altLang="ja-JP" dirty="0" err="1"/>
              <a:t>jxpath</a:t>
            </a:r>
            <a:r>
              <a:rPr kumimoji="1" lang="ja-JP" altLang="en-US"/>
              <a:t>で２コミットぐらいあった</a:t>
            </a:r>
            <a:endParaRPr kumimoji="1" lang="en-US" altLang="ja-JP" dirty="0"/>
          </a:p>
          <a:p>
            <a:r>
              <a:rPr kumimoji="1" lang="ja-JP" altLang="en-US"/>
              <a:t>・実行毎に変わるのは</a:t>
            </a:r>
            <a:r>
              <a:rPr lang="en" altLang="ja-JP" b="0" i="0" dirty="0">
                <a:effectLst/>
                <a:latin typeface="Times New Roman" panose="02020603050405020304" pitchFamily="18" charset="0"/>
              </a:rPr>
              <a:t>commons-cli</a:t>
            </a:r>
            <a:r>
              <a:rPr lang="ja-JP" altLang="en" b="0" i="0">
                <a:effectLst/>
                <a:latin typeface="Courier New" panose="02070309020205020404" pitchFamily="49" charset="0"/>
              </a:rPr>
              <a:t>，</a:t>
            </a:r>
            <a:r>
              <a:rPr lang="en" altLang="ja-JP" b="0" i="0" dirty="0">
                <a:effectLst/>
                <a:latin typeface="Times New Roman" panose="02020603050405020304" pitchFamily="18" charset="0"/>
              </a:rPr>
              <a:t>commons-</a:t>
            </a:r>
            <a:r>
              <a:rPr lang="en" altLang="ja-JP" b="0" i="0" dirty="0" err="1">
                <a:effectLst/>
                <a:latin typeface="Times New Roman" panose="02020603050405020304" pitchFamily="18" charset="0"/>
              </a:rPr>
              <a:t>jxpath</a:t>
            </a:r>
            <a:r>
              <a:rPr lang="ja-JP" altLang="en" b="0" i="0">
                <a:effectLst/>
                <a:latin typeface="Courier New" panose="02070309020205020404" pitchFamily="49" charset="0"/>
              </a:rPr>
              <a:t>，</a:t>
            </a:r>
            <a:r>
              <a:rPr lang="en" altLang="ja-JP" b="0" i="0" dirty="0" err="1">
                <a:effectLst/>
                <a:latin typeface="Times New Roman" panose="02020603050405020304" pitchFamily="18" charset="0"/>
              </a:rPr>
              <a:t>NuProcess</a:t>
            </a:r>
            <a:r>
              <a:rPr lang="en" altLang="ja-JP" b="0" i="0" dirty="0">
                <a:effectLst/>
                <a:latin typeface="Times New Roman" panose="02020603050405020304" pitchFamily="18" charset="0"/>
              </a:rPr>
              <a:t> </a:t>
            </a:r>
            <a:br>
              <a:rPr lang="en" altLang="ja-JP" dirty="0"/>
            </a:br>
            <a:endParaRPr kumimoji="1" lang="ja-JP" altLang="en-US"/>
          </a:p>
        </p:txBody>
      </p:sp>
      <p:sp>
        <p:nvSpPr>
          <p:cNvPr id="4" name="スライド番号プレースホルダー 3">
            <a:extLst>
              <a:ext uri="{FF2B5EF4-FFF2-40B4-BE49-F238E27FC236}">
                <a16:creationId xmlns:a16="http://schemas.microsoft.com/office/drawing/2014/main" id="{62F48FF7-9A08-83D0-7387-A4FCE347C50D}"/>
              </a:ext>
            </a:extLst>
          </p:cNvPr>
          <p:cNvSpPr>
            <a:spLocks noGrp="1"/>
          </p:cNvSpPr>
          <p:nvPr>
            <p:ph type="sldNum" sz="quarter" idx="5"/>
          </p:nvPr>
        </p:nvSpPr>
        <p:spPr/>
        <p:txBody>
          <a:bodyPr/>
          <a:lstStyle/>
          <a:p>
            <a:fld id="{8E444C11-37BC-D74D-9DF9-B7AE8A035B61}" type="slidenum">
              <a:rPr kumimoji="1" lang="ja-JP" altLang="en-US" smtClean="0"/>
              <a:t>32</a:t>
            </a:fld>
            <a:endParaRPr kumimoji="1" lang="ja-JP" altLang="en-US"/>
          </a:p>
        </p:txBody>
      </p:sp>
    </p:spTree>
    <p:extLst>
      <p:ext uri="{BB962C8B-B14F-4D97-AF65-F5344CB8AC3E}">
        <p14:creationId xmlns:p14="http://schemas.microsoft.com/office/powerpoint/2010/main" val="39976062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AC475-D064-401B-0726-9F5DCC64985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C433086-0502-AC9F-94E0-89EE042B4C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9E9715-739D-6269-7C09-85929884E579}"/>
              </a:ext>
            </a:extLst>
          </p:cNvPr>
          <p:cNvSpPr>
            <a:spLocks noGrp="1"/>
          </p:cNvSpPr>
          <p:nvPr>
            <p:ph type="body" idx="1"/>
          </p:nvPr>
        </p:nvSpPr>
        <p:spPr/>
        <p:txBody>
          <a:bodyPr/>
          <a:lstStyle/>
          <a:p>
            <a:r>
              <a:rPr kumimoji="1" lang="ja-JP" altLang="en-US"/>
              <a:t>半数のプロジェクトでエンドツーエンド時間削減率を上回った</a:t>
            </a:r>
            <a:endParaRPr kumimoji="1" lang="en-US" altLang="ja-JP" dirty="0"/>
          </a:p>
          <a:p>
            <a:r>
              <a:rPr kumimoji="1" lang="ja-JP" altLang="en-US"/>
              <a:t>精度に関しては，基本的な変更パターンには対応できているが，向上の余地がある．</a:t>
            </a:r>
            <a:endParaRPr kumimoji="1" lang="en-US" altLang="ja-JP" dirty="0"/>
          </a:p>
          <a:p>
            <a:r>
              <a:rPr kumimoji="1" lang="ja-JP" altLang="en-US"/>
              <a:t>これらについては</a:t>
            </a:r>
            <a:r>
              <a:rPr kumimoji="1" lang="en-US" altLang="ja-JP" dirty="0" err="1"/>
              <a:t>SELogger</a:t>
            </a:r>
            <a:r>
              <a:rPr kumimoji="1" lang="ja-JP" altLang="en-US"/>
              <a:t>の改造や本手法の実装面でサポートの必要がある．</a:t>
            </a:r>
            <a:endParaRPr kumimoji="1" lang="en-US" altLang="ja-JP" dirty="0"/>
          </a:p>
        </p:txBody>
      </p:sp>
      <p:sp>
        <p:nvSpPr>
          <p:cNvPr id="4" name="スライド番号プレースホルダー 3">
            <a:extLst>
              <a:ext uri="{FF2B5EF4-FFF2-40B4-BE49-F238E27FC236}">
                <a16:creationId xmlns:a16="http://schemas.microsoft.com/office/drawing/2014/main" id="{EAACF8FC-9D10-5260-287A-B6F08D598757}"/>
              </a:ext>
            </a:extLst>
          </p:cNvPr>
          <p:cNvSpPr>
            <a:spLocks noGrp="1"/>
          </p:cNvSpPr>
          <p:nvPr>
            <p:ph type="sldNum" sz="quarter" idx="5"/>
          </p:nvPr>
        </p:nvSpPr>
        <p:spPr/>
        <p:txBody>
          <a:bodyPr/>
          <a:lstStyle/>
          <a:p>
            <a:fld id="{8E444C11-37BC-D74D-9DF9-B7AE8A035B61}" type="slidenum">
              <a:rPr kumimoji="1" lang="ja-JP" altLang="en-US" smtClean="0"/>
              <a:t>33</a:t>
            </a:fld>
            <a:endParaRPr kumimoji="1" lang="ja-JP" altLang="en-US"/>
          </a:p>
        </p:txBody>
      </p:sp>
    </p:spTree>
    <p:extLst>
      <p:ext uri="{BB962C8B-B14F-4D97-AF65-F5344CB8AC3E}">
        <p14:creationId xmlns:p14="http://schemas.microsoft.com/office/powerpoint/2010/main" val="4697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FF078-74A8-79AB-22F8-F3F516AA7BC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E2A7702-9DE0-83AA-0BE6-02C4FF6AFB2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423BB6B-F05E-191A-6112-AFD5E7E7968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B966391-332D-9A79-277C-E5C75DF467A1}"/>
              </a:ext>
            </a:extLst>
          </p:cNvPr>
          <p:cNvSpPr>
            <a:spLocks noGrp="1"/>
          </p:cNvSpPr>
          <p:nvPr>
            <p:ph type="sldNum" sz="quarter" idx="5"/>
          </p:nvPr>
        </p:nvSpPr>
        <p:spPr/>
        <p:txBody>
          <a:bodyPr/>
          <a:lstStyle/>
          <a:p>
            <a:fld id="{DD13C3FC-6619-8847-9D12-9A33CCF6FEA5}" type="slidenum">
              <a:rPr kumimoji="1" lang="ja-JP" altLang="en-US" smtClean="0"/>
              <a:t>4</a:t>
            </a:fld>
            <a:endParaRPr kumimoji="1" lang="ja-JP" altLang="en-US"/>
          </a:p>
        </p:txBody>
      </p:sp>
    </p:spTree>
    <p:extLst>
      <p:ext uri="{BB962C8B-B14F-4D97-AF65-F5344CB8AC3E}">
        <p14:creationId xmlns:p14="http://schemas.microsoft.com/office/powerpoint/2010/main" val="19022886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・フィールド変数はちょこちょこ</a:t>
            </a:r>
            <a:endParaRPr kumimoji="1" lang="en-US" altLang="ja-JP" dirty="0"/>
          </a:p>
          <a:p>
            <a:r>
              <a:rPr kumimoji="1" lang="ja-JP" altLang="en-US"/>
              <a:t>フィールド変数の方は，変更内容を解析する必要がある</a:t>
            </a:r>
            <a:endParaRPr kumimoji="1" lang="en-US" altLang="ja-JP" dirty="0"/>
          </a:p>
          <a:p>
            <a:r>
              <a:rPr kumimoji="1" lang="ja-JP" altLang="en-US"/>
              <a:t>複数行に跨るコードの編集は，</a:t>
            </a:r>
            <a:r>
              <a:rPr kumimoji="1" lang="en-US" altLang="ja-JP" dirty="0" err="1"/>
              <a:t>SELogger</a:t>
            </a:r>
            <a:r>
              <a:rPr kumimoji="1" lang="ja-JP" altLang="en-US"/>
              <a:t>の解析を工夫する必要がある．</a:t>
            </a:r>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34</a:t>
            </a:fld>
            <a:endParaRPr kumimoji="1" lang="ja-JP" altLang="en-US"/>
          </a:p>
        </p:txBody>
      </p:sp>
    </p:spTree>
    <p:extLst>
      <p:ext uri="{BB962C8B-B14F-4D97-AF65-F5344CB8AC3E}">
        <p14:creationId xmlns:p14="http://schemas.microsoft.com/office/powerpoint/2010/main" val="36665526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 altLang="ja-JP" dirty="0" err="1"/>
              <a:t>SELogger</a:t>
            </a:r>
            <a:r>
              <a:rPr kumimoji="1" lang="ja-JP" altLang="en-US"/>
              <a:t>で解析する場合，メソッド名の箇所が先頭行として記録されず，メソッド内の実行可能なの先頭の行が先頭行として記録される．</a:t>
            </a:r>
          </a:p>
          <a:p>
            <a:r>
              <a:rPr kumimoji="1" lang="ja-JP" altLang="en-US"/>
              <a:t>従って，メソッド内の先頭に追加があった場合，提案手法では直前行を実行するテストを選択しようとするが，</a:t>
            </a:r>
            <a:endParaRPr kumimoji="1" lang="en-US" altLang="ja-JP" dirty="0"/>
          </a:p>
          <a:p>
            <a:r>
              <a:rPr kumimoji="1" lang="ja-JP" altLang="en-US"/>
              <a:t>そのようなテストはテストとソースコードの依存関係には存在せず，選択できない．</a:t>
            </a:r>
            <a:endParaRPr kumimoji="1" lang="en-US" altLang="ja-JP" dirty="0"/>
          </a:p>
          <a:p>
            <a:r>
              <a:rPr kumimoji="1" lang="en-US" altLang="ja-JP" dirty="0" err="1"/>
              <a:t>SELogger</a:t>
            </a:r>
            <a:r>
              <a:rPr kumimoji="1" lang="ja-JP" altLang="en-US"/>
              <a:t>の解析を工夫したり，ソースコードを静的解析する必要がある．</a:t>
            </a:r>
            <a:endParaRPr kumimoji="1" lang="en-US" altLang="ja-JP" dirty="0"/>
          </a:p>
          <a:p>
            <a:endParaRPr kumimoji="1" lang="en-US" altLang="ja-JP" dirty="0"/>
          </a:p>
          <a:p>
            <a:r>
              <a:rPr kumimoji="1" lang="ja-JP" altLang="en-US"/>
              <a:t>例えば，</a:t>
            </a:r>
            <a:r>
              <a:rPr kumimoji="1" lang="en" altLang="ja-JP" dirty="0"/>
              <a:t>final</a:t>
            </a:r>
            <a:r>
              <a:rPr kumimoji="1" lang="ja-JP" altLang="en-US"/>
              <a:t>修飾子の追加</a:t>
            </a:r>
          </a:p>
          <a:p>
            <a:r>
              <a:rPr kumimoji="1" lang="ja-JP" altLang="en-US"/>
              <a:t>この場合，本来は該当の行に変更があるため，該当する行を実行するテストを選択する必要がある．</a:t>
            </a:r>
          </a:p>
          <a:p>
            <a:r>
              <a:rPr kumimoji="1" lang="ja-JP" altLang="en-US"/>
              <a:t>しかし，提案手法ではトークン列で差分を取っているため，トークンの追加があったと判別し，</a:t>
            </a:r>
            <a:endParaRPr kumimoji="1" lang="en-US" altLang="ja-JP" dirty="0"/>
          </a:p>
          <a:p>
            <a:r>
              <a:rPr kumimoji="1" lang="ja-JP" altLang="en-US"/>
              <a:t>直前のトークン，つまり直前の行を実行するテストを選択してしまい，該当の行を実行するテストを選択できない．</a:t>
            </a:r>
            <a:endParaRPr kumimoji="1" lang="en-US" altLang="ja-JP" dirty="0"/>
          </a:p>
          <a:p>
            <a:r>
              <a:rPr kumimoji="1" lang="ja-JP" altLang="en-US"/>
              <a:t>この場合は</a:t>
            </a:r>
            <a:r>
              <a:rPr kumimoji="1" lang="en-US" altLang="ja-JP" dirty="0" err="1"/>
              <a:t>Ekstazi</a:t>
            </a:r>
            <a:r>
              <a:rPr kumimoji="1" lang="ja-JP" altLang="en-US"/>
              <a:t>ではテストを選択しないケースになるから，特に問題にはならない</a:t>
            </a:r>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35</a:t>
            </a:fld>
            <a:endParaRPr kumimoji="1" lang="ja-JP" altLang="en-US"/>
          </a:p>
        </p:txBody>
      </p:sp>
    </p:spTree>
    <p:extLst>
      <p:ext uri="{BB962C8B-B14F-4D97-AF65-F5344CB8AC3E}">
        <p14:creationId xmlns:p14="http://schemas.microsoft.com/office/powerpoint/2010/main" val="12002446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B4DA6-F34E-7123-1A8E-C0782B637DE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45C609-520A-1D2C-489F-0B4B9E9F5A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8ABD41F-E13D-136D-378D-BF9507B8DA66}"/>
              </a:ext>
            </a:extLst>
          </p:cNvPr>
          <p:cNvSpPr>
            <a:spLocks noGrp="1"/>
          </p:cNvSpPr>
          <p:nvPr>
            <p:ph type="body" idx="1"/>
          </p:nvPr>
        </p:nvSpPr>
        <p:spPr/>
        <p:txBody>
          <a:bodyPr/>
          <a:lstStyle/>
          <a:p>
            <a:r>
              <a:rPr kumimoji="1" lang="ja-JP" altLang="en-US" sz="1200"/>
              <a:t>変更のあった行情報</a:t>
            </a:r>
            <a:endParaRPr kumimoji="1" lang="ja-JP" altLang="en-US"/>
          </a:p>
        </p:txBody>
      </p:sp>
      <p:sp>
        <p:nvSpPr>
          <p:cNvPr id="4" name="スライド番号プレースホルダー 3">
            <a:extLst>
              <a:ext uri="{FF2B5EF4-FFF2-40B4-BE49-F238E27FC236}">
                <a16:creationId xmlns:a16="http://schemas.microsoft.com/office/drawing/2014/main" id="{43C42E6D-190E-2C1C-5B0F-B6AC5712E1C3}"/>
              </a:ext>
            </a:extLst>
          </p:cNvPr>
          <p:cNvSpPr>
            <a:spLocks noGrp="1"/>
          </p:cNvSpPr>
          <p:nvPr>
            <p:ph type="sldNum" sz="quarter" idx="5"/>
          </p:nvPr>
        </p:nvSpPr>
        <p:spPr/>
        <p:txBody>
          <a:bodyPr/>
          <a:lstStyle/>
          <a:p>
            <a:fld id="{8E444C11-37BC-D74D-9DF9-B7AE8A035B61}" type="slidenum">
              <a:rPr kumimoji="1" lang="ja-JP" altLang="en-US" smtClean="0"/>
              <a:t>39</a:t>
            </a:fld>
            <a:endParaRPr kumimoji="1" lang="ja-JP" altLang="en-US"/>
          </a:p>
        </p:txBody>
      </p:sp>
    </p:spTree>
    <p:extLst>
      <p:ext uri="{BB962C8B-B14F-4D97-AF65-F5344CB8AC3E}">
        <p14:creationId xmlns:p14="http://schemas.microsoft.com/office/powerpoint/2010/main" val="410628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7</a:t>
            </a:fld>
            <a:endParaRPr kumimoji="1" lang="ja-JP" altLang="en-US"/>
          </a:p>
        </p:txBody>
      </p:sp>
    </p:spTree>
    <p:extLst>
      <p:ext uri="{BB962C8B-B14F-4D97-AF65-F5344CB8AC3E}">
        <p14:creationId xmlns:p14="http://schemas.microsoft.com/office/powerpoint/2010/main" val="2286271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8</a:t>
            </a:fld>
            <a:endParaRPr kumimoji="1" lang="ja-JP" altLang="en-US"/>
          </a:p>
        </p:txBody>
      </p:sp>
    </p:spTree>
    <p:extLst>
      <p:ext uri="{BB962C8B-B14F-4D97-AF65-F5344CB8AC3E}">
        <p14:creationId xmlns:p14="http://schemas.microsoft.com/office/powerpoint/2010/main" val="445092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9</a:t>
            </a:fld>
            <a:endParaRPr kumimoji="1" lang="ja-JP" altLang="en-US"/>
          </a:p>
        </p:txBody>
      </p:sp>
    </p:spTree>
    <p:extLst>
      <p:ext uri="{BB962C8B-B14F-4D97-AF65-F5344CB8AC3E}">
        <p14:creationId xmlns:p14="http://schemas.microsoft.com/office/powerpoint/2010/main" val="2766298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D13C3FC-6619-8847-9D12-9A33CCF6FEA5}" type="slidenum">
              <a:rPr kumimoji="1" lang="ja-JP" altLang="en-US" smtClean="0"/>
              <a:t>10</a:t>
            </a:fld>
            <a:endParaRPr kumimoji="1" lang="ja-JP" altLang="en-US"/>
          </a:p>
        </p:txBody>
      </p:sp>
    </p:spTree>
    <p:extLst>
      <p:ext uri="{BB962C8B-B14F-4D97-AF65-F5344CB8AC3E}">
        <p14:creationId xmlns:p14="http://schemas.microsoft.com/office/powerpoint/2010/main" val="1887837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条件分岐やテストのカバレッジなど，</a:t>
            </a:r>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11</a:t>
            </a:fld>
            <a:endParaRPr kumimoji="1" lang="ja-JP" altLang="en-US"/>
          </a:p>
        </p:txBody>
      </p:sp>
    </p:spTree>
    <p:extLst>
      <p:ext uri="{BB962C8B-B14F-4D97-AF65-F5344CB8AC3E}">
        <p14:creationId xmlns:p14="http://schemas.microsoft.com/office/powerpoint/2010/main" val="1450346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3:30</a:t>
            </a:r>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8E444C11-37BC-D74D-9DF9-B7AE8A035B61}" type="slidenum">
              <a:rPr kumimoji="1" lang="ja-JP" altLang="en-US" smtClean="0"/>
              <a:t>12</a:t>
            </a:fld>
            <a:endParaRPr kumimoji="1" lang="ja-JP" altLang="en-US"/>
          </a:p>
        </p:txBody>
      </p:sp>
    </p:spTree>
    <p:extLst>
      <p:ext uri="{BB962C8B-B14F-4D97-AF65-F5344CB8AC3E}">
        <p14:creationId xmlns:p14="http://schemas.microsoft.com/office/powerpoint/2010/main" val="3387207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atin typeface="MS Gothic" panose="020B0609070205080204" pitchFamily="49" charset="-128"/>
                <a:ea typeface="MS Gothic" panose="020B0609070205080204" pitchFamily="49" charset="-128"/>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atin typeface="MS PGothic" panose="020B0600070205080204" pitchFamily="34" charset="-128"/>
                <a:ea typeface="MS PGothic" panose="020B0600070205080204" pitchFamily="34" charset="-128"/>
              </a:defRPr>
            </a:lvl1pPr>
          </a:lstStyle>
          <a:p>
            <a:r>
              <a:rPr lang="ja-JP" altLang="en-US"/>
              <a:t>マスター サブタイトルの書式設定</a:t>
            </a:r>
            <a:endParaRPr lang="ja-JP" altLang="en-US" dirty="0"/>
          </a:p>
        </p:txBody>
      </p:sp>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pPr>
              <a:defRPr/>
            </a:pPr>
            <a:r>
              <a:rPr lang="en-US" altLang="ja-JP"/>
              <a:t>2024/2/8</a:t>
            </a:r>
            <a:endParaRPr lang="en-US" altLang="ja-JP" dirty="0"/>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pPr>
              <a:defRPr/>
            </a:pPr>
            <a:endParaRPr lang="en-US" altLang="ja-JP" dirty="0"/>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pPr>
              <a:defRPr/>
            </a:pPr>
            <a:fld id="{6BFA9946-39CA-4201-95E6-ED803B65F350}" type="slidenum">
              <a:rPr lang="en-US" altLang="ja-JP" smtClean="0"/>
              <a:pPr>
                <a:defRPr/>
              </a:pPr>
              <a:t>‹#›</a:t>
            </a:fld>
            <a:endParaRPr lang="en-US" altLang="ja-JP" dirty="0"/>
          </a:p>
        </p:txBody>
      </p:sp>
      <p:pic>
        <p:nvPicPr>
          <p:cNvPr id="3" name="図 2" descr="テキスト&#10;&#10;中程度の精度で自動的に生成された説明">
            <a:extLst>
              <a:ext uri="{FF2B5EF4-FFF2-40B4-BE49-F238E27FC236}">
                <a16:creationId xmlns:a16="http://schemas.microsoft.com/office/drawing/2014/main" id="{51A93277-EA41-A7E5-9217-C1211CC69C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73319" y="212726"/>
            <a:ext cx="1738024" cy="578531"/>
          </a:xfrm>
          <a:prstGeom prst="rect">
            <a:avLst/>
          </a:prstGeom>
        </p:spPr>
      </p:pic>
    </p:spTree>
    <p:extLst>
      <p:ext uri="{BB962C8B-B14F-4D97-AF65-F5344CB8AC3E}">
        <p14:creationId xmlns:p14="http://schemas.microsoft.com/office/powerpoint/2010/main" val="908559682"/>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pPr>
              <a:defRPr/>
            </a:pPr>
            <a:r>
              <a:rPr lang="en-US" altLang="ja-JP"/>
              <a:t>2024/2/8</a:t>
            </a:r>
            <a:endParaRPr lang="en-US" altLang="ja-JP" dirty="0"/>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a:xfrm>
            <a:off x="6555784" y="6596063"/>
            <a:ext cx="2192930" cy="261937"/>
          </a:xfrm>
        </p:spPr>
        <p:txBody>
          <a:bodyPr/>
          <a:lstStyle>
            <a:lvl1pPr>
              <a:defRPr/>
            </a:lvl1pPr>
          </a:lstStyle>
          <a:p>
            <a:pPr>
              <a:defRPr/>
            </a:pPr>
            <a:r>
              <a:rPr lang="en-US" altLang="ja-JP"/>
              <a:t>2024/2/8</a:t>
            </a:r>
            <a:endParaRPr lang="en-US" altLang="ja-JP" dirty="0"/>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S PGothic" panose="020B0600070205080204" pitchFamily="34" charset="-128"/>
                <a:ea typeface="MS PGothic" panose="020B0600070205080204" pitchFamily="34" charset="-128"/>
              </a:defRPr>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lstStyle>
            <a:lvl1pPr marL="457200" indent="-457200">
              <a:buFont typeface="Arial" panose="020B0604020202020204" pitchFamily="34" charset="0"/>
              <a:buChar char="•"/>
              <a:defRPr>
                <a:latin typeface="MS PGothic" panose="020B0600070205080204" pitchFamily="34" charset="-128"/>
                <a:ea typeface="MS PGothic" panose="020B0600070205080204" pitchFamily="34" charset="-128"/>
              </a:defRPr>
            </a:lvl1pPr>
            <a:lvl2pPr>
              <a:defRPr>
                <a:latin typeface="MS PGothic" panose="020B0600070205080204" pitchFamily="34" charset="-128"/>
                <a:ea typeface="MS PGothic" panose="020B0600070205080204" pitchFamily="34" charset="-128"/>
              </a:defRPr>
            </a:lvl2pPr>
            <a:lvl3pPr marL="1143000" indent="-228600">
              <a:buFont typeface="Arial" panose="020B0604020202020204" pitchFamily="34" charset="0"/>
              <a:buChar char="•"/>
              <a:defRPr>
                <a:latin typeface="MS PGothic" panose="020B0600070205080204" pitchFamily="34" charset="-128"/>
                <a:ea typeface="MS PGothic" panose="020B0600070205080204" pitchFamily="34" charset="-128"/>
              </a:defRPr>
            </a:lvl3pPr>
            <a:lvl4pPr>
              <a:defRPr>
                <a:latin typeface="MS PGothic" panose="020B0600070205080204" pitchFamily="34" charset="-128"/>
                <a:ea typeface="MS PGothic" panose="020B0600070205080204" pitchFamily="34" charset="-128"/>
              </a:defRPr>
            </a:lvl4pPr>
            <a:lvl5pPr>
              <a:defRPr>
                <a:latin typeface="MS PGothic" panose="020B0600070205080204" pitchFamily="34" charset="-128"/>
                <a:ea typeface="MS PGothic" panose="020B0600070205080204" pitchFamily="34" charset="-128"/>
              </a:defRPr>
            </a:lvl5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ja-JP" altLang="en-US" dirty="0"/>
          </a:p>
        </p:txBody>
      </p:sp>
      <p:sp>
        <p:nvSpPr>
          <p:cNvPr id="4" name="日付プレースホルダ 3"/>
          <p:cNvSpPr>
            <a:spLocks noGrp="1"/>
          </p:cNvSpPr>
          <p:nvPr>
            <p:ph type="dt" sz="half" idx="10"/>
          </p:nvPr>
        </p:nvSpPr>
        <p:spPr>
          <a:xfrm>
            <a:off x="6555784" y="6596063"/>
            <a:ext cx="2192930" cy="261937"/>
          </a:xfrm>
        </p:spPr>
        <p:txBody>
          <a:bodyPr/>
          <a:lstStyle>
            <a:lvl1pPr>
              <a:defRPr>
                <a:latin typeface="MS PGothic" panose="020B0600070205080204" pitchFamily="34" charset="-128"/>
                <a:ea typeface="MS PGothic" panose="020B0600070205080204" pitchFamily="34" charset="-128"/>
              </a:defRPr>
            </a:lvl1pPr>
          </a:lstStyle>
          <a:p>
            <a:pPr>
              <a:defRPr/>
            </a:pPr>
            <a:r>
              <a:rPr lang="en-US" altLang="ja-JP"/>
              <a:t>2024/2/8</a:t>
            </a:r>
            <a:endParaRPr lang="en-US" altLang="ja-JP" dirty="0"/>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dirty="0"/>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pPr>
              <a:defRPr/>
            </a:pPr>
            <a:r>
              <a:rPr lang="en-US" altLang="ja-JP"/>
              <a:t>2024/2/8</a:t>
            </a:r>
            <a:endParaRPr lang="en-US" altLang="ja-JP" dirty="0"/>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a:t>2024/2/8</a:t>
            </a:r>
            <a:endParaRPr lang="en-US" altLang="ja-JP" dirty="0"/>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6555784" y="6596063"/>
            <a:ext cx="2192930" cy="261937"/>
          </a:xfrm>
        </p:spPr>
        <p:txBody>
          <a:bodyPr/>
          <a:lstStyle>
            <a:lvl1pPr>
              <a:defRPr/>
            </a:lvl1pPr>
          </a:lstStyle>
          <a:p>
            <a:pPr>
              <a:defRPr/>
            </a:pPr>
            <a:r>
              <a:rPr lang="en-US" altLang="ja-JP"/>
              <a:t>2024/2/8</a:t>
            </a:r>
            <a:endParaRPr lang="en-US" altLang="ja-JP" dirty="0"/>
          </a:p>
        </p:txBody>
      </p:sp>
      <p:sp>
        <p:nvSpPr>
          <p:cNvPr id="8" name="フッター プレースホルダ 7"/>
          <p:cNvSpPr>
            <a:spLocks noGrp="1"/>
          </p:cNvSpPr>
          <p:nvPr>
            <p:ph type="ftr" sz="quarter" idx="11"/>
          </p:nvPr>
        </p:nvSpPr>
        <p:spPr/>
        <p:txBody>
          <a:bodyPr/>
          <a:lstStyle>
            <a:lvl1pPr>
              <a:defRPr/>
            </a:lvl1pPr>
          </a:lstStyle>
          <a:p>
            <a:pPr>
              <a:defRPr/>
            </a:pPr>
            <a:endParaRPr lang="en-US" altLang="ja-JP" dirty="0"/>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a:xfrm>
            <a:off x="6555784" y="6596063"/>
            <a:ext cx="2192930" cy="261937"/>
          </a:xfrm>
        </p:spPr>
        <p:txBody>
          <a:bodyPr/>
          <a:lstStyle>
            <a:lvl1pPr>
              <a:defRPr/>
            </a:lvl1pPr>
          </a:lstStyle>
          <a:p>
            <a:pPr>
              <a:defRPr/>
            </a:pPr>
            <a:r>
              <a:rPr lang="en-US" altLang="ja-JP"/>
              <a:t>2024/2/8</a:t>
            </a:r>
            <a:endParaRPr lang="en-US" altLang="ja-JP" dirty="0"/>
          </a:p>
        </p:txBody>
      </p:sp>
      <p:sp>
        <p:nvSpPr>
          <p:cNvPr id="4" name="フッター プレースホルダ 3"/>
          <p:cNvSpPr>
            <a:spLocks noGrp="1"/>
          </p:cNvSpPr>
          <p:nvPr>
            <p:ph type="ftr" sz="quarter" idx="11"/>
          </p:nvPr>
        </p:nvSpPr>
        <p:spPr/>
        <p:txBody>
          <a:bodyPr/>
          <a:lstStyle>
            <a:lvl1pPr>
              <a:defRPr/>
            </a:lvl1pPr>
          </a:lstStyle>
          <a:p>
            <a:pPr>
              <a:defRPr/>
            </a:pPr>
            <a:endParaRPr lang="en-US" altLang="ja-JP" dirty="0"/>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550618" y="6596063"/>
            <a:ext cx="2198096" cy="261937"/>
          </a:xfrm>
        </p:spPr>
        <p:txBody>
          <a:bodyPr/>
          <a:lstStyle>
            <a:lvl1pPr>
              <a:defRPr/>
            </a:lvl1pPr>
          </a:lstStyle>
          <a:p>
            <a:pPr>
              <a:defRPr/>
            </a:pPr>
            <a:r>
              <a:rPr lang="en-US" altLang="ja-JP"/>
              <a:t>2024/2/8</a:t>
            </a:r>
            <a:endParaRPr lang="en-US" altLang="ja-JP" dirty="0"/>
          </a:p>
        </p:txBody>
      </p:sp>
      <p:sp>
        <p:nvSpPr>
          <p:cNvPr id="3" name="フッター プレースホルダ 2"/>
          <p:cNvSpPr>
            <a:spLocks noGrp="1"/>
          </p:cNvSpPr>
          <p:nvPr>
            <p:ph type="ftr" sz="quarter" idx="11"/>
          </p:nvPr>
        </p:nvSpPr>
        <p:spPr/>
        <p:txBody>
          <a:bodyPr/>
          <a:lstStyle>
            <a:lvl1pPr>
              <a:defRPr/>
            </a:lvl1pPr>
          </a:lstStyle>
          <a:p>
            <a:pPr>
              <a:defRPr/>
            </a:pPr>
            <a:endParaRPr lang="en-US" altLang="ja-JP" dirty="0"/>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a:t>2024/2/8</a:t>
            </a:r>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a:t>2024/2/8</a:t>
            </a:r>
            <a:endParaRPr lang="en-US" altLang="ja-JP" dirty="0"/>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sp>
        <p:nvSpPr>
          <p:cNvPr id="1045" name="Rectangle 21"/>
          <p:cNvSpPr>
            <a:spLocks noGrp="1" noChangeArrowheads="1"/>
          </p:cNvSpPr>
          <p:nvPr>
            <p:ph type="dt" sz="half" idx="2"/>
          </p:nvPr>
        </p:nvSpPr>
        <p:spPr bwMode="auto">
          <a:xfrm>
            <a:off x="6555784" y="6596063"/>
            <a:ext cx="219293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pPr>
              <a:defRPr/>
            </a:pPr>
            <a:r>
              <a:rPr lang="en-US" altLang="ja-JP"/>
              <a:t>2024/2/8</a:t>
            </a:r>
            <a:endParaRPr lang="en-US" altLang="ja-JP" dirty="0"/>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pPr>
              <a:defRPr/>
            </a:pPr>
            <a:endParaRPr lang="en-US" altLang="ja-JP"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j-ea"/>
                <a:ea typeface="+mj-ea"/>
              </a:defRPr>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5" name="図 4" descr="テキスト&#10;&#10;自動的に生成された説明">
            <a:extLst>
              <a:ext uri="{FF2B5EF4-FFF2-40B4-BE49-F238E27FC236}">
                <a16:creationId xmlns:a16="http://schemas.microsoft.com/office/drawing/2014/main" id="{FD3E0C49-07E7-5EE7-166E-505CEF761B6E}"/>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7203" y="6205303"/>
            <a:ext cx="493326" cy="495768"/>
          </a:xfrm>
          <a:prstGeom prst="rect">
            <a:avLst/>
          </a:prstGeom>
        </p:spPr>
      </p:pic>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ftr="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4.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1.svg"/><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5.sv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5.sv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svg"/><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440036AB-514E-FBEC-F663-4A4C07A45C3E}"/>
              </a:ext>
            </a:extLst>
          </p:cNvPr>
          <p:cNvSpPr txBox="1">
            <a:spLocks/>
          </p:cNvSpPr>
          <p:nvPr/>
        </p:nvSpPr>
        <p:spPr bwMode="auto">
          <a:xfrm>
            <a:off x="685800" y="1531937"/>
            <a:ext cx="7772400" cy="14700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S Gothic" panose="020B0609070205080204" pitchFamily="49" charset="-128"/>
                <a:ea typeface="MS Gothic" panose="020B0609070205080204" pitchFamily="49" charset="-128"/>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ja-JP" altLang="en-US" sz="3200"/>
              <a:t>テスト</a:t>
            </a:r>
            <a:r>
              <a:rPr lang="en-US" altLang="ja-JP" sz="3200" dirty="0"/>
              <a:t>-</a:t>
            </a:r>
            <a:r>
              <a:rPr lang="ja-JP" altLang="en-US" sz="3200"/>
              <a:t>コード間の行単位の</a:t>
            </a:r>
            <a:endParaRPr lang="en-US" altLang="ja-JP" sz="3200" dirty="0"/>
          </a:p>
          <a:p>
            <a:r>
              <a:rPr lang="ja-JP" altLang="en-US" sz="3200"/>
              <a:t>動的な依存関係に基づくテスト選択手法</a:t>
            </a:r>
            <a:endParaRPr lang="ja-JP" altLang="en-US" sz="3200" kern="0">
              <a:latin typeface="MS PGothic" panose="020B0600070205080204" pitchFamily="34" charset="-128"/>
              <a:ea typeface="MS PGothic" panose="020B0600070205080204" pitchFamily="34" charset="-128"/>
            </a:endParaRPr>
          </a:p>
        </p:txBody>
      </p:sp>
      <p:sp>
        <p:nvSpPr>
          <p:cNvPr id="9" name="字幕 2">
            <a:extLst>
              <a:ext uri="{FF2B5EF4-FFF2-40B4-BE49-F238E27FC236}">
                <a16:creationId xmlns:a16="http://schemas.microsoft.com/office/drawing/2014/main" id="{B17934FB-13A3-A88A-F1C9-7B6A456658EE}"/>
              </a:ext>
            </a:extLst>
          </p:cNvPr>
          <p:cNvSpPr txBox="1">
            <a:spLocks/>
          </p:cNvSpPr>
          <p:nvPr/>
        </p:nvSpPr>
        <p:spPr bwMode="auto">
          <a:xfrm>
            <a:off x="1453662" y="3573463"/>
            <a:ext cx="64008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S PGothic" panose="020B0600070205080204" pitchFamily="34" charset="-128"/>
                <a:ea typeface="MS PGothic" panose="020B0600070205080204" pitchFamily="3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a:t>肥後研究室</a:t>
            </a:r>
            <a:endParaRPr lang="en-US" altLang="ja-JP" kern="0" dirty="0"/>
          </a:p>
          <a:p>
            <a:r>
              <a:rPr lang="ja-JP" altLang="en-US" kern="0"/>
              <a:t>藤原</a:t>
            </a:r>
            <a:r>
              <a:rPr lang="en-US" altLang="ja-JP" kern="0" dirty="0"/>
              <a:t> </a:t>
            </a:r>
            <a:r>
              <a:rPr lang="ja-JP" altLang="en-US" kern="0"/>
              <a:t>勇真</a:t>
            </a:r>
          </a:p>
        </p:txBody>
      </p:sp>
    </p:spTree>
    <p:extLst>
      <p:ext uri="{BB962C8B-B14F-4D97-AF65-F5344CB8AC3E}">
        <p14:creationId xmlns:p14="http://schemas.microsoft.com/office/powerpoint/2010/main" val="2293102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依存関係の更新</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4460044" y="2058812"/>
            <a:ext cx="646170" cy="834033"/>
            <a:chOff x="1753522" y="3233056"/>
            <a:chExt cx="804621" cy="938667"/>
          </a:xfrm>
          <a:solidFill>
            <a:schemeClr val="accent1"/>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4027750"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B</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0" name="テキスト ボックス 109">
            <a:extLst>
              <a:ext uri="{FF2B5EF4-FFF2-40B4-BE49-F238E27FC236}">
                <a16:creationId xmlns:a16="http://schemas.microsoft.com/office/drawing/2014/main" id="{6948BE6B-83A1-B696-D274-009C709B696C}"/>
              </a:ext>
            </a:extLst>
          </p:cNvPr>
          <p:cNvSpPr txBox="1"/>
          <p:nvPr/>
        </p:nvSpPr>
        <p:spPr>
          <a:xfrm>
            <a:off x="5576323" y="1576799"/>
            <a:ext cx="1572866" cy="338554"/>
          </a:xfrm>
          <a:prstGeom prst="rect">
            <a:avLst/>
          </a:prstGeom>
          <a:noFill/>
        </p:spPr>
        <p:txBody>
          <a:bodyPr wrap="none" rtlCol="0">
            <a:spAutoFit/>
          </a:bodyPr>
          <a:lstStyle/>
          <a:p>
            <a:r>
              <a:rPr kumimoji="1" lang="ja-JP" altLang="en-US" sz="1600" b="1" dirty="0"/>
              <a:t>ソースファイル</a:t>
            </a:r>
            <a:r>
              <a:rPr lang="en-US" altLang="ja-JP" sz="1600" b="1" dirty="0"/>
              <a:t>C</a:t>
            </a:r>
            <a:endParaRPr kumimoji="1" lang="ja-JP" altLang="en-US" sz="1600" b="1" dirty="0"/>
          </a:p>
        </p:txBody>
      </p:sp>
      <p:grpSp>
        <p:nvGrpSpPr>
          <p:cNvPr id="111" name="グループ化 110">
            <a:extLst>
              <a:ext uri="{FF2B5EF4-FFF2-40B4-BE49-F238E27FC236}">
                <a16:creationId xmlns:a16="http://schemas.microsoft.com/office/drawing/2014/main" id="{388F856A-F818-1C63-9543-67F2E7AFD570}"/>
              </a:ext>
            </a:extLst>
          </p:cNvPr>
          <p:cNvGrpSpPr/>
          <p:nvPr/>
        </p:nvGrpSpPr>
        <p:grpSpPr>
          <a:xfrm>
            <a:off x="7476621" y="2058812"/>
            <a:ext cx="646170" cy="834033"/>
            <a:chOff x="1753522" y="3233056"/>
            <a:chExt cx="804621" cy="938667"/>
          </a:xfrm>
          <a:solidFill>
            <a:schemeClr val="accent1"/>
          </a:solidFill>
        </p:grpSpPr>
        <p:sp>
          <p:nvSpPr>
            <p:cNvPr id="112" name="メモ 13">
              <a:extLst>
                <a:ext uri="{FF2B5EF4-FFF2-40B4-BE49-F238E27FC236}">
                  <a16:creationId xmlns:a16="http://schemas.microsoft.com/office/drawing/2014/main" id="{CB7D5F94-EF80-DFE0-224A-E01D2C4A00CA}"/>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13" name="直線コネクタ 112">
              <a:extLst>
                <a:ext uri="{FF2B5EF4-FFF2-40B4-BE49-F238E27FC236}">
                  <a16:creationId xmlns:a16="http://schemas.microsoft.com/office/drawing/2014/main" id="{AE46EB81-C972-CE56-8255-7548D64695D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4" name="直線コネクタ 113">
              <a:extLst>
                <a:ext uri="{FF2B5EF4-FFF2-40B4-BE49-F238E27FC236}">
                  <a16:creationId xmlns:a16="http://schemas.microsoft.com/office/drawing/2014/main" id="{3A9766B7-3D88-1BE8-CCBB-CBA373D2061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5" name="直線コネクタ 114">
              <a:extLst>
                <a:ext uri="{FF2B5EF4-FFF2-40B4-BE49-F238E27FC236}">
                  <a16:creationId xmlns:a16="http://schemas.microsoft.com/office/drawing/2014/main" id="{AB8861A3-3597-E427-2454-A03D9193D77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6" name="直線コネクタ 115">
              <a:extLst>
                <a:ext uri="{FF2B5EF4-FFF2-40B4-BE49-F238E27FC236}">
                  <a16:creationId xmlns:a16="http://schemas.microsoft.com/office/drawing/2014/main" id="{F3EF3344-83E5-0FB5-1952-CCA0963EA92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7" name="直線コネクタ 116">
              <a:extLst>
                <a:ext uri="{FF2B5EF4-FFF2-40B4-BE49-F238E27FC236}">
                  <a16:creationId xmlns:a16="http://schemas.microsoft.com/office/drawing/2014/main" id="{B360B7C0-ACE3-0F0A-4F1F-DC70F7A58B9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8" name="テキスト ボックス 117">
            <a:extLst>
              <a:ext uri="{FF2B5EF4-FFF2-40B4-BE49-F238E27FC236}">
                <a16:creationId xmlns:a16="http://schemas.microsoft.com/office/drawing/2014/main" id="{891799E7-9DCF-BDFD-C9E1-6231D98D6C7D}"/>
              </a:ext>
            </a:extLst>
          </p:cNvPr>
          <p:cNvSpPr txBox="1"/>
          <p:nvPr/>
        </p:nvSpPr>
        <p:spPr>
          <a:xfrm>
            <a:off x="7083585" y="1576799"/>
            <a:ext cx="1592103" cy="338554"/>
          </a:xfrm>
          <a:prstGeom prst="rect">
            <a:avLst/>
          </a:prstGeom>
          <a:noFill/>
        </p:spPr>
        <p:txBody>
          <a:bodyPr wrap="none" rtlCol="0">
            <a:spAutoFit/>
          </a:bodyPr>
          <a:lstStyle/>
          <a:p>
            <a:r>
              <a:rPr kumimoji="1" lang="ja-JP" altLang="en-US" sz="1600" b="1" dirty="0"/>
              <a:t>ソースファイル</a:t>
            </a:r>
            <a:r>
              <a:rPr kumimoji="1" lang="en-US" altLang="ja-JP" sz="1600" b="1" dirty="0"/>
              <a:t>D</a:t>
            </a:r>
            <a:endParaRPr kumimoji="1" lang="ja-JP" altLang="en-US" sz="1600" b="1" dirty="0"/>
          </a:p>
        </p:txBody>
      </p:sp>
      <p:grpSp>
        <p:nvGrpSpPr>
          <p:cNvPr id="119" name="グループ化 118">
            <a:extLst>
              <a:ext uri="{FF2B5EF4-FFF2-40B4-BE49-F238E27FC236}">
                <a16:creationId xmlns:a16="http://schemas.microsoft.com/office/drawing/2014/main" id="{D53AD491-0ABD-EDDC-700D-60AF502DA515}"/>
              </a:ext>
            </a:extLst>
          </p:cNvPr>
          <p:cNvGrpSpPr/>
          <p:nvPr/>
        </p:nvGrpSpPr>
        <p:grpSpPr>
          <a:xfrm>
            <a:off x="5968332" y="2058812"/>
            <a:ext cx="646170" cy="834033"/>
            <a:chOff x="1753522" y="3233056"/>
            <a:chExt cx="804621" cy="938667"/>
          </a:xfrm>
          <a:solidFill>
            <a:schemeClr val="accent1"/>
          </a:solidFill>
        </p:grpSpPr>
        <p:sp>
          <p:nvSpPr>
            <p:cNvPr id="120" name="メモ 13">
              <a:extLst>
                <a:ext uri="{FF2B5EF4-FFF2-40B4-BE49-F238E27FC236}">
                  <a16:creationId xmlns:a16="http://schemas.microsoft.com/office/drawing/2014/main" id="{0D991DF5-208F-BF0D-CE39-550AA210A7BE}"/>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21" name="直線コネクタ 120">
              <a:extLst>
                <a:ext uri="{FF2B5EF4-FFF2-40B4-BE49-F238E27FC236}">
                  <a16:creationId xmlns:a16="http://schemas.microsoft.com/office/drawing/2014/main" id="{D2B61983-2B0A-5196-59EF-A091C3B9B10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35BE4BE6-2CC4-3C33-B998-EC84034A70A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E7E6C606-6552-A297-F56E-28E315AFA9A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4" name="直線コネクタ 123">
              <a:extLst>
                <a:ext uri="{FF2B5EF4-FFF2-40B4-BE49-F238E27FC236}">
                  <a16:creationId xmlns:a16="http://schemas.microsoft.com/office/drawing/2014/main" id="{A0D98400-5881-EC33-8AA3-FD8EDF2A69E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5" name="直線コネクタ 124">
              <a:extLst>
                <a:ext uri="{FF2B5EF4-FFF2-40B4-BE49-F238E27FC236}">
                  <a16:creationId xmlns:a16="http://schemas.microsoft.com/office/drawing/2014/main" id="{3BA71230-8D63-EAD6-F178-8C1EBCD0B8B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pic>
        <p:nvPicPr>
          <p:cNvPr id="135" name="グラフィックス 134" descr="チェックマークを付けたチェック ボックス 単色塗りつぶし">
            <a:extLst>
              <a:ext uri="{FF2B5EF4-FFF2-40B4-BE49-F238E27FC236}">
                <a16:creationId xmlns:a16="http://schemas.microsoft.com/office/drawing/2014/main" id="{9B596EE3-77D4-9992-2A42-0B8B3FAEBF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34217" y="3042790"/>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9" name="グラフィックス 158" descr="チェックマークを付けたチェック ボックス 単色塗りつぶし">
            <a:extLst>
              <a:ext uri="{FF2B5EF4-FFF2-40B4-BE49-F238E27FC236}">
                <a16:creationId xmlns:a16="http://schemas.microsoft.com/office/drawing/2014/main" id="{65912EDC-EEAF-069F-EAFF-947F721639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35076" y="4286071"/>
            <a:ext cx="914400" cy="914400"/>
          </a:xfrm>
          <a:prstGeom prst="rect">
            <a:avLst/>
          </a:prstGeom>
        </p:spPr>
      </p:pic>
      <p:pic>
        <p:nvPicPr>
          <p:cNvPr id="160" name="グラフィックス 159" descr="チェックマークを付けたチェック ボックス 単色塗りつぶし">
            <a:extLst>
              <a:ext uri="{FF2B5EF4-FFF2-40B4-BE49-F238E27FC236}">
                <a16:creationId xmlns:a16="http://schemas.microsoft.com/office/drawing/2014/main" id="{7D645288-504B-ED39-68D7-CB68F0559B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63562" y="4291884"/>
            <a:ext cx="914400" cy="914400"/>
          </a:xfrm>
          <a:prstGeom prst="rect">
            <a:avLst/>
          </a:prstGeom>
        </p:spPr>
      </p:pic>
      <p:pic>
        <p:nvPicPr>
          <p:cNvPr id="161" name="グラフィックス 160" descr="チェックマークを付けたチェック ボックス 単色塗りつぶし">
            <a:extLst>
              <a:ext uri="{FF2B5EF4-FFF2-40B4-BE49-F238E27FC236}">
                <a16:creationId xmlns:a16="http://schemas.microsoft.com/office/drawing/2014/main" id="{E2EB4D9F-C1DB-30F7-F534-4962A8A5F2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48474" y="4291884"/>
            <a:ext cx="914400" cy="914400"/>
          </a:xfrm>
          <a:prstGeom prst="rect">
            <a:avLst/>
          </a:prstGeom>
        </p:spPr>
      </p:pic>
      <p:grpSp>
        <p:nvGrpSpPr>
          <p:cNvPr id="162" name="グループ化 161">
            <a:extLst>
              <a:ext uri="{FF2B5EF4-FFF2-40B4-BE49-F238E27FC236}">
                <a16:creationId xmlns:a16="http://schemas.microsoft.com/office/drawing/2014/main" id="{E956C200-B191-E9EC-EFDC-C98D4D4F415C}"/>
              </a:ext>
            </a:extLst>
          </p:cNvPr>
          <p:cNvGrpSpPr/>
          <p:nvPr/>
        </p:nvGrpSpPr>
        <p:grpSpPr>
          <a:xfrm>
            <a:off x="965796" y="5611421"/>
            <a:ext cx="741655" cy="839711"/>
            <a:chOff x="3240951" y="4824032"/>
            <a:chExt cx="918773" cy="1021262"/>
          </a:xfrm>
          <a:solidFill>
            <a:schemeClr val="bg1"/>
          </a:solidFill>
        </p:grpSpPr>
        <p:grpSp>
          <p:nvGrpSpPr>
            <p:cNvPr id="163" name="グループ化 162">
              <a:extLst>
                <a:ext uri="{FF2B5EF4-FFF2-40B4-BE49-F238E27FC236}">
                  <a16:creationId xmlns:a16="http://schemas.microsoft.com/office/drawing/2014/main" id="{916B2143-74D2-A3DD-3AC7-1CA79F513C43}"/>
                </a:ext>
              </a:extLst>
            </p:cNvPr>
            <p:cNvGrpSpPr/>
            <p:nvPr/>
          </p:nvGrpSpPr>
          <p:grpSpPr>
            <a:xfrm>
              <a:off x="3277304" y="4952622"/>
              <a:ext cx="613792" cy="576000"/>
              <a:chOff x="1861200" y="3420000"/>
              <a:chExt cx="613792" cy="576000"/>
            </a:xfrm>
            <a:grpFill/>
          </p:grpSpPr>
          <p:cxnSp>
            <p:nvCxnSpPr>
              <p:cNvPr id="178" name="直線コネクタ 177">
                <a:extLst>
                  <a:ext uri="{FF2B5EF4-FFF2-40B4-BE49-F238E27FC236}">
                    <a16:creationId xmlns:a16="http://schemas.microsoft.com/office/drawing/2014/main" id="{DABBFC48-8039-413E-A4C1-9A8A9B6B261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C9CA8D7D-6315-0E3F-AEE6-807FFDA2EDC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0" name="直線コネクタ 179">
                <a:extLst>
                  <a:ext uri="{FF2B5EF4-FFF2-40B4-BE49-F238E27FC236}">
                    <a16:creationId xmlns:a16="http://schemas.microsoft.com/office/drawing/2014/main" id="{4BBC031D-0F61-8966-27E0-0716C1C9136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1" name="直線コネクタ 180">
                <a:extLst>
                  <a:ext uri="{FF2B5EF4-FFF2-40B4-BE49-F238E27FC236}">
                    <a16:creationId xmlns:a16="http://schemas.microsoft.com/office/drawing/2014/main" id="{E8BB1BAD-4554-3C4A-CE6C-6A36FFD6978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2" name="直線コネクタ 181">
                <a:extLst>
                  <a:ext uri="{FF2B5EF4-FFF2-40B4-BE49-F238E27FC236}">
                    <a16:creationId xmlns:a16="http://schemas.microsoft.com/office/drawing/2014/main" id="{5AEB15EB-930B-CB04-8B43-926E9BCC4FC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DF7E2A05-E85F-98C8-A478-90899C25E318}"/>
                </a:ext>
              </a:extLst>
            </p:cNvPr>
            <p:cNvGrpSpPr/>
            <p:nvPr/>
          </p:nvGrpSpPr>
          <p:grpSpPr>
            <a:xfrm>
              <a:off x="3240951" y="4824032"/>
              <a:ext cx="804621" cy="938667"/>
              <a:chOff x="1753522" y="3233056"/>
              <a:chExt cx="804621" cy="938667"/>
            </a:xfrm>
            <a:grpFill/>
          </p:grpSpPr>
          <p:sp>
            <p:nvSpPr>
              <p:cNvPr id="172" name="メモ 43">
                <a:extLst>
                  <a:ext uri="{FF2B5EF4-FFF2-40B4-BE49-F238E27FC236}">
                    <a16:creationId xmlns:a16="http://schemas.microsoft.com/office/drawing/2014/main" id="{025CDF8E-185F-D900-B4F7-349497CD236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73" name="直線コネクタ 172">
                <a:extLst>
                  <a:ext uri="{FF2B5EF4-FFF2-40B4-BE49-F238E27FC236}">
                    <a16:creationId xmlns:a16="http://schemas.microsoft.com/office/drawing/2014/main" id="{8D415ABB-F16B-AB41-6722-75494918BCA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A5CE0A77-E6B5-E947-3FBA-7167D150D36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3F4831FA-87BF-3213-4015-AC8F32F05D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ABE3FD85-1FF6-074C-F44F-3DBFC5A7D12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99D33B01-EC1A-5352-4800-5AFE712BBA8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5" name="グループ化 164">
              <a:extLst>
                <a:ext uri="{FF2B5EF4-FFF2-40B4-BE49-F238E27FC236}">
                  <a16:creationId xmlns:a16="http://schemas.microsoft.com/office/drawing/2014/main" id="{DF884964-BB6C-1217-6C52-1717FB08EBC9}"/>
                </a:ext>
              </a:extLst>
            </p:cNvPr>
            <p:cNvGrpSpPr/>
            <p:nvPr/>
          </p:nvGrpSpPr>
          <p:grpSpPr>
            <a:xfrm>
              <a:off x="3355103" y="4906627"/>
              <a:ext cx="804621" cy="938667"/>
              <a:chOff x="1753522" y="3233056"/>
              <a:chExt cx="804621" cy="938667"/>
            </a:xfrm>
            <a:grpFill/>
          </p:grpSpPr>
          <p:sp>
            <p:nvSpPr>
              <p:cNvPr id="166" name="メモ 37">
                <a:extLst>
                  <a:ext uri="{FF2B5EF4-FFF2-40B4-BE49-F238E27FC236}">
                    <a16:creationId xmlns:a16="http://schemas.microsoft.com/office/drawing/2014/main" id="{F23FA8F6-87A4-8B18-1D3C-91FFD58A18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7" name="直線コネクタ 166">
                <a:extLst>
                  <a:ext uri="{FF2B5EF4-FFF2-40B4-BE49-F238E27FC236}">
                    <a16:creationId xmlns:a16="http://schemas.microsoft.com/office/drawing/2014/main" id="{87285CD2-63A6-C094-DF2A-A04E95514AA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8" name="直線コネクタ 167">
                <a:extLst>
                  <a:ext uri="{FF2B5EF4-FFF2-40B4-BE49-F238E27FC236}">
                    <a16:creationId xmlns:a16="http://schemas.microsoft.com/office/drawing/2014/main" id="{B3724201-E64B-444D-8D5A-866A1516492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9" name="直線コネクタ 168">
                <a:extLst>
                  <a:ext uri="{FF2B5EF4-FFF2-40B4-BE49-F238E27FC236}">
                    <a16:creationId xmlns:a16="http://schemas.microsoft.com/office/drawing/2014/main" id="{19162429-5999-8F7F-ECE3-53706DFE69B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0" name="直線コネクタ 169">
                <a:extLst>
                  <a:ext uri="{FF2B5EF4-FFF2-40B4-BE49-F238E27FC236}">
                    <a16:creationId xmlns:a16="http://schemas.microsoft.com/office/drawing/2014/main" id="{4C95BAEF-2AB1-F696-6259-BA6059325F5C}"/>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1" name="直線コネクタ 170">
                <a:extLst>
                  <a:ext uri="{FF2B5EF4-FFF2-40B4-BE49-F238E27FC236}">
                    <a16:creationId xmlns:a16="http://schemas.microsoft.com/office/drawing/2014/main" id="{4C04934D-D3DF-B0B4-D20F-94AC5816C23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83" name="テキスト ボックス 182">
            <a:extLst>
              <a:ext uri="{FF2B5EF4-FFF2-40B4-BE49-F238E27FC236}">
                <a16:creationId xmlns:a16="http://schemas.microsoft.com/office/drawing/2014/main" id="{14D8528B-204B-6415-B832-2CB9B6BF6BF1}"/>
              </a:ext>
            </a:extLst>
          </p:cNvPr>
          <p:cNvSpPr txBox="1"/>
          <p:nvPr/>
        </p:nvSpPr>
        <p:spPr>
          <a:xfrm>
            <a:off x="679619" y="5183625"/>
            <a:ext cx="1401346" cy="338554"/>
          </a:xfrm>
          <a:prstGeom prst="rect">
            <a:avLst/>
          </a:prstGeom>
          <a:noFill/>
        </p:spPr>
        <p:txBody>
          <a:bodyPr wrap="none" rtlCol="0">
            <a:spAutoFit/>
          </a:bodyPr>
          <a:lstStyle/>
          <a:p>
            <a:r>
              <a:rPr kumimoji="1" lang="ja-JP" altLang="en-US" sz="1600" b="1" dirty="0"/>
              <a:t>テストケース</a:t>
            </a:r>
            <a:r>
              <a:rPr lang="en-US" altLang="ja-JP" sz="1600" b="1" dirty="0"/>
              <a:t>C</a:t>
            </a:r>
            <a:endParaRPr kumimoji="1" lang="ja-JP" altLang="en-US" sz="1600" b="1" dirty="0"/>
          </a:p>
        </p:txBody>
      </p:sp>
      <p:sp>
        <p:nvSpPr>
          <p:cNvPr id="184" name="右矢印 23">
            <a:extLst>
              <a:ext uri="{FF2B5EF4-FFF2-40B4-BE49-F238E27FC236}">
                <a16:creationId xmlns:a16="http://schemas.microsoft.com/office/drawing/2014/main" id="{AB870429-A2CD-58CD-1E3F-F8407737CD1A}"/>
              </a:ext>
            </a:extLst>
          </p:cNvPr>
          <p:cNvSpPr/>
          <p:nvPr/>
        </p:nvSpPr>
        <p:spPr>
          <a:xfrm>
            <a:off x="2148370" y="5827530"/>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6079" y="566313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77819" y="5620967"/>
            <a:ext cx="914400" cy="914400"/>
          </a:xfrm>
          <a:prstGeom prst="rect">
            <a:avLst/>
          </a:prstGeom>
        </p:spPr>
      </p:pic>
      <p:sp>
        <p:nvSpPr>
          <p:cNvPr id="3" name="フリーフォーム 2">
            <a:extLst>
              <a:ext uri="{FF2B5EF4-FFF2-40B4-BE49-F238E27FC236}">
                <a16:creationId xmlns:a16="http://schemas.microsoft.com/office/drawing/2014/main" id="{5E3AB93A-0D1F-7776-001E-8A3ACC98397E}"/>
              </a:ext>
            </a:extLst>
          </p:cNvPr>
          <p:cNvSpPr/>
          <p:nvPr/>
        </p:nvSpPr>
        <p:spPr>
          <a:xfrm>
            <a:off x="296578" y="4515489"/>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A93A891-69F8-1681-B4FD-2D9F134BE97B}"/>
              </a:ext>
            </a:extLst>
          </p:cNvPr>
          <p:cNvSpPr txBox="1"/>
          <p:nvPr/>
        </p:nvSpPr>
        <p:spPr>
          <a:xfrm>
            <a:off x="-219248" y="3945730"/>
            <a:ext cx="1311926" cy="461665"/>
          </a:xfrm>
          <a:prstGeom prst="rect">
            <a:avLst/>
          </a:prstGeom>
          <a:noFill/>
        </p:spPr>
        <p:txBody>
          <a:bodyPr wrap="square">
            <a:spAutoFit/>
          </a:bodyPr>
          <a:lstStyle/>
          <a:p>
            <a:pPr algn="ctr"/>
            <a:r>
              <a:rPr lang="ja-JP" altLang="en-US">
                <a:solidFill>
                  <a:srgbClr val="FF0000"/>
                </a:solidFill>
              </a:rPr>
              <a:t>実行</a:t>
            </a:r>
            <a:endParaRPr kumimoji="1" lang="ja-JP" altLang="en-US" dirty="0">
              <a:solidFill>
                <a:srgbClr val="FF0000"/>
              </a:solidFill>
            </a:endParaRPr>
          </a:p>
        </p:txBody>
      </p:sp>
      <p:sp>
        <p:nvSpPr>
          <p:cNvPr id="6" name="正方形/長方形 5">
            <a:extLst>
              <a:ext uri="{FF2B5EF4-FFF2-40B4-BE49-F238E27FC236}">
                <a16:creationId xmlns:a16="http://schemas.microsoft.com/office/drawing/2014/main" id="{D7CD3F02-0680-8FB3-4FE4-DEF788F289B7}"/>
              </a:ext>
            </a:extLst>
          </p:cNvPr>
          <p:cNvSpPr/>
          <p:nvPr/>
        </p:nvSpPr>
        <p:spPr>
          <a:xfrm rot="16200000">
            <a:off x="3821251" y="174298"/>
            <a:ext cx="1286473" cy="876587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a:extLst>
              <a:ext uri="{FF2B5EF4-FFF2-40B4-BE49-F238E27FC236}">
                <a16:creationId xmlns:a16="http://schemas.microsoft.com/office/drawing/2014/main" id="{4C8783D2-65DA-BCC6-ED55-7BB4F9A349E9}"/>
              </a:ext>
            </a:extLst>
          </p:cNvPr>
          <p:cNvSpPr/>
          <p:nvPr/>
        </p:nvSpPr>
        <p:spPr>
          <a:xfrm>
            <a:off x="1994892" y="5494389"/>
            <a:ext cx="5154216" cy="9687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S PGothic" panose="020B0600070205080204" pitchFamily="34" charset="-128"/>
                <a:ea typeface="MS PGothic" panose="020B0600070205080204" pitchFamily="34" charset="-128"/>
              </a:rPr>
              <a:t>テストの実行を監視し，</a:t>
            </a:r>
            <a:endParaRPr kumimoji="1" lang="en-US" altLang="ja-JP" dirty="0">
              <a:solidFill>
                <a:schemeClr val="tx1"/>
              </a:solidFill>
              <a:latin typeface="MS PGothic" panose="020B0600070205080204" pitchFamily="34" charset="-128"/>
              <a:ea typeface="MS PGothic" panose="020B0600070205080204" pitchFamily="34" charset="-128"/>
            </a:endParaRPr>
          </a:p>
          <a:p>
            <a:pPr algn="ctr"/>
            <a:r>
              <a:rPr kumimoji="1" lang="ja-JP" altLang="en-US">
                <a:solidFill>
                  <a:schemeClr val="tx1"/>
                </a:solidFill>
                <a:latin typeface="MS PGothic" panose="020B0600070205080204" pitchFamily="34" charset="-128"/>
                <a:ea typeface="MS PGothic" panose="020B0600070205080204" pitchFamily="34" charset="-128"/>
              </a:rPr>
              <a:t>依存関係を更新</a:t>
            </a:r>
          </a:p>
        </p:txBody>
      </p:sp>
      <p:sp>
        <p:nvSpPr>
          <p:cNvPr id="7" name="スライド番号プレースホルダー 6">
            <a:extLst>
              <a:ext uri="{FF2B5EF4-FFF2-40B4-BE49-F238E27FC236}">
                <a16:creationId xmlns:a16="http://schemas.microsoft.com/office/drawing/2014/main" id="{3F1142ED-A39E-75DB-E64E-262168E464BB}"/>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dirty="0"/>
          </a:p>
        </p:txBody>
      </p:sp>
      <p:sp>
        <p:nvSpPr>
          <p:cNvPr id="9" name="日付プレースホルダー 8">
            <a:extLst>
              <a:ext uri="{FF2B5EF4-FFF2-40B4-BE49-F238E27FC236}">
                <a16:creationId xmlns:a16="http://schemas.microsoft.com/office/drawing/2014/main" id="{31B2E4F4-15EE-42CA-E26D-5D1D57C4B327}"/>
              </a:ext>
            </a:extLst>
          </p:cNvPr>
          <p:cNvSpPr>
            <a:spLocks noGrp="1"/>
          </p:cNvSpPr>
          <p:nvPr>
            <p:ph type="dt" sz="half" idx="10"/>
          </p:nvPr>
        </p:nvSpPr>
        <p:spPr/>
        <p:txBody>
          <a:bodyPr/>
          <a:lstStyle/>
          <a:p>
            <a:pPr>
              <a:defRPr/>
            </a:pPr>
            <a:r>
              <a:rPr lang="en-US" altLang="ja-JP"/>
              <a:t>2024/2/8</a:t>
            </a:r>
            <a:endParaRPr lang="en-US" altLang="ja-JP" dirty="0"/>
          </a:p>
        </p:txBody>
      </p:sp>
      <p:sp>
        <p:nvSpPr>
          <p:cNvPr id="4" name="角丸四角形吹き出し 3">
            <a:extLst>
              <a:ext uri="{FF2B5EF4-FFF2-40B4-BE49-F238E27FC236}">
                <a16:creationId xmlns:a16="http://schemas.microsoft.com/office/drawing/2014/main" id="{733D76E9-F59A-0A20-FBD4-8935518E4AA5}"/>
              </a:ext>
            </a:extLst>
          </p:cNvPr>
          <p:cNvSpPr/>
          <p:nvPr/>
        </p:nvSpPr>
        <p:spPr>
          <a:xfrm>
            <a:off x="6674742" y="3534394"/>
            <a:ext cx="1406154" cy="547070"/>
          </a:xfrm>
          <a:prstGeom prst="wedgeRoundRectCallout">
            <a:avLst>
              <a:gd name="adj1" fmla="val -43554"/>
              <a:gd name="adj2" fmla="val 92707"/>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a:solidFill>
                  <a:schemeClr val="tx1"/>
                </a:solidFill>
              </a:rPr>
              <a:t>依存関係が消失</a:t>
            </a:r>
          </a:p>
        </p:txBody>
      </p:sp>
    </p:spTree>
    <p:extLst>
      <p:ext uri="{BB962C8B-B14F-4D97-AF65-F5344CB8AC3E}">
        <p14:creationId xmlns:p14="http://schemas.microsoft.com/office/powerpoint/2010/main" val="149352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C6FD1E-820D-091F-DDB1-3FE4BE6FD5F6}"/>
              </a:ext>
            </a:extLst>
          </p:cNvPr>
          <p:cNvSpPr>
            <a:spLocks noGrp="1"/>
          </p:cNvSpPr>
          <p:nvPr>
            <p:ph type="title"/>
          </p:nvPr>
        </p:nvSpPr>
        <p:spPr/>
        <p:txBody>
          <a:bodyPr/>
          <a:lstStyle/>
          <a:p>
            <a:r>
              <a:rPr kumimoji="1" lang="ja-JP" altLang="en-US"/>
              <a:t>研究動機</a:t>
            </a:r>
          </a:p>
        </p:txBody>
      </p:sp>
      <p:sp>
        <p:nvSpPr>
          <p:cNvPr id="3" name="コンテンツ プレースホルダー 2">
            <a:extLst>
              <a:ext uri="{FF2B5EF4-FFF2-40B4-BE49-F238E27FC236}">
                <a16:creationId xmlns:a16="http://schemas.microsoft.com/office/drawing/2014/main" id="{6828DB3D-D956-2693-DB50-557112E15DA3}"/>
              </a:ext>
            </a:extLst>
          </p:cNvPr>
          <p:cNvSpPr>
            <a:spLocks noGrp="1"/>
          </p:cNvSpPr>
          <p:nvPr>
            <p:ph idx="1"/>
          </p:nvPr>
        </p:nvSpPr>
        <p:spPr/>
        <p:txBody>
          <a:bodyPr/>
          <a:lstStyle/>
          <a:p>
            <a:r>
              <a:rPr lang="ja-JP" altLang="en-US" sz="2800"/>
              <a:t>ファイル</a:t>
            </a:r>
            <a:r>
              <a:rPr kumimoji="1" lang="ja-JP" altLang="en-US" sz="2800"/>
              <a:t>単位やメソッド単位でテストケースとの依存関係を取得</a:t>
            </a:r>
            <a:endParaRPr kumimoji="1" lang="en-US" altLang="ja-JP" sz="2800" dirty="0"/>
          </a:p>
          <a:p>
            <a:pPr lvl="1"/>
            <a:r>
              <a:rPr kumimoji="1" lang="ja-JP" altLang="en-US" sz="2400"/>
              <a:t>テストの実行経路を考慮できていない</a:t>
            </a:r>
            <a:endParaRPr kumimoji="1" lang="en-US" altLang="ja-JP" sz="2400" dirty="0"/>
          </a:p>
          <a:p>
            <a:pPr lvl="1"/>
            <a:r>
              <a:rPr lang="ja-JP" altLang="en-US" sz="2400"/>
              <a:t>不要なテストケースが含まれている可能性がある</a:t>
            </a:r>
            <a:endParaRPr kumimoji="1" lang="en-US" altLang="ja-JP" sz="2400" dirty="0"/>
          </a:p>
        </p:txBody>
      </p:sp>
      <p:sp>
        <p:nvSpPr>
          <p:cNvPr id="5" name="右矢印 4">
            <a:extLst>
              <a:ext uri="{FF2B5EF4-FFF2-40B4-BE49-F238E27FC236}">
                <a16:creationId xmlns:a16="http://schemas.microsoft.com/office/drawing/2014/main" id="{644BFDCC-6C5F-4926-F5B7-9317168F991C}"/>
              </a:ext>
            </a:extLst>
          </p:cNvPr>
          <p:cNvSpPr/>
          <p:nvPr/>
        </p:nvSpPr>
        <p:spPr>
          <a:xfrm rot="5400000">
            <a:off x="4006650" y="3718837"/>
            <a:ext cx="81280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C814BAC-B225-E25A-2860-3B8DBE997C39}"/>
              </a:ext>
            </a:extLst>
          </p:cNvPr>
          <p:cNvSpPr txBox="1"/>
          <p:nvPr/>
        </p:nvSpPr>
        <p:spPr>
          <a:xfrm>
            <a:off x="644699" y="4572757"/>
            <a:ext cx="7846158" cy="1384995"/>
          </a:xfrm>
          <a:prstGeom prst="rect">
            <a:avLst/>
          </a:prstGeom>
          <a:noFill/>
        </p:spPr>
        <p:txBody>
          <a:bodyPr wrap="square" rtlCol="0">
            <a:spAutoFit/>
          </a:bodyPr>
          <a:lstStyle/>
          <a:p>
            <a:r>
              <a:rPr kumimoji="1" lang="ja-JP" altLang="en-US" sz="2800"/>
              <a:t>より細かい依存関係を用いることで，選択するテスト数を削減し，実行コストを削減できないか？</a:t>
            </a:r>
            <a:endParaRPr kumimoji="1" lang="en-US" altLang="ja-JP" sz="2800" dirty="0"/>
          </a:p>
          <a:p>
            <a:endParaRPr kumimoji="1" lang="ja-JP" altLang="en-US" sz="2800"/>
          </a:p>
        </p:txBody>
      </p:sp>
      <p:sp>
        <p:nvSpPr>
          <p:cNvPr id="7" name="スライド番号プレースホルダー 6">
            <a:extLst>
              <a:ext uri="{FF2B5EF4-FFF2-40B4-BE49-F238E27FC236}">
                <a16:creationId xmlns:a16="http://schemas.microsoft.com/office/drawing/2014/main" id="{247DDC44-15B3-55FE-1F15-E3384B1F104A}"/>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dirty="0"/>
          </a:p>
        </p:txBody>
      </p:sp>
      <p:sp>
        <p:nvSpPr>
          <p:cNvPr id="8" name="日付プレースホルダー 7">
            <a:extLst>
              <a:ext uri="{FF2B5EF4-FFF2-40B4-BE49-F238E27FC236}">
                <a16:creationId xmlns:a16="http://schemas.microsoft.com/office/drawing/2014/main" id="{909384A4-B651-7174-0E36-E972781CA86E}"/>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54949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C4D361-3815-1387-D4D1-2C1785E2950D}"/>
              </a:ext>
            </a:extLst>
          </p:cNvPr>
          <p:cNvSpPr>
            <a:spLocks noGrp="1"/>
          </p:cNvSpPr>
          <p:nvPr>
            <p:ph type="title"/>
          </p:nvPr>
        </p:nvSpPr>
        <p:spPr/>
        <p:txBody>
          <a:bodyPr/>
          <a:lstStyle/>
          <a:p>
            <a:r>
              <a:rPr kumimoji="1" lang="ja-JP" altLang="en-US"/>
              <a:t>提案手法</a:t>
            </a:r>
          </a:p>
        </p:txBody>
      </p:sp>
      <p:sp>
        <p:nvSpPr>
          <p:cNvPr id="3" name="コンテンツ プレースホルダー 2">
            <a:extLst>
              <a:ext uri="{FF2B5EF4-FFF2-40B4-BE49-F238E27FC236}">
                <a16:creationId xmlns:a16="http://schemas.microsoft.com/office/drawing/2014/main" id="{8FAB2793-CA37-28A7-0B82-C4AABCAECBF5}"/>
              </a:ext>
            </a:extLst>
          </p:cNvPr>
          <p:cNvSpPr>
            <a:spLocks noGrp="1"/>
          </p:cNvSpPr>
          <p:nvPr>
            <p:ph idx="1"/>
          </p:nvPr>
        </p:nvSpPr>
        <p:spPr/>
        <p:txBody>
          <a:bodyPr/>
          <a:lstStyle/>
          <a:p>
            <a:r>
              <a:rPr kumimoji="1" lang="ja-JP" altLang="en-US" sz="2800"/>
              <a:t>ソースコードの各行とテストケースの依存関係を利用したテストケース選択手法</a:t>
            </a:r>
            <a:endParaRPr kumimoji="1" lang="en-US" altLang="ja-JP" sz="2800" dirty="0"/>
          </a:p>
          <a:p>
            <a:pPr lvl="1"/>
            <a:r>
              <a:rPr lang="ja-JP" altLang="en-US"/>
              <a:t>テストの実行経路を考慮</a:t>
            </a:r>
            <a:endParaRPr kumimoji="1" lang="en-US" altLang="ja-JP" dirty="0"/>
          </a:p>
          <a:p>
            <a:endParaRPr kumimoji="1" lang="en-US" altLang="ja-JP" sz="2800" dirty="0"/>
          </a:p>
          <a:p>
            <a:r>
              <a:rPr kumimoji="1" lang="ja-JP" altLang="en-US" sz="2800"/>
              <a:t>解析時間が増大するが，選択するテストケース数の削減が期待される</a:t>
            </a:r>
          </a:p>
        </p:txBody>
      </p:sp>
      <p:sp>
        <p:nvSpPr>
          <p:cNvPr id="5" name="スライド番号プレースホルダー 4">
            <a:extLst>
              <a:ext uri="{FF2B5EF4-FFF2-40B4-BE49-F238E27FC236}">
                <a16:creationId xmlns:a16="http://schemas.microsoft.com/office/drawing/2014/main" id="{98F636AE-E66C-C7AE-0580-F3CB932DBDE4}"/>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dirty="0"/>
          </a:p>
        </p:txBody>
      </p:sp>
      <p:sp>
        <p:nvSpPr>
          <p:cNvPr id="6" name="日付プレースホルダー 5">
            <a:extLst>
              <a:ext uri="{FF2B5EF4-FFF2-40B4-BE49-F238E27FC236}">
                <a16:creationId xmlns:a16="http://schemas.microsoft.com/office/drawing/2014/main" id="{83DCDBAA-9DCE-76C3-0F65-573571B8D3C6}"/>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1566805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16C84-FB6B-E34D-D6AF-C162B50D2E7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82376DE-8053-725C-B2F1-CBE833CF96AA}"/>
              </a:ext>
            </a:extLst>
          </p:cNvPr>
          <p:cNvSpPr>
            <a:spLocks noGrp="1"/>
          </p:cNvSpPr>
          <p:nvPr>
            <p:ph type="title"/>
          </p:nvPr>
        </p:nvSpPr>
        <p:spPr/>
        <p:txBody>
          <a:bodyPr/>
          <a:lstStyle/>
          <a:p>
            <a:r>
              <a:rPr kumimoji="1" lang="ja-JP" altLang="en-US"/>
              <a:t>提案手法の概要</a:t>
            </a:r>
          </a:p>
        </p:txBody>
      </p:sp>
      <p:sp>
        <p:nvSpPr>
          <p:cNvPr id="3" name="スライド番号プレースホルダー 2">
            <a:extLst>
              <a:ext uri="{FF2B5EF4-FFF2-40B4-BE49-F238E27FC236}">
                <a16:creationId xmlns:a16="http://schemas.microsoft.com/office/drawing/2014/main" id="{1C8E764F-68D5-45E6-DB45-7BD6976A4383}"/>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dirty="0"/>
          </a:p>
        </p:txBody>
      </p:sp>
      <p:sp>
        <p:nvSpPr>
          <p:cNvPr id="7" name="日付プレースホルダー 6">
            <a:extLst>
              <a:ext uri="{FF2B5EF4-FFF2-40B4-BE49-F238E27FC236}">
                <a16:creationId xmlns:a16="http://schemas.microsoft.com/office/drawing/2014/main" id="{DE220AF6-7C22-50DE-2CCD-B6B6BA62E984}"/>
              </a:ext>
            </a:extLst>
          </p:cNvPr>
          <p:cNvSpPr>
            <a:spLocks noGrp="1"/>
          </p:cNvSpPr>
          <p:nvPr>
            <p:ph type="dt" sz="half" idx="10"/>
          </p:nvPr>
        </p:nvSpPr>
        <p:spPr/>
        <p:txBody>
          <a:bodyPr/>
          <a:lstStyle/>
          <a:p>
            <a:pPr>
              <a:defRPr/>
            </a:pPr>
            <a:r>
              <a:rPr lang="en-US" altLang="ja-JP"/>
              <a:t>2024/2/8</a:t>
            </a:r>
            <a:endParaRPr lang="en-US" altLang="ja-JP" dirty="0"/>
          </a:p>
        </p:txBody>
      </p:sp>
      <p:grpSp>
        <p:nvGrpSpPr>
          <p:cNvPr id="78" name="グループ化 77">
            <a:extLst>
              <a:ext uri="{FF2B5EF4-FFF2-40B4-BE49-F238E27FC236}">
                <a16:creationId xmlns:a16="http://schemas.microsoft.com/office/drawing/2014/main" id="{324C4854-CDFA-D41F-88D4-F369F7D37D34}"/>
              </a:ext>
            </a:extLst>
          </p:cNvPr>
          <p:cNvGrpSpPr/>
          <p:nvPr/>
        </p:nvGrpSpPr>
        <p:grpSpPr>
          <a:xfrm>
            <a:off x="711401" y="1898969"/>
            <a:ext cx="7845079" cy="4811234"/>
            <a:chOff x="711401" y="1531910"/>
            <a:chExt cx="7845079" cy="4811234"/>
          </a:xfrm>
        </p:grpSpPr>
        <p:sp>
          <p:nvSpPr>
            <p:cNvPr id="8" name="四角形吹き出し 7">
              <a:extLst>
                <a:ext uri="{FF2B5EF4-FFF2-40B4-BE49-F238E27FC236}">
                  <a16:creationId xmlns:a16="http://schemas.microsoft.com/office/drawing/2014/main" id="{7E8D2FAB-1197-1314-9EE3-9244BAA123BC}"/>
                </a:ext>
              </a:extLst>
            </p:cNvPr>
            <p:cNvSpPr/>
            <p:nvPr/>
          </p:nvSpPr>
          <p:spPr>
            <a:xfrm>
              <a:off x="711401" y="3694803"/>
              <a:ext cx="998102" cy="698787"/>
            </a:xfrm>
            <a:prstGeom prst="wedgeRectCallout">
              <a:avLst>
                <a:gd name="adj1" fmla="val 59743"/>
                <a:gd name="adj2" fmla="val 95608"/>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latin typeface="MS PGothic" panose="020B0600070205080204" pitchFamily="34" charset="-128"/>
                  <a:ea typeface="MS PGothic" panose="020B0600070205080204" pitchFamily="34" charset="-128"/>
                </a:rPr>
                <a:t>行単位の依存関係</a:t>
              </a:r>
            </a:p>
          </p:txBody>
        </p:sp>
        <p:sp>
          <p:nvSpPr>
            <p:cNvPr id="15" name="テキスト ボックス 14">
              <a:extLst>
                <a:ext uri="{FF2B5EF4-FFF2-40B4-BE49-F238E27FC236}">
                  <a16:creationId xmlns:a16="http://schemas.microsoft.com/office/drawing/2014/main" id="{9BC2C1C6-9998-AE01-9CA8-854FB319F6A8}"/>
                </a:ext>
              </a:extLst>
            </p:cNvPr>
            <p:cNvSpPr txBox="1"/>
            <p:nvPr/>
          </p:nvSpPr>
          <p:spPr>
            <a:xfrm>
              <a:off x="1050039" y="2922361"/>
              <a:ext cx="1239442" cy="338554"/>
            </a:xfrm>
            <a:prstGeom prst="rect">
              <a:avLst/>
            </a:prstGeom>
            <a:noFill/>
          </p:spPr>
          <p:txBody>
            <a:bodyPr wrap="none" rtlCol="0">
              <a:spAutoFit/>
            </a:bodyPr>
            <a:lstStyle/>
            <a:p>
              <a:r>
                <a:rPr kumimoji="1" lang="ja-JP" altLang="en-US" sz="1600"/>
                <a:t>ソースコード</a:t>
              </a:r>
            </a:p>
          </p:txBody>
        </p:sp>
        <p:grpSp>
          <p:nvGrpSpPr>
            <p:cNvPr id="32" name="グループ化 31">
              <a:extLst>
                <a:ext uri="{FF2B5EF4-FFF2-40B4-BE49-F238E27FC236}">
                  <a16:creationId xmlns:a16="http://schemas.microsoft.com/office/drawing/2014/main" id="{860A1138-CF22-0860-8163-21B7D88A490C}"/>
                </a:ext>
              </a:extLst>
            </p:cNvPr>
            <p:cNvGrpSpPr/>
            <p:nvPr/>
          </p:nvGrpSpPr>
          <p:grpSpPr>
            <a:xfrm>
              <a:off x="4954856" y="3251824"/>
              <a:ext cx="646170" cy="834033"/>
              <a:chOff x="1753522" y="3233056"/>
              <a:chExt cx="804621" cy="938667"/>
            </a:xfrm>
            <a:solidFill>
              <a:schemeClr val="accent1"/>
            </a:solidFill>
          </p:grpSpPr>
          <p:sp>
            <p:nvSpPr>
              <p:cNvPr id="48" name="メモ 13">
                <a:extLst>
                  <a:ext uri="{FF2B5EF4-FFF2-40B4-BE49-F238E27FC236}">
                    <a16:creationId xmlns:a16="http://schemas.microsoft.com/office/drawing/2014/main" id="{B758942A-84BA-AAEF-205F-F71506F7BE71}"/>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49" name="直線コネクタ 48">
                <a:extLst>
                  <a:ext uri="{FF2B5EF4-FFF2-40B4-BE49-F238E27FC236}">
                    <a16:creationId xmlns:a16="http://schemas.microsoft.com/office/drawing/2014/main" id="{0C4072FB-0A15-AC59-4A23-AD998728548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EF6F075A-0536-D883-C7D1-1D841CC1DBB3}"/>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4" name="直線コネクタ 53">
                <a:extLst>
                  <a:ext uri="{FF2B5EF4-FFF2-40B4-BE49-F238E27FC236}">
                    <a16:creationId xmlns:a16="http://schemas.microsoft.com/office/drawing/2014/main" id="{CCE99FE0-8F88-B6CF-EF0D-4702557E7C5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864FAC8B-D641-FC30-70FA-172D41CB5D0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01E41E85-587F-BD01-01DE-23A0D9CE7DF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33" name="テキスト ボックス 32">
              <a:extLst>
                <a:ext uri="{FF2B5EF4-FFF2-40B4-BE49-F238E27FC236}">
                  <a16:creationId xmlns:a16="http://schemas.microsoft.com/office/drawing/2014/main" id="{49FFFFF9-A52A-6A69-F055-48782B6201B7}"/>
                </a:ext>
              </a:extLst>
            </p:cNvPr>
            <p:cNvSpPr txBox="1"/>
            <p:nvPr/>
          </p:nvSpPr>
          <p:spPr>
            <a:xfrm>
              <a:off x="4465809" y="4139787"/>
              <a:ext cx="1701107" cy="338554"/>
            </a:xfrm>
            <a:prstGeom prst="rect">
              <a:avLst/>
            </a:prstGeom>
            <a:noFill/>
          </p:spPr>
          <p:txBody>
            <a:bodyPr wrap="none" rtlCol="0">
              <a:spAutoFit/>
            </a:bodyPr>
            <a:lstStyle/>
            <a:p>
              <a:r>
                <a:rPr kumimoji="1" lang="ja-JP" altLang="en-US" sz="1600"/>
                <a:t>依存関係ファイル</a:t>
              </a:r>
            </a:p>
          </p:txBody>
        </p:sp>
        <p:cxnSp>
          <p:nvCxnSpPr>
            <p:cNvPr id="40" name="カギ線コネクタ 39">
              <a:extLst>
                <a:ext uri="{FF2B5EF4-FFF2-40B4-BE49-F238E27FC236}">
                  <a16:creationId xmlns:a16="http://schemas.microsoft.com/office/drawing/2014/main" id="{CDF359CA-F222-D053-4080-8FE79314881B}"/>
                </a:ext>
              </a:extLst>
            </p:cNvPr>
            <p:cNvCxnSpPr>
              <a:cxnSpLocks/>
              <a:stCxn id="18" idx="3"/>
              <a:endCxn id="66" idx="1"/>
            </p:cNvCxnSpPr>
            <p:nvPr/>
          </p:nvCxnSpPr>
          <p:spPr>
            <a:xfrm flipV="1">
              <a:off x="4692433" y="2433922"/>
              <a:ext cx="1171017" cy="1703"/>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44" name="カギ線コネクタ 43">
              <a:extLst>
                <a:ext uri="{FF2B5EF4-FFF2-40B4-BE49-F238E27FC236}">
                  <a16:creationId xmlns:a16="http://schemas.microsoft.com/office/drawing/2014/main" id="{06C85FF9-7C40-6239-2DD4-282691673B79}"/>
                </a:ext>
              </a:extLst>
            </p:cNvPr>
            <p:cNvCxnSpPr>
              <a:cxnSpLocks/>
              <a:stCxn id="66" idx="3"/>
              <a:endCxn id="48" idx="3"/>
            </p:cNvCxnSpPr>
            <p:nvPr/>
          </p:nvCxnSpPr>
          <p:spPr>
            <a:xfrm flipH="1">
              <a:off x="5601026" y="2433922"/>
              <a:ext cx="908594" cy="1234919"/>
            </a:xfrm>
            <a:prstGeom prst="bentConnector3">
              <a:avLst>
                <a:gd name="adj1" fmla="val -70375"/>
              </a:avLst>
            </a:prstGeom>
            <a:ln>
              <a:tailEnd type="triangle"/>
            </a:ln>
          </p:spPr>
          <p:style>
            <a:lnRef idx="1">
              <a:schemeClr val="dk1"/>
            </a:lnRef>
            <a:fillRef idx="0">
              <a:schemeClr val="dk1"/>
            </a:fillRef>
            <a:effectRef idx="0">
              <a:schemeClr val="dk1"/>
            </a:effectRef>
            <a:fontRef idx="minor">
              <a:schemeClr val="tx1"/>
            </a:fontRef>
          </p:style>
        </p:cxnSp>
        <p:cxnSp>
          <p:nvCxnSpPr>
            <p:cNvPr id="10" name="カギ線コネクタ 9">
              <a:extLst>
                <a:ext uri="{FF2B5EF4-FFF2-40B4-BE49-F238E27FC236}">
                  <a16:creationId xmlns:a16="http://schemas.microsoft.com/office/drawing/2014/main" id="{D57E28EE-8674-2C5C-C9C6-D65F4216D093}"/>
                </a:ext>
              </a:extLst>
            </p:cNvPr>
            <p:cNvCxnSpPr>
              <a:cxnSpLocks/>
              <a:stCxn id="48" idx="1"/>
              <a:endCxn id="27" idx="1"/>
            </p:cNvCxnSpPr>
            <p:nvPr/>
          </p:nvCxnSpPr>
          <p:spPr>
            <a:xfrm rot="10800000">
              <a:off x="3950778" y="2367713"/>
              <a:ext cx="1004078" cy="1301128"/>
            </a:xfrm>
            <a:prstGeom prst="bentConnector3">
              <a:avLst>
                <a:gd name="adj1" fmla="val 165002"/>
              </a:avLst>
            </a:prstGeom>
            <a:ln>
              <a:tailEnd type="triangle"/>
            </a:ln>
          </p:spPr>
          <p:style>
            <a:lnRef idx="1">
              <a:schemeClr val="dk1"/>
            </a:lnRef>
            <a:fillRef idx="0">
              <a:schemeClr val="dk1"/>
            </a:fillRef>
            <a:effectRef idx="0">
              <a:schemeClr val="dk1"/>
            </a:effectRef>
            <a:fontRef idx="minor">
              <a:schemeClr val="tx1"/>
            </a:fontRef>
          </p:style>
        </p:cxnSp>
        <p:sp>
          <p:nvSpPr>
            <p:cNvPr id="6" name="メモ 13">
              <a:extLst>
                <a:ext uri="{FF2B5EF4-FFF2-40B4-BE49-F238E27FC236}">
                  <a16:creationId xmlns:a16="http://schemas.microsoft.com/office/drawing/2014/main" id="{67845FA4-3467-AEFC-76BD-26A10F2BB4D0}"/>
                </a:ext>
              </a:extLst>
            </p:cNvPr>
            <p:cNvSpPr/>
            <p:nvPr/>
          </p:nvSpPr>
          <p:spPr>
            <a:xfrm>
              <a:off x="1890464" y="3924138"/>
              <a:ext cx="1930042" cy="2083972"/>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err="1">
                  <a:solidFill>
                    <a:schemeClr val="tx1"/>
                  </a:solidFill>
                  <a:latin typeface="MS PGothic" panose="020B0600070205080204" pitchFamily="34" charset="-128"/>
                  <a:ea typeface="MS PGothic" panose="020B0600070205080204" pitchFamily="34" charset="-128"/>
                </a:rPr>
                <a:t>testA</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{classA:line2,line3,..}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a:t>
              </a:r>
              <a:r>
                <a:rPr lang="en-US" altLang="ja-JP" sz="1600" dirty="0">
                  <a:solidFill>
                    <a:schemeClr val="tx1"/>
                  </a:solidFill>
                  <a:latin typeface="MS PGothic" panose="020B0600070205080204" pitchFamily="34" charset="-128"/>
                  <a:ea typeface="MS PGothic" panose="020B0600070205080204" pitchFamily="34" charset="-128"/>
                </a:rPr>
                <a:t>:line4,line5,..}</a:t>
              </a:r>
            </a:p>
            <a:p>
              <a:pPr algn="ctr"/>
              <a:r>
                <a:rPr lang="en-US" altLang="ja-JP" sz="1600" dirty="0" err="1">
                  <a:solidFill>
                    <a:schemeClr val="tx1"/>
                  </a:solidFill>
                  <a:latin typeface="MS PGothic" panose="020B0600070205080204" pitchFamily="34" charset="-128"/>
                  <a:ea typeface="MS PGothic" panose="020B0600070205080204" pitchFamily="34" charset="-128"/>
                </a:rPr>
                <a:t>testB</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{classC</a:t>
              </a:r>
              <a:r>
                <a:rPr lang="en-US" altLang="ja-JP" sz="1600" dirty="0">
                  <a:solidFill>
                    <a:schemeClr val="tx1"/>
                  </a:solidFill>
                  <a:latin typeface="MS PGothic" panose="020B0600070205080204" pitchFamily="34" charset="-128"/>
                  <a:ea typeface="MS PGothic" panose="020B0600070205080204" pitchFamily="34" charset="-128"/>
                </a:rPr>
                <a:t>:line6,line7,..}</a:t>
              </a:r>
              <a:endParaRPr kumimoji="1" lang="ja-JP" altLang="en-US" sz="1600">
                <a:solidFill>
                  <a:schemeClr val="tx1"/>
                </a:solidFill>
                <a:latin typeface="MS PGothic" panose="020B0600070205080204" pitchFamily="34" charset="-128"/>
                <a:ea typeface="MS PGothic" panose="020B0600070205080204" pitchFamily="34" charset="-128"/>
              </a:endParaRPr>
            </a:p>
            <a:p>
              <a:pPr algn="ctr"/>
              <a:endParaRPr kumimoji="1" lang="ja-JP" altLang="en-US" sz="1600">
                <a:solidFill>
                  <a:schemeClr val="tx1"/>
                </a:solidFill>
                <a:latin typeface="MS PGothic" panose="020B0600070205080204" pitchFamily="34" charset="-128"/>
                <a:ea typeface="MS PGothic" panose="020B0600070205080204" pitchFamily="34" charset="-128"/>
              </a:endParaRPr>
            </a:p>
          </p:txBody>
        </p:sp>
        <p:sp>
          <p:nvSpPr>
            <p:cNvPr id="22" name="下矢印 21">
              <a:extLst>
                <a:ext uri="{FF2B5EF4-FFF2-40B4-BE49-F238E27FC236}">
                  <a16:creationId xmlns:a16="http://schemas.microsoft.com/office/drawing/2014/main" id="{77B6D695-D07A-D743-6E55-04618BF6D004}"/>
                </a:ext>
              </a:extLst>
            </p:cNvPr>
            <p:cNvSpPr/>
            <p:nvPr/>
          </p:nvSpPr>
          <p:spPr>
            <a:xfrm rot="3191295">
              <a:off x="4096780" y="4416003"/>
              <a:ext cx="627948" cy="92681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9D1F5236-B2BD-9A31-43F3-2CA559A2EBD2}"/>
                </a:ext>
              </a:extLst>
            </p:cNvPr>
            <p:cNvSpPr txBox="1"/>
            <p:nvPr/>
          </p:nvSpPr>
          <p:spPr>
            <a:xfrm>
              <a:off x="2004931" y="6004590"/>
              <a:ext cx="1701107" cy="338554"/>
            </a:xfrm>
            <a:prstGeom prst="rect">
              <a:avLst/>
            </a:prstGeom>
            <a:noFill/>
          </p:spPr>
          <p:txBody>
            <a:bodyPr wrap="none" rtlCol="0">
              <a:spAutoFit/>
            </a:bodyPr>
            <a:lstStyle/>
            <a:p>
              <a:r>
                <a:rPr kumimoji="1" lang="ja-JP" altLang="en-US" sz="1600"/>
                <a:t>依存関係ファイル</a:t>
              </a:r>
            </a:p>
          </p:txBody>
        </p:sp>
        <p:grpSp>
          <p:nvGrpSpPr>
            <p:cNvPr id="76" name="グループ化 75">
              <a:extLst>
                <a:ext uri="{FF2B5EF4-FFF2-40B4-BE49-F238E27FC236}">
                  <a16:creationId xmlns:a16="http://schemas.microsoft.com/office/drawing/2014/main" id="{9CCE856A-F001-2853-8942-D02A16CACA1B}"/>
                </a:ext>
              </a:extLst>
            </p:cNvPr>
            <p:cNvGrpSpPr/>
            <p:nvPr/>
          </p:nvGrpSpPr>
          <p:grpSpPr>
            <a:xfrm>
              <a:off x="806559" y="1815360"/>
              <a:ext cx="1643602" cy="1159566"/>
              <a:chOff x="375243" y="2272428"/>
              <a:chExt cx="1643602" cy="1159566"/>
            </a:xfrm>
          </p:grpSpPr>
          <p:grpSp>
            <p:nvGrpSpPr>
              <p:cNvPr id="4" name="グループ化 3">
                <a:extLst>
                  <a:ext uri="{FF2B5EF4-FFF2-40B4-BE49-F238E27FC236}">
                    <a16:creationId xmlns:a16="http://schemas.microsoft.com/office/drawing/2014/main" id="{08A1D5A6-3F87-7FB5-4091-D15941F21098}"/>
                  </a:ext>
                </a:extLst>
              </p:cNvPr>
              <p:cNvGrpSpPr/>
              <p:nvPr/>
            </p:nvGrpSpPr>
            <p:grpSpPr>
              <a:xfrm>
                <a:off x="1372675" y="2430209"/>
                <a:ext cx="646170" cy="834033"/>
                <a:chOff x="1753522" y="3233056"/>
                <a:chExt cx="804621" cy="938667"/>
              </a:xfrm>
              <a:solidFill>
                <a:schemeClr val="accent1"/>
              </a:solidFill>
            </p:grpSpPr>
            <p:sp>
              <p:nvSpPr>
                <p:cNvPr id="57" name="メモ 13">
                  <a:extLst>
                    <a:ext uri="{FF2B5EF4-FFF2-40B4-BE49-F238E27FC236}">
                      <a16:creationId xmlns:a16="http://schemas.microsoft.com/office/drawing/2014/main" id="{14395159-41B1-7729-E534-005FD2D86025}"/>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8" name="直線コネクタ 57">
                  <a:extLst>
                    <a:ext uri="{FF2B5EF4-FFF2-40B4-BE49-F238E27FC236}">
                      <a16:creationId xmlns:a16="http://schemas.microsoft.com/office/drawing/2014/main" id="{7235F287-BACF-71E6-8179-D58661C1EF4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D4A68F3D-3B7D-0A1F-2E2E-765167A7797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A11EF067-4775-2D14-5D20-E7E9C08EA993}"/>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1" name="直線コネクタ 60">
                  <a:extLst>
                    <a:ext uri="{FF2B5EF4-FFF2-40B4-BE49-F238E27FC236}">
                      <a16:creationId xmlns:a16="http://schemas.microsoft.com/office/drawing/2014/main" id="{134FDC8D-FE9C-DD0B-432D-8B56CA73D8D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CCB63540-120E-140D-AC86-669EE4E161A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9" name="グラフィックス 8" descr="ユーザー 単色塗りつぶし">
                <a:extLst>
                  <a:ext uri="{FF2B5EF4-FFF2-40B4-BE49-F238E27FC236}">
                    <a16:creationId xmlns:a16="http://schemas.microsoft.com/office/drawing/2014/main" id="{489F74DE-3DCE-57F7-E711-43F5444410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5243" y="2272428"/>
                <a:ext cx="1065842" cy="1159566"/>
              </a:xfrm>
              <a:prstGeom prst="rect">
                <a:avLst/>
              </a:prstGeom>
            </p:spPr>
          </p:pic>
        </p:grpSp>
        <p:sp>
          <p:nvSpPr>
            <p:cNvPr id="5" name="テキスト ボックス 4">
              <a:extLst>
                <a:ext uri="{FF2B5EF4-FFF2-40B4-BE49-F238E27FC236}">
                  <a16:creationId xmlns:a16="http://schemas.microsoft.com/office/drawing/2014/main" id="{56B6D58A-D617-2C5A-E13E-5BD0A1F247AB}"/>
                </a:ext>
              </a:extLst>
            </p:cNvPr>
            <p:cNvSpPr txBox="1"/>
            <p:nvPr/>
          </p:nvSpPr>
          <p:spPr>
            <a:xfrm>
              <a:off x="2459101" y="1531910"/>
              <a:ext cx="1660123" cy="830997"/>
            </a:xfrm>
            <a:prstGeom prst="rect">
              <a:avLst/>
            </a:prstGeom>
            <a:noFill/>
          </p:spPr>
          <p:txBody>
            <a:bodyPr wrap="square" rtlCol="0">
              <a:spAutoFit/>
            </a:bodyPr>
            <a:lstStyle/>
            <a:p>
              <a:r>
                <a:rPr kumimoji="1" lang="en-US" altLang="ja-JP" sz="1600" dirty="0">
                  <a:latin typeface="MS PGothic" panose="020B0600070205080204" pitchFamily="34" charset="-128"/>
                  <a:ea typeface="MS PGothic" panose="020B0600070205080204" pitchFamily="34" charset="-128"/>
                </a:rPr>
                <a:t>STEP1:</a:t>
              </a:r>
            </a:p>
            <a:p>
              <a:r>
                <a:rPr kumimoji="1" lang="ja-JP" altLang="en-US" sz="1600">
                  <a:latin typeface="MS PGothic" panose="020B0600070205080204" pitchFamily="34" charset="-128"/>
                  <a:ea typeface="MS PGothic" panose="020B0600070205080204" pitchFamily="34" charset="-128"/>
                </a:rPr>
                <a:t>変更に関連する</a:t>
              </a:r>
              <a:endParaRPr kumimoji="1" lang="en-US" altLang="ja-JP" sz="1600" dirty="0">
                <a:latin typeface="MS PGothic" panose="020B0600070205080204" pitchFamily="34" charset="-128"/>
                <a:ea typeface="MS PGothic" panose="020B0600070205080204" pitchFamily="34" charset="-128"/>
              </a:endParaRPr>
            </a:p>
            <a:p>
              <a:r>
                <a:rPr kumimoji="1" lang="ja-JP" altLang="en-US" sz="1600">
                  <a:latin typeface="MS PGothic" panose="020B0600070205080204" pitchFamily="34" charset="-128"/>
                  <a:ea typeface="MS PGothic" panose="020B0600070205080204" pitchFamily="34" charset="-128"/>
                </a:rPr>
                <a:t>テストの選択</a:t>
              </a:r>
            </a:p>
          </p:txBody>
        </p:sp>
        <p:grpSp>
          <p:nvGrpSpPr>
            <p:cNvPr id="13" name="グループ化 12">
              <a:extLst>
                <a:ext uri="{FF2B5EF4-FFF2-40B4-BE49-F238E27FC236}">
                  <a16:creationId xmlns:a16="http://schemas.microsoft.com/office/drawing/2014/main" id="{5AE7B407-C787-AC11-9F15-BECF46917856}"/>
                </a:ext>
              </a:extLst>
            </p:cNvPr>
            <p:cNvGrpSpPr/>
            <p:nvPr/>
          </p:nvGrpSpPr>
          <p:grpSpPr>
            <a:xfrm>
              <a:off x="3950778" y="1981813"/>
              <a:ext cx="741655" cy="839711"/>
              <a:chOff x="3240951" y="4824032"/>
              <a:chExt cx="918773" cy="1021262"/>
            </a:xfrm>
            <a:solidFill>
              <a:schemeClr val="bg1"/>
            </a:solidFill>
          </p:grpSpPr>
          <p:grpSp>
            <p:nvGrpSpPr>
              <p:cNvPr id="14" name="グループ化 13">
                <a:extLst>
                  <a:ext uri="{FF2B5EF4-FFF2-40B4-BE49-F238E27FC236}">
                    <a16:creationId xmlns:a16="http://schemas.microsoft.com/office/drawing/2014/main" id="{66E4645E-93E5-EE31-1CCA-944C79F35006}"/>
                  </a:ext>
                </a:extLst>
              </p:cNvPr>
              <p:cNvGrpSpPr/>
              <p:nvPr/>
            </p:nvGrpSpPr>
            <p:grpSpPr>
              <a:xfrm>
                <a:off x="3277304" y="4952622"/>
                <a:ext cx="613792" cy="576000"/>
                <a:chOff x="1861200" y="3420000"/>
                <a:chExt cx="613792" cy="576000"/>
              </a:xfrm>
              <a:grpFill/>
            </p:grpSpPr>
            <p:cxnSp>
              <p:nvCxnSpPr>
                <p:cNvPr id="41" name="直線コネクタ 40">
                  <a:extLst>
                    <a:ext uri="{FF2B5EF4-FFF2-40B4-BE49-F238E27FC236}">
                      <a16:creationId xmlns:a16="http://schemas.microsoft.com/office/drawing/2014/main" id="{2D945465-C6A9-CA69-72AF-75D9B30A12F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85B650A2-DE4A-2EC0-8915-A24A2629FAB3}"/>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6563D61B-AD00-DBFC-A026-E83782054ABD}"/>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E76D5E7D-6C07-E1A5-CA30-EAEED53831E5}"/>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7" name="直線コネクタ 46">
                  <a:extLst>
                    <a:ext uri="{FF2B5EF4-FFF2-40B4-BE49-F238E27FC236}">
                      <a16:creationId xmlns:a16="http://schemas.microsoft.com/office/drawing/2014/main" id="{1C1CA6FF-FAC1-A22F-71AE-C4A967F3247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 name="グループ化 15">
                <a:extLst>
                  <a:ext uri="{FF2B5EF4-FFF2-40B4-BE49-F238E27FC236}">
                    <a16:creationId xmlns:a16="http://schemas.microsoft.com/office/drawing/2014/main" id="{7CB366E8-9B7B-F285-B8AE-29C49C7CEDE5}"/>
                  </a:ext>
                </a:extLst>
              </p:cNvPr>
              <p:cNvGrpSpPr/>
              <p:nvPr/>
            </p:nvGrpSpPr>
            <p:grpSpPr>
              <a:xfrm>
                <a:off x="3240951" y="4824032"/>
                <a:ext cx="804621" cy="938667"/>
                <a:chOff x="1753522" y="3233056"/>
                <a:chExt cx="804621" cy="938667"/>
              </a:xfrm>
              <a:grpFill/>
            </p:grpSpPr>
            <p:sp>
              <p:nvSpPr>
                <p:cNvPr id="27" name="メモ 43">
                  <a:extLst>
                    <a:ext uri="{FF2B5EF4-FFF2-40B4-BE49-F238E27FC236}">
                      <a16:creationId xmlns:a16="http://schemas.microsoft.com/office/drawing/2014/main" id="{DA1D2B3A-34A6-94EF-40A7-106CF11C13FF}"/>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8" name="直線コネクタ 27">
                  <a:extLst>
                    <a:ext uri="{FF2B5EF4-FFF2-40B4-BE49-F238E27FC236}">
                      <a16:creationId xmlns:a16="http://schemas.microsoft.com/office/drawing/2014/main" id="{2D976529-0621-69B7-3AF1-C4A9EA6D450F}"/>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DD518E82-5639-D810-6763-BFEAFB5E7EA2}"/>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2D37198D-8C46-C93F-6C70-9E563E9526F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4CC91BDF-B426-762C-338F-11BDC30E526E}"/>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028E94DE-8A0C-BF71-1552-9939E94B1226}"/>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7" name="グループ化 16">
                <a:extLst>
                  <a:ext uri="{FF2B5EF4-FFF2-40B4-BE49-F238E27FC236}">
                    <a16:creationId xmlns:a16="http://schemas.microsoft.com/office/drawing/2014/main" id="{E434A91D-2FFB-CD2B-831D-C7C840939307}"/>
                  </a:ext>
                </a:extLst>
              </p:cNvPr>
              <p:cNvGrpSpPr/>
              <p:nvPr/>
            </p:nvGrpSpPr>
            <p:grpSpPr>
              <a:xfrm>
                <a:off x="3355103" y="4906627"/>
                <a:ext cx="804621" cy="938667"/>
                <a:chOff x="1753522" y="3233056"/>
                <a:chExt cx="804621" cy="938667"/>
              </a:xfrm>
              <a:grpFill/>
            </p:grpSpPr>
            <p:sp>
              <p:nvSpPr>
                <p:cNvPr id="18" name="メモ 37">
                  <a:extLst>
                    <a:ext uri="{FF2B5EF4-FFF2-40B4-BE49-F238E27FC236}">
                      <a16:creationId xmlns:a16="http://schemas.microsoft.com/office/drawing/2014/main" id="{74BF454D-90EE-AB0B-E1D1-349A9D9EFF11}"/>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9" name="直線コネクタ 18">
                  <a:extLst>
                    <a:ext uri="{FF2B5EF4-FFF2-40B4-BE49-F238E27FC236}">
                      <a16:creationId xmlns:a16="http://schemas.microsoft.com/office/drawing/2014/main" id="{03A10ABD-2C63-CB17-0D68-A406642096C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9AE24F24-A4D3-D62E-B6E4-AC0184C7E042}"/>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4B766F8C-72CA-D3D8-F3E2-7928D839975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B7CA1CBB-6388-D699-63AC-611227B24F6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F528CEEA-F987-E685-9219-EA427E4EF76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50" name="テキスト ボックス 49">
              <a:extLst>
                <a:ext uri="{FF2B5EF4-FFF2-40B4-BE49-F238E27FC236}">
                  <a16:creationId xmlns:a16="http://schemas.microsoft.com/office/drawing/2014/main" id="{1A69A0CE-A17C-286B-DD48-90CC7CEFE8F9}"/>
                </a:ext>
              </a:extLst>
            </p:cNvPr>
            <p:cNvSpPr txBox="1"/>
            <p:nvPr/>
          </p:nvSpPr>
          <p:spPr>
            <a:xfrm>
              <a:off x="3722137" y="2824429"/>
              <a:ext cx="1443024" cy="338554"/>
            </a:xfrm>
            <a:prstGeom prst="rect">
              <a:avLst/>
            </a:prstGeom>
            <a:noFill/>
          </p:spPr>
          <p:txBody>
            <a:bodyPr wrap="none" rtlCol="0">
              <a:spAutoFit/>
            </a:bodyPr>
            <a:lstStyle/>
            <a:p>
              <a:r>
                <a:rPr kumimoji="1" lang="ja-JP" altLang="en-US" sz="1600"/>
                <a:t>選択したテスト</a:t>
              </a:r>
            </a:p>
          </p:txBody>
        </p:sp>
        <p:grpSp>
          <p:nvGrpSpPr>
            <p:cNvPr id="72" name="グループ化 71">
              <a:extLst>
                <a:ext uri="{FF2B5EF4-FFF2-40B4-BE49-F238E27FC236}">
                  <a16:creationId xmlns:a16="http://schemas.microsoft.com/office/drawing/2014/main" id="{42515E7D-6867-76E2-A85B-04F2E8BD7F64}"/>
                </a:ext>
              </a:extLst>
            </p:cNvPr>
            <p:cNvGrpSpPr/>
            <p:nvPr/>
          </p:nvGrpSpPr>
          <p:grpSpPr>
            <a:xfrm>
              <a:off x="5863450" y="2016905"/>
              <a:ext cx="646170" cy="834033"/>
              <a:chOff x="5319445" y="2453066"/>
              <a:chExt cx="646170" cy="834033"/>
            </a:xfrm>
          </p:grpSpPr>
          <p:sp>
            <p:nvSpPr>
              <p:cNvPr id="66" name="メモ 13">
                <a:extLst>
                  <a:ext uri="{FF2B5EF4-FFF2-40B4-BE49-F238E27FC236}">
                    <a16:creationId xmlns:a16="http://schemas.microsoft.com/office/drawing/2014/main" id="{D715F2EB-CEF2-AE94-A938-64D4F4060A64}"/>
                  </a:ext>
                </a:extLst>
              </p:cNvPr>
              <p:cNvSpPr/>
              <p:nvPr/>
            </p:nvSpPr>
            <p:spPr>
              <a:xfrm>
                <a:off x="5319445" y="2453066"/>
                <a:ext cx="646170" cy="834033"/>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67" name="直線コネクタ 66">
                <a:extLst>
                  <a:ext uri="{FF2B5EF4-FFF2-40B4-BE49-F238E27FC236}">
                    <a16:creationId xmlns:a16="http://schemas.microsoft.com/office/drawing/2014/main" id="{ECF52A16-5D3D-5ED3-9BED-1D3A4681B4E1}"/>
                  </a:ext>
                </a:extLst>
              </p:cNvPr>
              <p:cNvCxnSpPr>
                <a:cxnSpLocks/>
              </p:cNvCxnSpPr>
              <p:nvPr/>
            </p:nvCxnSpPr>
            <p:spPr>
              <a:xfrm>
                <a:off x="5407321" y="2619171"/>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C7356168-6351-57E3-3278-6E9FBFDA3FDD}"/>
                  </a:ext>
                </a:extLst>
              </p:cNvPr>
              <p:cNvCxnSpPr>
                <a:cxnSpLocks/>
              </p:cNvCxnSpPr>
              <p:nvPr/>
            </p:nvCxnSpPr>
            <p:spPr>
              <a:xfrm>
                <a:off x="5407320" y="2747119"/>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FFB98DC2-4AEF-9901-B4BC-F58770CD2632}"/>
                  </a:ext>
                </a:extLst>
              </p:cNvPr>
              <p:cNvCxnSpPr>
                <a:cxnSpLocks/>
              </p:cNvCxnSpPr>
              <p:nvPr/>
            </p:nvCxnSpPr>
            <p:spPr>
              <a:xfrm>
                <a:off x="5405918" y="2875068"/>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7407FF80-197F-56E6-682B-2074F9ED0F62}"/>
                  </a:ext>
                </a:extLst>
              </p:cNvPr>
              <p:cNvCxnSpPr>
                <a:cxnSpLocks/>
              </p:cNvCxnSpPr>
              <p:nvPr/>
            </p:nvCxnSpPr>
            <p:spPr>
              <a:xfrm>
                <a:off x="5407319" y="3003016"/>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71" name="直線コネクタ 70">
                <a:extLst>
                  <a:ext uri="{FF2B5EF4-FFF2-40B4-BE49-F238E27FC236}">
                    <a16:creationId xmlns:a16="http://schemas.microsoft.com/office/drawing/2014/main" id="{6D803DEA-DE3E-7F45-416B-EA3F99124F16}"/>
                  </a:ext>
                </a:extLst>
              </p:cNvPr>
              <p:cNvCxnSpPr>
                <a:cxnSpLocks/>
              </p:cNvCxnSpPr>
              <p:nvPr/>
            </p:nvCxnSpPr>
            <p:spPr>
              <a:xfrm>
                <a:off x="5407319" y="3130964"/>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grpSp>
        <p:sp>
          <p:nvSpPr>
            <p:cNvPr id="73" name="テキスト ボックス 72">
              <a:extLst>
                <a:ext uri="{FF2B5EF4-FFF2-40B4-BE49-F238E27FC236}">
                  <a16:creationId xmlns:a16="http://schemas.microsoft.com/office/drawing/2014/main" id="{6309A693-316F-1912-E01B-2AF94DA8EFD0}"/>
                </a:ext>
              </a:extLst>
            </p:cNvPr>
            <p:cNvSpPr txBox="1"/>
            <p:nvPr/>
          </p:nvSpPr>
          <p:spPr>
            <a:xfrm>
              <a:off x="4739619" y="1652061"/>
              <a:ext cx="1096775" cy="584775"/>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STEP2:</a:t>
              </a:r>
            </a:p>
            <a:p>
              <a:r>
                <a:rPr kumimoji="1" lang="ja-JP" altLang="en-US" sz="1600">
                  <a:latin typeface="MS PGothic" panose="020B0600070205080204" pitchFamily="34" charset="-128"/>
                  <a:ea typeface="MS PGothic" panose="020B0600070205080204" pitchFamily="34" charset="-128"/>
                </a:rPr>
                <a:t>テスト実行</a:t>
              </a:r>
            </a:p>
          </p:txBody>
        </p:sp>
        <p:sp>
          <p:nvSpPr>
            <p:cNvPr id="74" name="テキスト ボックス 73">
              <a:extLst>
                <a:ext uri="{FF2B5EF4-FFF2-40B4-BE49-F238E27FC236}">
                  <a16:creationId xmlns:a16="http://schemas.microsoft.com/office/drawing/2014/main" id="{E06F3AFD-3146-D018-8061-4C4E55A6191A}"/>
                </a:ext>
              </a:extLst>
            </p:cNvPr>
            <p:cNvSpPr txBox="1"/>
            <p:nvPr/>
          </p:nvSpPr>
          <p:spPr>
            <a:xfrm>
              <a:off x="5601026" y="2882956"/>
              <a:ext cx="1210588" cy="338554"/>
            </a:xfrm>
            <a:prstGeom prst="rect">
              <a:avLst/>
            </a:prstGeom>
            <a:noFill/>
          </p:spPr>
          <p:txBody>
            <a:bodyPr wrap="none" rtlCol="0">
              <a:spAutoFit/>
            </a:bodyPr>
            <a:lstStyle/>
            <a:p>
              <a:r>
                <a:rPr kumimoji="1" lang="ja-JP" altLang="en-US" sz="1600"/>
                <a:t>実行時情報</a:t>
              </a:r>
            </a:p>
          </p:txBody>
        </p:sp>
        <p:sp>
          <p:nvSpPr>
            <p:cNvPr id="82" name="テキスト ボックス 81">
              <a:extLst>
                <a:ext uri="{FF2B5EF4-FFF2-40B4-BE49-F238E27FC236}">
                  <a16:creationId xmlns:a16="http://schemas.microsoft.com/office/drawing/2014/main" id="{E93456D3-162E-F22E-6505-202FF1DB92D1}"/>
                </a:ext>
              </a:extLst>
            </p:cNvPr>
            <p:cNvSpPr txBox="1"/>
            <p:nvPr/>
          </p:nvSpPr>
          <p:spPr>
            <a:xfrm>
              <a:off x="7168691" y="2542782"/>
              <a:ext cx="1387789" cy="830997"/>
            </a:xfrm>
            <a:prstGeom prst="rect">
              <a:avLst/>
            </a:prstGeom>
            <a:noFill/>
          </p:spPr>
          <p:txBody>
            <a:bodyPr wrap="square" rtlCol="0">
              <a:spAutoFit/>
            </a:bodyPr>
            <a:lstStyle/>
            <a:p>
              <a:r>
                <a:rPr kumimoji="1" lang="en-US" altLang="ja-JP" sz="1600" dirty="0"/>
                <a:t>STEP3:</a:t>
              </a:r>
            </a:p>
            <a:p>
              <a:r>
                <a:rPr lang="ja-JP" altLang="en-US" sz="1600"/>
                <a:t>依存関係の構築</a:t>
              </a:r>
              <a:r>
                <a:rPr lang="en-US" altLang="ja-JP" sz="1600" dirty="0"/>
                <a:t>/</a:t>
              </a:r>
              <a:r>
                <a:rPr lang="ja-JP" altLang="en-US" sz="1600"/>
                <a:t>更新</a:t>
              </a:r>
              <a:endParaRPr kumimoji="1" lang="ja-JP" altLang="en-US" sz="1600"/>
            </a:p>
          </p:txBody>
        </p:sp>
        <p:cxnSp>
          <p:nvCxnSpPr>
            <p:cNvPr id="53" name="直線矢印コネクタ 52">
              <a:extLst>
                <a:ext uri="{FF2B5EF4-FFF2-40B4-BE49-F238E27FC236}">
                  <a16:creationId xmlns:a16="http://schemas.microsoft.com/office/drawing/2014/main" id="{8BACED5E-99DB-07DC-6798-617244A19F49}"/>
                </a:ext>
              </a:extLst>
            </p:cNvPr>
            <p:cNvCxnSpPr>
              <a:cxnSpLocks/>
              <a:stCxn id="57" idx="3"/>
              <a:endCxn id="27" idx="1"/>
            </p:cNvCxnSpPr>
            <p:nvPr/>
          </p:nvCxnSpPr>
          <p:spPr>
            <a:xfrm flipV="1">
              <a:off x="2450161" y="2367713"/>
              <a:ext cx="1500617" cy="224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695807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既存手法との違い</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7285558" y="1988208"/>
            <a:ext cx="646170" cy="834033"/>
            <a:chOff x="1753522" y="3233056"/>
            <a:chExt cx="804621" cy="938667"/>
          </a:xfrm>
          <a:solidFill>
            <a:schemeClr val="accent1"/>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6853264" y="1506195"/>
            <a:ext cx="1577676" cy="338554"/>
          </a:xfrm>
          <a:prstGeom prst="rect">
            <a:avLst/>
          </a:prstGeom>
          <a:noFill/>
        </p:spPr>
        <p:txBody>
          <a:bodyPr wrap="none" rtlCol="0">
            <a:spAutoFit/>
          </a:bodyPr>
          <a:lstStyle/>
          <a:p>
            <a:r>
              <a:rPr kumimoji="1" lang="ja-JP" altLang="en-US" sz="1600" b="1"/>
              <a:t>ソースファイル</a:t>
            </a:r>
            <a:r>
              <a:rPr lang="en-US" altLang="ja-JP" sz="1600" b="1" dirty="0"/>
              <a:t>A</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26788" y="3036977"/>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26788" y="426922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32017" y="2950131"/>
            <a:ext cx="393793" cy="393793"/>
          </a:xfrm>
          <a:prstGeom prst="rect">
            <a:avLst/>
          </a:prstGeom>
        </p:spPr>
      </p:pic>
      <p:grpSp>
        <p:nvGrpSpPr>
          <p:cNvPr id="2" name="グループ化 1">
            <a:extLst>
              <a:ext uri="{FF2B5EF4-FFF2-40B4-BE49-F238E27FC236}">
                <a16:creationId xmlns:a16="http://schemas.microsoft.com/office/drawing/2014/main" id="{1B927EF6-2394-5F38-2878-1756316203DC}"/>
              </a:ext>
            </a:extLst>
          </p:cNvPr>
          <p:cNvGrpSpPr/>
          <p:nvPr/>
        </p:nvGrpSpPr>
        <p:grpSpPr>
          <a:xfrm>
            <a:off x="5054193" y="2981575"/>
            <a:ext cx="741655" cy="839711"/>
            <a:chOff x="3240951" y="4824032"/>
            <a:chExt cx="918773" cy="1021262"/>
          </a:xfrm>
          <a:solidFill>
            <a:schemeClr val="bg1"/>
          </a:solidFill>
        </p:grpSpPr>
        <p:grpSp>
          <p:nvGrpSpPr>
            <p:cNvPr id="3" name="グループ化 2">
              <a:extLst>
                <a:ext uri="{FF2B5EF4-FFF2-40B4-BE49-F238E27FC236}">
                  <a16:creationId xmlns:a16="http://schemas.microsoft.com/office/drawing/2014/main" id="{BE604143-7D85-3672-58CC-47B7C401B724}"/>
                </a:ext>
              </a:extLst>
            </p:cNvPr>
            <p:cNvGrpSpPr/>
            <p:nvPr/>
          </p:nvGrpSpPr>
          <p:grpSpPr>
            <a:xfrm>
              <a:off x="3277304" y="4952622"/>
              <a:ext cx="613792" cy="576000"/>
              <a:chOff x="1861200" y="3420000"/>
              <a:chExt cx="613792" cy="576000"/>
            </a:xfrm>
            <a:grpFill/>
          </p:grpSpPr>
          <p:cxnSp>
            <p:nvCxnSpPr>
              <p:cNvPr id="42" name="直線コネクタ 41">
                <a:extLst>
                  <a:ext uri="{FF2B5EF4-FFF2-40B4-BE49-F238E27FC236}">
                    <a16:creationId xmlns:a16="http://schemas.microsoft.com/office/drawing/2014/main" id="{2ECF73B7-5C25-28D9-89D8-B87955E975F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D09D316A-8E8F-C7B1-2D47-858206137F0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AF444445-0A3D-AF01-3D42-96850850B9BF}"/>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017D1503-9163-AFF4-12FD-6232E0268FAE}"/>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08153E43-9794-4412-5B70-7DC55805A7E4}"/>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 name="グループ化 3">
              <a:extLst>
                <a:ext uri="{FF2B5EF4-FFF2-40B4-BE49-F238E27FC236}">
                  <a16:creationId xmlns:a16="http://schemas.microsoft.com/office/drawing/2014/main" id="{22181AE9-5CE6-830B-5018-9B4B6C559A2C}"/>
                </a:ext>
              </a:extLst>
            </p:cNvPr>
            <p:cNvGrpSpPr/>
            <p:nvPr/>
          </p:nvGrpSpPr>
          <p:grpSpPr>
            <a:xfrm>
              <a:off x="3240951" y="4824032"/>
              <a:ext cx="804621" cy="938667"/>
              <a:chOff x="1753522" y="3233056"/>
              <a:chExt cx="804621" cy="938667"/>
            </a:xfrm>
            <a:grpFill/>
          </p:grpSpPr>
          <p:sp>
            <p:nvSpPr>
              <p:cNvPr id="36" name="メモ 43">
                <a:extLst>
                  <a:ext uri="{FF2B5EF4-FFF2-40B4-BE49-F238E27FC236}">
                    <a16:creationId xmlns:a16="http://schemas.microsoft.com/office/drawing/2014/main" id="{6E3E0A5A-A313-3BCF-19DF-5F6FFF5312B5}"/>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37" name="直線コネクタ 36">
                <a:extLst>
                  <a:ext uri="{FF2B5EF4-FFF2-40B4-BE49-F238E27FC236}">
                    <a16:creationId xmlns:a16="http://schemas.microsoft.com/office/drawing/2014/main" id="{E981F256-B730-2570-06F1-460C8122E72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421D38A7-F746-4C01-4D43-D5BB471CD26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9DDB8084-8D73-6FA1-ABE9-DBCCCFFF5D5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67FBE097-C1B4-1CFB-4182-6B9264376D0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894C78DE-6617-83F0-13FD-A2B4DDB270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 name="グループ化 4">
              <a:extLst>
                <a:ext uri="{FF2B5EF4-FFF2-40B4-BE49-F238E27FC236}">
                  <a16:creationId xmlns:a16="http://schemas.microsoft.com/office/drawing/2014/main" id="{A8EA7C7D-6E97-756D-8ED7-BE2DB30379A7}"/>
                </a:ext>
              </a:extLst>
            </p:cNvPr>
            <p:cNvGrpSpPr/>
            <p:nvPr/>
          </p:nvGrpSpPr>
          <p:grpSpPr>
            <a:xfrm>
              <a:off x="3355103" y="4906627"/>
              <a:ext cx="804621" cy="938667"/>
              <a:chOff x="1753522" y="3233056"/>
              <a:chExt cx="804621" cy="938667"/>
            </a:xfrm>
            <a:grpFill/>
          </p:grpSpPr>
          <p:sp>
            <p:nvSpPr>
              <p:cNvPr id="6" name="メモ 37">
                <a:extLst>
                  <a:ext uri="{FF2B5EF4-FFF2-40B4-BE49-F238E27FC236}">
                    <a16:creationId xmlns:a16="http://schemas.microsoft.com/office/drawing/2014/main" id="{322AEFAC-9C10-71C0-88F5-D431D967375F}"/>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7" name="直線コネクタ 6">
                <a:extLst>
                  <a:ext uri="{FF2B5EF4-FFF2-40B4-BE49-F238E27FC236}">
                    <a16:creationId xmlns:a16="http://schemas.microsoft.com/office/drawing/2014/main" id="{57F17AC0-1A33-3506-4AFF-82E6EC513E4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31631B6E-4F9C-A4FB-EA5A-3B45FD5DDE3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 name="直線コネクタ 9">
                <a:extLst>
                  <a:ext uri="{FF2B5EF4-FFF2-40B4-BE49-F238E27FC236}">
                    <a16:creationId xmlns:a16="http://schemas.microsoft.com/office/drawing/2014/main" id="{2B367C6E-4922-62C7-1881-536AF18074F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4201CA40-1511-B4FE-06FC-B94BEEB9625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5113315F-866B-68F0-3224-56663BAD84D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47" name="テキスト ボックス 46">
            <a:extLst>
              <a:ext uri="{FF2B5EF4-FFF2-40B4-BE49-F238E27FC236}">
                <a16:creationId xmlns:a16="http://schemas.microsoft.com/office/drawing/2014/main" id="{967CE90C-1172-B55A-9256-2FB1E8A76D4C}"/>
              </a:ext>
            </a:extLst>
          </p:cNvPr>
          <p:cNvSpPr txBox="1"/>
          <p:nvPr/>
        </p:nvSpPr>
        <p:spPr>
          <a:xfrm>
            <a:off x="4768016" y="2553779"/>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48" name="右矢印 23">
            <a:extLst>
              <a:ext uri="{FF2B5EF4-FFF2-40B4-BE49-F238E27FC236}">
                <a16:creationId xmlns:a16="http://schemas.microsoft.com/office/drawing/2014/main" id="{785D6494-F957-1EE5-315C-C7833AE90CDD}"/>
              </a:ext>
            </a:extLst>
          </p:cNvPr>
          <p:cNvSpPr/>
          <p:nvPr/>
        </p:nvSpPr>
        <p:spPr>
          <a:xfrm>
            <a:off x="6236767" y="3197684"/>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063A4E73-5800-4B14-6A52-B90C7D5C9D4F}"/>
              </a:ext>
            </a:extLst>
          </p:cNvPr>
          <p:cNvGrpSpPr/>
          <p:nvPr/>
        </p:nvGrpSpPr>
        <p:grpSpPr>
          <a:xfrm>
            <a:off x="5083538" y="4230669"/>
            <a:ext cx="741655" cy="839711"/>
            <a:chOff x="3240951" y="4824032"/>
            <a:chExt cx="918773" cy="1021262"/>
          </a:xfrm>
          <a:solidFill>
            <a:schemeClr val="bg1"/>
          </a:solidFill>
        </p:grpSpPr>
        <p:grpSp>
          <p:nvGrpSpPr>
            <p:cNvPr id="50" name="グループ化 49">
              <a:extLst>
                <a:ext uri="{FF2B5EF4-FFF2-40B4-BE49-F238E27FC236}">
                  <a16:creationId xmlns:a16="http://schemas.microsoft.com/office/drawing/2014/main" id="{415BFD8A-6755-C879-EB30-96A4C22249F6}"/>
                </a:ext>
              </a:extLst>
            </p:cNvPr>
            <p:cNvGrpSpPr/>
            <p:nvPr/>
          </p:nvGrpSpPr>
          <p:grpSpPr>
            <a:xfrm>
              <a:off x="3277304" y="4952622"/>
              <a:ext cx="613792" cy="576000"/>
              <a:chOff x="1861200" y="3420000"/>
              <a:chExt cx="613792" cy="576000"/>
            </a:xfrm>
            <a:grpFill/>
          </p:grpSpPr>
          <p:cxnSp>
            <p:nvCxnSpPr>
              <p:cNvPr id="66" name="直線コネクタ 65">
                <a:extLst>
                  <a:ext uri="{FF2B5EF4-FFF2-40B4-BE49-F238E27FC236}">
                    <a16:creationId xmlns:a16="http://schemas.microsoft.com/office/drawing/2014/main" id="{240A1D92-311F-7306-3355-B93FBF897AD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7" name="直線コネクタ 66">
                <a:extLst>
                  <a:ext uri="{FF2B5EF4-FFF2-40B4-BE49-F238E27FC236}">
                    <a16:creationId xmlns:a16="http://schemas.microsoft.com/office/drawing/2014/main" id="{4A005BD7-A780-BC6A-2136-6A3C1FE8711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6A787823-31A5-3B99-63EC-119D661C48D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CBDEC73D-5477-B6C5-A983-62282C835C6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B30E4E25-DC0F-4E91-494C-CEC8EEC6CB4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1" name="グループ化 50">
              <a:extLst>
                <a:ext uri="{FF2B5EF4-FFF2-40B4-BE49-F238E27FC236}">
                  <a16:creationId xmlns:a16="http://schemas.microsoft.com/office/drawing/2014/main" id="{A4DD36EE-FABD-35BE-E652-D59E35721B2B}"/>
                </a:ext>
              </a:extLst>
            </p:cNvPr>
            <p:cNvGrpSpPr/>
            <p:nvPr/>
          </p:nvGrpSpPr>
          <p:grpSpPr>
            <a:xfrm>
              <a:off x="3240951" y="4824032"/>
              <a:ext cx="804621" cy="938667"/>
              <a:chOff x="1753522" y="3233056"/>
              <a:chExt cx="804621" cy="938667"/>
            </a:xfrm>
            <a:grpFill/>
          </p:grpSpPr>
          <p:sp>
            <p:nvSpPr>
              <p:cNvPr id="60" name="メモ 43">
                <a:extLst>
                  <a:ext uri="{FF2B5EF4-FFF2-40B4-BE49-F238E27FC236}">
                    <a16:creationId xmlns:a16="http://schemas.microsoft.com/office/drawing/2014/main" id="{52709E84-9A9A-5282-9731-6A39B0BE0FBA}"/>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61" name="直線コネクタ 60">
                <a:extLst>
                  <a:ext uri="{FF2B5EF4-FFF2-40B4-BE49-F238E27FC236}">
                    <a16:creationId xmlns:a16="http://schemas.microsoft.com/office/drawing/2014/main" id="{2491D33D-B85B-C1BE-A131-2160466C9CC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184A9B77-0C5A-4DDA-C214-E932523332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05F9E0A9-4749-56FF-B8E0-85541366D7A3}"/>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E68CCBE-E6B9-EE70-BED4-12ADEC10AAB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29E08023-472C-90EE-34E7-18A172C5E55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2" name="グループ化 51">
              <a:extLst>
                <a:ext uri="{FF2B5EF4-FFF2-40B4-BE49-F238E27FC236}">
                  <a16:creationId xmlns:a16="http://schemas.microsoft.com/office/drawing/2014/main" id="{A2BEE787-0728-ACEF-B580-C552C9449ACD}"/>
                </a:ext>
              </a:extLst>
            </p:cNvPr>
            <p:cNvGrpSpPr/>
            <p:nvPr/>
          </p:nvGrpSpPr>
          <p:grpSpPr>
            <a:xfrm>
              <a:off x="3355103" y="4906627"/>
              <a:ext cx="804621" cy="938667"/>
              <a:chOff x="1753522" y="3233056"/>
              <a:chExt cx="804621" cy="938667"/>
            </a:xfrm>
            <a:grpFill/>
          </p:grpSpPr>
          <p:sp>
            <p:nvSpPr>
              <p:cNvPr id="53" name="メモ 37">
                <a:extLst>
                  <a:ext uri="{FF2B5EF4-FFF2-40B4-BE49-F238E27FC236}">
                    <a16:creationId xmlns:a16="http://schemas.microsoft.com/office/drawing/2014/main" id="{78980930-F10D-98AF-06CB-F6EC57215E6B}"/>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4" name="直線コネクタ 53">
                <a:extLst>
                  <a:ext uri="{FF2B5EF4-FFF2-40B4-BE49-F238E27FC236}">
                    <a16:creationId xmlns:a16="http://schemas.microsoft.com/office/drawing/2014/main" id="{6AA8FF8D-6BE0-F219-2675-9A560FB4A301}"/>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64BE74DA-BD45-9B6D-808C-CA703E35F360}"/>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111A2E03-FB7C-6F0B-5CEC-0C8E7DE34676}"/>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DED07C1D-AC4A-F84F-E8CC-972BDF61429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96CB2FB-0C6B-C183-7C90-8085723BA2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71" name="テキスト ボックス 70">
            <a:extLst>
              <a:ext uri="{FF2B5EF4-FFF2-40B4-BE49-F238E27FC236}">
                <a16:creationId xmlns:a16="http://schemas.microsoft.com/office/drawing/2014/main" id="{24FC7931-E711-6872-70A5-17D02D9C013A}"/>
              </a:ext>
            </a:extLst>
          </p:cNvPr>
          <p:cNvSpPr txBox="1"/>
          <p:nvPr/>
        </p:nvSpPr>
        <p:spPr>
          <a:xfrm>
            <a:off x="4797361" y="3802873"/>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72" name="右矢印 23">
            <a:extLst>
              <a:ext uri="{FF2B5EF4-FFF2-40B4-BE49-F238E27FC236}">
                <a16:creationId xmlns:a16="http://schemas.microsoft.com/office/drawing/2014/main" id="{B28CB7E9-8D42-26AE-52A7-31C9727E8F4C}"/>
              </a:ext>
            </a:extLst>
          </p:cNvPr>
          <p:cNvSpPr/>
          <p:nvPr/>
        </p:nvSpPr>
        <p:spPr>
          <a:xfrm>
            <a:off x="6266112" y="4446778"/>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461492D0-4CF6-2205-A2B3-643540D878D5}"/>
              </a:ext>
            </a:extLst>
          </p:cNvPr>
          <p:cNvSpPr txBox="1"/>
          <p:nvPr/>
        </p:nvSpPr>
        <p:spPr>
          <a:xfrm>
            <a:off x="7255020" y="2955499"/>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7" name="グラフィックス 276" descr="チェックマークを付けたチェック ボックス 単色塗りつぶし">
            <a:extLst>
              <a:ext uri="{FF2B5EF4-FFF2-40B4-BE49-F238E27FC236}">
                <a16:creationId xmlns:a16="http://schemas.microsoft.com/office/drawing/2014/main" id="{1E994ED0-01E7-176B-D0A0-A1FB28DE91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51942" y="3660558"/>
            <a:ext cx="393793" cy="393793"/>
          </a:xfrm>
          <a:prstGeom prst="rect">
            <a:avLst/>
          </a:prstGeom>
        </p:spPr>
      </p:pic>
      <p:sp>
        <p:nvSpPr>
          <p:cNvPr id="278" name="テキスト ボックス 277">
            <a:extLst>
              <a:ext uri="{FF2B5EF4-FFF2-40B4-BE49-F238E27FC236}">
                <a16:creationId xmlns:a16="http://schemas.microsoft.com/office/drawing/2014/main" id="{2CA15C77-AA9A-C027-DEE3-8C9C3574A290}"/>
              </a:ext>
            </a:extLst>
          </p:cNvPr>
          <p:cNvSpPr txBox="1"/>
          <p:nvPr/>
        </p:nvSpPr>
        <p:spPr>
          <a:xfrm>
            <a:off x="7255019" y="4129628"/>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9" name="グラフィックス 278" descr="チェックマークを付けたチェック ボックス 単色塗りつぶし">
            <a:extLst>
              <a:ext uri="{FF2B5EF4-FFF2-40B4-BE49-F238E27FC236}">
                <a16:creationId xmlns:a16="http://schemas.microsoft.com/office/drawing/2014/main" id="{914952E7-03EE-33B1-887C-32C3640942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51942" y="4128292"/>
            <a:ext cx="393793" cy="393793"/>
          </a:xfrm>
          <a:prstGeom prst="rect">
            <a:avLst/>
          </a:prstGeom>
        </p:spPr>
      </p:pic>
      <p:pic>
        <p:nvPicPr>
          <p:cNvPr id="280" name="グラフィックス 279" descr="チェックマークを付けたチェック ボックス 単色塗りつぶし">
            <a:extLst>
              <a:ext uri="{FF2B5EF4-FFF2-40B4-BE49-F238E27FC236}">
                <a16:creationId xmlns:a16="http://schemas.microsoft.com/office/drawing/2014/main" id="{962F8D53-EC1B-2D4F-7F5B-1F2268205B5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65976" y="4393429"/>
            <a:ext cx="393793" cy="393793"/>
          </a:xfrm>
          <a:prstGeom prst="rect">
            <a:avLst/>
          </a:prstGeom>
        </p:spPr>
      </p:pic>
      <p:pic>
        <p:nvPicPr>
          <p:cNvPr id="281" name="グラフィックス 280" descr="チェックマークを付けたチェック ボックス 単色塗りつぶし">
            <a:extLst>
              <a:ext uri="{FF2B5EF4-FFF2-40B4-BE49-F238E27FC236}">
                <a16:creationId xmlns:a16="http://schemas.microsoft.com/office/drawing/2014/main" id="{C0957327-1C43-CBE7-DE2D-0375F1EABE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64377" y="4650498"/>
            <a:ext cx="393793" cy="393793"/>
          </a:xfrm>
          <a:prstGeom prst="rect">
            <a:avLst/>
          </a:prstGeom>
        </p:spPr>
      </p:pic>
      <p:sp>
        <p:nvSpPr>
          <p:cNvPr id="282" name="角丸四角形 281">
            <a:extLst>
              <a:ext uri="{FF2B5EF4-FFF2-40B4-BE49-F238E27FC236}">
                <a16:creationId xmlns:a16="http://schemas.microsoft.com/office/drawing/2014/main" id="{C2290268-85A5-AEAB-CD4F-902CD30EAB42}"/>
              </a:ext>
            </a:extLst>
          </p:cNvPr>
          <p:cNvSpPr/>
          <p:nvPr/>
        </p:nvSpPr>
        <p:spPr>
          <a:xfrm>
            <a:off x="650274" y="1675472"/>
            <a:ext cx="1376809" cy="6067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既存手法</a:t>
            </a:r>
          </a:p>
        </p:txBody>
      </p:sp>
      <p:sp>
        <p:nvSpPr>
          <p:cNvPr id="283" name="角丸四角形 282">
            <a:extLst>
              <a:ext uri="{FF2B5EF4-FFF2-40B4-BE49-F238E27FC236}">
                <a16:creationId xmlns:a16="http://schemas.microsoft.com/office/drawing/2014/main" id="{A9E8C9B1-0C18-DB26-4C70-0301DEFC1D43}"/>
              </a:ext>
            </a:extLst>
          </p:cNvPr>
          <p:cNvSpPr/>
          <p:nvPr/>
        </p:nvSpPr>
        <p:spPr>
          <a:xfrm>
            <a:off x="4826706" y="1672855"/>
            <a:ext cx="1376809" cy="6067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rPr>
              <a:t>提案</a:t>
            </a:r>
            <a:r>
              <a:rPr kumimoji="1" lang="ja-JP" altLang="en-US" sz="2000">
                <a:solidFill>
                  <a:schemeClr val="tx1"/>
                </a:solidFill>
              </a:rPr>
              <a:t>手法</a:t>
            </a:r>
          </a:p>
        </p:txBody>
      </p:sp>
      <p:sp>
        <p:nvSpPr>
          <p:cNvPr id="286" name="角丸四角形 285">
            <a:extLst>
              <a:ext uri="{FF2B5EF4-FFF2-40B4-BE49-F238E27FC236}">
                <a16:creationId xmlns:a16="http://schemas.microsoft.com/office/drawing/2014/main" id="{F1825FAA-E666-4BCA-6AE6-A588E3602649}"/>
              </a:ext>
            </a:extLst>
          </p:cNvPr>
          <p:cNvSpPr/>
          <p:nvPr/>
        </p:nvSpPr>
        <p:spPr>
          <a:xfrm>
            <a:off x="2191701" y="5812763"/>
            <a:ext cx="5063318" cy="730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a:solidFill>
                  <a:schemeClr val="tx1"/>
                </a:solidFill>
                <a:latin typeface="MS PGothic" panose="020B0600070205080204" pitchFamily="34" charset="-128"/>
                <a:ea typeface="MS PGothic" panose="020B0600070205080204" pitchFamily="34" charset="-128"/>
              </a:rPr>
              <a:t>テストケースとソースコードの各行</a:t>
            </a:r>
            <a:endParaRPr kumimoji="1" lang="en-US" altLang="ja-JP" sz="2400" dirty="0">
              <a:solidFill>
                <a:schemeClr val="tx1"/>
              </a:solidFill>
              <a:latin typeface="MS PGothic" panose="020B0600070205080204" pitchFamily="34" charset="-128"/>
              <a:ea typeface="MS PGothic" panose="020B0600070205080204" pitchFamily="34" charset="-128"/>
            </a:endParaRPr>
          </a:p>
          <a:p>
            <a:pPr algn="ctr"/>
            <a:r>
              <a:rPr kumimoji="1" lang="ja-JP" altLang="en-US" sz="2400">
                <a:solidFill>
                  <a:schemeClr val="tx1"/>
                </a:solidFill>
                <a:latin typeface="MS PGothic" panose="020B0600070205080204" pitchFamily="34" charset="-128"/>
                <a:ea typeface="MS PGothic" panose="020B0600070205080204" pitchFamily="34" charset="-128"/>
              </a:rPr>
              <a:t>の依存関係を取得</a:t>
            </a:r>
          </a:p>
        </p:txBody>
      </p:sp>
      <p:sp>
        <p:nvSpPr>
          <p:cNvPr id="75" name="スライド番号プレースホルダー 74">
            <a:extLst>
              <a:ext uri="{FF2B5EF4-FFF2-40B4-BE49-F238E27FC236}">
                <a16:creationId xmlns:a16="http://schemas.microsoft.com/office/drawing/2014/main" id="{90AF6713-1FA2-4A4F-51A0-BAB8661BFA0B}"/>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dirty="0"/>
          </a:p>
        </p:txBody>
      </p:sp>
      <p:sp>
        <p:nvSpPr>
          <p:cNvPr id="76" name="日付プレースホルダー 75">
            <a:extLst>
              <a:ext uri="{FF2B5EF4-FFF2-40B4-BE49-F238E27FC236}">
                <a16:creationId xmlns:a16="http://schemas.microsoft.com/office/drawing/2014/main" id="{AA4E55CE-530A-82D1-F2BD-7BDAEE799AE9}"/>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2981733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既存手法との違い</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495150" y="1516640"/>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7285558" y="1988208"/>
            <a:ext cx="646170" cy="834033"/>
            <a:chOff x="1753522" y="3233056"/>
            <a:chExt cx="804621" cy="938667"/>
          </a:xfrm>
          <a:solidFill>
            <a:srgbClr val="92D050"/>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6853264" y="1506195"/>
            <a:ext cx="1577676" cy="338554"/>
          </a:xfrm>
          <a:prstGeom prst="rect">
            <a:avLst/>
          </a:prstGeom>
          <a:noFill/>
        </p:spPr>
        <p:txBody>
          <a:bodyPr wrap="none" rtlCol="0">
            <a:spAutoFit/>
          </a:bodyPr>
          <a:lstStyle/>
          <a:p>
            <a:r>
              <a:rPr kumimoji="1" lang="ja-JP" altLang="en-US" sz="1600" b="1"/>
              <a:t>ソースファイル</a:t>
            </a:r>
            <a:r>
              <a:rPr lang="en-US" altLang="ja-JP" sz="1600" b="1" dirty="0"/>
              <a:t>A</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60903" y="1988207"/>
            <a:ext cx="646170" cy="834033"/>
            <a:chOff x="1753522" y="3233056"/>
            <a:chExt cx="804621" cy="938667"/>
          </a:xfrm>
          <a:solidFill>
            <a:srgbClr val="92D050"/>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426922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32017" y="2950131"/>
            <a:ext cx="393793" cy="393793"/>
          </a:xfrm>
          <a:prstGeom prst="rect">
            <a:avLst/>
          </a:prstGeom>
        </p:spPr>
      </p:pic>
      <p:grpSp>
        <p:nvGrpSpPr>
          <p:cNvPr id="2" name="グループ化 1">
            <a:extLst>
              <a:ext uri="{FF2B5EF4-FFF2-40B4-BE49-F238E27FC236}">
                <a16:creationId xmlns:a16="http://schemas.microsoft.com/office/drawing/2014/main" id="{1B927EF6-2394-5F38-2878-1756316203DC}"/>
              </a:ext>
            </a:extLst>
          </p:cNvPr>
          <p:cNvGrpSpPr/>
          <p:nvPr/>
        </p:nvGrpSpPr>
        <p:grpSpPr>
          <a:xfrm>
            <a:off x="5054193" y="2981575"/>
            <a:ext cx="741655" cy="839711"/>
            <a:chOff x="3240951" y="4824032"/>
            <a:chExt cx="918773" cy="1021262"/>
          </a:xfrm>
          <a:solidFill>
            <a:schemeClr val="bg1"/>
          </a:solidFill>
        </p:grpSpPr>
        <p:grpSp>
          <p:nvGrpSpPr>
            <p:cNvPr id="3" name="グループ化 2">
              <a:extLst>
                <a:ext uri="{FF2B5EF4-FFF2-40B4-BE49-F238E27FC236}">
                  <a16:creationId xmlns:a16="http://schemas.microsoft.com/office/drawing/2014/main" id="{BE604143-7D85-3672-58CC-47B7C401B724}"/>
                </a:ext>
              </a:extLst>
            </p:cNvPr>
            <p:cNvGrpSpPr/>
            <p:nvPr/>
          </p:nvGrpSpPr>
          <p:grpSpPr>
            <a:xfrm>
              <a:off x="3277304" y="4952622"/>
              <a:ext cx="613792" cy="576000"/>
              <a:chOff x="1861200" y="3420000"/>
              <a:chExt cx="613792" cy="576000"/>
            </a:xfrm>
            <a:grpFill/>
          </p:grpSpPr>
          <p:cxnSp>
            <p:nvCxnSpPr>
              <p:cNvPr id="42" name="直線コネクタ 41">
                <a:extLst>
                  <a:ext uri="{FF2B5EF4-FFF2-40B4-BE49-F238E27FC236}">
                    <a16:creationId xmlns:a16="http://schemas.microsoft.com/office/drawing/2014/main" id="{2ECF73B7-5C25-28D9-89D8-B87955E975F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D09D316A-8E8F-C7B1-2D47-858206137F0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AF444445-0A3D-AF01-3D42-96850850B9BF}"/>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017D1503-9163-AFF4-12FD-6232E0268FAE}"/>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08153E43-9794-4412-5B70-7DC55805A7E4}"/>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 name="グループ化 3">
              <a:extLst>
                <a:ext uri="{FF2B5EF4-FFF2-40B4-BE49-F238E27FC236}">
                  <a16:creationId xmlns:a16="http://schemas.microsoft.com/office/drawing/2014/main" id="{22181AE9-5CE6-830B-5018-9B4B6C559A2C}"/>
                </a:ext>
              </a:extLst>
            </p:cNvPr>
            <p:cNvGrpSpPr/>
            <p:nvPr/>
          </p:nvGrpSpPr>
          <p:grpSpPr>
            <a:xfrm>
              <a:off x="3240951" y="4824032"/>
              <a:ext cx="804621" cy="938667"/>
              <a:chOff x="1753522" y="3233056"/>
              <a:chExt cx="804621" cy="938667"/>
            </a:xfrm>
            <a:grpFill/>
          </p:grpSpPr>
          <p:sp>
            <p:nvSpPr>
              <p:cNvPr id="36" name="メモ 43">
                <a:extLst>
                  <a:ext uri="{FF2B5EF4-FFF2-40B4-BE49-F238E27FC236}">
                    <a16:creationId xmlns:a16="http://schemas.microsoft.com/office/drawing/2014/main" id="{6E3E0A5A-A313-3BCF-19DF-5F6FFF5312B5}"/>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37" name="直線コネクタ 36">
                <a:extLst>
                  <a:ext uri="{FF2B5EF4-FFF2-40B4-BE49-F238E27FC236}">
                    <a16:creationId xmlns:a16="http://schemas.microsoft.com/office/drawing/2014/main" id="{E981F256-B730-2570-06F1-460C8122E72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421D38A7-F746-4C01-4D43-D5BB471CD26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9DDB8084-8D73-6FA1-ABE9-DBCCCFFF5D5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67FBE097-C1B4-1CFB-4182-6B9264376D0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894C78DE-6617-83F0-13FD-A2B4DDB270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 name="グループ化 4">
              <a:extLst>
                <a:ext uri="{FF2B5EF4-FFF2-40B4-BE49-F238E27FC236}">
                  <a16:creationId xmlns:a16="http://schemas.microsoft.com/office/drawing/2014/main" id="{A8EA7C7D-6E97-756D-8ED7-BE2DB30379A7}"/>
                </a:ext>
              </a:extLst>
            </p:cNvPr>
            <p:cNvGrpSpPr/>
            <p:nvPr/>
          </p:nvGrpSpPr>
          <p:grpSpPr>
            <a:xfrm>
              <a:off x="3355103" y="4906627"/>
              <a:ext cx="804621" cy="938667"/>
              <a:chOff x="1753522" y="3233056"/>
              <a:chExt cx="804621" cy="938667"/>
            </a:xfrm>
            <a:grpFill/>
          </p:grpSpPr>
          <p:sp>
            <p:nvSpPr>
              <p:cNvPr id="6" name="メモ 37">
                <a:extLst>
                  <a:ext uri="{FF2B5EF4-FFF2-40B4-BE49-F238E27FC236}">
                    <a16:creationId xmlns:a16="http://schemas.microsoft.com/office/drawing/2014/main" id="{322AEFAC-9C10-71C0-88F5-D431D967375F}"/>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7" name="直線コネクタ 6">
                <a:extLst>
                  <a:ext uri="{FF2B5EF4-FFF2-40B4-BE49-F238E27FC236}">
                    <a16:creationId xmlns:a16="http://schemas.microsoft.com/office/drawing/2014/main" id="{57F17AC0-1A33-3506-4AFF-82E6EC513E4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31631B6E-4F9C-A4FB-EA5A-3B45FD5DDE3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 name="直線コネクタ 9">
                <a:extLst>
                  <a:ext uri="{FF2B5EF4-FFF2-40B4-BE49-F238E27FC236}">
                    <a16:creationId xmlns:a16="http://schemas.microsoft.com/office/drawing/2014/main" id="{2B367C6E-4922-62C7-1881-536AF18074F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4201CA40-1511-B4FE-06FC-B94BEEB9625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5113315F-866B-68F0-3224-56663BAD84D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47" name="テキスト ボックス 46">
            <a:extLst>
              <a:ext uri="{FF2B5EF4-FFF2-40B4-BE49-F238E27FC236}">
                <a16:creationId xmlns:a16="http://schemas.microsoft.com/office/drawing/2014/main" id="{967CE90C-1172-B55A-9256-2FB1E8A76D4C}"/>
              </a:ext>
            </a:extLst>
          </p:cNvPr>
          <p:cNvSpPr txBox="1"/>
          <p:nvPr/>
        </p:nvSpPr>
        <p:spPr>
          <a:xfrm>
            <a:off x="4768016" y="2553779"/>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48" name="右矢印 23">
            <a:extLst>
              <a:ext uri="{FF2B5EF4-FFF2-40B4-BE49-F238E27FC236}">
                <a16:creationId xmlns:a16="http://schemas.microsoft.com/office/drawing/2014/main" id="{785D6494-F957-1EE5-315C-C7833AE90CDD}"/>
              </a:ext>
            </a:extLst>
          </p:cNvPr>
          <p:cNvSpPr/>
          <p:nvPr/>
        </p:nvSpPr>
        <p:spPr>
          <a:xfrm>
            <a:off x="6236767" y="3197684"/>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063A4E73-5800-4B14-6A52-B90C7D5C9D4F}"/>
              </a:ext>
            </a:extLst>
          </p:cNvPr>
          <p:cNvGrpSpPr/>
          <p:nvPr/>
        </p:nvGrpSpPr>
        <p:grpSpPr>
          <a:xfrm>
            <a:off x="5083538" y="4230669"/>
            <a:ext cx="741655" cy="839711"/>
            <a:chOff x="3240951" y="4824032"/>
            <a:chExt cx="918773" cy="1021262"/>
          </a:xfrm>
          <a:solidFill>
            <a:schemeClr val="bg1"/>
          </a:solidFill>
        </p:grpSpPr>
        <p:grpSp>
          <p:nvGrpSpPr>
            <p:cNvPr id="50" name="グループ化 49">
              <a:extLst>
                <a:ext uri="{FF2B5EF4-FFF2-40B4-BE49-F238E27FC236}">
                  <a16:creationId xmlns:a16="http://schemas.microsoft.com/office/drawing/2014/main" id="{415BFD8A-6755-C879-EB30-96A4C22249F6}"/>
                </a:ext>
              </a:extLst>
            </p:cNvPr>
            <p:cNvGrpSpPr/>
            <p:nvPr/>
          </p:nvGrpSpPr>
          <p:grpSpPr>
            <a:xfrm>
              <a:off x="3277304" y="4952622"/>
              <a:ext cx="613792" cy="576000"/>
              <a:chOff x="1861200" y="3420000"/>
              <a:chExt cx="613792" cy="576000"/>
            </a:xfrm>
            <a:grpFill/>
          </p:grpSpPr>
          <p:cxnSp>
            <p:nvCxnSpPr>
              <p:cNvPr id="66" name="直線コネクタ 65">
                <a:extLst>
                  <a:ext uri="{FF2B5EF4-FFF2-40B4-BE49-F238E27FC236}">
                    <a16:creationId xmlns:a16="http://schemas.microsoft.com/office/drawing/2014/main" id="{240A1D92-311F-7306-3355-B93FBF897AD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7" name="直線コネクタ 66">
                <a:extLst>
                  <a:ext uri="{FF2B5EF4-FFF2-40B4-BE49-F238E27FC236}">
                    <a16:creationId xmlns:a16="http://schemas.microsoft.com/office/drawing/2014/main" id="{4A005BD7-A780-BC6A-2136-6A3C1FE8711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6A787823-31A5-3B99-63EC-119D661C48D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CBDEC73D-5477-B6C5-A983-62282C835C6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B30E4E25-DC0F-4E91-494C-CEC8EEC6CB4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1" name="グループ化 50">
              <a:extLst>
                <a:ext uri="{FF2B5EF4-FFF2-40B4-BE49-F238E27FC236}">
                  <a16:creationId xmlns:a16="http://schemas.microsoft.com/office/drawing/2014/main" id="{A4DD36EE-FABD-35BE-E652-D59E35721B2B}"/>
                </a:ext>
              </a:extLst>
            </p:cNvPr>
            <p:cNvGrpSpPr/>
            <p:nvPr/>
          </p:nvGrpSpPr>
          <p:grpSpPr>
            <a:xfrm>
              <a:off x="3240951" y="4824032"/>
              <a:ext cx="804621" cy="938667"/>
              <a:chOff x="1753522" y="3233056"/>
              <a:chExt cx="804621" cy="938667"/>
            </a:xfrm>
            <a:grpFill/>
          </p:grpSpPr>
          <p:sp>
            <p:nvSpPr>
              <p:cNvPr id="60" name="メモ 43">
                <a:extLst>
                  <a:ext uri="{FF2B5EF4-FFF2-40B4-BE49-F238E27FC236}">
                    <a16:creationId xmlns:a16="http://schemas.microsoft.com/office/drawing/2014/main" id="{52709E84-9A9A-5282-9731-6A39B0BE0FBA}"/>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61" name="直線コネクタ 60">
                <a:extLst>
                  <a:ext uri="{FF2B5EF4-FFF2-40B4-BE49-F238E27FC236}">
                    <a16:creationId xmlns:a16="http://schemas.microsoft.com/office/drawing/2014/main" id="{2491D33D-B85B-C1BE-A131-2160466C9CC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184A9B77-0C5A-4DDA-C214-E932523332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05F9E0A9-4749-56FF-B8E0-85541366D7A3}"/>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E68CCBE-E6B9-EE70-BED4-12ADEC10AAB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29E08023-472C-90EE-34E7-18A172C5E55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2" name="グループ化 51">
              <a:extLst>
                <a:ext uri="{FF2B5EF4-FFF2-40B4-BE49-F238E27FC236}">
                  <a16:creationId xmlns:a16="http://schemas.microsoft.com/office/drawing/2014/main" id="{A2BEE787-0728-ACEF-B580-C552C9449ACD}"/>
                </a:ext>
              </a:extLst>
            </p:cNvPr>
            <p:cNvGrpSpPr/>
            <p:nvPr/>
          </p:nvGrpSpPr>
          <p:grpSpPr>
            <a:xfrm>
              <a:off x="3355103" y="4906627"/>
              <a:ext cx="804621" cy="938667"/>
              <a:chOff x="1753522" y="3233056"/>
              <a:chExt cx="804621" cy="938667"/>
            </a:xfrm>
            <a:grpFill/>
          </p:grpSpPr>
          <p:sp>
            <p:nvSpPr>
              <p:cNvPr id="53" name="メモ 37">
                <a:extLst>
                  <a:ext uri="{FF2B5EF4-FFF2-40B4-BE49-F238E27FC236}">
                    <a16:creationId xmlns:a16="http://schemas.microsoft.com/office/drawing/2014/main" id="{78980930-F10D-98AF-06CB-F6EC57215E6B}"/>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4" name="直線コネクタ 53">
                <a:extLst>
                  <a:ext uri="{FF2B5EF4-FFF2-40B4-BE49-F238E27FC236}">
                    <a16:creationId xmlns:a16="http://schemas.microsoft.com/office/drawing/2014/main" id="{6AA8FF8D-6BE0-F219-2675-9A560FB4A301}"/>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64BE74DA-BD45-9B6D-808C-CA703E35F360}"/>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111A2E03-FB7C-6F0B-5CEC-0C8E7DE34676}"/>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DED07C1D-AC4A-F84F-E8CC-972BDF61429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96CB2FB-0C6B-C183-7C90-8085723BA2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71" name="テキスト ボックス 70">
            <a:extLst>
              <a:ext uri="{FF2B5EF4-FFF2-40B4-BE49-F238E27FC236}">
                <a16:creationId xmlns:a16="http://schemas.microsoft.com/office/drawing/2014/main" id="{24FC7931-E711-6872-70A5-17D02D9C013A}"/>
              </a:ext>
            </a:extLst>
          </p:cNvPr>
          <p:cNvSpPr txBox="1"/>
          <p:nvPr/>
        </p:nvSpPr>
        <p:spPr>
          <a:xfrm>
            <a:off x="4797361" y="3802873"/>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72" name="右矢印 23">
            <a:extLst>
              <a:ext uri="{FF2B5EF4-FFF2-40B4-BE49-F238E27FC236}">
                <a16:creationId xmlns:a16="http://schemas.microsoft.com/office/drawing/2014/main" id="{B28CB7E9-8D42-26AE-52A7-31C9727E8F4C}"/>
              </a:ext>
            </a:extLst>
          </p:cNvPr>
          <p:cNvSpPr/>
          <p:nvPr/>
        </p:nvSpPr>
        <p:spPr>
          <a:xfrm>
            <a:off x="6266112" y="4446778"/>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461492D0-4CF6-2205-A2B3-643540D878D5}"/>
              </a:ext>
            </a:extLst>
          </p:cNvPr>
          <p:cNvSpPr txBox="1"/>
          <p:nvPr/>
        </p:nvSpPr>
        <p:spPr>
          <a:xfrm>
            <a:off x="7255020" y="2955499"/>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7" name="グラフィックス 276" descr="チェックマークを付けたチェック ボックス 単色塗りつぶし">
            <a:extLst>
              <a:ext uri="{FF2B5EF4-FFF2-40B4-BE49-F238E27FC236}">
                <a16:creationId xmlns:a16="http://schemas.microsoft.com/office/drawing/2014/main" id="{1E994ED0-01E7-176B-D0A0-A1FB28DE91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51942" y="3660558"/>
            <a:ext cx="393793" cy="393793"/>
          </a:xfrm>
          <a:prstGeom prst="rect">
            <a:avLst/>
          </a:prstGeom>
        </p:spPr>
      </p:pic>
      <p:sp>
        <p:nvSpPr>
          <p:cNvPr id="278" name="テキスト ボックス 277">
            <a:extLst>
              <a:ext uri="{FF2B5EF4-FFF2-40B4-BE49-F238E27FC236}">
                <a16:creationId xmlns:a16="http://schemas.microsoft.com/office/drawing/2014/main" id="{2CA15C77-AA9A-C027-DEE3-8C9C3574A290}"/>
              </a:ext>
            </a:extLst>
          </p:cNvPr>
          <p:cNvSpPr txBox="1"/>
          <p:nvPr/>
        </p:nvSpPr>
        <p:spPr>
          <a:xfrm>
            <a:off x="7255019" y="4129628"/>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9" name="グラフィックス 278" descr="チェックマークを付けたチェック ボックス 単色塗りつぶし">
            <a:extLst>
              <a:ext uri="{FF2B5EF4-FFF2-40B4-BE49-F238E27FC236}">
                <a16:creationId xmlns:a16="http://schemas.microsoft.com/office/drawing/2014/main" id="{914952E7-03EE-33B1-887C-32C3640942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51942" y="4128292"/>
            <a:ext cx="393793" cy="393793"/>
          </a:xfrm>
          <a:prstGeom prst="rect">
            <a:avLst/>
          </a:prstGeom>
        </p:spPr>
      </p:pic>
      <p:pic>
        <p:nvPicPr>
          <p:cNvPr id="280" name="グラフィックス 279" descr="チェックマークを付けたチェック ボックス 単色塗りつぶし">
            <a:extLst>
              <a:ext uri="{FF2B5EF4-FFF2-40B4-BE49-F238E27FC236}">
                <a16:creationId xmlns:a16="http://schemas.microsoft.com/office/drawing/2014/main" id="{962F8D53-EC1B-2D4F-7F5B-1F2268205B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65976" y="4393429"/>
            <a:ext cx="393793" cy="393793"/>
          </a:xfrm>
          <a:prstGeom prst="rect">
            <a:avLst/>
          </a:prstGeom>
        </p:spPr>
      </p:pic>
      <p:pic>
        <p:nvPicPr>
          <p:cNvPr id="281" name="グラフィックス 280" descr="チェックマークを付けたチェック ボックス 単色塗りつぶし">
            <a:extLst>
              <a:ext uri="{FF2B5EF4-FFF2-40B4-BE49-F238E27FC236}">
                <a16:creationId xmlns:a16="http://schemas.microsoft.com/office/drawing/2014/main" id="{C0957327-1C43-CBE7-DE2D-0375F1EABE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64377" y="4650498"/>
            <a:ext cx="393793" cy="393793"/>
          </a:xfrm>
          <a:prstGeom prst="rect">
            <a:avLst/>
          </a:prstGeom>
        </p:spPr>
      </p:pic>
      <p:sp>
        <p:nvSpPr>
          <p:cNvPr id="282" name="角丸四角形 281">
            <a:extLst>
              <a:ext uri="{FF2B5EF4-FFF2-40B4-BE49-F238E27FC236}">
                <a16:creationId xmlns:a16="http://schemas.microsoft.com/office/drawing/2014/main" id="{C2290268-85A5-AEAB-CD4F-902CD30EAB42}"/>
              </a:ext>
            </a:extLst>
          </p:cNvPr>
          <p:cNvSpPr/>
          <p:nvPr/>
        </p:nvSpPr>
        <p:spPr>
          <a:xfrm>
            <a:off x="650274" y="1675472"/>
            <a:ext cx="1376809" cy="6067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既存手法</a:t>
            </a:r>
          </a:p>
        </p:txBody>
      </p:sp>
      <p:sp>
        <p:nvSpPr>
          <p:cNvPr id="283" name="角丸四角形 282">
            <a:extLst>
              <a:ext uri="{FF2B5EF4-FFF2-40B4-BE49-F238E27FC236}">
                <a16:creationId xmlns:a16="http://schemas.microsoft.com/office/drawing/2014/main" id="{A9E8C9B1-0C18-DB26-4C70-0301DEFC1D43}"/>
              </a:ext>
            </a:extLst>
          </p:cNvPr>
          <p:cNvSpPr/>
          <p:nvPr/>
        </p:nvSpPr>
        <p:spPr>
          <a:xfrm>
            <a:off x="4826706" y="1672855"/>
            <a:ext cx="1376809" cy="606789"/>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rPr>
              <a:t>提案</a:t>
            </a:r>
            <a:r>
              <a:rPr kumimoji="1" lang="ja-JP" altLang="en-US" sz="2000">
                <a:solidFill>
                  <a:schemeClr val="tx1"/>
                </a:solidFill>
              </a:rPr>
              <a:t>手法</a:t>
            </a:r>
          </a:p>
        </p:txBody>
      </p:sp>
      <p:sp>
        <p:nvSpPr>
          <p:cNvPr id="73" name="四角形吹き出し 72">
            <a:extLst>
              <a:ext uri="{FF2B5EF4-FFF2-40B4-BE49-F238E27FC236}">
                <a16:creationId xmlns:a16="http://schemas.microsoft.com/office/drawing/2014/main" id="{013CD31D-3AD5-C7F4-E75E-CC3E35F067E9}"/>
              </a:ext>
            </a:extLst>
          </p:cNvPr>
          <p:cNvSpPr/>
          <p:nvPr/>
        </p:nvSpPr>
        <p:spPr>
          <a:xfrm>
            <a:off x="6716084" y="465024"/>
            <a:ext cx="1311893" cy="871372"/>
          </a:xfrm>
          <a:prstGeom prst="wedgeRectCallout">
            <a:avLst>
              <a:gd name="adj1" fmla="val 32345"/>
              <a:gd name="adj2" fmla="val 85034"/>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rPr>
              <a:t>15</a:t>
            </a:r>
            <a:r>
              <a:rPr lang="ja-JP" altLang="en-US" sz="2000">
                <a:solidFill>
                  <a:schemeClr val="tx1"/>
                </a:solidFill>
              </a:rPr>
              <a:t>行目を編集</a:t>
            </a:r>
            <a:endParaRPr kumimoji="1" lang="ja-JP" altLang="en-US" sz="2000">
              <a:solidFill>
                <a:schemeClr val="tx1"/>
              </a:solidFill>
            </a:endParaRPr>
          </a:p>
        </p:txBody>
      </p:sp>
      <p:sp>
        <p:nvSpPr>
          <p:cNvPr id="77" name="四角形吹き出し 76">
            <a:extLst>
              <a:ext uri="{FF2B5EF4-FFF2-40B4-BE49-F238E27FC236}">
                <a16:creationId xmlns:a16="http://schemas.microsoft.com/office/drawing/2014/main" id="{3EDA7BFA-3092-217A-23A8-FF4507EC29AE}"/>
              </a:ext>
            </a:extLst>
          </p:cNvPr>
          <p:cNvSpPr/>
          <p:nvPr/>
        </p:nvSpPr>
        <p:spPr>
          <a:xfrm>
            <a:off x="6702223" y="465024"/>
            <a:ext cx="1311893" cy="871372"/>
          </a:xfrm>
          <a:prstGeom prst="wedgeRectCallout">
            <a:avLst>
              <a:gd name="adj1" fmla="val -250079"/>
              <a:gd name="adj2" fmla="val 72768"/>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latin typeface="MS PGothic" panose="020B0600070205080204" pitchFamily="34" charset="-128"/>
                <a:ea typeface="MS PGothic" panose="020B0600070205080204" pitchFamily="34" charset="-128"/>
              </a:rPr>
              <a:t>15</a:t>
            </a:r>
            <a:r>
              <a:rPr lang="ja-JP" altLang="en-US" sz="2000">
                <a:solidFill>
                  <a:schemeClr val="tx1"/>
                </a:solidFill>
                <a:latin typeface="MS PGothic" panose="020B0600070205080204" pitchFamily="34" charset="-128"/>
                <a:ea typeface="MS PGothic" panose="020B0600070205080204" pitchFamily="34" charset="-128"/>
              </a:rPr>
              <a:t>行目を編集</a:t>
            </a:r>
            <a:endParaRPr kumimoji="1" lang="ja-JP" altLang="en-US" sz="2000">
              <a:solidFill>
                <a:schemeClr val="tx1"/>
              </a:solidFill>
              <a:latin typeface="MS PGothic" panose="020B0600070205080204" pitchFamily="34" charset="-128"/>
              <a:ea typeface="MS PGothic" panose="020B0600070205080204" pitchFamily="34" charset="-128"/>
            </a:endParaRPr>
          </a:p>
        </p:txBody>
      </p:sp>
      <p:sp>
        <p:nvSpPr>
          <p:cNvPr id="80" name="角丸四角形 79">
            <a:extLst>
              <a:ext uri="{FF2B5EF4-FFF2-40B4-BE49-F238E27FC236}">
                <a16:creationId xmlns:a16="http://schemas.microsoft.com/office/drawing/2014/main" id="{00F18242-D800-521B-1355-6DF17907C8F5}"/>
              </a:ext>
            </a:extLst>
          </p:cNvPr>
          <p:cNvSpPr/>
          <p:nvPr/>
        </p:nvSpPr>
        <p:spPr>
          <a:xfrm>
            <a:off x="2191701" y="5812763"/>
            <a:ext cx="5063318" cy="730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a:solidFill>
                  <a:schemeClr val="tx1"/>
                </a:solidFill>
                <a:latin typeface="MS PGothic" panose="020B0600070205080204" pitchFamily="34" charset="-128"/>
                <a:ea typeface="MS PGothic" panose="020B0600070205080204" pitchFamily="34" charset="-128"/>
              </a:rPr>
              <a:t>ソースコードの変更箇所を確認</a:t>
            </a:r>
          </a:p>
        </p:txBody>
      </p:sp>
      <p:sp>
        <p:nvSpPr>
          <p:cNvPr id="76" name="スライド番号プレースホルダー 75">
            <a:extLst>
              <a:ext uri="{FF2B5EF4-FFF2-40B4-BE49-F238E27FC236}">
                <a16:creationId xmlns:a16="http://schemas.microsoft.com/office/drawing/2014/main" id="{95FA00F7-A170-9A58-4DD1-130CDC920D6F}"/>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dirty="0"/>
          </a:p>
        </p:txBody>
      </p:sp>
      <p:sp>
        <p:nvSpPr>
          <p:cNvPr id="78" name="日付プレースホルダー 77">
            <a:extLst>
              <a:ext uri="{FF2B5EF4-FFF2-40B4-BE49-F238E27FC236}">
                <a16:creationId xmlns:a16="http://schemas.microsoft.com/office/drawing/2014/main" id="{C1A2E53C-4FA1-6962-6738-BE1E30810190}"/>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285249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既存手法との違い</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495150" y="1516640"/>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7285558" y="1988208"/>
            <a:ext cx="646170" cy="834033"/>
            <a:chOff x="1753522" y="3233056"/>
            <a:chExt cx="804621" cy="938667"/>
          </a:xfrm>
          <a:solidFill>
            <a:srgbClr val="92D050"/>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6853264" y="1506195"/>
            <a:ext cx="1577676" cy="338554"/>
          </a:xfrm>
          <a:prstGeom prst="rect">
            <a:avLst/>
          </a:prstGeom>
          <a:noFill/>
        </p:spPr>
        <p:txBody>
          <a:bodyPr wrap="none" rtlCol="0">
            <a:spAutoFit/>
          </a:bodyPr>
          <a:lstStyle/>
          <a:p>
            <a:r>
              <a:rPr kumimoji="1" lang="ja-JP" altLang="en-US" sz="1600" b="1"/>
              <a:t>ソースファイル</a:t>
            </a:r>
            <a:r>
              <a:rPr lang="en-US" altLang="ja-JP" sz="1600" b="1" dirty="0"/>
              <a:t>A</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60903" y="1988207"/>
            <a:ext cx="646170" cy="834033"/>
            <a:chOff x="1753522" y="3233056"/>
            <a:chExt cx="804621" cy="938667"/>
          </a:xfrm>
          <a:solidFill>
            <a:srgbClr val="92D050"/>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426922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32017" y="2950131"/>
            <a:ext cx="393793" cy="393793"/>
          </a:xfrm>
          <a:prstGeom prst="rect">
            <a:avLst/>
          </a:prstGeom>
        </p:spPr>
      </p:pic>
      <p:grpSp>
        <p:nvGrpSpPr>
          <p:cNvPr id="2" name="グループ化 1">
            <a:extLst>
              <a:ext uri="{FF2B5EF4-FFF2-40B4-BE49-F238E27FC236}">
                <a16:creationId xmlns:a16="http://schemas.microsoft.com/office/drawing/2014/main" id="{1B927EF6-2394-5F38-2878-1756316203DC}"/>
              </a:ext>
            </a:extLst>
          </p:cNvPr>
          <p:cNvGrpSpPr/>
          <p:nvPr/>
        </p:nvGrpSpPr>
        <p:grpSpPr>
          <a:xfrm>
            <a:off x="5054193" y="2981575"/>
            <a:ext cx="741655" cy="839711"/>
            <a:chOff x="3240951" y="4824032"/>
            <a:chExt cx="918773" cy="1021262"/>
          </a:xfrm>
          <a:solidFill>
            <a:schemeClr val="bg1"/>
          </a:solidFill>
        </p:grpSpPr>
        <p:grpSp>
          <p:nvGrpSpPr>
            <p:cNvPr id="3" name="グループ化 2">
              <a:extLst>
                <a:ext uri="{FF2B5EF4-FFF2-40B4-BE49-F238E27FC236}">
                  <a16:creationId xmlns:a16="http://schemas.microsoft.com/office/drawing/2014/main" id="{BE604143-7D85-3672-58CC-47B7C401B724}"/>
                </a:ext>
              </a:extLst>
            </p:cNvPr>
            <p:cNvGrpSpPr/>
            <p:nvPr/>
          </p:nvGrpSpPr>
          <p:grpSpPr>
            <a:xfrm>
              <a:off x="3277304" y="4952622"/>
              <a:ext cx="613792" cy="576000"/>
              <a:chOff x="1861200" y="3420000"/>
              <a:chExt cx="613792" cy="576000"/>
            </a:xfrm>
            <a:grpFill/>
          </p:grpSpPr>
          <p:cxnSp>
            <p:nvCxnSpPr>
              <p:cNvPr id="42" name="直線コネクタ 41">
                <a:extLst>
                  <a:ext uri="{FF2B5EF4-FFF2-40B4-BE49-F238E27FC236}">
                    <a16:creationId xmlns:a16="http://schemas.microsoft.com/office/drawing/2014/main" id="{2ECF73B7-5C25-28D9-89D8-B87955E975F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D09D316A-8E8F-C7B1-2D47-858206137F0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AF444445-0A3D-AF01-3D42-96850850B9BF}"/>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017D1503-9163-AFF4-12FD-6232E0268FAE}"/>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08153E43-9794-4412-5B70-7DC55805A7E4}"/>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 name="グループ化 3">
              <a:extLst>
                <a:ext uri="{FF2B5EF4-FFF2-40B4-BE49-F238E27FC236}">
                  <a16:creationId xmlns:a16="http://schemas.microsoft.com/office/drawing/2014/main" id="{22181AE9-5CE6-830B-5018-9B4B6C559A2C}"/>
                </a:ext>
              </a:extLst>
            </p:cNvPr>
            <p:cNvGrpSpPr/>
            <p:nvPr/>
          </p:nvGrpSpPr>
          <p:grpSpPr>
            <a:xfrm>
              <a:off x="3240951" y="4824032"/>
              <a:ext cx="804621" cy="938667"/>
              <a:chOff x="1753522" y="3233056"/>
              <a:chExt cx="804621" cy="938667"/>
            </a:xfrm>
            <a:grpFill/>
          </p:grpSpPr>
          <p:sp>
            <p:nvSpPr>
              <p:cNvPr id="36" name="メモ 43">
                <a:extLst>
                  <a:ext uri="{FF2B5EF4-FFF2-40B4-BE49-F238E27FC236}">
                    <a16:creationId xmlns:a16="http://schemas.microsoft.com/office/drawing/2014/main" id="{6E3E0A5A-A313-3BCF-19DF-5F6FFF5312B5}"/>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37" name="直線コネクタ 36">
                <a:extLst>
                  <a:ext uri="{FF2B5EF4-FFF2-40B4-BE49-F238E27FC236}">
                    <a16:creationId xmlns:a16="http://schemas.microsoft.com/office/drawing/2014/main" id="{E981F256-B730-2570-06F1-460C8122E72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421D38A7-F746-4C01-4D43-D5BB471CD26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9DDB8084-8D73-6FA1-ABE9-DBCCCFFF5D5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67FBE097-C1B4-1CFB-4182-6B9264376D0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894C78DE-6617-83F0-13FD-A2B4DDB270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 name="グループ化 4">
              <a:extLst>
                <a:ext uri="{FF2B5EF4-FFF2-40B4-BE49-F238E27FC236}">
                  <a16:creationId xmlns:a16="http://schemas.microsoft.com/office/drawing/2014/main" id="{A8EA7C7D-6E97-756D-8ED7-BE2DB30379A7}"/>
                </a:ext>
              </a:extLst>
            </p:cNvPr>
            <p:cNvGrpSpPr/>
            <p:nvPr/>
          </p:nvGrpSpPr>
          <p:grpSpPr>
            <a:xfrm>
              <a:off x="3355103" y="4906627"/>
              <a:ext cx="804621" cy="938667"/>
              <a:chOff x="1753522" y="3233056"/>
              <a:chExt cx="804621" cy="938667"/>
            </a:xfrm>
            <a:grpFill/>
          </p:grpSpPr>
          <p:sp>
            <p:nvSpPr>
              <p:cNvPr id="6" name="メモ 37">
                <a:extLst>
                  <a:ext uri="{FF2B5EF4-FFF2-40B4-BE49-F238E27FC236}">
                    <a16:creationId xmlns:a16="http://schemas.microsoft.com/office/drawing/2014/main" id="{322AEFAC-9C10-71C0-88F5-D431D967375F}"/>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7" name="直線コネクタ 6">
                <a:extLst>
                  <a:ext uri="{FF2B5EF4-FFF2-40B4-BE49-F238E27FC236}">
                    <a16:creationId xmlns:a16="http://schemas.microsoft.com/office/drawing/2014/main" id="{57F17AC0-1A33-3506-4AFF-82E6EC513E4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31631B6E-4F9C-A4FB-EA5A-3B45FD5DDE3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 name="直線コネクタ 9">
                <a:extLst>
                  <a:ext uri="{FF2B5EF4-FFF2-40B4-BE49-F238E27FC236}">
                    <a16:creationId xmlns:a16="http://schemas.microsoft.com/office/drawing/2014/main" id="{2B367C6E-4922-62C7-1881-536AF18074F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4201CA40-1511-B4FE-06FC-B94BEEB9625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5113315F-866B-68F0-3224-56663BAD84D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47" name="テキスト ボックス 46">
            <a:extLst>
              <a:ext uri="{FF2B5EF4-FFF2-40B4-BE49-F238E27FC236}">
                <a16:creationId xmlns:a16="http://schemas.microsoft.com/office/drawing/2014/main" id="{967CE90C-1172-B55A-9256-2FB1E8A76D4C}"/>
              </a:ext>
            </a:extLst>
          </p:cNvPr>
          <p:cNvSpPr txBox="1"/>
          <p:nvPr/>
        </p:nvSpPr>
        <p:spPr>
          <a:xfrm>
            <a:off x="4768016" y="2553779"/>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48" name="右矢印 23">
            <a:extLst>
              <a:ext uri="{FF2B5EF4-FFF2-40B4-BE49-F238E27FC236}">
                <a16:creationId xmlns:a16="http://schemas.microsoft.com/office/drawing/2014/main" id="{785D6494-F957-1EE5-315C-C7833AE90CDD}"/>
              </a:ext>
            </a:extLst>
          </p:cNvPr>
          <p:cNvSpPr/>
          <p:nvPr/>
        </p:nvSpPr>
        <p:spPr>
          <a:xfrm>
            <a:off x="6236767" y="3197684"/>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063A4E73-5800-4B14-6A52-B90C7D5C9D4F}"/>
              </a:ext>
            </a:extLst>
          </p:cNvPr>
          <p:cNvGrpSpPr/>
          <p:nvPr/>
        </p:nvGrpSpPr>
        <p:grpSpPr>
          <a:xfrm>
            <a:off x="5083538" y="4230669"/>
            <a:ext cx="741655" cy="839711"/>
            <a:chOff x="3240951" y="4824032"/>
            <a:chExt cx="918773" cy="1021262"/>
          </a:xfrm>
          <a:solidFill>
            <a:schemeClr val="bg1"/>
          </a:solidFill>
        </p:grpSpPr>
        <p:grpSp>
          <p:nvGrpSpPr>
            <p:cNvPr id="50" name="グループ化 49">
              <a:extLst>
                <a:ext uri="{FF2B5EF4-FFF2-40B4-BE49-F238E27FC236}">
                  <a16:creationId xmlns:a16="http://schemas.microsoft.com/office/drawing/2014/main" id="{415BFD8A-6755-C879-EB30-96A4C22249F6}"/>
                </a:ext>
              </a:extLst>
            </p:cNvPr>
            <p:cNvGrpSpPr/>
            <p:nvPr/>
          </p:nvGrpSpPr>
          <p:grpSpPr>
            <a:xfrm>
              <a:off x="3277304" y="4952622"/>
              <a:ext cx="613792" cy="576000"/>
              <a:chOff x="1861200" y="3420000"/>
              <a:chExt cx="613792" cy="576000"/>
            </a:xfrm>
            <a:grpFill/>
          </p:grpSpPr>
          <p:cxnSp>
            <p:nvCxnSpPr>
              <p:cNvPr id="66" name="直線コネクタ 65">
                <a:extLst>
                  <a:ext uri="{FF2B5EF4-FFF2-40B4-BE49-F238E27FC236}">
                    <a16:creationId xmlns:a16="http://schemas.microsoft.com/office/drawing/2014/main" id="{240A1D92-311F-7306-3355-B93FBF897AD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7" name="直線コネクタ 66">
                <a:extLst>
                  <a:ext uri="{FF2B5EF4-FFF2-40B4-BE49-F238E27FC236}">
                    <a16:creationId xmlns:a16="http://schemas.microsoft.com/office/drawing/2014/main" id="{4A005BD7-A780-BC6A-2136-6A3C1FE8711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6A787823-31A5-3B99-63EC-119D661C48D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CBDEC73D-5477-B6C5-A983-62282C835C6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B30E4E25-DC0F-4E91-494C-CEC8EEC6CB4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1" name="グループ化 50">
              <a:extLst>
                <a:ext uri="{FF2B5EF4-FFF2-40B4-BE49-F238E27FC236}">
                  <a16:creationId xmlns:a16="http://schemas.microsoft.com/office/drawing/2014/main" id="{A4DD36EE-FABD-35BE-E652-D59E35721B2B}"/>
                </a:ext>
              </a:extLst>
            </p:cNvPr>
            <p:cNvGrpSpPr/>
            <p:nvPr/>
          </p:nvGrpSpPr>
          <p:grpSpPr>
            <a:xfrm>
              <a:off x="3240951" y="4824032"/>
              <a:ext cx="804621" cy="938667"/>
              <a:chOff x="1753522" y="3233056"/>
              <a:chExt cx="804621" cy="938667"/>
            </a:xfrm>
            <a:grpFill/>
          </p:grpSpPr>
          <p:sp>
            <p:nvSpPr>
              <p:cNvPr id="60" name="メモ 43">
                <a:extLst>
                  <a:ext uri="{FF2B5EF4-FFF2-40B4-BE49-F238E27FC236}">
                    <a16:creationId xmlns:a16="http://schemas.microsoft.com/office/drawing/2014/main" id="{52709E84-9A9A-5282-9731-6A39B0BE0FBA}"/>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61" name="直線コネクタ 60">
                <a:extLst>
                  <a:ext uri="{FF2B5EF4-FFF2-40B4-BE49-F238E27FC236}">
                    <a16:creationId xmlns:a16="http://schemas.microsoft.com/office/drawing/2014/main" id="{2491D33D-B85B-C1BE-A131-2160466C9CC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184A9B77-0C5A-4DDA-C214-E932523332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05F9E0A9-4749-56FF-B8E0-85541366D7A3}"/>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E68CCBE-E6B9-EE70-BED4-12ADEC10AAB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29E08023-472C-90EE-34E7-18A172C5E55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2" name="グループ化 51">
              <a:extLst>
                <a:ext uri="{FF2B5EF4-FFF2-40B4-BE49-F238E27FC236}">
                  <a16:creationId xmlns:a16="http://schemas.microsoft.com/office/drawing/2014/main" id="{A2BEE787-0728-ACEF-B580-C552C9449ACD}"/>
                </a:ext>
              </a:extLst>
            </p:cNvPr>
            <p:cNvGrpSpPr/>
            <p:nvPr/>
          </p:nvGrpSpPr>
          <p:grpSpPr>
            <a:xfrm>
              <a:off x="3355103" y="4906627"/>
              <a:ext cx="804621" cy="938667"/>
              <a:chOff x="1753522" y="3233056"/>
              <a:chExt cx="804621" cy="938667"/>
            </a:xfrm>
            <a:grpFill/>
          </p:grpSpPr>
          <p:sp>
            <p:nvSpPr>
              <p:cNvPr id="53" name="メモ 37">
                <a:extLst>
                  <a:ext uri="{FF2B5EF4-FFF2-40B4-BE49-F238E27FC236}">
                    <a16:creationId xmlns:a16="http://schemas.microsoft.com/office/drawing/2014/main" id="{78980930-F10D-98AF-06CB-F6EC57215E6B}"/>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4" name="直線コネクタ 53">
                <a:extLst>
                  <a:ext uri="{FF2B5EF4-FFF2-40B4-BE49-F238E27FC236}">
                    <a16:creationId xmlns:a16="http://schemas.microsoft.com/office/drawing/2014/main" id="{6AA8FF8D-6BE0-F219-2675-9A560FB4A301}"/>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64BE74DA-BD45-9B6D-808C-CA703E35F360}"/>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111A2E03-FB7C-6F0B-5CEC-0C8E7DE34676}"/>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DED07C1D-AC4A-F84F-E8CC-972BDF61429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96CB2FB-0C6B-C183-7C90-8085723BA20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71" name="テキスト ボックス 70">
            <a:extLst>
              <a:ext uri="{FF2B5EF4-FFF2-40B4-BE49-F238E27FC236}">
                <a16:creationId xmlns:a16="http://schemas.microsoft.com/office/drawing/2014/main" id="{24FC7931-E711-6872-70A5-17D02D9C013A}"/>
              </a:ext>
            </a:extLst>
          </p:cNvPr>
          <p:cNvSpPr txBox="1"/>
          <p:nvPr/>
        </p:nvSpPr>
        <p:spPr>
          <a:xfrm>
            <a:off x="4797361" y="3802873"/>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72" name="右矢印 23">
            <a:extLst>
              <a:ext uri="{FF2B5EF4-FFF2-40B4-BE49-F238E27FC236}">
                <a16:creationId xmlns:a16="http://schemas.microsoft.com/office/drawing/2014/main" id="{B28CB7E9-8D42-26AE-52A7-31C9727E8F4C}"/>
              </a:ext>
            </a:extLst>
          </p:cNvPr>
          <p:cNvSpPr/>
          <p:nvPr/>
        </p:nvSpPr>
        <p:spPr>
          <a:xfrm>
            <a:off x="6266112" y="4446778"/>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461492D0-4CF6-2205-A2B3-643540D878D5}"/>
              </a:ext>
            </a:extLst>
          </p:cNvPr>
          <p:cNvSpPr txBox="1"/>
          <p:nvPr/>
        </p:nvSpPr>
        <p:spPr>
          <a:xfrm>
            <a:off x="7255020" y="2955499"/>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7" name="グラフィックス 276" descr="チェックマークを付けたチェック ボックス 単色塗りつぶし">
            <a:extLst>
              <a:ext uri="{FF2B5EF4-FFF2-40B4-BE49-F238E27FC236}">
                <a16:creationId xmlns:a16="http://schemas.microsoft.com/office/drawing/2014/main" id="{1E994ED0-01E7-176B-D0A0-A1FB28DE91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51942" y="3660558"/>
            <a:ext cx="393793" cy="393793"/>
          </a:xfrm>
          <a:prstGeom prst="rect">
            <a:avLst/>
          </a:prstGeom>
        </p:spPr>
      </p:pic>
      <p:sp>
        <p:nvSpPr>
          <p:cNvPr id="278" name="テキスト ボックス 277">
            <a:extLst>
              <a:ext uri="{FF2B5EF4-FFF2-40B4-BE49-F238E27FC236}">
                <a16:creationId xmlns:a16="http://schemas.microsoft.com/office/drawing/2014/main" id="{2CA15C77-AA9A-C027-DEE3-8C9C3574A290}"/>
              </a:ext>
            </a:extLst>
          </p:cNvPr>
          <p:cNvSpPr txBox="1"/>
          <p:nvPr/>
        </p:nvSpPr>
        <p:spPr>
          <a:xfrm>
            <a:off x="7255019" y="4129628"/>
            <a:ext cx="819455" cy="1077218"/>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1</a:t>
            </a:r>
            <a:r>
              <a:rPr lang="en-US" altLang="ja-JP" sz="1600" dirty="0">
                <a:latin typeface="MS PGothic" panose="020B0600070205080204" pitchFamily="34" charset="-128"/>
                <a:ea typeface="MS PGothic" panose="020B0600070205080204" pitchFamily="34" charset="-128"/>
              </a:rPr>
              <a:t>3</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14</a:t>
            </a:r>
            <a:r>
              <a:rPr lang="ja-JP" altLang="en-US" sz="1600">
                <a:latin typeface="MS PGothic" panose="020B0600070205080204" pitchFamily="34" charset="-128"/>
                <a:ea typeface="MS PGothic" panose="020B0600070205080204" pitchFamily="34" charset="-128"/>
              </a:rPr>
              <a:t>行目</a:t>
            </a:r>
            <a:endParaRPr lang="en-US" altLang="ja-JP" sz="1600" dirty="0">
              <a:latin typeface="MS PGothic" panose="020B0600070205080204" pitchFamily="34" charset="-128"/>
              <a:ea typeface="MS PGothic" panose="020B0600070205080204" pitchFamily="34" charset="-128"/>
            </a:endParaRPr>
          </a:p>
          <a:p>
            <a:r>
              <a:rPr kumimoji="1" lang="en-US" altLang="ja-JP" sz="1600" dirty="0">
                <a:latin typeface="MS PGothic" panose="020B0600070205080204" pitchFamily="34" charset="-128"/>
                <a:ea typeface="MS PGothic" panose="020B0600070205080204" pitchFamily="34" charset="-128"/>
              </a:rPr>
              <a:t>15</a:t>
            </a:r>
            <a:r>
              <a:rPr kumimoji="1" lang="ja-JP" altLang="en-US" sz="1600">
                <a:latin typeface="MS PGothic" panose="020B0600070205080204" pitchFamily="34" charset="-128"/>
                <a:ea typeface="MS PGothic" panose="020B0600070205080204" pitchFamily="34" charset="-128"/>
              </a:rPr>
              <a:t>行目</a:t>
            </a:r>
            <a:endParaRPr kumimoji="1" lang="en-US" altLang="ja-JP" sz="1600" dirty="0">
              <a:latin typeface="MS PGothic" panose="020B0600070205080204" pitchFamily="34" charset="-128"/>
              <a:ea typeface="MS PGothic" panose="020B0600070205080204" pitchFamily="34" charset="-128"/>
            </a:endParaRPr>
          </a:p>
          <a:p>
            <a:r>
              <a:rPr lang="en-US" altLang="ja-JP" sz="1600" dirty="0">
                <a:latin typeface="MS PGothic" panose="020B0600070205080204" pitchFamily="34" charset="-128"/>
                <a:ea typeface="MS PGothic" panose="020B0600070205080204" pitchFamily="34" charset="-128"/>
              </a:rPr>
              <a:t>16</a:t>
            </a:r>
            <a:r>
              <a:rPr lang="ja-JP" altLang="en-US" sz="1600">
                <a:latin typeface="MS PGothic" panose="020B0600070205080204" pitchFamily="34" charset="-128"/>
                <a:ea typeface="MS PGothic" panose="020B0600070205080204" pitchFamily="34" charset="-128"/>
              </a:rPr>
              <a:t>行目</a:t>
            </a:r>
            <a:endParaRPr kumimoji="1" lang="ja-JP" altLang="en-US" sz="1600">
              <a:latin typeface="MS PGothic" panose="020B0600070205080204" pitchFamily="34" charset="-128"/>
              <a:ea typeface="MS PGothic" panose="020B0600070205080204" pitchFamily="34" charset="-128"/>
            </a:endParaRPr>
          </a:p>
        </p:txBody>
      </p:sp>
      <p:pic>
        <p:nvPicPr>
          <p:cNvPr id="279" name="グラフィックス 278" descr="チェックマークを付けたチェック ボックス 単色塗りつぶし">
            <a:extLst>
              <a:ext uri="{FF2B5EF4-FFF2-40B4-BE49-F238E27FC236}">
                <a16:creationId xmlns:a16="http://schemas.microsoft.com/office/drawing/2014/main" id="{914952E7-03EE-33B1-887C-32C3640942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51942" y="4128292"/>
            <a:ext cx="393793" cy="393793"/>
          </a:xfrm>
          <a:prstGeom prst="rect">
            <a:avLst/>
          </a:prstGeom>
        </p:spPr>
      </p:pic>
      <p:pic>
        <p:nvPicPr>
          <p:cNvPr id="280" name="グラフィックス 279" descr="チェックマークを付けたチェック ボックス 単色塗りつぶし">
            <a:extLst>
              <a:ext uri="{FF2B5EF4-FFF2-40B4-BE49-F238E27FC236}">
                <a16:creationId xmlns:a16="http://schemas.microsoft.com/office/drawing/2014/main" id="{962F8D53-EC1B-2D4F-7F5B-1F2268205B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65976" y="4393429"/>
            <a:ext cx="393793" cy="393793"/>
          </a:xfrm>
          <a:prstGeom prst="rect">
            <a:avLst/>
          </a:prstGeom>
        </p:spPr>
      </p:pic>
      <p:pic>
        <p:nvPicPr>
          <p:cNvPr id="281" name="グラフィックス 280" descr="チェックマークを付けたチェック ボックス 単色塗りつぶし">
            <a:extLst>
              <a:ext uri="{FF2B5EF4-FFF2-40B4-BE49-F238E27FC236}">
                <a16:creationId xmlns:a16="http://schemas.microsoft.com/office/drawing/2014/main" id="{C0957327-1C43-CBE7-DE2D-0375F1EABE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64377" y="4650498"/>
            <a:ext cx="393793" cy="393793"/>
          </a:xfrm>
          <a:prstGeom prst="rect">
            <a:avLst/>
          </a:prstGeom>
        </p:spPr>
      </p:pic>
      <p:sp>
        <p:nvSpPr>
          <p:cNvPr id="282" name="角丸四角形 281">
            <a:extLst>
              <a:ext uri="{FF2B5EF4-FFF2-40B4-BE49-F238E27FC236}">
                <a16:creationId xmlns:a16="http://schemas.microsoft.com/office/drawing/2014/main" id="{C2290268-85A5-AEAB-CD4F-902CD30EAB42}"/>
              </a:ext>
            </a:extLst>
          </p:cNvPr>
          <p:cNvSpPr/>
          <p:nvPr/>
        </p:nvSpPr>
        <p:spPr>
          <a:xfrm>
            <a:off x="650274" y="1675472"/>
            <a:ext cx="1376809" cy="6067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既存手法</a:t>
            </a:r>
          </a:p>
        </p:txBody>
      </p:sp>
      <p:sp>
        <p:nvSpPr>
          <p:cNvPr id="283" name="角丸四角形 282">
            <a:extLst>
              <a:ext uri="{FF2B5EF4-FFF2-40B4-BE49-F238E27FC236}">
                <a16:creationId xmlns:a16="http://schemas.microsoft.com/office/drawing/2014/main" id="{A9E8C9B1-0C18-DB26-4C70-0301DEFC1D43}"/>
              </a:ext>
            </a:extLst>
          </p:cNvPr>
          <p:cNvSpPr/>
          <p:nvPr/>
        </p:nvSpPr>
        <p:spPr>
          <a:xfrm>
            <a:off x="4826706" y="1672855"/>
            <a:ext cx="1376809" cy="606789"/>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rPr>
              <a:t>提案</a:t>
            </a:r>
            <a:r>
              <a:rPr kumimoji="1" lang="ja-JP" altLang="en-US" sz="2000">
                <a:solidFill>
                  <a:schemeClr val="tx1"/>
                </a:solidFill>
              </a:rPr>
              <a:t>手法</a:t>
            </a:r>
          </a:p>
        </p:txBody>
      </p:sp>
      <p:sp>
        <p:nvSpPr>
          <p:cNvPr id="75" name="正方形/長方形 74">
            <a:extLst>
              <a:ext uri="{FF2B5EF4-FFF2-40B4-BE49-F238E27FC236}">
                <a16:creationId xmlns:a16="http://schemas.microsoft.com/office/drawing/2014/main" id="{6C5B80BF-27A3-B016-D51D-53E8D2A40180}"/>
              </a:ext>
            </a:extLst>
          </p:cNvPr>
          <p:cNvSpPr/>
          <p:nvPr/>
        </p:nvSpPr>
        <p:spPr>
          <a:xfrm>
            <a:off x="602486" y="2456996"/>
            <a:ext cx="1470466" cy="285246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吹き出し: 角を丸めた四角形 6">
            <a:extLst>
              <a:ext uri="{FF2B5EF4-FFF2-40B4-BE49-F238E27FC236}">
                <a16:creationId xmlns:a16="http://schemas.microsoft.com/office/drawing/2014/main" id="{F8937EC9-8B4F-C287-FAD8-4954FA53CBC1}"/>
              </a:ext>
            </a:extLst>
          </p:cNvPr>
          <p:cNvSpPr/>
          <p:nvPr/>
        </p:nvSpPr>
        <p:spPr>
          <a:xfrm>
            <a:off x="3023412" y="5328131"/>
            <a:ext cx="1025631" cy="484632"/>
          </a:xfrm>
          <a:prstGeom prst="wedgeRoundRectCallout">
            <a:avLst>
              <a:gd name="adj1" fmla="val -122755"/>
              <a:gd name="adj2" fmla="val -6222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MS PGothic" panose="020B0600070205080204" pitchFamily="34" charset="-128"/>
                <a:ea typeface="MS PGothic" panose="020B0600070205080204" pitchFamily="34" charset="-128"/>
              </a:rPr>
              <a:t>選択</a:t>
            </a:r>
          </a:p>
        </p:txBody>
      </p:sp>
      <p:sp>
        <p:nvSpPr>
          <p:cNvPr id="78" name="吹き出し: 角を丸めた四角形 6">
            <a:extLst>
              <a:ext uri="{FF2B5EF4-FFF2-40B4-BE49-F238E27FC236}">
                <a16:creationId xmlns:a16="http://schemas.microsoft.com/office/drawing/2014/main" id="{83DF547F-6EC9-7B7A-14C6-20D6E082DD4A}"/>
              </a:ext>
            </a:extLst>
          </p:cNvPr>
          <p:cNvSpPr/>
          <p:nvPr/>
        </p:nvSpPr>
        <p:spPr>
          <a:xfrm>
            <a:off x="7037419" y="5309461"/>
            <a:ext cx="1025631" cy="484632"/>
          </a:xfrm>
          <a:prstGeom prst="wedgeRoundRectCallout">
            <a:avLst>
              <a:gd name="adj1" fmla="val -118123"/>
              <a:gd name="adj2" fmla="val -6957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MS PGothic" panose="020B0600070205080204" pitchFamily="34" charset="-128"/>
                <a:ea typeface="MS PGothic" panose="020B0600070205080204" pitchFamily="34" charset="-128"/>
              </a:rPr>
              <a:t>選択</a:t>
            </a:r>
          </a:p>
        </p:txBody>
      </p:sp>
      <p:sp>
        <p:nvSpPr>
          <p:cNvPr id="79" name="正方形/長方形 78">
            <a:extLst>
              <a:ext uri="{FF2B5EF4-FFF2-40B4-BE49-F238E27FC236}">
                <a16:creationId xmlns:a16="http://schemas.microsoft.com/office/drawing/2014/main" id="{5E2EFFEE-4ADD-0012-0331-27483973FA10}"/>
              </a:ext>
            </a:extLst>
          </p:cNvPr>
          <p:cNvSpPr/>
          <p:nvPr/>
        </p:nvSpPr>
        <p:spPr>
          <a:xfrm>
            <a:off x="4697985" y="3807336"/>
            <a:ext cx="1470466" cy="146926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角丸四角形 81">
            <a:extLst>
              <a:ext uri="{FF2B5EF4-FFF2-40B4-BE49-F238E27FC236}">
                <a16:creationId xmlns:a16="http://schemas.microsoft.com/office/drawing/2014/main" id="{BA5D2B1F-3B91-5296-79DE-C826105E736A}"/>
              </a:ext>
            </a:extLst>
          </p:cNvPr>
          <p:cNvSpPr/>
          <p:nvPr/>
        </p:nvSpPr>
        <p:spPr>
          <a:xfrm>
            <a:off x="2191701" y="5812763"/>
            <a:ext cx="5420382" cy="730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a:solidFill>
                  <a:schemeClr val="tx1"/>
                </a:solidFill>
                <a:latin typeface="MS PGothic" panose="020B0600070205080204" pitchFamily="34" charset="-128"/>
                <a:ea typeface="MS PGothic" panose="020B0600070205080204" pitchFamily="34" charset="-128"/>
              </a:rPr>
              <a:t>変更箇所</a:t>
            </a:r>
            <a:r>
              <a:rPr lang="ja-JP" altLang="en-US" sz="2400">
                <a:solidFill>
                  <a:schemeClr val="tx1"/>
                </a:solidFill>
                <a:latin typeface="MS PGothic" panose="020B0600070205080204" pitchFamily="34" charset="-128"/>
                <a:ea typeface="MS PGothic" panose="020B0600070205080204" pitchFamily="34" charset="-128"/>
              </a:rPr>
              <a:t>に関連するテストケースを選択</a:t>
            </a:r>
            <a:endParaRPr kumimoji="1" lang="ja-JP" altLang="en-US" sz="2400">
              <a:solidFill>
                <a:schemeClr val="tx1"/>
              </a:solidFill>
              <a:latin typeface="MS PGothic" panose="020B0600070205080204" pitchFamily="34" charset="-128"/>
              <a:ea typeface="MS PGothic" panose="020B0600070205080204" pitchFamily="34" charset="-128"/>
            </a:endParaRPr>
          </a:p>
        </p:txBody>
      </p:sp>
      <p:sp>
        <p:nvSpPr>
          <p:cNvPr id="90" name="四角形吹き出し 89">
            <a:extLst>
              <a:ext uri="{FF2B5EF4-FFF2-40B4-BE49-F238E27FC236}">
                <a16:creationId xmlns:a16="http://schemas.microsoft.com/office/drawing/2014/main" id="{79AE4E4E-E0CB-06C2-8F09-33BA1DBB048E}"/>
              </a:ext>
            </a:extLst>
          </p:cNvPr>
          <p:cNvSpPr/>
          <p:nvPr/>
        </p:nvSpPr>
        <p:spPr>
          <a:xfrm>
            <a:off x="6716084" y="465024"/>
            <a:ext cx="1311893" cy="871372"/>
          </a:xfrm>
          <a:prstGeom prst="wedgeRectCallout">
            <a:avLst>
              <a:gd name="adj1" fmla="val 32345"/>
              <a:gd name="adj2" fmla="val 85034"/>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rPr>
              <a:t>15</a:t>
            </a:r>
            <a:r>
              <a:rPr lang="ja-JP" altLang="en-US" sz="2000">
                <a:solidFill>
                  <a:schemeClr val="tx1"/>
                </a:solidFill>
              </a:rPr>
              <a:t>行目を編集</a:t>
            </a:r>
            <a:endParaRPr kumimoji="1" lang="ja-JP" altLang="en-US" sz="2000">
              <a:solidFill>
                <a:schemeClr val="tx1"/>
              </a:solidFill>
            </a:endParaRPr>
          </a:p>
        </p:txBody>
      </p:sp>
      <p:sp>
        <p:nvSpPr>
          <p:cNvPr id="91" name="四角形吹き出し 90">
            <a:extLst>
              <a:ext uri="{FF2B5EF4-FFF2-40B4-BE49-F238E27FC236}">
                <a16:creationId xmlns:a16="http://schemas.microsoft.com/office/drawing/2014/main" id="{4AFF0B4A-2556-ED4E-3076-E9B12D31932F}"/>
              </a:ext>
            </a:extLst>
          </p:cNvPr>
          <p:cNvSpPr/>
          <p:nvPr/>
        </p:nvSpPr>
        <p:spPr>
          <a:xfrm>
            <a:off x="6702223" y="465024"/>
            <a:ext cx="1311893" cy="871372"/>
          </a:xfrm>
          <a:prstGeom prst="wedgeRectCallout">
            <a:avLst>
              <a:gd name="adj1" fmla="val -250079"/>
              <a:gd name="adj2" fmla="val 72768"/>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latin typeface="MS PGothic" panose="020B0600070205080204" pitchFamily="34" charset="-128"/>
                <a:ea typeface="MS PGothic" panose="020B0600070205080204" pitchFamily="34" charset="-128"/>
              </a:rPr>
              <a:t>15</a:t>
            </a:r>
            <a:r>
              <a:rPr lang="ja-JP" altLang="en-US" sz="2000">
                <a:solidFill>
                  <a:schemeClr val="tx1"/>
                </a:solidFill>
                <a:latin typeface="MS PGothic" panose="020B0600070205080204" pitchFamily="34" charset="-128"/>
                <a:ea typeface="MS PGothic" panose="020B0600070205080204" pitchFamily="34" charset="-128"/>
              </a:rPr>
              <a:t>行目を編集</a:t>
            </a:r>
            <a:endParaRPr kumimoji="1" lang="ja-JP" altLang="en-US" sz="2000">
              <a:solidFill>
                <a:schemeClr val="tx1"/>
              </a:solidFill>
              <a:latin typeface="MS PGothic" panose="020B0600070205080204" pitchFamily="34" charset="-128"/>
              <a:ea typeface="MS PGothic" panose="020B0600070205080204" pitchFamily="34" charset="-128"/>
            </a:endParaRPr>
          </a:p>
        </p:txBody>
      </p:sp>
      <p:sp>
        <p:nvSpPr>
          <p:cNvPr id="77" name="スライド番号プレースホルダー 76">
            <a:extLst>
              <a:ext uri="{FF2B5EF4-FFF2-40B4-BE49-F238E27FC236}">
                <a16:creationId xmlns:a16="http://schemas.microsoft.com/office/drawing/2014/main" id="{2676C5C3-021F-2C03-4346-47DCE5DBC760}"/>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dirty="0"/>
          </a:p>
        </p:txBody>
      </p:sp>
      <p:sp>
        <p:nvSpPr>
          <p:cNvPr id="80" name="日付プレースホルダー 79">
            <a:extLst>
              <a:ext uri="{FF2B5EF4-FFF2-40B4-BE49-F238E27FC236}">
                <a16:creationId xmlns:a16="http://schemas.microsoft.com/office/drawing/2014/main" id="{63219D1E-B81A-7964-2EB2-00FFE7BB7496}"/>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3808833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A8A65-03F6-5C38-9231-0233B3B8FC3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46CE90D-5EFB-9C02-E4EB-17A9A424A562}"/>
              </a:ext>
            </a:extLst>
          </p:cNvPr>
          <p:cNvSpPr>
            <a:spLocks noGrp="1"/>
          </p:cNvSpPr>
          <p:nvPr>
            <p:ph type="title"/>
          </p:nvPr>
        </p:nvSpPr>
        <p:spPr/>
        <p:txBody>
          <a:bodyPr/>
          <a:lstStyle/>
          <a:p>
            <a:r>
              <a:rPr kumimoji="1" lang="ja-JP" altLang="en-US"/>
              <a:t>提案手法の概要</a:t>
            </a:r>
          </a:p>
        </p:txBody>
      </p:sp>
      <p:sp>
        <p:nvSpPr>
          <p:cNvPr id="3" name="スライド番号プレースホルダー 2">
            <a:extLst>
              <a:ext uri="{FF2B5EF4-FFF2-40B4-BE49-F238E27FC236}">
                <a16:creationId xmlns:a16="http://schemas.microsoft.com/office/drawing/2014/main" id="{9ADD95AD-9573-4ADD-8EAB-3D4B626D5381}"/>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dirty="0"/>
          </a:p>
        </p:txBody>
      </p:sp>
      <p:sp>
        <p:nvSpPr>
          <p:cNvPr id="7" name="日付プレースホルダー 6">
            <a:extLst>
              <a:ext uri="{FF2B5EF4-FFF2-40B4-BE49-F238E27FC236}">
                <a16:creationId xmlns:a16="http://schemas.microsoft.com/office/drawing/2014/main" id="{1408FCE4-376A-C995-8ED2-6FE024B12FB2}"/>
              </a:ext>
            </a:extLst>
          </p:cNvPr>
          <p:cNvSpPr>
            <a:spLocks noGrp="1"/>
          </p:cNvSpPr>
          <p:nvPr>
            <p:ph type="dt" sz="half" idx="10"/>
          </p:nvPr>
        </p:nvSpPr>
        <p:spPr/>
        <p:txBody>
          <a:bodyPr/>
          <a:lstStyle/>
          <a:p>
            <a:pPr>
              <a:defRPr/>
            </a:pPr>
            <a:r>
              <a:rPr lang="en-US" altLang="ja-JP"/>
              <a:t>2024/2/8</a:t>
            </a:r>
            <a:endParaRPr lang="en-US" altLang="ja-JP" dirty="0"/>
          </a:p>
        </p:txBody>
      </p:sp>
      <p:grpSp>
        <p:nvGrpSpPr>
          <p:cNvPr id="78" name="グループ化 77">
            <a:extLst>
              <a:ext uri="{FF2B5EF4-FFF2-40B4-BE49-F238E27FC236}">
                <a16:creationId xmlns:a16="http://schemas.microsoft.com/office/drawing/2014/main" id="{0A72F4CA-921D-FB89-0AE1-DFC11237CFE1}"/>
              </a:ext>
            </a:extLst>
          </p:cNvPr>
          <p:cNvGrpSpPr/>
          <p:nvPr/>
        </p:nvGrpSpPr>
        <p:grpSpPr>
          <a:xfrm>
            <a:off x="711401" y="1898969"/>
            <a:ext cx="7845079" cy="4811234"/>
            <a:chOff x="711401" y="1531910"/>
            <a:chExt cx="7845079" cy="4811234"/>
          </a:xfrm>
        </p:grpSpPr>
        <p:sp>
          <p:nvSpPr>
            <p:cNvPr id="8" name="四角形吹き出し 7">
              <a:extLst>
                <a:ext uri="{FF2B5EF4-FFF2-40B4-BE49-F238E27FC236}">
                  <a16:creationId xmlns:a16="http://schemas.microsoft.com/office/drawing/2014/main" id="{8D2AF7AA-8425-9710-3886-CD1E35375B39}"/>
                </a:ext>
              </a:extLst>
            </p:cNvPr>
            <p:cNvSpPr/>
            <p:nvPr/>
          </p:nvSpPr>
          <p:spPr>
            <a:xfrm>
              <a:off x="711401" y="3694803"/>
              <a:ext cx="998102" cy="698787"/>
            </a:xfrm>
            <a:prstGeom prst="wedgeRectCallout">
              <a:avLst>
                <a:gd name="adj1" fmla="val 59743"/>
                <a:gd name="adj2" fmla="val 95608"/>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latin typeface="MS PGothic" panose="020B0600070205080204" pitchFamily="34" charset="-128"/>
                  <a:ea typeface="MS PGothic" panose="020B0600070205080204" pitchFamily="34" charset="-128"/>
                </a:rPr>
                <a:t>行単位の依存関係</a:t>
              </a:r>
            </a:p>
          </p:txBody>
        </p:sp>
        <p:sp>
          <p:nvSpPr>
            <p:cNvPr id="15" name="テキスト ボックス 14">
              <a:extLst>
                <a:ext uri="{FF2B5EF4-FFF2-40B4-BE49-F238E27FC236}">
                  <a16:creationId xmlns:a16="http://schemas.microsoft.com/office/drawing/2014/main" id="{5068765D-3F76-C46B-567A-39E0764E2BB6}"/>
                </a:ext>
              </a:extLst>
            </p:cNvPr>
            <p:cNvSpPr txBox="1"/>
            <p:nvPr/>
          </p:nvSpPr>
          <p:spPr>
            <a:xfrm>
              <a:off x="1050039" y="2922361"/>
              <a:ext cx="1239442" cy="338554"/>
            </a:xfrm>
            <a:prstGeom prst="rect">
              <a:avLst/>
            </a:prstGeom>
            <a:noFill/>
          </p:spPr>
          <p:txBody>
            <a:bodyPr wrap="none" rtlCol="0">
              <a:spAutoFit/>
            </a:bodyPr>
            <a:lstStyle/>
            <a:p>
              <a:r>
                <a:rPr kumimoji="1" lang="ja-JP" altLang="en-US" sz="1600"/>
                <a:t>ソースコード</a:t>
              </a:r>
            </a:p>
          </p:txBody>
        </p:sp>
        <p:grpSp>
          <p:nvGrpSpPr>
            <p:cNvPr id="32" name="グループ化 31">
              <a:extLst>
                <a:ext uri="{FF2B5EF4-FFF2-40B4-BE49-F238E27FC236}">
                  <a16:creationId xmlns:a16="http://schemas.microsoft.com/office/drawing/2014/main" id="{EDB861D1-DABD-633B-53C5-4E67BC51AA17}"/>
                </a:ext>
              </a:extLst>
            </p:cNvPr>
            <p:cNvGrpSpPr/>
            <p:nvPr/>
          </p:nvGrpSpPr>
          <p:grpSpPr>
            <a:xfrm>
              <a:off x="4954856" y="3251824"/>
              <a:ext cx="646170" cy="834033"/>
              <a:chOff x="1753522" y="3233056"/>
              <a:chExt cx="804621" cy="938667"/>
            </a:xfrm>
            <a:solidFill>
              <a:schemeClr val="accent1"/>
            </a:solidFill>
          </p:grpSpPr>
          <p:sp>
            <p:nvSpPr>
              <p:cNvPr id="48" name="メモ 13">
                <a:extLst>
                  <a:ext uri="{FF2B5EF4-FFF2-40B4-BE49-F238E27FC236}">
                    <a16:creationId xmlns:a16="http://schemas.microsoft.com/office/drawing/2014/main" id="{43A20A88-74CD-F57B-3A59-C1878F68390F}"/>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49" name="直線コネクタ 48">
                <a:extLst>
                  <a:ext uri="{FF2B5EF4-FFF2-40B4-BE49-F238E27FC236}">
                    <a16:creationId xmlns:a16="http://schemas.microsoft.com/office/drawing/2014/main" id="{BC530996-81BD-A3E7-5FA0-13B0DEA4D0C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67C6D94B-FD97-4E24-7A00-E5FE0B1306D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4" name="直線コネクタ 53">
                <a:extLst>
                  <a:ext uri="{FF2B5EF4-FFF2-40B4-BE49-F238E27FC236}">
                    <a16:creationId xmlns:a16="http://schemas.microsoft.com/office/drawing/2014/main" id="{2E6BB3C8-437C-E6A4-C32F-42E949755CC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7D5BE109-9623-8919-306F-5D814D63AB9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BD8623D3-6B63-C3A1-3C1D-692EFCF1CE9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33" name="テキスト ボックス 32">
              <a:extLst>
                <a:ext uri="{FF2B5EF4-FFF2-40B4-BE49-F238E27FC236}">
                  <a16:creationId xmlns:a16="http://schemas.microsoft.com/office/drawing/2014/main" id="{C7230D27-7A67-A852-3EDD-0EE63EF4A0CA}"/>
                </a:ext>
              </a:extLst>
            </p:cNvPr>
            <p:cNvSpPr txBox="1"/>
            <p:nvPr/>
          </p:nvSpPr>
          <p:spPr>
            <a:xfrm>
              <a:off x="4465809" y="4139787"/>
              <a:ext cx="1701107" cy="338554"/>
            </a:xfrm>
            <a:prstGeom prst="rect">
              <a:avLst/>
            </a:prstGeom>
            <a:noFill/>
          </p:spPr>
          <p:txBody>
            <a:bodyPr wrap="none" rtlCol="0">
              <a:spAutoFit/>
            </a:bodyPr>
            <a:lstStyle/>
            <a:p>
              <a:r>
                <a:rPr kumimoji="1" lang="ja-JP" altLang="en-US" sz="1600"/>
                <a:t>依存関係ファイル</a:t>
              </a:r>
            </a:p>
          </p:txBody>
        </p:sp>
        <p:cxnSp>
          <p:nvCxnSpPr>
            <p:cNvPr id="40" name="カギ線コネクタ 39">
              <a:extLst>
                <a:ext uri="{FF2B5EF4-FFF2-40B4-BE49-F238E27FC236}">
                  <a16:creationId xmlns:a16="http://schemas.microsoft.com/office/drawing/2014/main" id="{C5AA906C-30E2-8DF3-ECF4-2FE58B419495}"/>
                </a:ext>
              </a:extLst>
            </p:cNvPr>
            <p:cNvCxnSpPr>
              <a:cxnSpLocks/>
              <a:stCxn id="18" idx="3"/>
              <a:endCxn id="66" idx="1"/>
            </p:cNvCxnSpPr>
            <p:nvPr/>
          </p:nvCxnSpPr>
          <p:spPr>
            <a:xfrm flipV="1">
              <a:off x="4692433" y="2433922"/>
              <a:ext cx="1171017" cy="1703"/>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44" name="カギ線コネクタ 43">
              <a:extLst>
                <a:ext uri="{FF2B5EF4-FFF2-40B4-BE49-F238E27FC236}">
                  <a16:creationId xmlns:a16="http://schemas.microsoft.com/office/drawing/2014/main" id="{0500249A-FC59-4CC8-E48C-5CC479C7082C}"/>
                </a:ext>
              </a:extLst>
            </p:cNvPr>
            <p:cNvCxnSpPr>
              <a:cxnSpLocks/>
              <a:stCxn id="66" idx="3"/>
              <a:endCxn id="48" idx="3"/>
            </p:cNvCxnSpPr>
            <p:nvPr/>
          </p:nvCxnSpPr>
          <p:spPr>
            <a:xfrm flipH="1">
              <a:off x="5601026" y="2433922"/>
              <a:ext cx="908594" cy="1234919"/>
            </a:xfrm>
            <a:prstGeom prst="bentConnector3">
              <a:avLst>
                <a:gd name="adj1" fmla="val -70375"/>
              </a:avLst>
            </a:prstGeom>
            <a:ln>
              <a:tailEnd type="triangle"/>
            </a:ln>
          </p:spPr>
          <p:style>
            <a:lnRef idx="1">
              <a:schemeClr val="dk1"/>
            </a:lnRef>
            <a:fillRef idx="0">
              <a:schemeClr val="dk1"/>
            </a:fillRef>
            <a:effectRef idx="0">
              <a:schemeClr val="dk1"/>
            </a:effectRef>
            <a:fontRef idx="minor">
              <a:schemeClr val="tx1"/>
            </a:fontRef>
          </p:style>
        </p:cxnSp>
        <p:cxnSp>
          <p:nvCxnSpPr>
            <p:cNvPr id="10" name="カギ線コネクタ 9">
              <a:extLst>
                <a:ext uri="{FF2B5EF4-FFF2-40B4-BE49-F238E27FC236}">
                  <a16:creationId xmlns:a16="http://schemas.microsoft.com/office/drawing/2014/main" id="{A008400E-471E-AF66-16FC-C799743BD539}"/>
                </a:ext>
              </a:extLst>
            </p:cNvPr>
            <p:cNvCxnSpPr>
              <a:cxnSpLocks/>
              <a:stCxn id="48" idx="1"/>
              <a:endCxn id="27" idx="1"/>
            </p:cNvCxnSpPr>
            <p:nvPr/>
          </p:nvCxnSpPr>
          <p:spPr>
            <a:xfrm rot="10800000">
              <a:off x="3950778" y="2367713"/>
              <a:ext cx="1004078" cy="1301128"/>
            </a:xfrm>
            <a:prstGeom prst="bentConnector3">
              <a:avLst>
                <a:gd name="adj1" fmla="val 165002"/>
              </a:avLst>
            </a:prstGeom>
            <a:ln>
              <a:tailEnd type="triangle"/>
            </a:ln>
          </p:spPr>
          <p:style>
            <a:lnRef idx="1">
              <a:schemeClr val="dk1"/>
            </a:lnRef>
            <a:fillRef idx="0">
              <a:schemeClr val="dk1"/>
            </a:fillRef>
            <a:effectRef idx="0">
              <a:schemeClr val="dk1"/>
            </a:effectRef>
            <a:fontRef idx="minor">
              <a:schemeClr val="tx1"/>
            </a:fontRef>
          </p:style>
        </p:cxnSp>
        <p:sp>
          <p:nvSpPr>
            <p:cNvPr id="6" name="メモ 13">
              <a:extLst>
                <a:ext uri="{FF2B5EF4-FFF2-40B4-BE49-F238E27FC236}">
                  <a16:creationId xmlns:a16="http://schemas.microsoft.com/office/drawing/2014/main" id="{47E68BEB-4CF0-2DBB-D4C6-EBBF3483B3B8}"/>
                </a:ext>
              </a:extLst>
            </p:cNvPr>
            <p:cNvSpPr/>
            <p:nvPr/>
          </p:nvSpPr>
          <p:spPr>
            <a:xfrm>
              <a:off x="1890464" y="3924138"/>
              <a:ext cx="1930042" cy="2083972"/>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err="1">
                  <a:solidFill>
                    <a:schemeClr val="tx1"/>
                  </a:solidFill>
                  <a:latin typeface="MS PGothic" panose="020B0600070205080204" pitchFamily="34" charset="-128"/>
                  <a:ea typeface="MS PGothic" panose="020B0600070205080204" pitchFamily="34" charset="-128"/>
                </a:rPr>
                <a:t>testA</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{classA:line2,line3,..}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a:t>
              </a:r>
              <a:r>
                <a:rPr lang="en-US" altLang="ja-JP" sz="1600" dirty="0">
                  <a:solidFill>
                    <a:schemeClr val="tx1"/>
                  </a:solidFill>
                  <a:latin typeface="MS PGothic" panose="020B0600070205080204" pitchFamily="34" charset="-128"/>
                  <a:ea typeface="MS PGothic" panose="020B0600070205080204" pitchFamily="34" charset="-128"/>
                </a:rPr>
                <a:t>:line4,line5,..}</a:t>
              </a:r>
            </a:p>
            <a:p>
              <a:pPr algn="ctr"/>
              <a:r>
                <a:rPr lang="en-US" altLang="ja-JP" sz="1600" dirty="0" err="1">
                  <a:solidFill>
                    <a:schemeClr val="tx1"/>
                  </a:solidFill>
                  <a:latin typeface="MS PGothic" panose="020B0600070205080204" pitchFamily="34" charset="-128"/>
                  <a:ea typeface="MS PGothic" panose="020B0600070205080204" pitchFamily="34" charset="-128"/>
                </a:rPr>
                <a:t>testB</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{classC</a:t>
              </a:r>
              <a:r>
                <a:rPr lang="en-US" altLang="ja-JP" sz="1600" dirty="0">
                  <a:solidFill>
                    <a:schemeClr val="tx1"/>
                  </a:solidFill>
                  <a:latin typeface="MS PGothic" panose="020B0600070205080204" pitchFamily="34" charset="-128"/>
                  <a:ea typeface="MS PGothic" panose="020B0600070205080204" pitchFamily="34" charset="-128"/>
                </a:rPr>
                <a:t>:line6,line7,..}</a:t>
              </a:r>
              <a:endParaRPr kumimoji="1" lang="ja-JP" altLang="en-US" sz="1600">
                <a:solidFill>
                  <a:schemeClr val="tx1"/>
                </a:solidFill>
                <a:latin typeface="MS PGothic" panose="020B0600070205080204" pitchFamily="34" charset="-128"/>
                <a:ea typeface="MS PGothic" panose="020B0600070205080204" pitchFamily="34" charset="-128"/>
              </a:endParaRPr>
            </a:p>
            <a:p>
              <a:pPr algn="ctr"/>
              <a:endParaRPr kumimoji="1" lang="ja-JP" altLang="en-US" sz="1600">
                <a:solidFill>
                  <a:schemeClr val="tx1"/>
                </a:solidFill>
                <a:latin typeface="MS PGothic" panose="020B0600070205080204" pitchFamily="34" charset="-128"/>
                <a:ea typeface="MS PGothic" panose="020B0600070205080204" pitchFamily="34" charset="-128"/>
              </a:endParaRPr>
            </a:p>
          </p:txBody>
        </p:sp>
        <p:sp>
          <p:nvSpPr>
            <p:cNvPr id="22" name="下矢印 21">
              <a:extLst>
                <a:ext uri="{FF2B5EF4-FFF2-40B4-BE49-F238E27FC236}">
                  <a16:creationId xmlns:a16="http://schemas.microsoft.com/office/drawing/2014/main" id="{7FEB86CD-38EF-58AC-783A-03BCCCD4CC2A}"/>
                </a:ext>
              </a:extLst>
            </p:cNvPr>
            <p:cNvSpPr/>
            <p:nvPr/>
          </p:nvSpPr>
          <p:spPr>
            <a:xfrm rot="3191295">
              <a:off x="4096780" y="4416003"/>
              <a:ext cx="627948" cy="92681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B3DBB424-1C59-6626-0DBA-061EB050AC5C}"/>
                </a:ext>
              </a:extLst>
            </p:cNvPr>
            <p:cNvSpPr txBox="1"/>
            <p:nvPr/>
          </p:nvSpPr>
          <p:spPr>
            <a:xfrm>
              <a:off x="2004931" y="6004590"/>
              <a:ext cx="1701107" cy="338554"/>
            </a:xfrm>
            <a:prstGeom prst="rect">
              <a:avLst/>
            </a:prstGeom>
            <a:noFill/>
          </p:spPr>
          <p:txBody>
            <a:bodyPr wrap="none" rtlCol="0">
              <a:spAutoFit/>
            </a:bodyPr>
            <a:lstStyle/>
            <a:p>
              <a:r>
                <a:rPr kumimoji="1" lang="ja-JP" altLang="en-US" sz="1600"/>
                <a:t>依存関係ファイル</a:t>
              </a:r>
            </a:p>
          </p:txBody>
        </p:sp>
        <p:grpSp>
          <p:nvGrpSpPr>
            <p:cNvPr id="76" name="グループ化 75">
              <a:extLst>
                <a:ext uri="{FF2B5EF4-FFF2-40B4-BE49-F238E27FC236}">
                  <a16:creationId xmlns:a16="http://schemas.microsoft.com/office/drawing/2014/main" id="{D0735DB9-4CA0-4FF9-20E6-CC5B0BDC75F0}"/>
                </a:ext>
              </a:extLst>
            </p:cNvPr>
            <p:cNvGrpSpPr/>
            <p:nvPr/>
          </p:nvGrpSpPr>
          <p:grpSpPr>
            <a:xfrm>
              <a:off x="806559" y="1815360"/>
              <a:ext cx="1643602" cy="1159566"/>
              <a:chOff x="375243" y="2272428"/>
              <a:chExt cx="1643602" cy="1159566"/>
            </a:xfrm>
          </p:grpSpPr>
          <p:grpSp>
            <p:nvGrpSpPr>
              <p:cNvPr id="4" name="グループ化 3">
                <a:extLst>
                  <a:ext uri="{FF2B5EF4-FFF2-40B4-BE49-F238E27FC236}">
                    <a16:creationId xmlns:a16="http://schemas.microsoft.com/office/drawing/2014/main" id="{ABBFF60B-1D58-DB04-8DEE-643E0929471A}"/>
                  </a:ext>
                </a:extLst>
              </p:cNvPr>
              <p:cNvGrpSpPr/>
              <p:nvPr/>
            </p:nvGrpSpPr>
            <p:grpSpPr>
              <a:xfrm>
                <a:off x="1372675" y="2430209"/>
                <a:ext cx="646170" cy="834033"/>
                <a:chOff x="1753522" y="3233056"/>
                <a:chExt cx="804621" cy="938667"/>
              </a:xfrm>
              <a:solidFill>
                <a:schemeClr val="accent1"/>
              </a:solidFill>
            </p:grpSpPr>
            <p:sp>
              <p:nvSpPr>
                <p:cNvPr id="57" name="メモ 13">
                  <a:extLst>
                    <a:ext uri="{FF2B5EF4-FFF2-40B4-BE49-F238E27FC236}">
                      <a16:creationId xmlns:a16="http://schemas.microsoft.com/office/drawing/2014/main" id="{19FB5629-9AD9-9DB2-6D76-78521DBD1FD6}"/>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8" name="直線コネクタ 57">
                  <a:extLst>
                    <a:ext uri="{FF2B5EF4-FFF2-40B4-BE49-F238E27FC236}">
                      <a16:creationId xmlns:a16="http://schemas.microsoft.com/office/drawing/2014/main" id="{6D0BB799-7013-BCA7-5631-3F7EF07780F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68E80BD4-661C-1028-8834-27E6AA2D6C4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E8049160-CF49-D4A0-2401-6BCDE7FAFF2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1" name="直線コネクタ 60">
                  <a:extLst>
                    <a:ext uri="{FF2B5EF4-FFF2-40B4-BE49-F238E27FC236}">
                      <a16:creationId xmlns:a16="http://schemas.microsoft.com/office/drawing/2014/main" id="{DF2C380F-388C-E5C4-673F-109F4CD5535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B4EA3B67-DCDB-A9CC-E8C1-F649AFB3C84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9" name="グラフィックス 8" descr="ユーザー 単色塗りつぶし">
                <a:extLst>
                  <a:ext uri="{FF2B5EF4-FFF2-40B4-BE49-F238E27FC236}">
                    <a16:creationId xmlns:a16="http://schemas.microsoft.com/office/drawing/2014/main" id="{0AE21538-8508-E943-55E6-5E1C2371EC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5243" y="2272428"/>
                <a:ext cx="1065842" cy="1159566"/>
              </a:xfrm>
              <a:prstGeom prst="rect">
                <a:avLst/>
              </a:prstGeom>
            </p:spPr>
          </p:pic>
        </p:grpSp>
        <p:sp>
          <p:nvSpPr>
            <p:cNvPr id="5" name="テキスト ボックス 4">
              <a:extLst>
                <a:ext uri="{FF2B5EF4-FFF2-40B4-BE49-F238E27FC236}">
                  <a16:creationId xmlns:a16="http://schemas.microsoft.com/office/drawing/2014/main" id="{98442067-233D-C6D3-5137-7628688DA666}"/>
                </a:ext>
              </a:extLst>
            </p:cNvPr>
            <p:cNvSpPr txBox="1"/>
            <p:nvPr/>
          </p:nvSpPr>
          <p:spPr>
            <a:xfrm>
              <a:off x="2459101" y="1531910"/>
              <a:ext cx="1660123" cy="830997"/>
            </a:xfrm>
            <a:prstGeom prst="rect">
              <a:avLst/>
            </a:prstGeom>
            <a:noFill/>
          </p:spPr>
          <p:txBody>
            <a:bodyPr wrap="square" rtlCol="0">
              <a:spAutoFit/>
            </a:bodyPr>
            <a:lstStyle/>
            <a:p>
              <a:r>
                <a:rPr kumimoji="1" lang="en-US" altLang="ja-JP" sz="1600" dirty="0">
                  <a:latin typeface="MS PGothic" panose="020B0600070205080204" pitchFamily="34" charset="-128"/>
                  <a:ea typeface="MS PGothic" panose="020B0600070205080204" pitchFamily="34" charset="-128"/>
                </a:rPr>
                <a:t>STEP1:</a:t>
              </a:r>
            </a:p>
            <a:p>
              <a:r>
                <a:rPr kumimoji="1" lang="ja-JP" altLang="en-US" sz="1600">
                  <a:latin typeface="MS PGothic" panose="020B0600070205080204" pitchFamily="34" charset="-128"/>
                  <a:ea typeface="MS PGothic" panose="020B0600070205080204" pitchFamily="34" charset="-128"/>
                </a:rPr>
                <a:t>変更に関連する</a:t>
              </a:r>
              <a:endParaRPr kumimoji="1" lang="en-US" altLang="ja-JP" sz="1600" dirty="0">
                <a:latin typeface="MS PGothic" panose="020B0600070205080204" pitchFamily="34" charset="-128"/>
                <a:ea typeface="MS PGothic" panose="020B0600070205080204" pitchFamily="34" charset="-128"/>
              </a:endParaRPr>
            </a:p>
            <a:p>
              <a:r>
                <a:rPr kumimoji="1" lang="ja-JP" altLang="en-US" sz="1600">
                  <a:latin typeface="MS PGothic" panose="020B0600070205080204" pitchFamily="34" charset="-128"/>
                  <a:ea typeface="MS PGothic" panose="020B0600070205080204" pitchFamily="34" charset="-128"/>
                </a:rPr>
                <a:t>テストの選択</a:t>
              </a:r>
            </a:p>
          </p:txBody>
        </p:sp>
        <p:grpSp>
          <p:nvGrpSpPr>
            <p:cNvPr id="13" name="グループ化 12">
              <a:extLst>
                <a:ext uri="{FF2B5EF4-FFF2-40B4-BE49-F238E27FC236}">
                  <a16:creationId xmlns:a16="http://schemas.microsoft.com/office/drawing/2014/main" id="{FCF1DA36-06B0-584B-BF91-194F23F9A7D3}"/>
                </a:ext>
              </a:extLst>
            </p:cNvPr>
            <p:cNvGrpSpPr/>
            <p:nvPr/>
          </p:nvGrpSpPr>
          <p:grpSpPr>
            <a:xfrm>
              <a:off x="3950778" y="1981813"/>
              <a:ext cx="741655" cy="839711"/>
              <a:chOff x="3240951" y="4824032"/>
              <a:chExt cx="918773" cy="1021262"/>
            </a:xfrm>
            <a:solidFill>
              <a:schemeClr val="bg1"/>
            </a:solidFill>
          </p:grpSpPr>
          <p:grpSp>
            <p:nvGrpSpPr>
              <p:cNvPr id="14" name="グループ化 13">
                <a:extLst>
                  <a:ext uri="{FF2B5EF4-FFF2-40B4-BE49-F238E27FC236}">
                    <a16:creationId xmlns:a16="http://schemas.microsoft.com/office/drawing/2014/main" id="{3305695F-783B-3A72-326E-B763FE4F714E}"/>
                  </a:ext>
                </a:extLst>
              </p:cNvPr>
              <p:cNvGrpSpPr/>
              <p:nvPr/>
            </p:nvGrpSpPr>
            <p:grpSpPr>
              <a:xfrm>
                <a:off x="3277304" y="4952622"/>
                <a:ext cx="613792" cy="576000"/>
                <a:chOff x="1861200" y="3420000"/>
                <a:chExt cx="613792" cy="576000"/>
              </a:xfrm>
              <a:grpFill/>
            </p:grpSpPr>
            <p:cxnSp>
              <p:nvCxnSpPr>
                <p:cNvPr id="41" name="直線コネクタ 40">
                  <a:extLst>
                    <a:ext uri="{FF2B5EF4-FFF2-40B4-BE49-F238E27FC236}">
                      <a16:creationId xmlns:a16="http://schemas.microsoft.com/office/drawing/2014/main" id="{DEA4B1FB-3F67-074F-C488-4B7C0524986C}"/>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2B979D63-B9E5-48BE-E510-49EF55CE4E28}"/>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C72B5185-398D-38F2-316C-BB27765DFAA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A274ABFF-69BA-F0C3-2F04-62A70558A2F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7" name="直線コネクタ 46">
                  <a:extLst>
                    <a:ext uri="{FF2B5EF4-FFF2-40B4-BE49-F238E27FC236}">
                      <a16:creationId xmlns:a16="http://schemas.microsoft.com/office/drawing/2014/main" id="{CB446988-45F4-DF1F-DA0A-33740D362176}"/>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 name="グループ化 15">
                <a:extLst>
                  <a:ext uri="{FF2B5EF4-FFF2-40B4-BE49-F238E27FC236}">
                    <a16:creationId xmlns:a16="http://schemas.microsoft.com/office/drawing/2014/main" id="{3746A0A9-166D-CC3E-58D3-20F43DAC6718}"/>
                  </a:ext>
                </a:extLst>
              </p:cNvPr>
              <p:cNvGrpSpPr/>
              <p:nvPr/>
            </p:nvGrpSpPr>
            <p:grpSpPr>
              <a:xfrm>
                <a:off x="3240951" y="4824032"/>
                <a:ext cx="804621" cy="938667"/>
                <a:chOff x="1753522" y="3233056"/>
                <a:chExt cx="804621" cy="938667"/>
              </a:xfrm>
              <a:grpFill/>
            </p:grpSpPr>
            <p:sp>
              <p:nvSpPr>
                <p:cNvPr id="27" name="メモ 43">
                  <a:extLst>
                    <a:ext uri="{FF2B5EF4-FFF2-40B4-BE49-F238E27FC236}">
                      <a16:creationId xmlns:a16="http://schemas.microsoft.com/office/drawing/2014/main" id="{5F9FC607-9884-A292-111F-2E4CBCB666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8" name="直線コネクタ 27">
                  <a:extLst>
                    <a:ext uri="{FF2B5EF4-FFF2-40B4-BE49-F238E27FC236}">
                      <a16:creationId xmlns:a16="http://schemas.microsoft.com/office/drawing/2014/main" id="{741C8BF4-3901-3628-9D74-1B06E8812DDF}"/>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437F3DF0-6361-0DC1-8325-5820E824E4E8}"/>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970F8D0C-6886-1C08-B1D6-53465B21057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A058CEDB-5A95-07F0-F38D-2B7334315DD6}"/>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097B8F2F-85DE-745F-D2DA-B30F612B497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7" name="グループ化 16">
                <a:extLst>
                  <a:ext uri="{FF2B5EF4-FFF2-40B4-BE49-F238E27FC236}">
                    <a16:creationId xmlns:a16="http://schemas.microsoft.com/office/drawing/2014/main" id="{C13C7908-04DC-0032-16CA-38026B2FA21F}"/>
                  </a:ext>
                </a:extLst>
              </p:cNvPr>
              <p:cNvGrpSpPr/>
              <p:nvPr/>
            </p:nvGrpSpPr>
            <p:grpSpPr>
              <a:xfrm>
                <a:off x="3355103" y="4906627"/>
                <a:ext cx="804621" cy="938667"/>
                <a:chOff x="1753522" y="3233056"/>
                <a:chExt cx="804621" cy="938667"/>
              </a:xfrm>
              <a:grpFill/>
            </p:grpSpPr>
            <p:sp>
              <p:nvSpPr>
                <p:cNvPr id="18" name="メモ 37">
                  <a:extLst>
                    <a:ext uri="{FF2B5EF4-FFF2-40B4-BE49-F238E27FC236}">
                      <a16:creationId xmlns:a16="http://schemas.microsoft.com/office/drawing/2014/main" id="{005EEA38-136D-F2D9-BB97-714A131C07A5}"/>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9" name="直線コネクタ 18">
                  <a:extLst>
                    <a:ext uri="{FF2B5EF4-FFF2-40B4-BE49-F238E27FC236}">
                      <a16:creationId xmlns:a16="http://schemas.microsoft.com/office/drawing/2014/main" id="{6F9496C8-FDE3-6752-D700-F40AB5A1A97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5B09B966-2F7F-D3AB-DDE7-2AA8A59468AA}"/>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B8866A17-A5B9-F5B2-01EC-E7B262F2C47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DFD79B55-3CE6-5B8D-45FC-4675A794045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69924686-8C5F-0B37-D244-02827470CAB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50" name="テキスト ボックス 49">
              <a:extLst>
                <a:ext uri="{FF2B5EF4-FFF2-40B4-BE49-F238E27FC236}">
                  <a16:creationId xmlns:a16="http://schemas.microsoft.com/office/drawing/2014/main" id="{5B41D61E-B925-2A7D-3C9F-ACC5A60F5BDF}"/>
                </a:ext>
              </a:extLst>
            </p:cNvPr>
            <p:cNvSpPr txBox="1"/>
            <p:nvPr/>
          </p:nvSpPr>
          <p:spPr>
            <a:xfrm>
              <a:off x="3722137" y="2824429"/>
              <a:ext cx="1443024" cy="338554"/>
            </a:xfrm>
            <a:prstGeom prst="rect">
              <a:avLst/>
            </a:prstGeom>
            <a:noFill/>
          </p:spPr>
          <p:txBody>
            <a:bodyPr wrap="none" rtlCol="0">
              <a:spAutoFit/>
            </a:bodyPr>
            <a:lstStyle/>
            <a:p>
              <a:r>
                <a:rPr kumimoji="1" lang="ja-JP" altLang="en-US" sz="1600"/>
                <a:t>選択したテスト</a:t>
              </a:r>
            </a:p>
          </p:txBody>
        </p:sp>
        <p:grpSp>
          <p:nvGrpSpPr>
            <p:cNvPr id="72" name="グループ化 71">
              <a:extLst>
                <a:ext uri="{FF2B5EF4-FFF2-40B4-BE49-F238E27FC236}">
                  <a16:creationId xmlns:a16="http://schemas.microsoft.com/office/drawing/2014/main" id="{C1BB8D99-0249-1C2E-3B16-3F6BD65925A3}"/>
                </a:ext>
              </a:extLst>
            </p:cNvPr>
            <p:cNvGrpSpPr/>
            <p:nvPr/>
          </p:nvGrpSpPr>
          <p:grpSpPr>
            <a:xfrm>
              <a:off x="5863450" y="2016905"/>
              <a:ext cx="646170" cy="834033"/>
              <a:chOff x="5319445" y="2453066"/>
              <a:chExt cx="646170" cy="834033"/>
            </a:xfrm>
          </p:grpSpPr>
          <p:sp>
            <p:nvSpPr>
              <p:cNvPr id="66" name="メモ 13">
                <a:extLst>
                  <a:ext uri="{FF2B5EF4-FFF2-40B4-BE49-F238E27FC236}">
                    <a16:creationId xmlns:a16="http://schemas.microsoft.com/office/drawing/2014/main" id="{8A028D12-4AEE-17F6-2CBC-10138C3105F8}"/>
                  </a:ext>
                </a:extLst>
              </p:cNvPr>
              <p:cNvSpPr/>
              <p:nvPr/>
            </p:nvSpPr>
            <p:spPr>
              <a:xfrm>
                <a:off x="5319445" y="2453066"/>
                <a:ext cx="646170" cy="834033"/>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67" name="直線コネクタ 66">
                <a:extLst>
                  <a:ext uri="{FF2B5EF4-FFF2-40B4-BE49-F238E27FC236}">
                    <a16:creationId xmlns:a16="http://schemas.microsoft.com/office/drawing/2014/main" id="{D23B8F1F-8CFD-703E-AE38-0B1F4174D57C}"/>
                  </a:ext>
                </a:extLst>
              </p:cNvPr>
              <p:cNvCxnSpPr>
                <a:cxnSpLocks/>
              </p:cNvCxnSpPr>
              <p:nvPr/>
            </p:nvCxnSpPr>
            <p:spPr>
              <a:xfrm>
                <a:off x="5407321" y="2619171"/>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C629A915-AFBE-9709-D3DF-C377DA57BE8C}"/>
                  </a:ext>
                </a:extLst>
              </p:cNvPr>
              <p:cNvCxnSpPr>
                <a:cxnSpLocks/>
              </p:cNvCxnSpPr>
              <p:nvPr/>
            </p:nvCxnSpPr>
            <p:spPr>
              <a:xfrm>
                <a:off x="5407320" y="2747119"/>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A81AAACD-A09C-4C9C-1DC1-24EAB2F46D57}"/>
                  </a:ext>
                </a:extLst>
              </p:cNvPr>
              <p:cNvCxnSpPr>
                <a:cxnSpLocks/>
              </p:cNvCxnSpPr>
              <p:nvPr/>
            </p:nvCxnSpPr>
            <p:spPr>
              <a:xfrm>
                <a:off x="5405918" y="2875068"/>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79F92CB6-A496-AB77-3776-75D6ADE295E1}"/>
                  </a:ext>
                </a:extLst>
              </p:cNvPr>
              <p:cNvCxnSpPr>
                <a:cxnSpLocks/>
              </p:cNvCxnSpPr>
              <p:nvPr/>
            </p:nvCxnSpPr>
            <p:spPr>
              <a:xfrm>
                <a:off x="5407319" y="3003016"/>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71" name="直線コネクタ 70">
                <a:extLst>
                  <a:ext uri="{FF2B5EF4-FFF2-40B4-BE49-F238E27FC236}">
                    <a16:creationId xmlns:a16="http://schemas.microsoft.com/office/drawing/2014/main" id="{8A1AD228-D7CA-C0C8-638C-443A81650EE1}"/>
                  </a:ext>
                </a:extLst>
              </p:cNvPr>
              <p:cNvCxnSpPr>
                <a:cxnSpLocks/>
              </p:cNvCxnSpPr>
              <p:nvPr/>
            </p:nvCxnSpPr>
            <p:spPr>
              <a:xfrm>
                <a:off x="5407319" y="3130964"/>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grpSp>
        <p:sp>
          <p:nvSpPr>
            <p:cNvPr id="73" name="テキスト ボックス 72">
              <a:extLst>
                <a:ext uri="{FF2B5EF4-FFF2-40B4-BE49-F238E27FC236}">
                  <a16:creationId xmlns:a16="http://schemas.microsoft.com/office/drawing/2014/main" id="{349B6516-1843-2059-F758-71181A584661}"/>
                </a:ext>
              </a:extLst>
            </p:cNvPr>
            <p:cNvSpPr txBox="1"/>
            <p:nvPr/>
          </p:nvSpPr>
          <p:spPr>
            <a:xfrm>
              <a:off x="4739619" y="1652061"/>
              <a:ext cx="1096775" cy="584775"/>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STEP2:</a:t>
              </a:r>
            </a:p>
            <a:p>
              <a:r>
                <a:rPr kumimoji="1" lang="ja-JP" altLang="en-US" sz="1600">
                  <a:latin typeface="MS PGothic" panose="020B0600070205080204" pitchFamily="34" charset="-128"/>
                  <a:ea typeface="MS PGothic" panose="020B0600070205080204" pitchFamily="34" charset="-128"/>
                </a:rPr>
                <a:t>テスト実行</a:t>
              </a:r>
            </a:p>
          </p:txBody>
        </p:sp>
        <p:sp>
          <p:nvSpPr>
            <p:cNvPr id="74" name="テキスト ボックス 73">
              <a:extLst>
                <a:ext uri="{FF2B5EF4-FFF2-40B4-BE49-F238E27FC236}">
                  <a16:creationId xmlns:a16="http://schemas.microsoft.com/office/drawing/2014/main" id="{47377582-9AAE-2494-4455-E2237BE3235D}"/>
                </a:ext>
              </a:extLst>
            </p:cNvPr>
            <p:cNvSpPr txBox="1"/>
            <p:nvPr/>
          </p:nvSpPr>
          <p:spPr>
            <a:xfrm>
              <a:off x="5601026" y="2882956"/>
              <a:ext cx="1210588" cy="338554"/>
            </a:xfrm>
            <a:prstGeom prst="rect">
              <a:avLst/>
            </a:prstGeom>
            <a:noFill/>
          </p:spPr>
          <p:txBody>
            <a:bodyPr wrap="none" rtlCol="0">
              <a:spAutoFit/>
            </a:bodyPr>
            <a:lstStyle/>
            <a:p>
              <a:r>
                <a:rPr kumimoji="1" lang="ja-JP" altLang="en-US" sz="1600"/>
                <a:t>実行時情報</a:t>
              </a:r>
            </a:p>
          </p:txBody>
        </p:sp>
        <p:sp>
          <p:nvSpPr>
            <p:cNvPr id="82" name="テキスト ボックス 81">
              <a:extLst>
                <a:ext uri="{FF2B5EF4-FFF2-40B4-BE49-F238E27FC236}">
                  <a16:creationId xmlns:a16="http://schemas.microsoft.com/office/drawing/2014/main" id="{0E81C12D-95F9-B4AB-8BAB-069EB1E0BC4D}"/>
                </a:ext>
              </a:extLst>
            </p:cNvPr>
            <p:cNvSpPr txBox="1"/>
            <p:nvPr/>
          </p:nvSpPr>
          <p:spPr>
            <a:xfrm>
              <a:off x="7168691" y="2542782"/>
              <a:ext cx="1387789" cy="830997"/>
            </a:xfrm>
            <a:prstGeom prst="rect">
              <a:avLst/>
            </a:prstGeom>
            <a:noFill/>
          </p:spPr>
          <p:txBody>
            <a:bodyPr wrap="square" rtlCol="0">
              <a:spAutoFit/>
            </a:bodyPr>
            <a:lstStyle/>
            <a:p>
              <a:r>
                <a:rPr kumimoji="1" lang="en-US" altLang="ja-JP" sz="1600" dirty="0"/>
                <a:t>STEP3:</a:t>
              </a:r>
            </a:p>
            <a:p>
              <a:r>
                <a:rPr lang="ja-JP" altLang="en-US" sz="1600"/>
                <a:t>依存関係の構築</a:t>
              </a:r>
              <a:r>
                <a:rPr lang="en-US" altLang="ja-JP" sz="1600" dirty="0"/>
                <a:t>/</a:t>
              </a:r>
              <a:r>
                <a:rPr lang="ja-JP" altLang="en-US" sz="1600"/>
                <a:t>更新</a:t>
              </a:r>
              <a:endParaRPr kumimoji="1" lang="ja-JP" altLang="en-US" sz="1600"/>
            </a:p>
          </p:txBody>
        </p:sp>
        <p:cxnSp>
          <p:nvCxnSpPr>
            <p:cNvPr id="53" name="直線矢印コネクタ 52">
              <a:extLst>
                <a:ext uri="{FF2B5EF4-FFF2-40B4-BE49-F238E27FC236}">
                  <a16:creationId xmlns:a16="http://schemas.microsoft.com/office/drawing/2014/main" id="{6EA44DF9-C885-DCC2-30E4-A1D738922EEF}"/>
                </a:ext>
              </a:extLst>
            </p:cNvPr>
            <p:cNvCxnSpPr>
              <a:cxnSpLocks/>
              <a:stCxn id="57" idx="3"/>
              <a:endCxn id="27" idx="1"/>
            </p:cNvCxnSpPr>
            <p:nvPr/>
          </p:nvCxnSpPr>
          <p:spPr>
            <a:xfrm flipV="1">
              <a:off x="2450161" y="2367713"/>
              <a:ext cx="1500617" cy="224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468100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3DA8C4-F26D-D58C-672D-6ABB1C593099}"/>
              </a:ext>
            </a:extLst>
          </p:cNvPr>
          <p:cNvSpPr>
            <a:spLocks noGrp="1"/>
          </p:cNvSpPr>
          <p:nvPr>
            <p:ph type="title"/>
          </p:nvPr>
        </p:nvSpPr>
        <p:spPr/>
        <p:txBody>
          <a:bodyPr/>
          <a:lstStyle/>
          <a:p>
            <a:r>
              <a:rPr kumimoji="1" lang="en-US" altLang="ja-JP" sz="4000" dirty="0"/>
              <a:t>STEP1:</a:t>
            </a:r>
            <a:r>
              <a:rPr kumimoji="1" lang="ja-JP" altLang="en-US" sz="4000"/>
              <a:t>テスト選択</a:t>
            </a:r>
          </a:p>
        </p:txBody>
      </p:sp>
      <p:sp>
        <p:nvSpPr>
          <p:cNvPr id="3" name="コンテンツ プレースホルダー 2">
            <a:extLst>
              <a:ext uri="{FF2B5EF4-FFF2-40B4-BE49-F238E27FC236}">
                <a16:creationId xmlns:a16="http://schemas.microsoft.com/office/drawing/2014/main" id="{BA1EADCF-3269-DA41-F0B5-2619A4791A69}"/>
              </a:ext>
            </a:extLst>
          </p:cNvPr>
          <p:cNvSpPr>
            <a:spLocks noGrp="1"/>
          </p:cNvSpPr>
          <p:nvPr>
            <p:ph idx="1"/>
          </p:nvPr>
        </p:nvSpPr>
        <p:spPr/>
        <p:txBody>
          <a:bodyPr/>
          <a:lstStyle/>
          <a:p>
            <a:r>
              <a:rPr kumimoji="1" lang="ja-JP" altLang="en-US" sz="2800"/>
              <a:t>変更前の依存関係と変更前後のコードの差分からテストケースを選択</a:t>
            </a:r>
            <a:endParaRPr kumimoji="1" lang="en-US" altLang="ja-JP" sz="2800" dirty="0"/>
          </a:p>
          <a:p>
            <a:pPr marL="457200" lvl="1" indent="0">
              <a:buNone/>
            </a:pPr>
            <a:endParaRPr kumimoji="1" lang="en-US" altLang="ja-JP" dirty="0"/>
          </a:p>
          <a:p>
            <a:endParaRPr lang="en-US" altLang="ja-JP" sz="2800" dirty="0"/>
          </a:p>
          <a:p>
            <a:endParaRPr kumimoji="1" lang="ja-JP" altLang="en-US" sz="2800"/>
          </a:p>
        </p:txBody>
      </p:sp>
      <p:sp>
        <p:nvSpPr>
          <p:cNvPr id="5" name="スライド番号プレースホルダー 4">
            <a:extLst>
              <a:ext uri="{FF2B5EF4-FFF2-40B4-BE49-F238E27FC236}">
                <a16:creationId xmlns:a16="http://schemas.microsoft.com/office/drawing/2014/main" id="{40144FCB-7EED-4EB1-88ED-220AB12A928C}"/>
              </a:ext>
            </a:extLst>
          </p:cNvPr>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dirty="0"/>
          </a:p>
        </p:txBody>
      </p:sp>
      <p:sp>
        <p:nvSpPr>
          <p:cNvPr id="6" name="日付プレースホルダー 5">
            <a:extLst>
              <a:ext uri="{FF2B5EF4-FFF2-40B4-BE49-F238E27FC236}">
                <a16:creationId xmlns:a16="http://schemas.microsoft.com/office/drawing/2014/main" id="{952CFA0F-65C8-AD4D-77EC-C0BA8A7194E6}"/>
              </a:ext>
            </a:extLst>
          </p:cNvPr>
          <p:cNvSpPr>
            <a:spLocks noGrp="1"/>
          </p:cNvSpPr>
          <p:nvPr>
            <p:ph type="dt" sz="half" idx="10"/>
          </p:nvPr>
        </p:nvSpPr>
        <p:spPr/>
        <p:txBody>
          <a:bodyPr/>
          <a:lstStyle/>
          <a:p>
            <a:pPr>
              <a:defRPr/>
            </a:pPr>
            <a:r>
              <a:rPr lang="en-US" altLang="ja-JP"/>
              <a:t>2024/2/8</a:t>
            </a:r>
            <a:endParaRPr lang="en-US" altLang="ja-JP" dirty="0"/>
          </a:p>
        </p:txBody>
      </p:sp>
      <p:sp>
        <p:nvSpPr>
          <p:cNvPr id="4" name="メモ 3">
            <a:extLst>
              <a:ext uri="{FF2B5EF4-FFF2-40B4-BE49-F238E27FC236}">
                <a16:creationId xmlns:a16="http://schemas.microsoft.com/office/drawing/2014/main" id="{40739DA9-0AC6-169E-0EAC-10D9B2B1FCE8}"/>
              </a:ext>
            </a:extLst>
          </p:cNvPr>
          <p:cNvSpPr/>
          <p:nvPr/>
        </p:nvSpPr>
        <p:spPr>
          <a:xfrm>
            <a:off x="800914" y="3383417"/>
            <a:ext cx="1872629" cy="1791417"/>
          </a:xfrm>
          <a:prstGeom prst="foldedCorner">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2000" dirty="0">
              <a:solidFill>
                <a:schemeClr val="tx1"/>
              </a:solidFill>
              <a:latin typeface="MS PGothic" panose="020B0600070205080204" pitchFamily="34" charset="-128"/>
              <a:ea typeface="MS PGothic" panose="020B0600070205080204" pitchFamily="34" charset="-128"/>
            </a:endParaRPr>
          </a:p>
          <a:p>
            <a:pPr algn="ctr"/>
            <a:r>
              <a:rPr lang="en-US" altLang="ja-JP" sz="2000" dirty="0">
                <a:solidFill>
                  <a:schemeClr val="tx1"/>
                </a:solidFill>
                <a:latin typeface="MS PGothic" panose="020B0600070205080204" pitchFamily="34" charset="-128"/>
                <a:ea typeface="MS PGothic" panose="020B0600070205080204" pitchFamily="34" charset="-128"/>
              </a:rPr>
              <a:t>〜</a:t>
            </a:r>
          </a:p>
          <a:p>
            <a:pPr algn="ctr"/>
            <a:r>
              <a:rPr kumimoji="1" lang="en-US" altLang="ja-JP" sz="2000" dirty="0">
                <a:solidFill>
                  <a:schemeClr val="tx1"/>
                </a:solidFill>
                <a:highlight>
                  <a:srgbClr val="FFFF00"/>
                </a:highlight>
                <a:latin typeface="MS PGothic" panose="020B0600070205080204" pitchFamily="34" charset="-128"/>
                <a:ea typeface="MS PGothic" panose="020B0600070205080204" pitchFamily="34" charset="-128"/>
              </a:rPr>
              <a:t>〜</a:t>
            </a:r>
          </a:p>
          <a:p>
            <a:pPr algn="ctr"/>
            <a:r>
              <a:rPr kumimoji="1" lang="ja-JP" altLang="en-US" sz="2000">
                <a:solidFill>
                  <a:schemeClr val="tx1"/>
                </a:solidFill>
                <a:highlight>
                  <a:srgbClr val="00FF00"/>
                </a:highlight>
                <a:latin typeface="MS PGothic" panose="020B0600070205080204" pitchFamily="34" charset="-128"/>
                <a:ea typeface="MS PGothic" panose="020B0600070205080204" pitchFamily="34" charset="-128"/>
              </a:rPr>
              <a:t>追加行</a:t>
            </a:r>
            <a:endParaRPr kumimoji="1" lang="en-US" altLang="ja-JP" sz="2000" dirty="0">
              <a:solidFill>
                <a:schemeClr val="tx1"/>
              </a:solidFill>
              <a:highlight>
                <a:srgbClr val="00FF00"/>
              </a:highlight>
              <a:latin typeface="MS PGothic" panose="020B0600070205080204" pitchFamily="34" charset="-128"/>
              <a:ea typeface="MS PGothic" panose="020B0600070205080204" pitchFamily="34" charset="-128"/>
            </a:endParaRP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endParaRPr kumimoji="1" lang="ja-JP" altLang="en-US" sz="2000">
              <a:solidFill>
                <a:schemeClr val="tx1"/>
              </a:solidFill>
              <a:latin typeface="MS PGothic" panose="020B0600070205080204" pitchFamily="34" charset="-128"/>
              <a:ea typeface="MS PGothic" panose="020B0600070205080204" pitchFamily="34" charset="-128"/>
            </a:endParaRPr>
          </a:p>
        </p:txBody>
      </p:sp>
      <p:sp>
        <p:nvSpPr>
          <p:cNvPr id="7" name="テキスト ボックス 6">
            <a:extLst>
              <a:ext uri="{FF2B5EF4-FFF2-40B4-BE49-F238E27FC236}">
                <a16:creationId xmlns:a16="http://schemas.microsoft.com/office/drawing/2014/main" id="{4998D81B-1427-2BFF-D1D2-0D4B999524B3}"/>
              </a:ext>
            </a:extLst>
          </p:cNvPr>
          <p:cNvSpPr txBox="1"/>
          <p:nvPr/>
        </p:nvSpPr>
        <p:spPr>
          <a:xfrm>
            <a:off x="800914" y="2828955"/>
            <a:ext cx="1872629" cy="400110"/>
          </a:xfrm>
          <a:prstGeom prst="rect">
            <a:avLst/>
          </a:prstGeom>
          <a:noFill/>
        </p:spPr>
        <p:txBody>
          <a:bodyPr wrap="none" rtlCol="0">
            <a:spAutoFit/>
          </a:bodyPr>
          <a:lstStyle/>
          <a:p>
            <a:r>
              <a:rPr kumimoji="1" lang="en-US" altLang="ja-JP" sz="2000" dirty="0">
                <a:latin typeface="MS PGothic" panose="020B0600070205080204" pitchFamily="34" charset="-128"/>
                <a:ea typeface="MS PGothic" panose="020B0600070205080204" pitchFamily="34" charset="-128"/>
              </a:rPr>
              <a:t>(1)</a:t>
            </a:r>
            <a:r>
              <a:rPr kumimoji="1" lang="ja-JP" altLang="en-US" sz="2000">
                <a:latin typeface="MS PGothic" panose="020B0600070205080204" pitchFamily="34" charset="-128"/>
                <a:ea typeface="MS PGothic" panose="020B0600070205080204" pitchFamily="34" charset="-128"/>
              </a:rPr>
              <a:t>コードの追加</a:t>
            </a:r>
          </a:p>
        </p:txBody>
      </p:sp>
      <p:sp>
        <p:nvSpPr>
          <p:cNvPr id="8" name="フローチャート: 処理 7">
            <a:extLst>
              <a:ext uri="{FF2B5EF4-FFF2-40B4-BE49-F238E27FC236}">
                <a16:creationId xmlns:a16="http://schemas.microsoft.com/office/drawing/2014/main" id="{CCFC9A41-D065-A91B-79EA-029BBB1AD985}"/>
              </a:ext>
            </a:extLst>
          </p:cNvPr>
          <p:cNvSpPr/>
          <p:nvPr/>
        </p:nvSpPr>
        <p:spPr>
          <a:xfrm>
            <a:off x="579898" y="5369865"/>
            <a:ext cx="2314663" cy="1058222"/>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highlight>
                  <a:srgbClr val="FFFF00"/>
                </a:highlight>
                <a:latin typeface="MS PGothic" panose="020B0600070205080204" pitchFamily="34" charset="-128"/>
                <a:ea typeface="MS PGothic" panose="020B0600070205080204" pitchFamily="34" charset="-128"/>
              </a:rPr>
              <a:t>直前行</a:t>
            </a:r>
            <a:r>
              <a:rPr kumimoji="1" lang="ja-JP" altLang="en-US" sz="2000">
                <a:solidFill>
                  <a:schemeClr val="tx1"/>
                </a:solidFill>
                <a:latin typeface="MS PGothic" panose="020B0600070205080204" pitchFamily="34" charset="-128"/>
                <a:ea typeface="MS PGothic" panose="020B0600070205080204" pitchFamily="34" charset="-128"/>
              </a:rPr>
              <a:t>を実行する</a:t>
            </a:r>
            <a:endParaRPr kumimoji="1" lang="en-US" altLang="ja-JP" sz="2000" dirty="0">
              <a:solidFill>
                <a:schemeClr val="tx1"/>
              </a:solidFill>
              <a:latin typeface="MS PGothic" panose="020B0600070205080204" pitchFamily="34" charset="-128"/>
              <a:ea typeface="MS PGothic" panose="020B0600070205080204" pitchFamily="34" charset="-128"/>
            </a:endParaRPr>
          </a:p>
          <a:p>
            <a:pPr algn="ctr"/>
            <a:r>
              <a:rPr kumimoji="1" lang="ja-JP" altLang="en-US" sz="2000">
                <a:solidFill>
                  <a:schemeClr val="tx1"/>
                </a:solidFill>
                <a:latin typeface="MS PGothic" panose="020B0600070205080204" pitchFamily="34" charset="-128"/>
                <a:ea typeface="MS PGothic" panose="020B0600070205080204" pitchFamily="34" charset="-128"/>
              </a:rPr>
              <a:t>テストを選択</a:t>
            </a:r>
          </a:p>
        </p:txBody>
      </p:sp>
      <p:sp>
        <p:nvSpPr>
          <p:cNvPr id="9" name="テキスト ボックス 8">
            <a:extLst>
              <a:ext uri="{FF2B5EF4-FFF2-40B4-BE49-F238E27FC236}">
                <a16:creationId xmlns:a16="http://schemas.microsoft.com/office/drawing/2014/main" id="{D5B36FE7-0CCE-CB2D-3FB2-274C506830F1}"/>
              </a:ext>
            </a:extLst>
          </p:cNvPr>
          <p:cNvSpPr txBox="1"/>
          <p:nvPr/>
        </p:nvSpPr>
        <p:spPr>
          <a:xfrm>
            <a:off x="3309528" y="2867380"/>
            <a:ext cx="2513830" cy="400110"/>
          </a:xfrm>
          <a:prstGeom prst="rect">
            <a:avLst/>
          </a:prstGeom>
          <a:noFill/>
        </p:spPr>
        <p:txBody>
          <a:bodyPr wrap="none" rtlCol="0">
            <a:spAutoFit/>
          </a:bodyPr>
          <a:lstStyle/>
          <a:p>
            <a:r>
              <a:rPr kumimoji="1" lang="en-US" altLang="ja-JP" sz="2000" dirty="0">
                <a:latin typeface="MS PGothic" panose="020B0600070205080204" pitchFamily="34" charset="-128"/>
                <a:ea typeface="MS PGothic" panose="020B0600070205080204" pitchFamily="34" charset="-128"/>
              </a:rPr>
              <a:t>(2)</a:t>
            </a:r>
            <a:r>
              <a:rPr kumimoji="1" lang="ja-JP" altLang="en-US" sz="2000">
                <a:latin typeface="MS PGothic" panose="020B0600070205080204" pitchFamily="34" charset="-128"/>
                <a:ea typeface="MS PGothic" panose="020B0600070205080204" pitchFamily="34" charset="-128"/>
              </a:rPr>
              <a:t>コードの削除</a:t>
            </a:r>
            <a:r>
              <a:rPr kumimoji="1" lang="en-US" altLang="ja-JP" sz="2000" dirty="0">
                <a:latin typeface="MS PGothic" panose="020B0600070205080204" pitchFamily="34" charset="-128"/>
                <a:ea typeface="MS PGothic" panose="020B0600070205080204" pitchFamily="34" charset="-128"/>
              </a:rPr>
              <a:t>/</a:t>
            </a:r>
            <a:r>
              <a:rPr kumimoji="1" lang="ja-JP" altLang="en-US" sz="2000">
                <a:latin typeface="MS PGothic" panose="020B0600070205080204" pitchFamily="34" charset="-128"/>
                <a:ea typeface="MS PGothic" panose="020B0600070205080204" pitchFamily="34" charset="-128"/>
              </a:rPr>
              <a:t>編集</a:t>
            </a:r>
          </a:p>
        </p:txBody>
      </p:sp>
      <p:sp>
        <p:nvSpPr>
          <p:cNvPr id="10" name="メモ 9">
            <a:extLst>
              <a:ext uri="{FF2B5EF4-FFF2-40B4-BE49-F238E27FC236}">
                <a16:creationId xmlns:a16="http://schemas.microsoft.com/office/drawing/2014/main" id="{D44A3C65-BAB4-454A-827D-7823B16349C2}"/>
              </a:ext>
            </a:extLst>
          </p:cNvPr>
          <p:cNvSpPr/>
          <p:nvPr/>
        </p:nvSpPr>
        <p:spPr>
          <a:xfrm>
            <a:off x="3630129" y="3379509"/>
            <a:ext cx="1872629" cy="1791417"/>
          </a:xfrm>
          <a:prstGeom prst="foldedCorner">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2000" dirty="0">
              <a:solidFill>
                <a:schemeClr val="tx1"/>
              </a:solidFill>
              <a:latin typeface="MS PGothic" panose="020B0600070205080204" pitchFamily="34" charset="-128"/>
              <a:ea typeface="MS PGothic" panose="020B0600070205080204" pitchFamily="34" charset="-128"/>
            </a:endParaRP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p>
          <a:p>
            <a:pPr algn="ctr"/>
            <a:r>
              <a:rPr lang="ja-JP" altLang="en-US" sz="2000">
                <a:solidFill>
                  <a:schemeClr val="tx1"/>
                </a:solidFill>
                <a:highlight>
                  <a:srgbClr val="FF0000"/>
                </a:highlight>
                <a:latin typeface="MS PGothic" panose="020B0600070205080204" pitchFamily="34" charset="-128"/>
                <a:ea typeface="MS PGothic" panose="020B0600070205080204" pitchFamily="34" charset="-128"/>
              </a:rPr>
              <a:t>削除</a:t>
            </a:r>
            <a:r>
              <a:rPr lang="en-US" altLang="ja-JP" sz="2000" dirty="0">
                <a:solidFill>
                  <a:schemeClr val="tx1"/>
                </a:solidFill>
                <a:highlight>
                  <a:srgbClr val="FF0000"/>
                </a:highlight>
                <a:latin typeface="MS PGothic" panose="020B0600070205080204" pitchFamily="34" charset="-128"/>
                <a:ea typeface="MS PGothic" panose="020B0600070205080204" pitchFamily="34" charset="-128"/>
              </a:rPr>
              <a:t>/</a:t>
            </a:r>
            <a:r>
              <a:rPr lang="ja-JP" altLang="en-US" sz="2000">
                <a:solidFill>
                  <a:schemeClr val="tx1"/>
                </a:solidFill>
                <a:highlight>
                  <a:srgbClr val="FF0000"/>
                </a:highlight>
                <a:latin typeface="MS PGothic" panose="020B0600070205080204" pitchFamily="34" charset="-128"/>
                <a:ea typeface="MS PGothic" panose="020B0600070205080204" pitchFamily="34" charset="-128"/>
              </a:rPr>
              <a:t>編集</a:t>
            </a:r>
            <a:r>
              <a:rPr kumimoji="1" lang="ja-JP" altLang="en-US" sz="2000">
                <a:solidFill>
                  <a:schemeClr val="tx1"/>
                </a:solidFill>
                <a:highlight>
                  <a:srgbClr val="FF0000"/>
                </a:highlight>
                <a:latin typeface="MS PGothic" panose="020B0600070205080204" pitchFamily="34" charset="-128"/>
                <a:ea typeface="MS PGothic" panose="020B0600070205080204" pitchFamily="34" charset="-128"/>
              </a:rPr>
              <a:t>行</a:t>
            </a:r>
            <a:endParaRPr kumimoji="1" lang="en-US" altLang="ja-JP" sz="2000" dirty="0">
              <a:solidFill>
                <a:schemeClr val="tx1"/>
              </a:solidFill>
              <a:highlight>
                <a:srgbClr val="FF0000"/>
              </a:highlight>
              <a:latin typeface="MS PGothic" panose="020B0600070205080204" pitchFamily="34" charset="-128"/>
              <a:ea typeface="MS PGothic" panose="020B0600070205080204" pitchFamily="34" charset="-128"/>
            </a:endParaRP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endParaRPr kumimoji="1" lang="ja-JP" altLang="en-US" sz="2000">
              <a:solidFill>
                <a:schemeClr val="tx1"/>
              </a:solidFill>
              <a:latin typeface="MS PGothic" panose="020B0600070205080204" pitchFamily="34" charset="-128"/>
              <a:ea typeface="MS PGothic" panose="020B0600070205080204" pitchFamily="34" charset="-128"/>
            </a:endParaRPr>
          </a:p>
        </p:txBody>
      </p:sp>
      <p:sp>
        <p:nvSpPr>
          <p:cNvPr id="11" name="フローチャート: 処理 10">
            <a:extLst>
              <a:ext uri="{FF2B5EF4-FFF2-40B4-BE49-F238E27FC236}">
                <a16:creationId xmlns:a16="http://schemas.microsoft.com/office/drawing/2014/main" id="{D8B17D8A-9890-C606-3A9B-C75F83BF58AD}"/>
              </a:ext>
            </a:extLst>
          </p:cNvPr>
          <p:cNvSpPr/>
          <p:nvPr/>
        </p:nvSpPr>
        <p:spPr>
          <a:xfrm>
            <a:off x="3419890" y="5394965"/>
            <a:ext cx="2314663" cy="1058222"/>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000">
                <a:solidFill>
                  <a:schemeClr val="tx1"/>
                </a:solidFill>
                <a:highlight>
                  <a:srgbClr val="FF0000"/>
                </a:highlight>
                <a:latin typeface="MS PGothic" panose="020B0600070205080204" pitchFamily="34" charset="-128"/>
                <a:ea typeface="MS PGothic" panose="020B0600070205080204" pitchFamily="34" charset="-128"/>
              </a:rPr>
              <a:t>削除</a:t>
            </a:r>
            <a:r>
              <a:rPr lang="en-US" altLang="ja-JP" sz="2000" dirty="0">
                <a:solidFill>
                  <a:schemeClr val="tx1"/>
                </a:solidFill>
                <a:highlight>
                  <a:srgbClr val="FF0000"/>
                </a:highlight>
                <a:latin typeface="MS PGothic" panose="020B0600070205080204" pitchFamily="34" charset="-128"/>
                <a:ea typeface="MS PGothic" panose="020B0600070205080204" pitchFamily="34" charset="-128"/>
              </a:rPr>
              <a:t>/</a:t>
            </a:r>
            <a:r>
              <a:rPr lang="ja-JP" altLang="en-US" sz="2000">
                <a:solidFill>
                  <a:schemeClr val="tx1"/>
                </a:solidFill>
                <a:highlight>
                  <a:srgbClr val="FF0000"/>
                </a:highlight>
                <a:latin typeface="MS PGothic" panose="020B0600070205080204" pitchFamily="34" charset="-128"/>
                <a:ea typeface="MS PGothic" panose="020B0600070205080204" pitchFamily="34" charset="-128"/>
              </a:rPr>
              <a:t>編集</a:t>
            </a:r>
            <a:r>
              <a:rPr kumimoji="1" lang="ja-JP" altLang="en-US" sz="2000">
                <a:solidFill>
                  <a:schemeClr val="tx1"/>
                </a:solidFill>
                <a:highlight>
                  <a:srgbClr val="FF0000"/>
                </a:highlight>
                <a:latin typeface="MS PGothic" panose="020B0600070205080204" pitchFamily="34" charset="-128"/>
                <a:ea typeface="MS PGothic" panose="020B0600070205080204" pitchFamily="34" charset="-128"/>
              </a:rPr>
              <a:t>行</a:t>
            </a:r>
            <a:r>
              <a:rPr kumimoji="1" lang="ja-JP" altLang="en-US" sz="2000">
                <a:solidFill>
                  <a:schemeClr val="tx1"/>
                </a:solidFill>
                <a:latin typeface="MS PGothic" panose="020B0600070205080204" pitchFamily="34" charset="-128"/>
                <a:ea typeface="MS PGothic" panose="020B0600070205080204" pitchFamily="34" charset="-128"/>
              </a:rPr>
              <a:t>を実行するテストを選択</a:t>
            </a:r>
          </a:p>
        </p:txBody>
      </p:sp>
      <p:sp>
        <p:nvSpPr>
          <p:cNvPr id="12" name="テキスト ボックス 11">
            <a:extLst>
              <a:ext uri="{FF2B5EF4-FFF2-40B4-BE49-F238E27FC236}">
                <a16:creationId xmlns:a16="http://schemas.microsoft.com/office/drawing/2014/main" id="{6EF187BD-F30B-0DAD-B179-136802A0874C}"/>
              </a:ext>
            </a:extLst>
          </p:cNvPr>
          <p:cNvSpPr txBox="1"/>
          <p:nvPr/>
        </p:nvSpPr>
        <p:spPr>
          <a:xfrm>
            <a:off x="6227770" y="2828955"/>
            <a:ext cx="2297424" cy="400110"/>
          </a:xfrm>
          <a:prstGeom prst="rect">
            <a:avLst/>
          </a:prstGeom>
          <a:noFill/>
        </p:spPr>
        <p:txBody>
          <a:bodyPr wrap="none" rtlCol="0">
            <a:spAutoFit/>
          </a:bodyPr>
          <a:lstStyle/>
          <a:p>
            <a:r>
              <a:rPr kumimoji="1" lang="en-US" altLang="ja-JP" sz="2000" dirty="0">
                <a:latin typeface="MS PGothic" panose="020B0600070205080204" pitchFamily="34" charset="-128"/>
                <a:ea typeface="MS PGothic" panose="020B0600070205080204" pitchFamily="34" charset="-128"/>
              </a:rPr>
              <a:t>(3)</a:t>
            </a:r>
            <a:r>
              <a:rPr kumimoji="1" lang="ja-JP" altLang="en-US" sz="2000">
                <a:latin typeface="MS PGothic" panose="020B0600070205080204" pitchFamily="34" charset="-128"/>
                <a:ea typeface="MS PGothic" panose="020B0600070205080204" pitchFamily="34" charset="-128"/>
              </a:rPr>
              <a:t>フィールドの編集</a:t>
            </a:r>
          </a:p>
        </p:txBody>
      </p:sp>
      <p:sp>
        <p:nvSpPr>
          <p:cNvPr id="13" name="メモ 12">
            <a:extLst>
              <a:ext uri="{FF2B5EF4-FFF2-40B4-BE49-F238E27FC236}">
                <a16:creationId xmlns:a16="http://schemas.microsoft.com/office/drawing/2014/main" id="{564CB0DF-EE85-9D59-8F24-513ECA658BD3}"/>
              </a:ext>
            </a:extLst>
          </p:cNvPr>
          <p:cNvSpPr/>
          <p:nvPr/>
        </p:nvSpPr>
        <p:spPr>
          <a:xfrm>
            <a:off x="6470457" y="3359888"/>
            <a:ext cx="1872629" cy="1791417"/>
          </a:xfrm>
          <a:prstGeom prst="foldedCorner">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2000" dirty="0">
              <a:solidFill>
                <a:schemeClr val="tx1"/>
              </a:solidFill>
              <a:latin typeface="MS PGothic" panose="020B0600070205080204" pitchFamily="34" charset="-128"/>
              <a:ea typeface="MS PGothic" panose="020B0600070205080204" pitchFamily="34" charset="-128"/>
            </a:endParaRP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p>
          <a:p>
            <a:pPr algn="ctr"/>
            <a:r>
              <a:rPr kumimoji="1" lang="en-US" altLang="ja-JP" sz="2000" dirty="0">
                <a:solidFill>
                  <a:schemeClr val="tx1"/>
                </a:solidFill>
                <a:latin typeface="MS PGothic" panose="020B0600070205080204" pitchFamily="34" charset="-128"/>
                <a:ea typeface="MS PGothic" panose="020B0600070205080204" pitchFamily="34" charset="-128"/>
              </a:rPr>
              <a:t>〜</a:t>
            </a:r>
          </a:p>
          <a:p>
            <a:pPr algn="ctr"/>
            <a:r>
              <a:rPr kumimoji="1" lang="ja-JP" altLang="en-US" sz="2000">
                <a:solidFill>
                  <a:schemeClr val="tx1"/>
                </a:solidFill>
                <a:highlight>
                  <a:srgbClr val="00FFFF"/>
                </a:highlight>
                <a:latin typeface="MS PGothic" panose="020B0600070205080204" pitchFamily="34" charset="-128"/>
                <a:ea typeface="MS PGothic" panose="020B0600070205080204" pitchFamily="34" charset="-128"/>
              </a:rPr>
              <a:t>フィールド編集</a:t>
            </a:r>
            <a:r>
              <a:rPr kumimoji="1" lang="en-US" altLang="ja-JP" sz="2000" dirty="0">
                <a:solidFill>
                  <a:schemeClr val="tx1"/>
                </a:solidFill>
                <a:latin typeface="MS PGothic" panose="020B0600070205080204" pitchFamily="34" charset="-128"/>
                <a:ea typeface="MS PGothic" panose="020B0600070205080204" pitchFamily="34" charset="-128"/>
              </a:rPr>
              <a:t>〜</a:t>
            </a:r>
            <a:endParaRPr kumimoji="1" lang="ja-JP" altLang="en-US" sz="2000">
              <a:solidFill>
                <a:schemeClr val="tx1"/>
              </a:solidFill>
              <a:latin typeface="MS PGothic" panose="020B0600070205080204" pitchFamily="34" charset="-128"/>
              <a:ea typeface="MS PGothic" panose="020B0600070205080204" pitchFamily="34" charset="-128"/>
            </a:endParaRPr>
          </a:p>
        </p:txBody>
      </p:sp>
      <p:sp>
        <p:nvSpPr>
          <p:cNvPr id="14" name="フローチャート: 処理 13">
            <a:extLst>
              <a:ext uri="{FF2B5EF4-FFF2-40B4-BE49-F238E27FC236}">
                <a16:creationId xmlns:a16="http://schemas.microsoft.com/office/drawing/2014/main" id="{F22191AF-C7D8-E452-EBD4-4592B7A3B867}"/>
              </a:ext>
            </a:extLst>
          </p:cNvPr>
          <p:cNvSpPr/>
          <p:nvPr/>
        </p:nvSpPr>
        <p:spPr>
          <a:xfrm>
            <a:off x="6093632" y="5344766"/>
            <a:ext cx="2553904" cy="1058222"/>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highlight>
                  <a:srgbClr val="00FFFF"/>
                </a:highlight>
                <a:latin typeface="MS PGothic" panose="020B0600070205080204" pitchFamily="34" charset="-128"/>
                <a:ea typeface="MS PGothic" panose="020B0600070205080204" pitchFamily="34" charset="-128"/>
              </a:rPr>
              <a:t>編集したフィールド</a:t>
            </a:r>
            <a:r>
              <a:rPr kumimoji="1" lang="ja-JP" altLang="en-US" sz="2000">
                <a:solidFill>
                  <a:schemeClr val="tx1"/>
                </a:solidFill>
                <a:latin typeface="MS PGothic" panose="020B0600070205080204" pitchFamily="34" charset="-128"/>
                <a:ea typeface="MS PGothic" panose="020B0600070205080204" pitchFamily="34" charset="-128"/>
              </a:rPr>
              <a:t>を参照するテストを選択</a:t>
            </a:r>
          </a:p>
        </p:txBody>
      </p:sp>
    </p:spTree>
    <p:extLst>
      <p:ext uri="{BB962C8B-B14F-4D97-AF65-F5344CB8AC3E}">
        <p14:creationId xmlns:p14="http://schemas.microsoft.com/office/powerpoint/2010/main" val="1414222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B1177E-BB26-ECCD-D172-CBE0B736D979}"/>
              </a:ext>
            </a:extLst>
          </p:cNvPr>
          <p:cNvSpPr>
            <a:spLocks noGrp="1"/>
          </p:cNvSpPr>
          <p:nvPr>
            <p:ph type="title"/>
          </p:nvPr>
        </p:nvSpPr>
        <p:spPr/>
        <p:txBody>
          <a:bodyPr/>
          <a:lstStyle/>
          <a:p>
            <a:r>
              <a:rPr kumimoji="1" lang="en-US" altLang="ja-JP" dirty="0"/>
              <a:t>STEP2</a:t>
            </a:r>
            <a:r>
              <a:rPr lang="ja-JP" altLang="en-US"/>
              <a:t>：テスト実行</a:t>
            </a:r>
            <a:endParaRPr kumimoji="1" lang="ja-JP" altLang="en-US"/>
          </a:p>
        </p:txBody>
      </p:sp>
      <p:sp>
        <p:nvSpPr>
          <p:cNvPr id="3" name="コンテンツ プレースホルダー 2">
            <a:extLst>
              <a:ext uri="{FF2B5EF4-FFF2-40B4-BE49-F238E27FC236}">
                <a16:creationId xmlns:a16="http://schemas.microsoft.com/office/drawing/2014/main" id="{6CED891C-D44F-5D83-8C9D-99664A634AFA}"/>
              </a:ext>
            </a:extLst>
          </p:cNvPr>
          <p:cNvSpPr>
            <a:spLocks noGrp="1"/>
          </p:cNvSpPr>
          <p:nvPr>
            <p:ph idx="1"/>
          </p:nvPr>
        </p:nvSpPr>
        <p:spPr/>
        <p:txBody>
          <a:bodyPr/>
          <a:lstStyle/>
          <a:p>
            <a:r>
              <a:rPr kumimoji="1" lang="ja-JP" altLang="en-US" sz="2800"/>
              <a:t>選択したテストを実行し，実行時情報を取得</a:t>
            </a:r>
            <a:endParaRPr kumimoji="1" lang="en-US" altLang="ja-JP" sz="2800" dirty="0"/>
          </a:p>
          <a:p>
            <a:pPr lvl="1"/>
            <a:r>
              <a:rPr lang="en-US" altLang="ja-JP" sz="2400" dirty="0" err="1"/>
              <a:t>SELogger</a:t>
            </a:r>
            <a:r>
              <a:rPr lang="en-US" altLang="ja-JP" sz="2400" dirty="0"/>
              <a:t> </a:t>
            </a:r>
            <a:r>
              <a:rPr lang="en-US" altLang="ja-JP" sz="2000" dirty="0"/>
              <a:t>[2] </a:t>
            </a:r>
            <a:r>
              <a:rPr lang="ja-JP" altLang="en-US" sz="2400"/>
              <a:t>を使用し，軽量にバイトコード命令単位での情報を収集</a:t>
            </a:r>
            <a:endParaRPr lang="en-US" altLang="ja-JP" sz="2400" dirty="0"/>
          </a:p>
          <a:p>
            <a:pPr marL="914400" lvl="2" indent="0">
              <a:buNone/>
            </a:pPr>
            <a:r>
              <a:rPr lang="ja-JP" altLang="en-US" sz="2000"/>
              <a:t>フィールドアクセスや行情報等の必要なイベントデータのみ記録</a:t>
            </a:r>
            <a:endParaRPr lang="en-US" altLang="ja-JP" sz="2000" dirty="0"/>
          </a:p>
          <a:p>
            <a:pPr marL="457200" lvl="1" indent="0">
              <a:buNone/>
            </a:pPr>
            <a:endParaRPr kumimoji="1" lang="en-US" altLang="ja-JP" dirty="0"/>
          </a:p>
        </p:txBody>
      </p:sp>
      <p:sp>
        <p:nvSpPr>
          <p:cNvPr id="6" name="スライド番号プレースホルダー 5">
            <a:extLst>
              <a:ext uri="{FF2B5EF4-FFF2-40B4-BE49-F238E27FC236}">
                <a16:creationId xmlns:a16="http://schemas.microsoft.com/office/drawing/2014/main" id="{E677ACF6-3C28-5323-5271-8BF74EACC597}"/>
              </a:ext>
            </a:extLst>
          </p:cNvPr>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dirty="0"/>
          </a:p>
        </p:txBody>
      </p:sp>
      <p:sp>
        <p:nvSpPr>
          <p:cNvPr id="8" name="日付プレースホルダー 7">
            <a:extLst>
              <a:ext uri="{FF2B5EF4-FFF2-40B4-BE49-F238E27FC236}">
                <a16:creationId xmlns:a16="http://schemas.microsoft.com/office/drawing/2014/main" id="{960C124C-2485-A86A-6FB7-A05C987C25FA}"/>
              </a:ext>
            </a:extLst>
          </p:cNvPr>
          <p:cNvSpPr>
            <a:spLocks noGrp="1"/>
          </p:cNvSpPr>
          <p:nvPr>
            <p:ph type="dt" sz="half" idx="10"/>
          </p:nvPr>
        </p:nvSpPr>
        <p:spPr/>
        <p:txBody>
          <a:bodyPr/>
          <a:lstStyle/>
          <a:p>
            <a:pPr>
              <a:defRPr/>
            </a:pPr>
            <a:r>
              <a:rPr lang="en-US" altLang="ja-JP"/>
              <a:t>2024/2/8</a:t>
            </a:r>
            <a:endParaRPr lang="en-US" altLang="ja-JP" dirty="0"/>
          </a:p>
        </p:txBody>
      </p:sp>
      <p:grpSp>
        <p:nvGrpSpPr>
          <p:cNvPr id="32" name="グループ化 31">
            <a:extLst>
              <a:ext uri="{FF2B5EF4-FFF2-40B4-BE49-F238E27FC236}">
                <a16:creationId xmlns:a16="http://schemas.microsoft.com/office/drawing/2014/main" id="{B3FA8BE7-4706-952D-4934-A9602757B027}"/>
              </a:ext>
            </a:extLst>
          </p:cNvPr>
          <p:cNvGrpSpPr/>
          <p:nvPr/>
        </p:nvGrpSpPr>
        <p:grpSpPr>
          <a:xfrm>
            <a:off x="1812663" y="3544377"/>
            <a:ext cx="5835234" cy="2673067"/>
            <a:chOff x="1812663" y="3544377"/>
            <a:chExt cx="5835234" cy="2673067"/>
          </a:xfrm>
        </p:grpSpPr>
        <p:sp>
          <p:nvSpPr>
            <p:cNvPr id="4" name="メモ 13">
              <a:extLst>
                <a:ext uri="{FF2B5EF4-FFF2-40B4-BE49-F238E27FC236}">
                  <a16:creationId xmlns:a16="http://schemas.microsoft.com/office/drawing/2014/main" id="{2FA89258-F3EB-79C0-6419-5E614FE58933}"/>
                </a:ext>
              </a:extLst>
            </p:cNvPr>
            <p:cNvSpPr/>
            <p:nvPr/>
          </p:nvSpPr>
          <p:spPr>
            <a:xfrm>
              <a:off x="5686151" y="4022992"/>
              <a:ext cx="1961746" cy="2194452"/>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ja-JP" altLang="en-US" sz="1600">
                  <a:solidFill>
                    <a:schemeClr val="tx1"/>
                  </a:solidFill>
                  <a:latin typeface="MS PGothic" panose="020B0600070205080204" pitchFamily="34" charset="-128"/>
                  <a:ea typeface="MS PGothic" panose="020B0600070205080204" pitchFamily="34" charset="-128"/>
                </a:rPr>
                <a:t>メソッド開始</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a:solidFill>
                    <a:schemeClr val="tx1"/>
                  </a:solidFill>
                  <a:latin typeface="MS PGothic" panose="020B0600070205080204" pitchFamily="34" charset="-128"/>
                  <a:ea typeface="MS PGothic" panose="020B0600070205080204" pitchFamily="34" charset="-128"/>
                </a:rPr>
                <a:t>3</a:t>
              </a:r>
              <a:r>
                <a:rPr lang="ja-JP" altLang="en-US" sz="1600">
                  <a:solidFill>
                    <a:schemeClr val="tx1"/>
                  </a:solidFill>
                  <a:latin typeface="MS PGothic" panose="020B0600070205080204" pitchFamily="34" charset="-128"/>
                  <a:ea typeface="MS PGothic" panose="020B0600070205080204" pitchFamily="34" charset="-128"/>
                </a:rPr>
                <a:t>行目実行</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a:solidFill>
                    <a:schemeClr val="tx1"/>
                  </a:solidFill>
                  <a:latin typeface="MS PGothic" panose="020B0600070205080204" pitchFamily="34" charset="-128"/>
                  <a:ea typeface="MS PGothic" panose="020B0600070205080204" pitchFamily="34" charset="-128"/>
                </a:rPr>
                <a:t>5</a:t>
              </a:r>
              <a:r>
                <a:rPr lang="ja-JP" altLang="en-US" sz="1600">
                  <a:solidFill>
                    <a:schemeClr val="tx1"/>
                  </a:solidFill>
                  <a:latin typeface="MS PGothic" panose="020B0600070205080204" pitchFamily="34" charset="-128"/>
                  <a:ea typeface="MS PGothic" panose="020B0600070205080204" pitchFamily="34" charset="-128"/>
                </a:rPr>
                <a:t>行目実行</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a:solidFill>
                    <a:schemeClr val="tx1"/>
                  </a:solidFill>
                  <a:latin typeface="MS PGothic" panose="020B0600070205080204" pitchFamily="34" charset="-128"/>
                  <a:ea typeface="MS PGothic" panose="020B0600070205080204" pitchFamily="34" charset="-128"/>
                </a:rPr>
                <a:t>6</a:t>
              </a:r>
              <a:r>
                <a:rPr lang="ja-JP" altLang="en-US" sz="1600">
                  <a:solidFill>
                    <a:schemeClr val="tx1"/>
                  </a:solidFill>
                  <a:latin typeface="MS PGothic" panose="020B0600070205080204" pitchFamily="34" charset="-128"/>
                  <a:ea typeface="MS PGothic" panose="020B0600070205080204" pitchFamily="34" charset="-128"/>
                </a:rPr>
                <a:t>行目フィールド参照</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a:solidFill>
                    <a:schemeClr val="tx1"/>
                  </a:solidFill>
                  <a:latin typeface="MS PGothic" panose="020B0600070205080204" pitchFamily="34" charset="-128"/>
                  <a:ea typeface="MS PGothic" panose="020B0600070205080204" pitchFamily="34" charset="-128"/>
                </a:rPr>
                <a:t>7</a:t>
              </a:r>
              <a:r>
                <a:rPr lang="ja-JP" altLang="en-US" sz="1600">
                  <a:solidFill>
                    <a:schemeClr val="tx1"/>
                  </a:solidFill>
                  <a:latin typeface="MS PGothic" panose="020B0600070205080204" pitchFamily="34" charset="-128"/>
                  <a:ea typeface="MS PGothic" panose="020B0600070205080204" pitchFamily="34" charset="-128"/>
                </a:rPr>
                <a:t>行目実行</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ja-JP" altLang="en-US" sz="1600">
                  <a:solidFill>
                    <a:schemeClr val="tx1"/>
                  </a:solidFill>
                  <a:latin typeface="MS PGothic" panose="020B0600070205080204" pitchFamily="34" charset="-128"/>
                  <a:ea typeface="MS PGothic" panose="020B0600070205080204" pitchFamily="34" charset="-128"/>
                </a:rPr>
                <a:t>・</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ja-JP" altLang="en-US" sz="1600">
                  <a:solidFill>
                    <a:schemeClr val="tx1"/>
                  </a:solidFill>
                  <a:latin typeface="MS PGothic" panose="020B0600070205080204" pitchFamily="34" charset="-128"/>
                  <a:ea typeface="MS PGothic" panose="020B0600070205080204" pitchFamily="34" charset="-128"/>
                </a:rPr>
                <a:t>・</a:t>
              </a:r>
            </a:p>
          </p:txBody>
        </p:sp>
        <p:grpSp>
          <p:nvGrpSpPr>
            <p:cNvPr id="5" name="グループ化 4">
              <a:extLst>
                <a:ext uri="{FF2B5EF4-FFF2-40B4-BE49-F238E27FC236}">
                  <a16:creationId xmlns:a16="http://schemas.microsoft.com/office/drawing/2014/main" id="{5D2AFFDA-8455-A657-C53B-BF861922C44C}"/>
                </a:ext>
              </a:extLst>
            </p:cNvPr>
            <p:cNvGrpSpPr/>
            <p:nvPr/>
          </p:nvGrpSpPr>
          <p:grpSpPr>
            <a:xfrm>
              <a:off x="1978772" y="4592352"/>
              <a:ext cx="1284326" cy="1330895"/>
              <a:chOff x="3240951" y="4824032"/>
              <a:chExt cx="918773" cy="1021262"/>
            </a:xfrm>
            <a:solidFill>
              <a:schemeClr val="bg1"/>
            </a:solidFill>
          </p:grpSpPr>
          <p:grpSp>
            <p:nvGrpSpPr>
              <p:cNvPr id="7" name="グループ化 6">
                <a:extLst>
                  <a:ext uri="{FF2B5EF4-FFF2-40B4-BE49-F238E27FC236}">
                    <a16:creationId xmlns:a16="http://schemas.microsoft.com/office/drawing/2014/main" id="{C52D1322-9D93-2E3C-063C-2C469F3B257E}"/>
                  </a:ext>
                </a:extLst>
              </p:cNvPr>
              <p:cNvGrpSpPr/>
              <p:nvPr/>
            </p:nvGrpSpPr>
            <p:grpSpPr>
              <a:xfrm>
                <a:off x="3277304" y="4952622"/>
                <a:ext cx="613792" cy="576000"/>
                <a:chOff x="1861200" y="3420000"/>
                <a:chExt cx="613792" cy="576000"/>
              </a:xfrm>
              <a:grpFill/>
            </p:grpSpPr>
            <p:cxnSp>
              <p:nvCxnSpPr>
                <p:cNvPr id="24" name="直線コネクタ 23">
                  <a:extLst>
                    <a:ext uri="{FF2B5EF4-FFF2-40B4-BE49-F238E27FC236}">
                      <a16:creationId xmlns:a16="http://schemas.microsoft.com/office/drawing/2014/main" id="{F6B731D1-671E-F61E-ACBD-796763DDF27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32100A6-A706-AEAD-C810-DD4F84FAC2A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78555DD1-4A12-AB77-B89C-B7E4E4B8542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060AC103-6CE2-1A9C-65BC-912B92A2349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8" name="直線コネクタ 27">
                  <a:extLst>
                    <a:ext uri="{FF2B5EF4-FFF2-40B4-BE49-F238E27FC236}">
                      <a16:creationId xmlns:a16="http://schemas.microsoft.com/office/drawing/2014/main" id="{436900AD-E5F6-3F78-97A4-D62A20BF55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0" name="グループ化 9">
                <a:extLst>
                  <a:ext uri="{FF2B5EF4-FFF2-40B4-BE49-F238E27FC236}">
                    <a16:creationId xmlns:a16="http://schemas.microsoft.com/office/drawing/2014/main" id="{D921DB91-B311-B308-227A-A72FD45CC17B}"/>
                  </a:ext>
                </a:extLst>
              </p:cNvPr>
              <p:cNvGrpSpPr/>
              <p:nvPr/>
            </p:nvGrpSpPr>
            <p:grpSpPr>
              <a:xfrm>
                <a:off x="3240951" y="4824032"/>
                <a:ext cx="804621" cy="938667"/>
                <a:chOff x="1753522" y="3233056"/>
                <a:chExt cx="804621" cy="938667"/>
              </a:xfrm>
              <a:grpFill/>
            </p:grpSpPr>
            <p:sp>
              <p:nvSpPr>
                <p:cNvPr id="18" name="メモ 43">
                  <a:extLst>
                    <a:ext uri="{FF2B5EF4-FFF2-40B4-BE49-F238E27FC236}">
                      <a16:creationId xmlns:a16="http://schemas.microsoft.com/office/drawing/2014/main" id="{13525BDB-3AB7-A810-219D-738EE8547DC0}"/>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9" name="直線コネクタ 18">
                  <a:extLst>
                    <a:ext uri="{FF2B5EF4-FFF2-40B4-BE49-F238E27FC236}">
                      <a16:creationId xmlns:a16="http://schemas.microsoft.com/office/drawing/2014/main" id="{F24F43AB-A116-20CD-527F-D7F3A92EE23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808E73AB-ABD3-23A7-7C80-17D2F8BC6BA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7655AFC1-DCA0-88C9-B5B1-BFFDF98344E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2" name="直線コネクタ 21">
                  <a:extLst>
                    <a:ext uri="{FF2B5EF4-FFF2-40B4-BE49-F238E27FC236}">
                      <a16:creationId xmlns:a16="http://schemas.microsoft.com/office/drawing/2014/main" id="{065D0809-7437-EF2F-8AA6-56FA69942E96}"/>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D8A12619-E18B-4C0E-F844-EDD46DBCF26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1" name="グループ化 10">
                <a:extLst>
                  <a:ext uri="{FF2B5EF4-FFF2-40B4-BE49-F238E27FC236}">
                    <a16:creationId xmlns:a16="http://schemas.microsoft.com/office/drawing/2014/main" id="{D03B9100-512B-FBD9-9368-163E1E5EAD2E}"/>
                  </a:ext>
                </a:extLst>
              </p:cNvPr>
              <p:cNvGrpSpPr/>
              <p:nvPr/>
            </p:nvGrpSpPr>
            <p:grpSpPr>
              <a:xfrm>
                <a:off x="3355103" y="4906627"/>
                <a:ext cx="804621" cy="938667"/>
                <a:chOff x="1753522" y="3233056"/>
                <a:chExt cx="804621" cy="938667"/>
              </a:xfrm>
              <a:grpFill/>
            </p:grpSpPr>
            <p:sp>
              <p:nvSpPr>
                <p:cNvPr id="12" name="メモ 37">
                  <a:extLst>
                    <a:ext uri="{FF2B5EF4-FFF2-40B4-BE49-F238E27FC236}">
                      <a16:creationId xmlns:a16="http://schemas.microsoft.com/office/drawing/2014/main" id="{B1242D62-02CB-4E0D-B4F2-4CB6785E92F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3" name="直線コネクタ 12">
                  <a:extLst>
                    <a:ext uri="{FF2B5EF4-FFF2-40B4-BE49-F238E27FC236}">
                      <a16:creationId xmlns:a16="http://schemas.microsoft.com/office/drawing/2014/main" id="{88BADCBE-2714-F00F-5B00-76B37C1C95EF}"/>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 name="直線コネクタ 13">
                  <a:extLst>
                    <a:ext uri="{FF2B5EF4-FFF2-40B4-BE49-F238E27FC236}">
                      <a16:creationId xmlns:a16="http://schemas.microsoft.com/office/drawing/2014/main" id="{5C5BAE89-56CD-7625-A6F9-A6C8CD278D74}"/>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FD8378A2-9D4F-96D3-1751-A4E6E26F9B5F}"/>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CCAB6FC2-05C4-99E9-B6FC-3CC37525F42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8FD3065D-6384-BD74-190C-A20CAA8D3AC0}"/>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29" name="テキスト ボックス 28">
              <a:extLst>
                <a:ext uri="{FF2B5EF4-FFF2-40B4-BE49-F238E27FC236}">
                  <a16:creationId xmlns:a16="http://schemas.microsoft.com/office/drawing/2014/main" id="{25C907EE-B349-F2E1-1D8A-04AAF10A7B97}"/>
                </a:ext>
              </a:extLst>
            </p:cNvPr>
            <p:cNvSpPr txBox="1"/>
            <p:nvPr/>
          </p:nvSpPr>
          <p:spPr>
            <a:xfrm>
              <a:off x="1812663" y="4108559"/>
              <a:ext cx="1558440" cy="400110"/>
            </a:xfrm>
            <a:prstGeom prst="rect">
              <a:avLst/>
            </a:prstGeom>
            <a:noFill/>
          </p:spPr>
          <p:txBody>
            <a:bodyPr wrap="none" rtlCol="0">
              <a:spAutoFit/>
            </a:bodyPr>
            <a:lstStyle/>
            <a:p>
              <a:r>
                <a:rPr kumimoji="1" lang="ja-JP" altLang="en-US" sz="2000" b="1"/>
                <a:t>テストケース</a:t>
              </a:r>
              <a:endParaRPr kumimoji="1" lang="ja-JP" altLang="en-US" sz="2000" b="1" dirty="0"/>
            </a:p>
          </p:txBody>
        </p:sp>
        <p:sp>
          <p:nvSpPr>
            <p:cNvPr id="30" name="フリーフォーム 29">
              <a:extLst>
                <a:ext uri="{FF2B5EF4-FFF2-40B4-BE49-F238E27FC236}">
                  <a16:creationId xmlns:a16="http://schemas.microsoft.com/office/drawing/2014/main" id="{B883A405-F090-9DAC-83BA-975288F56E9F}"/>
                </a:ext>
              </a:extLst>
            </p:cNvPr>
            <p:cNvSpPr/>
            <p:nvPr/>
          </p:nvSpPr>
          <p:spPr>
            <a:xfrm>
              <a:off x="4038311" y="4287277"/>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9ADDA831-DBC4-082E-1D50-3BD2961EB1F2}"/>
                </a:ext>
              </a:extLst>
            </p:cNvPr>
            <p:cNvSpPr txBox="1"/>
            <p:nvPr/>
          </p:nvSpPr>
          <p:spPr>
            <a:xfrm>
              <a:off x="4038311" y="3950090"/>
              <a:ext cx="1311926" cy="461665"/>
            </a:xfrm>
            <a:prstGeom prst="rect">
              <a:avLst/>
            </a:prstGeom>
            <a:noFill/>
          </p:spPr>
          <p:txBody>
            <a:bodyPr wrap="square">
              <a:spAutoFit/>
            </a:bodyPr>
            <a:lstStyle/>
            <a:p>
              <a:pPr algn="ctr"/>
              <a:r>
                <a:rPr lang="ja-JP" altLang="en-US">
                  <a:solidFill>
                    <a:srgbClr val="FF0000"/>
                  </a:solidFill>
                </a:rPr>
                <a:t>実行</a:t>
              </a:r>
              <a:endParaRPr kumimoji="1" lang="ja-JP" altLang="en-US" dirty="0">
                <a:solidFill>
                  <a:srgbClr val="FF0000"/>
                </a:solidFill>
              </a:endParaRPr>
            </a:p>
          </p:txBody>
        </p:sp>
        <p:sp>
          <p:nvSpPr>
            <p:cNvPr id="34" name="右矢印 33">
              <a:extLst>
                <a:ext uri="{FF2B5EF4-FFF2-40B4-BE49-F238E27FC236}">
                  <a16:creationId xmlns:a16="http://schemas.microsoft.com/office/drawing/2014/main" id="{9DCAC093-07D3-09D8-0A3C-3C1748D63AB0}"/>
                </a:ext>
              </a:extLst>
            </p:cNvPr>
            <p:cNvSpPr/>
            <p:nvPr/>
          </p:nvSpPr>
          <p:spPr>
            <a:xfrm>
              <a:off x="3831772" y="4739417"/>
              <a:ext cx="1355371" cy="78370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F54692B0-648D-EDDF-FD22-70E8D750508C}"/>
                </a:ext>
              </a:extLst>
            </p:cNvPr>
            <p:cNvSpPr txBox="1"/>
            <p:nvPr/>
          </p:nvSpPr>
          <p:spPr>
            <a:xfrm>
              <a:off x="5805249" y="3544377"/>
              <a:ext cx="1467068" cy="400110"/>
            </a:xfrm>
            <a:prstGeom prst="rect">
              <a:avLst/>
            </a:prstGeom>
            <a:noFill/>
          </p:spPr>
          <p:txBody>
            <a:bodyPr wrap="none" rtlCol="0">
              <a:spAutoFit/>
            </a:bodyPr>
            <a:lstStyle/>
            <a:p>
              <a:r>
                <a:rPr kumimoji="1" lang="ja-JP" altLang="en-US" sz="2000"/>
                <a:t>実行時情報</a:t>
              </a:r>
            </a:p>
          </p:txBody>
        </p:sp>
      </p:grpSp>
      <p:sp>
        <p:nvSpPr>
          <p:cNvPr id="9" name="フッター プレースホルダー 32">
            <a:extLst>
              <a:ext uri="{FF2B5EF4-FFF2-40B4-BE49-F238E27FC236}">
                <a16:creationId xmlns:a16="http://schemas.microsoft.com/office/drawing/2014/main" id="{C1AE8692-5CEB-7E98-2AAD-A10E9283C06E}"/>
              </a:ext>
            </a:extLst>
          </p:cNvPr>
          <p:cNvSpPr>
            <a:spLocks noGrp="1"/>
          </p:cNvSpPr>
          <p:nvPr>
            <p:ph type="ftr" sz="quarter" idx="11"/>
          </p:nvPr>
        </p:nvSpPr>
        <p:spPr>
          <a:xfrm>
            <a:off x="537873" y="6269832"/>
            <a:ext cx="7877177" cy="358775"/>
          </a:xfrm>
        </p:spPr>
        <p:txBody>
          <a:bodyPr/>
          <a:lstStyle/>
          <a:p>
            <a:pPr>
              <a:defRPr/>
            </a:pPr>
            <a:r>
              <a:rPr lang="en" altLang="ja-JP" sz="1050" dirty="0">
                <a:latin typeface="MS PGothic" panose="020B0600070205080204" pitchFamily="34" charset="-128"/>
                <a:ea typeface="MS PGothic" panose="020B0600070205080204" pitchFamily="34" charset="-128"/>
              </a:rPr>
              <a:t>[2]K. </a:t>
            </a:r>
            <a:r>
              <a:rPr lang="en" altLang="ja-JP" sz="1050" dirty="0" err="1">
                <a:latin typeface="MS PGothic" panose="020B0600070205080204" pitchFamily="34" charset="-128"/>
                <a:ea typeface="MS PGothic" panose="020B0600070205080204" pitchFamily="34" charset="-128"/>
              </a:rPr>
              <a:t>Shimari</a:t>
            </a:r>
            <a:r>
              <a:rPr lang="en" altLang="ja-JP" sz="1050" dirty="0">
                <a:latin typeface="MS PGothic" panose="020B0600070205080204" pitchFamily="34" charset="-128"/>
                <a:ea typeface="MS PGothic" panose="020B0600070205080204" pitchFamily="34" charset="-128"/>
              </a:rPr>
              <a:t>, T. </a:t>
            </a:r>
            <a:r>
              <a:rPr lang="en" altLang="ja-JP" sz="1050" dirty="0" err="1">
                <a:latin typeface="MS PGothic" panose="020B0600070205080204" pitchFamily="34" charset="-128"/>
                <a:ea typeface="MS PGothic" panose="020B0600070205080204" pitchFamily="34" charset="-128"/>
              </a:rPr>
              <a:t>Ishio</a:t>
            </a:r>
            <a:r>
              <a:rPr lang="en" altLang="ja-JP" sz="1050" dirty="0">
                <a:latin typeface="MS PGothic" panose="020B0600070205080204" pitchFamily="34" charset="-128"/>
                <a:ea typeface="MS PGothic" panose="020B0600070205080204" pitchFamily="34" charset="-128"/>
              </a:rPr>
              <a:t>, T. Kanda and K. Inoue, "Near-Omniscient Debugging for Java Using Size-Limited Execution Trace," 2019 IEEE International Conference on Software Maintenance and Evolution (ICSME), 2019, pp. 398-401, </a:t>
            </a:r>
            <a:r>
              <a:rPr lang="en" altLang="ja-JP" sz="1050" dirty="0" err="1">
                <a:latin typeface="MS PGothic" panose="020B0600070205080204" pitchFamily="34" charset="-128"/>
                <a:ea typeface="MS PGothic" panose="020B0600070205080204" pitchFamily="34" charset="-128"/>
              </a:rPr>
              <a:t>doi</a:t>
            </a:r>
            <a:r>
              <a:rPr lang="en" altLang="ja-JP" sz="1050" dirty="0">
                <a:latin typeface="MS PGothic" panose="020B0600070205080204" pitchFamily="34" charset="-128"/>
                <a:ea typeface="MS PGothic" panose="020B0600070205080204" pitchFamily="34" charset="-128"/>
              </a:rPr>
              <a:t>: 10.1109/ICSME.2019.00068.</a:t>
            </a:r>
            <a:endParaRPr lang="en-US" altLang="ja-JP" sz="105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2296793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BC8A6C-459F-69F6-3A82-B708DB545FEE}"/>
              </a:ext>
            </a:extLst>
          </p:cNvPr>
          <p:cNvSpPr>
            <a:spLocks noGrp="1"/>
          </p:cNvSpPr>
          <p:nvPr>
            <p:ph type="title"/>
          </p:nvPr>
        </p:nvSpPr>
        <p:spPr/>
        <p:txBody>
          <a:bodyPr/>
          <a:lstStyle/>
          <a:p>
            <a:r>
              <a:rPr kumimoji="1" lang="ja-JP" altLang="en-US"/>
              <a:t>背景</a:t>
            </a:r>
          </a:p>
        </p:txBody>
      </p:sp>
      <p:sp>
        <p:nvSpPr>
          <p:cNvPr id="3" name="コンテンツ プレースホルダー 2">
            <a:extLst>
              <a:ext uri="{FF2B5EF4-FFF2-40B4-BE49-F238E27FC236}">
                <a16:creationId xmlns:a16="http://schemas.microsoft.com/office/drawing/2014/main" id="{D5F908A7-E9B6-E16D-4D4E-C9FCAB2D571C}"/>
              </a:ext>
            </a:extLst>
          </p:cNvPr>
          <p:cNvSpPr>
            <a:spLocks noGrp="1"/>
          </p:cNvSpPr>
          <p:nvPr>
            <p:ph idx="1"/>
          </p:nvPr>
        </p:nvSpPr>
        <p:spPr/>
        <p:txBody>
          <a:bodyPr/>
          <a:lstStyle/>
          <a:p>
            <a:r>
              <a:rPr kumimoji="1" lang="ja-JP" altLang="en-US" sz="2800"/>
              <a:t>ソフトウェアの大規模・複雑化により，ソフトウェアの振る舞いを検証するテストも大規模化</a:t>
            </a:r>
            <a:endParaRPr kumimoji="1" lang="en-US" altLang="ja-JP" sz="2800" dirty="0"/>
          </a:p>
          <a:p>
            <a:pPr lvl="1"/>
            <a:r>
              <a:rPr lang="ja-JP" altLang="en-US" sz="2400"/>
              <a:t>テスト実行にコストがかかる</a:t>
            </a:r>
            <a:endParaRPr lang="en-US" altLang="ja-JP" sz="2400" dirty="0"/>
          </a:p>
          <a:p>
            <a:pPr lvl="1"/>
            <a:endParaRPr kumimoji="1" lang="en-US" altLang="ja-JP" sz="2400" dirty="0"/>
          </a:p>
          <a:p>
            <a:r>
              <a:rPr kumimoji="1" lang="ja-JP" altLang="en-US" sz="2800"/>
              <a:t>ソフトウェアの変更による影響を確かめるために回帰テストが行われている</a:t>
            </a:r>
            <a:endParaRPr kumimoji="1" lang="en-US" altLang="ja-JP" sz="2800" dirty="0"/>
          </a:p>
          <a:p>
            <a:endParaRPr kumimoji="1" lang="en-US" altLang="ja-JP" sz="2800" dirty="0"/>
          </a:p>
        </p:txBody>
      </p:sp>
      <p:sp>
        <p:nvSpPr>
          <p:cNvPr id="4" name="スライド番号プレースホルダー 3">
            <a:extLst>
              <a:ext uri="{FF2B5EF4-FFF2-40B4-BE49-F238E27FC236}">
                <a16:creationId xmlns:a16="http://schemas.microsoft.com/office/drawing/2014/main" id="{F6F4A299-FEEF-777E-EBE4-927CE403871A}"/>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dirty="0"/>
          </a:p>
        </p:txBody>
      </p:sp>
      <p:sp>
        <p:nvSpPr>
          <p:cNvPr id="5" name="日付プレースホルダー 4">
            <a:extLst>
              <a:ext uri="{FF2B5EF4-FFF2-40B4-BE49-F238E27FC236}">
                <a16:creationId xmlns:a16="http://schemas.microsoft.com/office/drawing/2014/main" id="{398880ED-598D-23A2-3C2E-5D5C7137934C}"/>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2886005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0AA14C-2C30-3C5E-D0A7-545412819094}"/>
              </a:ext>
            </a:extLst>
          </p:cNvPr>
          <p:cNvSpPr>
            <a:spLocks noGrp="1"/>
          </p:cNvSpPr>
          <p:nvPr>
            <p:ph type="title"/>
          </p:nvPr>
        </p:nvSpPr>
        <p:spPr/>
        <p:txBody>
          <a:bodyPr/>
          <a:lstStyle/>
          <a:p>
            <a:r>
              <a:rPr kumimoji="1" lang="en-US" altLang="ja-JP" dirty="0"/>
              <a:t>STEP3:</a:t>
            </a:r>
            <a:r>
              <a:rPr kumimoji="1" lang="ja-JP" altLang="en-US"/>
              <a:t>依存関係の構築</a:t>
            </a:r>
            <a:r>
              <a:rPr kumimoji="1" lang="en-US" altLang="ja-JP" dirty="0"/>
              <a:t>/</a:t>
            </a:r>
            <a:r>
              <a:rPr kumimoji="1" lang="ja-JP" altLang="en-US"/>
              <a:t>更新</a:t>
            </a:r>
          </a:p>
        </p:txBody>
      </p:sp>
      <p:sp>
        <p:nvSpPr>
          <p:cNvPr id="3" name="コンテンツ プレースホルダー 2">
            <a:extLst>
              <a:ext uri="{FF2B5EF4-FFF2-40B4-BE49-F238E27FC236}">
                <a16:creationId xmlns:a16="http://schemas.microsoft.com/office/drawing/2014/main" id="{1C5B24DE-1484-A150-202C-2052163C0BAB}"/>
              </a:ext>
            </a:extLst>
          </p:cNvPr>
          <p:cNvSpPr>
            <a:spLocks noGrp="1"/>
          </p:cNvSpPr>
          <p:nvPr>
            <p:ph idx="1"/>
          </p:nvPr>
        </p:nvSpPr>
        <p:spPr/>
        <p:txBody>
          <a:bodyPr/>
          <a:lstStyle/>
          <a:p>
            <a:r>
              <a:rPr kumimoji="1" lang="en-US" altLang="ja-JP" sz="2800" dirty="0"/>
              <a:t>STEP2</a:t>
            </a:r>
            <a:r>
              <a:rPr kumimoji="1" lang="ja-JP" altLang="en-US" sz="2800"/>
              <a:t>で得た情報から依存関係を構築</a:t>
            </a:r>
            <a:r>
              <a:rPr kumimoji="1" lang="en-US" altLang="ja-JP" sz="2800" dirty="0"/>
              <a:t>/</a:t>
            </a:r>
            <a:r>
              <a:rPr kumimoji="1" lang="ja-JP" altLang="en-US" sz="2800"/>
              <a:t>更新</a:t>
            </a:r>
            <a:endParaRPr kumimoji="1" lang="en-US" altLang="ja-JP" sz="2800" dirty="0"/>
          </a:p>
          <a:p>
            <a:pPr lvl="1"/>
            <a:r>
              <a:rPr lang="ja-JP" altLang="en-US" sz="2400"/>
              <a:t>テストケース単位で実行されたクラス，行番号を記録</a:t>
            </a:r>
            <a:endParaRPr lang="en-US" altLang="ja-JP" sz="2400" dirty="0"/>
          </a:p>
          <a:p>
            <a:pPr lvl="1"/>
            <a:r>
              <a:rPr lang="ja-JP" altLang="en-US" sz="2400"/>
              <a:t>フィールド変数単位でフィールド変数を参照するクラス，行番号を記録</a:t>
            </a:r>
            <a:endParaRPr lang="en-US" altLang="ja-JP" dirty="0"/>
          </a:p>
          <a:p>
            <a:pPr marL="0" indent="0">
              <a:buNone/>
            </a:pPr>
            <a:endParaRPr lang="en-US" altLang="ja-JP" dirty="0"/>
          </a:p>
        </p:txBody>
      </p:sp>
      <p:sp>
        <p:nvSpPr>
          <p:cNvPr id="5" name="スライド番号プレースホルダー 4">
            <a:extLst>
              <a:ext uri="{FF2B5EF4-FFF2-40B4-BE49-F238E27FC236}">
                <a16:creationId xmlns:a16="http://schemas.microsoft.com/office/drawing/2014/main" id="{5BB032F3-D4A6-13DA-A995-8858CBAA103B}"/>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dirty="0"/>
          </a:p>
        </p:txBody>
      </p:sp>
      <p:sp>
        <p:nvSpPr>
          <p:cNvPr id="6" name="日付プレースホルダー 5">
            <a:extLst>
              <a:ext uri="{FF2B5EF4-FFF2-40B4-BE49-F238E27FC236}">
                <a16:creationId xmlns:a16="http://schemas.microsoft.com/office/drawing/2014/main" id="{2154A3DF-EAF8-1945-0A02-70C2379C0710}"/>
              </a:ext>
            </a:extLst>
          </p:cNvPr>
          <p:cNvSpPr>
            <a:spLocks noGrp="1"/>
          </p:cNvSpPr>
          <p:nvPr>
            <p:ph type="dt" sz="half" idx="10"/>
          </p:nvPr>
        </p:nvSpPr>
        <p:spPr/>
        <p:txBody>
          <a:bodyPr/>
          <a:lstStyle/>
          <a:p>
            <a:pPr>
              <a:defRPr/>
            </a:pPr>
            <a:r>
              <a:rPr lang="en-US" altLang="ja-JP"/>
              <a:t>2024/2/8</a:t>
            </a:r>
            <a:endParaRPr lang="en-US" altLang="ja-JP" dirty="0"/>
          </a:p>
        </p:txBody>
      </p:sp>
      <p:sp>
        <p:nvSpPr>
          <p:cNvPr id="4" name="メモ 13">
            <a:extLst>
              <a:ext uri="{FF2B5EF4-FFF2-40B4-BE49-F238E27FC236}">
                <a16:creationId xmlns:a16="http://schemas.microsoft.com/office/drawing/2014/main" id="{CEBB3F7A-BAFE-627F-ECB5-9EFFB9A0A270}"/>
              </a:ext>
            </a:extLst>
          </p:cNvPr>
          <p:cNvSpPr/>
          <p:nvPr/>
        </p:nvSpPr>
        <p:spPr>
          <a:xfrm>
            <a:off x="1800149" y="3566158"/>
            <a:ext cx="1930042" cy="2083972"/>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lang="en-US" altLang="ja-JP" sz="1600" dirty="0" err="1">
                <a:solidFill>
                  <a:schemeClr val="tx1"/>
                </a:solidFill>
                <a:latin typeface="MS PGothic" panose="020B0600070205080204" pitchFamily="34" charset="-128"/>
                <a:ea typeface="MS PGothic" panose="020B0600070205080204" pitchFamily="34" charset="-128"/>
              </a:rPr>
              <a:t>testA</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{classA:line2,line3,..}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a:t>
            </a:r>
            <a:r>
              <a:rPr lang="en-US" altLang="ja-JP" sz="1600" dirty="0">
                <a:solidFill>
                  <a:schemeClr val="tx1"/>
                </a:solidFill>
                <a:latin typeface="MS PGothic" panose="020B0600070205080204" pitchFamily="34" charset="-128"/>
                <a:ea typeface="MS PGothic" panose="020B0600070205080204" pitchFamily="34" charset="-128"/>
              </a:rPr>
              <a:t>:line4,line5,..}</a:t>
            </a:r>
          </a:p>
          <a:p>
            <a:pPr algn="ctr"/>
            <a:r>
              <a:rPr lang="en-US" altLang="ja-JP" sz="1600" dirty="0" err="1">
                <a:solidFill>
                  <a:schemeClr val="tx1"/>
                </a:solidFill>
                <a:latin typeface="MS PGothic" panose="020B0600070205080204" pitchFamily="34" charset="-128"/>
                <a:ea typeface="MS PGothic" panose="020B0600070205080204" pitchFamily="34" charset="-128"/>
              </a:rPr>
              <a:t>testB</a:t>
            </a: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{classB:line2,line3,..}</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{classC</a:t>
            </a:r>
            <a:r>
              <a:rPr lang="en-US" altLang="ja-JP" sz="1600" dirty="0">
                <a:solidFill>
                  <a:schemeClr val="tx1"/>
                </a:solidFill>
                <a:latin typeface="MS PGothic" panose="020B0600070205080204" pitchFamily="34" charset="-128"/>
                <a:ea typeface="MS PGothic" panose="020B0600070205080204" pitchFamily="34" charset="-128"/>
              </a:rPr>
              <a:t>:line6,line7,..}</a:t>
            </a:r>
            <a:endParaRPr kumimoji="1" lang="ja-JP" altLang="en-US" sz="1600">
              <a:solidFill>
                <a:schemeClr val="tx1"/>
              </a:solidFill>
              <a:latin typeface="MS PGothic" panose="020B0600070205080204" pitchFamily="34" charset="-128"/>
              <a:ea typeface="MS PGothic" panose="020B0600070205080204" pitchFamily="34" charset="-128"/>
            </a:endParaRPr>
          </a:p>
          <a:p>
            <a:pPr algn="ctr"/>
            <a:endParaRPr kumimoji="1" lang="ja-JP" altLang="en-US" sz="1600">
              <a:solidFill>
                <a:schemeClr val="tx1"/>
              </a:solidFill>
              <a:latin typeface="MS PGothic" panose="020B0600070205080204" pitchFamily="34" charset="-128"/>
              <a:ea typeface="MS PGothic" panose="020B0600070205080204" pitchFamily="34" charset="-128"/>
            </a:endParaRPr>
          </a:p>
        </p:txBody>
      </p:sp>
      <p:sp>
        <p:nvSpPr>
          <p:cNvPr id="7" name="メモ 13">
            <a:extLst>
              <a:ext uri="{FF2B5EF4-FFF2-40B4-BE49-F238E27FC236}">
                <a16:creationId xmlns:a16="http://schemas.microsoft.com/office/drawing/2014/main" id="{9066628A-45B3-927B-52CE-4B7640FB9E1D}"/>
              </a:ext>
            </a:extLst>
          </p:cNvPr>
          <p:cNvSpPr/>
          <p:nvPr/>
        </p:nvSpPr>
        <p:spPr>
          <a:xfrm>
            <a:off x="5113748" y="3566158"/>
            <a:ext cx="1930042" cy="2083972"/>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err="1">
                <a:solidFill>
                  <a:schemeClr val="tx1"/>
                </a:solidFill>
                <a:latin typeface="MS PGothic" panose="020B0600070205080204" pitchFamily="34" charset="-128"/>
                <a:ea typeface="MS PGothic" panose="020B0600070205080204" pitchFamily="34" charset="-128"/>
              </a:rPr>
              <a:t>classA</a:t>
            </a:r>
            <a:r>
              <a:rPr lang="en-US" altLang="ja-JP" sz="1600" dirty="0">
                <a:solidFill>
                  <a:schemeClr val="tx1"/>
                </a:solidFill>
                <a:latin typeface="MS PGothic" panose="020B0600070205080204" pitchFamily="34" charset="-128"/>
                <a:ea typeface="MS PGothic" panose="020B0600070205080204" pitchFamily="34" charset="-128"/>
              </a:rPr>
              <a:t>/</a:t>
            </a:r>
            <a:r>
              <a:rPr kumimoji="1" lang="en-US" altLang="ja-JP" sz="1600" dirty="0" err="1">
                <a:solidFill>
                  <a:schemeClr val="tx1"/>
                </a:solidFill>
                <a:latin typeface="MS PGothic" panose="020B0600070205080204" pitchFamily="34" charset="-128"/>
                <a:ea typeface="MS PGothic" panose="020B0600070205080204" pitchFamily="34" charset="-128"/>
              </a:rPr>
              <a:t>fieldVarA</a:t>
            </a:r>
            <a:endParaRPr kumimoji="1"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{classA:line3,line21,..}</a:t>
            </a:r>
          </a:p>
          <a:p>
            <a:pPr algn="ctr"/>
            <a:r>
              <a:rPr kumimoji="1" lang="en-US" altLang="ja-JP" sz="1600" dirty="0" err="1">
                <a:solidFill>
                  <a:schemeClr val="tx1"/>
                </a:solidFill>
                <a:latin typeface="MS PGothic" panose="020B0600070205080204" pitchFamily="34" charset="-128"/>
                <a:ea typeface="MS PGothic" panose="020B0600070205080204" pitchFamily="34" charset="-128"/>
              </a:rPr>
              <a:t>classA</a:t>
            </a:r>
            <a:r>
              <a:rPr kumimoji="1" lang="en-US" altLang="ja-JP" sz="1600" dirty="0">
                <a:solidFill>
                  <a:schemeClr val="tx1"/>
                </a:solidFill>
                <a:latin typeface="MS PGothic" panose="020B0600070205080204" pitchFamily="34" charset="-128"/>
                <a:ea typeface="MS PGothic" panose="020B0600070205080204" pitchFamily="34" charset="-128"/>
              </a:rPr>
              <a:t>/</a:t>
            </a:r>
            <a:r>
              <a:rPr kumimoji="1" lang="en-US" altLang="ja-JP" sz="1600" dirty="0" err="1">
                <a:solidFill>
                  <a:schemeClr val="tx1"/>
                </a:solidFill>
                <a:latin typeface="MS PGothic" panose="020B0600070205080204" pitchFamily="34" charset="-128"/>
                <a:ea typeface="MS PGothic" panose="020B0600070205080204" pitchFamily="34" charset="-128"/>
              </a:rPr>
              <a:t>fieldVarB</a:t>
            </a:r>
            <a:endParaRPr kumimoji="1" lang="en-US" altLang="ja-JP" sz="1600" dirty="0">
              <a:solidFill>
                <a:schemeClr val="tx1"/>
              </a:solidFill>
              <a:latin typeface="MS PGothic" panose="020B0600070205080204" pitchFamily="34" charset="-128"/>
              <a:ea typeface="MS PGothic" panose="020B0600070205080204" pitchFamily="34" charset="-128"/>
            </a:endParaRPr>
          </a:p>
          <a:p>
            <a:pPr algn="ctr"/>
            <a:r>
              <a:rPr kumimoji="1" lang="en-US" altLang="ja-JP" sz="1600" dirty="0">
                <a:solidFill>
                  <a:schemeClr val="tx1"/>
                </a:solidFill>
                <a:latin typeface="MS PGothic" panose="020B0600070205080204" pitchFamily="34" charset="-128"/>
                <a:ea typeface="MS PGothic" panose="020B0600070205080204" pitchFamily="34" charset="-128"/>
              </a:rPr>
              <a:t>{classA:line4,line17,..}</a:t>
            </a:r>
          </a:p>
          <a:p>
            <a:pPr algn="ctr"/>
            <a:r>
              <a:rPr kumimoji="1" lang="en-US" altLang="ja-JP" sz="1600" dirty="0">
                <a:solidFill>
                  <a:schemeClr val="tx1"/>
                </a:solidFill>
                <a:latin typeface="MS PGothic" panose="020B0600070205080204" pitchFamily="34" charset="-128"/>
                <a:ea typeface="MS PGothic" panose="020B0600070205080204" pitchFamily="34" charset="-128"/>
              </a:rPr>
              <a:t>{classB</a:t>
            </a:r>
            <a:r>
              <a:rPr lang="en-US" altLang="ja-JP" sz="1600" dirty="0">
                <a:solidFill>
                  <a:schemeClr val="tx1"/>
                </a:solidFill>
                <a:latin typeface="MS PGothic" panose="020B0600070205080204" pitchFamily="34" charset="-128"/>
                <a:ea typeface="MS PGothic" panose="020B0600070205080204" pitchFamily="34" charset="-128"/>
              </a:rPr>
              <a:t>:line23,line27}</a:t>
            </a:r>
            <a:endParaRPr kumimoji="1" lang="ja-JP" altLang="en-US" sz="1600">
              <a:solidFill>
                <a:schemeClr val="tx1"/>
              </a:solidFill>
              <a:latin typeface="MS PGothic" panose="020B0600070205080204" pitchFamily="34" charset="-128"/>
              <a:ea typeface="MS PGothic" panose="020B0600070205080204" pitchFamily="34" charset="-128"/>
            </a:endParaRPr>
          </a:p>
          <a:p>
            <a:pPr algn="ctr"/>
            <a:endParaRPr kumimoji="1" lang="ja-JP" altLang="en-US" sz="1600">
              <a:solidFill>
                <a:schemeClr val="tx1"/>
              </a:solidFill>
              <a:latin typeface="MS PGothic" panose="020B0600070205080204" pitchFamily="34" charset="-128"/>
              <a:ea typeface="MS PGothic" panose="020B0600070205080204" pitchFamily="34" charset="-128"/>
            </a:endParaRPr>
          </a:p>
        </p:txBody>
      </p:sp>
      <p:sp>
        <p:nvSpPr>
          <p:cNvPr id="8" name="テキスト ボックス 7">
            <a:extLst>
              <a:ext uri="{FF2B5EF4-FFF2-40B4-BE49-F238E27FC236}">
                <a16:creationId xmlns:a16="http://schemas.microsoft.com/office/drawing/2014/main" id="{62512A06-79D6-1C43-35F1-74A05B7F6D68}"/>
              </a:ext>
            </a:extLst>
          </p:cNvPr>
          <p:cNvSpPr txBox="1"/>
          <p:nvPr/>
        </p:nvSpPr>
        <p:spPr>
          <a:xfrm>
            <a:off x="1244561" y="5769603"/>
            <a:ext cx="3041217" cy="707886"/>
          </a:xfrm>
          <a:prstGeom prst="rect">
            <a:avLst/>
          </a:prstGeom>
          <a:noFill/>
        </p:spPr>
        <p:txBody>
          <a:bodyPr wrap="none" rtlCol="0">
            <a:spAutoFit/>
          </a:bodyPr>
          <a:lstStyle/>
          <a:p>
            <a:pPr algn="ctr"/>
            <a:r>
              <a:rPr kumimoji="1" lang="ja-JP" altLang="en-US" sz="2000"/>
              <a:t>テストケースとソースコード</a:t>
            </a:r>
            <a:endParaRPr kumimoji="1" lang="en-US" altLang="ja-JP" sz="2000" dirty="0"/>
          </a:p>
          <a:p>
            <a:pPr algn="ctr"/>
            <a:r>
              <a:rPr kumimoji="1" lang="ja-JP" altLang="en-US" sz="2000"/>
              <a:t>の依存関係</a:t>
            </a:r>
          </a:p>
        </p:txBody>
      </p:sp>
      <p:sp>
        <p:nvSpPr>
          <p:cNvPr id="9" name="テキスト ボックス 8">
            <a:extLst>
              <a:ext uri="{FF2B5EF4-FFF2-40B4-BE49-F238E27FC236}">
                <a16:creationId xmlns:a16="http://schemas.microsoft.com/office/drawing/2014/main" id="{B5EF4041-C9DD-33E6-2338-20AA55593334}"/>
              </a:ext>
            </a:extLst>
          </p:cNvPr>
          <p:cNvSpPr txBox="1"/>
          <p:nvPr/>
        </p:nvSpPr>
        <p:spPr>
          <a:xfrm>
            <a:off x="4559764" y="5769603"/>
            <a:ext cx="3038011" cy="400110"/>
          </a:xfrm>
          <a:prstGeom prst="rect">
            <a:avLst/>
          </a:prstGeom>
          <a:noFill/>
        </p:spPr>
        <p:txBody>
          <a:bodyPr wrap="none" rtlCol="0">
            <a:spAutoFit/>
          </a:bodyPr>
          <a:lstStyle/>
          <a:p>
            <a:r>
              <a:rPr kumimoji="1" lang="ja-JP" altLang="en-US" sz="2000"/>
              <a:t>フィールド変数</a:t>
            </a:r>
            <a:r>
              <a:rPr lang="ja-JP" altLang="en-US" sz="2000"/>
              <a:t>の依存関係</a:t>
            </a:r>
            <a:endParaRPr kumimoji="1" lang="ja-JP" altLang="en-US" sz="2000"/>
          </a:p>
        </p:txBody>
      </p:sp>
    </p:spTree>
    <p:extLst>
      <p:ext uri="{BB962C8B-B14F-4D97-AF65-F5344CB8AC3E}">
        <p14:creationId xmlns:p14="http://schemas.microsoft.com/office/powerpoint/2010/main" val="2769153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748C2-C4A8-82E3-CBDE-6A5F04687A0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E975FE3-2D09-F5F1-D4D4-54527A63A751}"/>
              </a:ext>
            </a:extLst>
          </p:cNvPr>
          <p:cNvSpPr>
            <a:spLocks noGrp="1"/>
          </p:cNvSpPr>
          <p:nvPr>
            <p:ph type="title"/>
          </p:nvPr>
        </p:nvSpPr>
        <p:spPr/>
        <p:txBody>
          <a:bodyPr/>
          <a:lstStyle/>
          <a:p>
            <a:r>
              <a:rPr kumimoji="1" lang="ja-JP" altLang="en-US"/>
              <a:t>評価実験</a:t>
            </a:r>
          </a:p>
        </p:txBody>
      </p:sp>
      <p:sp>
        <p:nvSpPr>
          <p:cNvPr id="3" name="コンテンツ プレースホルダー 2">
            <a:extLst>
              <a:ext uri="{FF2B5EF4-FFF2-40B4-BE49-F238E27FC236}">
                <a16:creationId xmlns:a16="http://schemas.microsoft.com/office/drawing/2014/main" id="{CDE3B1BA-DF3A-C6F6-8237-BBF1AC2B32E2}"/>
              </a:ext>
            </a:extLst>
          </p:cNvPr>
          <p:cNvSpPr>
            <a:spLocks noGrp="1"/>
          </p:cNvSpPr>
          <p:nvPr>
            <p:ph idx="1"/>
          </p:nvPr>
        </p:nvSpPr>
        <p:spPr/>
        <p:txBody>
          <a:bodyPr/>
          <a:lstStyle/>
          <a:p>
            <a:r>
              <a:rPr lang="en-US" altLang="ja-JP" sz="2800" dirty="0"/>
              <a:t>RQ1:</a:t>
            </a:r>
            <a:r>
              <a:rPr lang="ja-JP" altLang="en-US" sz="2800"/>
              <a:t>提案手法は既存手法</a:t>
            </a:r>
            <a:r>
              <a:rPr lang="en-US" altLang="ja-JP" sz="2800" dirty="0" err="1"/>
              <a:t>Ekstazi</a:t>
            </a:r>
            <a:r>
              <a:rPr lang="ja-JP" altLang="en-US" sz="2800"/>
              <a:t>を上回るか？</a:t>
            </a:r>
            <a:endParaRPr lang="en-US" altLang="ja-JP" sz="2800" dirty="0"/>
          </a:p>
          <a:p>
            <a:endParaRPr lang="en-US" altLang="ja-JP" sz="2800" dirty="0"/>
          </a:p>
          <a:p>
            <a:r>
              <a:rPr lang="en-US" altLang="ja-JP" sz="2800" dirty="0"/>
              <a:t>RQ2</a:t>
            </a:r>
            <a:r>
              <a:rPr lang="ja-JP" altLang="en-US" sz="2800"/>
              <a:t>：提案手法の適合率はどの程度か？</a:t>
            </a:r>
            <a:endParaRPr lang="en-US" altLang="ja-JP" sz="2800" dirty="0"/>
          </a:p>
          <a:p>
            <a:endParaRPr lang="en-US" altLang="ja-JP" sz="2800" dirty="0"/>
          </a:p>
          <a:p>
            <a:r>
              <a:rPr lang="en-US" altLang="ja-JP" sz="2800" dirty="0">
                <a:solidFill>
                  <a:schemeClr val="bg2"/>
                </a:solidFill>
              </a:rPr>
              <a:t>RQ3</a:t>
            </a:r>
            <a:r>
              <a:rPr lang="ja-JP" altLang="en-US" sz="2800">
                <a:solidFill>
                  <a:schemeClr val="bg2"/>
                </a:solidFill>
              </a:rPr>
              <a:t>：提案手法が有用に働くプロジェクトの特徴は何か？</a:t>
            </a:r>
            <a:endParaRPr lang="en-US" altLang="ja-JP" sz="2000" dirty="0">
              <a:solidFill>
                <a:schemeClr val="bg2"/>
              </a:solidFill>
            </a:endParaRPr>
          </a:p>
          <a:p>
            <a:pPr lvl="2"/>
            <a:endParaRPr lang="en-US" altLang="ja-JP" sz="2000" dirty="0"/>
          </a:p>
          <a:p>
            <a:pPr marL="914400" lvl="2" indent="0">
              <a:buNone/>
            </a:pPr>
            <a:endParaRPr kumimoji="1" lang="en-US" altLang="ja-JP" sz="2000" dirty="0"/>
          </a:p>
        </p:txBody>
      </p:sp>
      <p:sp>
        <p:nvSpPr>
          <p:cNvPr id="5" name="スライド番号プレースホルダー 4">
            <a:extLst>
              <a:ext uri="{FF2B5EF4-FFF2-40B4-BE49-F238E27FC236}">
                <a16:creationId xmlns:a16="http://schemas.microsoft.com/office/drawing/2014/main" id="{8762753C-C7BA-897F-F0D7-91F2CDE3AAF1}"/>
              </a:ext>
            </a:extLst>
          </p:cNvPr>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dirty="0"/>
          </a:p>
        </p:txBody>
      </p:sp>
      <p:sp>
        <p:nvSpPr>
          <p:cNvPr id="6" name="日付プレースホルダー 5">
            <a:extLst>
              <a:ext uri="{FF2B5EF4-FFF2-40B4-BE49-F238E27FC236}">
                <a16:creationId xmlns:a16="http://schemas.microsoft.com/office/drawing/2014/main" id="{F921B497-2851-E06B-54B5-1412A010C035}"/>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39780818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6FD62-F6D1-22B3-E528-4098DB5734D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3251152-1C25-2515-AD96-0ED56A17DD6E}"/>
              </a:ext>
            </a:extLst>
          </p:cNvPr>
          <p:cNvSpPr>
            <a:spLocks noGrp="1"/>
          </p:cNvSpPr>
          <p:nvPr>
            <p:ph type="title"/>
          </p:nvPr>
        </p:nvSpPr>
        <p:spPr/>
        <p:txBody>
          <a:bodyPr/>
          <a:lstStyle/>
          <a:p>
            <a:r>
              <a:rPr kumimoji="1" lang="en-US" altLang="ja-JP" dirty="0"/>
              <a:t>RQ1</a:t>
            </a:r>
            <a:r>
              <a:rPr lang="en-US" altLang="ja-JP" dirty="0"/>
              <a:t>:</a:t>
            </a:r>
            <a:r>
              <a:rPr kumimoji="1" lang="ja-JP" altLang="en-US"/>
              <a:t>評価手法</a:t>
            </a:r>
          </a:p>
        </p:txBody>
      </p:sp>
      <p:sp>
        <p:nvSpPr>
          <p:cNvPr id="3" name="コンテンツ プレースホルダー 2">
            <a:extLst>
              <a:ext uri="{FF2B5EF4-FFF2-40B4-BE49-F238E27FC236}">
                <a16:creationId xmlns:a16="http://schemas.microsoft.com/office/drawing/2014/main" id="{6B2B1206-5FFC-F9F3-237B-8B0B4DBD6E81}"/>
              </a:ext>
            </a:extLst>
          </p:cNvPr>
          <p:cNvSpPr>
            <a:spLocks noGrp="1"/>
          </p:cNvSpPr>
          <p:nvPr>
            <p:ph idx="1"/>
          </p:nvPr>
        </p:nvSpPr>
        <p:spPr/>
        <p:txBody>
          <a:bodyPr/>
          <a:lstStyle/>
          <a:p>
            <a:r>
              <a:rPr lang="en-US" altLang="ja-JP" sz="2800" dirty="0"/>
              <a:t>OSS</a:t>
            </a:r>
            <a:r>
              <a:rPr lang="ja-JP" altLang="en-US" sz="2800"/>
              <a:t>の各リビジョン（</a:t>
            </a:r>
            <a:r>
              <a:rPr lang="en-US" altLang="ja-JP" sz="2800" dirty="0"/>
              <a:t>50</a:t>
            </a:r>
            <a:r>
              <a:rPr lang="ja-JP" altLang="en-US" sz="2800"/>
              <a:t>リビジョン前</a:t>
            </a:r>
            <a:r>
              <a:rPr lang="en-US" altLang="ja-JP" sz="2800" dirty="0"/>
              <a:t>〜</a:t>
            </a:r>
            <a:r>
              <a:rPr lang="ja-JP" altLang="en-US" sz="2800"/>
              <a:t>最新）に対して，提案手法を適用</a:t>
            </a:r>
            <a:endParaRPr lang="en-US" altLang="ja-JP" sz="2800" dirty="0"/>
          </a:p>
          <a:p>
            <a:pPr lvl="1"/>
            <a:r>
              <a:rPr lang="en-US" altLang="ja-JP" sz="2400" dirty="0" err="1"/>
              <a:t>Ekstazi</a:t>
            </a:r>
            <a:r>
              <a:rPr lang="ja-JP" altLang="en-US" sz="2400"/>
              <a:t>と比較し，有用性を評価</a:t>
            </a:r>
            <a:endParaRPr lang="en-US" altLang="ja-JP" sz="2400" dirty="0"/>
          </a:p>
          <a:p>
            <a:pPr lvl="1"/>
            <a:endParaRPr lang="en-US" altLang="ja-JP" sz="2400" dirty="0"/>
          </a:p>
          <a:p>
            <a:r>
              <a:rPr lang="ja-JP" altLang="en-US" sz="2800"/>
              <a:t>評価項目</a:t>
            </a:r>
            <a:endParaRPr lang="en-US" altLang="ja-JP" sz="2800" dirty="0"/>
          </a:p>
          <a:p>
            <a:pPr lvl="1"/>
            <a:r>
              <a:rPr kumimoji="1" lang="ja-JP" altLang="en-US" sz="2400"/>
              <a:t>テストケース数の削減率</a:t>
            </a:r>
            <a:r>
              <a:rPr lang="en-US" altLang="ja-JP" sz="2400" dirty="0"/>
              <a:t> </a:t>
            </a:r>
          </a:p>
          <a:p>
            <a:pPr lvl="1"/>
            <a:r>
              <a:rPr lang="ja-JP" altLang="en-US" sz="2400" u="sng"/>
              <a:t>エンドツーエンド時間</a:t>
            </a:r>
            <a:r>
              <a:rPr lang="ja-JP" altLang="en-US" sz="2400"/>
              <a:t>の削減率</a:t>
            </a:r>
            <a:endParaRPr lang="en-US" altLang="ja-JP" sz="2000" dirty="0"/>
          </a:p>
          <a:p>
            <a:pPr lvl="2"/>
            <a:endParaRPr lang="en-US" altLang="ja-JP" sz="2000" dirty="0"/>
          </a:p>
          <a:p>
            <a:pPr marL="914400" lvl="2" indent="0">
              <a:buNone/>
            </a:pPr>
            <a:endParaRPr kumimoji="1" lang="en-US" altLang="ja-JP" sz="2000" dirty="0"/>
          </a:p>
        </p:txBody>
      </p:sp>
      <p:sp>
        <p:nvSpPr>
          <p:cNvPr id="5" name="スライド番号プレースホルダー 4">
            <a:extLst>
              <a:ext uri="{FF2B5EF4-FFF2-40B4-BE49-F238E27FC236}">
                <a16:creationId xmlns:a16="http://schemas.microsoft.com/office/drawing/2014/main" id="{B503E1FC-C6CD-3D51-8562-A411CE4A2CC3}"/>
              </a:ext>
            </a:extLst>
          </p:cNvPr>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dirty="0"/>
          </a:p>
        </p:txBody>
      </p:sp>
      <p:sp>
        <p:nvSpPr>
          <p:cNvPr id="6" name="日付プレースホルダー 5">
            <a:extLst>
              <a:ext uri="{FF2B5EF4-FFF2-40B4-BE49-F238E27FC236}">
                <a16:creationId xmlns:a16="http://schemas.microsoft.com/office/drawing/2014/main" id="{A640A87F-1D10-769B-1F92-E38708F930FB}"/>
              </a:ext>
            </a:extLst>
          </p:cNvPr>
          <p:cNvSpPr>
            <a:spLocks noGrp="1"/>
          </p:cNvSpPr>
          <p:nvPr>
            <p:ph type="dt" sz="half" idx="10"/>
          </p:nvPr>
        </p:nvSpPr>
        <p:spPr/>
        <p:txBody>
          <a:bodyPr/>
          <a:lstStyle/>
          <a:p>
            <a:pPr>
              <a:defRPr/>
            </a:pPr>
            <a:r>
              <a:rPr lang="en-US" altLang="ja-JP"/>
              <a:t>2024/2/8</a:t>
            </a:r>
            <a:endParaRPr lang="en-US" altLang="ja-JP" dirty="0"/>
          </a:p>
        </p:txBody>
      </p:sp>
      <p:sp>
        <p:nvSpPr>
          <p:cNvPr id="4" name="四角形吹き出し 3">
            <a:extLst>
              <a:ext uri="{FF2B5EF4-FFF2-40B4-BE49-F238E27FC236}">
                <a16:creationId xmlns:a16="http://schemas.microsoft.com/office/drawing/2014/main" id="{A3E8BDBD-40C8-C8B0-8CA7-EFC7715598A8}"/>
              </a:ext>
            </a:extLst>
          </p:cNvPr>
          <p:cNvSpPr/>
          <p:nvPr/>
        </p:nvSpPr>
        <p:spPr>
          <a:xfrm>
            <a:off x="2022026" y="5125278"/>
            <a:ext cx="2987296" cy="583096"/>
          </a:xfrm>
          <a:prstGeom prst="wedgeRectCallout">
            <a:avLst>
              <a:gd name="adj1" fmla="val -34052"/>
              <a:gd name="adj2" fmla="val -9886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a:solidFill>
                  <a:schemeClr val="tx1"/>
                </a:solidFill>
                <a:latin typeface="MS PGothic" panose="020B0600070205080204" pitchFamily="34" charset="-128"/>
                <a:ea typeface="MS PGothic" panose="020B0600070205080204" pitchFamily="34" charset="-128"/>
              </a:rPr>
              <a:t>テスト実行及びテスト選択が費やす時間の合計</a:t>
            </a:r>
          </a:p>
        </p:txBody>
      </p:sp>
    </p:spTree>
    <p:extLst>
      <p:ext uri="{BB962C8B-B14F-4D97-AF65-F5344CB8AC3E}">
        <p14:creationId xmlns:p14="http://schemas.microsoft.com/office/powerpoint/2010/main" val="400564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557EF-540A-3BD3-BBED-F36A1B8D6F3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5751DB4-E44D-14E0-5B27-9090067E01B6}"/>
              </a:ext>
            </a:extLst>
          </p:cNvPr>
          <p:cNvSpPr>
            <a:spLocks noGrp="1"/>
          </p:cNvSpPr>
          <p:nvPr>
            <p:ph type="title"/>
          </p:nvPr>
        </p:nvSpPr>
        <p:spPr/>
        <p:txBody>
          <a:bodyPr/>
          <a:lstStyle/>
          <a:p>
            <a:r>
              <a:rPr kumimoji="1" lang="ja-JP" altLang="en-US"/>
              <a:t>評価対象</a:t>
            </a:r>
          </a:p>
        </p:txBody>
      </p:sp>
      <p:graphicFrame>
        <p:nvGraphicFramePr>
          <p:cNvPr id="5" name="表 5">
            <a:extLst>
              <a:ext uri="{FF2B5EF4-FFF2-40B4-BE49-F238E27FC236}">
                <a16:creationId xmlns:a16="http://schemas.microsoft.com/office/drawing/2014/main" id="{2E81CD24-3A72-798A-5CD0-9E4DB11C17D4}"/>
              </a:ext>
            </a:extLst>
          </p:cNvPr>
          <p:cNvGraphicFramePr>
            <a:graphicFrameLocks noGrp="1"/>
          </p:cNvGraphicFramePr>
          <p:nvPr>
            <p:ph idx="1"/>
            <p:extLst>
              <p:ext uri="{D42A27DB-BD31-4B8C-83A1-F6EECF244321}">
                <p14:modId xmlns:p14="http://schemas.microsoft.com/office/powerpoint/2010/main" val="1518365014"/>
              </p:ext>
            </p:extLst>
          </p:nvPr>
        </p:nvGraphicFramePr>
        <p:xfrm>
          <a:off x="395287" y="1704976"/>
          <a:ext cx="8092190" cy="4781799"/>
        </p:xfrm>
        <a:graphic>
          <a:graphicData uri="http://schemas.openxmlformats.org/drawingml/2006/table">
            <a:tbl>
              <a:tblPr firstRow="1" bandRow="1">
                <a:tableStyleId>{B301B821-A1FF-4177-AEE7-76D212191A09}</a:tableStyleId>
              </a:tblPr>
              <a:tblGrid>
                <a:gridCol w="1618438">
                  <a:extLst>
                    <a:ext uri="{9D8B030D-6E8A-4147-A177-3AD203B41FA5}">
                      <a16:colId xmlns:a16="http://schemas.microsoft.com/office/drawing/2014/main" val="2674229825"/>
                    </a:ext>
                  </a:extLst>
                </a:gridCol>
                <a:gridCol w="1618438">
                  <a:extLst>
                    <a:ext uri="{9D8B030D-6E8A-4147-A177-3AD203B41FA5}">
                      <a16:colId xmlns:a16="http://schemas.microsoft.com/office/drawing/2014/main" val="3992332093"/>
                    </a:ext>
                  </a:extLst>
                </a:gridCol>
                <a:gridCol w="1618438">
                  <a:extLst>
                    <a:ext uri="{9D8B030D-6E8A-4147-A177-3AD203B41FA5}">
                      <a16:colId xmlns:a16="http://schemas.microsoft.com/office/drawing/2014/main" val="1733672708"/>
                    </a:ext>
                  </a:extLst>
                </a:gridCol>
                <a:gridCol w="1618438">
                  <a:extLst>
                    <a:ext uri="{9D8B030D-6E8A-4147-A177-3AD203B41FA5}">
                      <a16:colId xmlns:a16="http://schemas.microsoft.com/office/drawing/2014/main" val="2494721727"/>
                    </a:ext>
                  </a:extLst>
                </a:gridCol>
                <a:gridCol w="1618438">
                  <a:extLst>
                    <a:ext uri="{9D8B030D-6E8A-4147-A177-3AD203B41FA5}">
                      <a16:colId xmlns:a16="http://schemas.microsoft.com/office/drawing/2014/main" val="646038424"/>
                    </a:ext>
                  </a:extLst>
                </a:gridCol>
              </a:tblGrid>
              <a:tr h="642293">
                <a:tc>
                  <a:txBody>
                    <a:bodyPr/>
                    <a:lstStyle/>
                    <a:p>
                      <a:r>
                        <a:rPr kumimoji="1" lang="ja-JP" altLang="en-US" b="0">
                          <a:solidFill>
                            <a:schemeClr val="tx1"/>
                          </a:solidFill>
                          <a:latin typeface="MS PGothic" panose="020B0600070205080204" pitchFamily="34" charset="-128"/>
                          <a:ea typeface="MS PGothic" panose="020B0600070205080204" pitchFamily="34" charset="-128"/>
                        </a:rPr>
                        <a:t>プロジェクト</a:t>
                      </a: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リビジョン数</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テスト数</a:t>
                      </a: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論理</a:t>
                      </a:r>
                      <a:r>
                        <a:rPr kumimoji="1" lang="en-US" altLang="ja-JP" b="0" dirty="0">
                          <a:solidFill>
                            <a:schemeClr val="tx1"/>
                          </a:solidFill>
                          <a:latin typeface="MS PGothic" panose="020B0600070205080204" pitchFamily="34" charset="-128"/>
                          <a:ea typeface="MS PGothic" panose="020B0600070205080204" pitchFamily="34" charset="-128"/>
                        </a:rPr>
                        <a:t>LOC</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平均テスト実行時間</a:t>
                      </a:r>
                      <a:r>
                        <a:rPr kumimoji="1" lang="en-US" altLang="ja-JP" b="0" dirty="0">
                          <a:solidFill>
                            <a:schemeClr val="tx1"/>
                          </a:solidFill>
                          <a:latin typeface="MS PGothic" panose="020B0600070205080204" pitchFamily="34" charset="-128"/>
                          <a:ea typeface="MS PGothic" panose="020B0600070205080204" pitchFamily="34" charset="-128"/>
                        </a:rPr>
                        <a:t>[s]</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594259685"/>
                  </a:ext>
                </a:extLst>
              </a:tr>
              <a:tr h="575841">
                <a:tc>
                  <a:txBody>
                    <a:bodyPr/>
                    <a:lstStyle/>
                    <a:p>
                      <a:pPr algn="l"/>
                      <a:r>
                        <a:rPr kumimoji="1" lang="en-US" altLang="ja-JP" dirty="0">
                          <a:solidFill>
                            <a:schemeClr val="tx1"/>
                          </a:solidFill>
                          <a:latin typeface="MS PGothic" panose="020B0600070205080204" pitchFamily="34" charset="-128"/>
                          <a:ea typeface="MS PGothic" panose="020B0600070205080204" pitchFamily="34" charset="-128"/>
                        </a:rPr>
                        <a:t>commons-cli</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50</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432</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6203</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13.25</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138228577"/>
                  </a:ext>
                </a:extLst>
              </a:tr>
              <a:tr h="642293">
                <a:tc>
                  <a:txBody>
                    <a:bodyPr/>
                    <a:lstStyle/>
                    <a:p>
                      <a:pPr algn="l"/>
                      <a:r>
                        <a:rPr kumimoji="1" lang="en-US" altLang="ja-JP" dirty="0" err="1">
                          <a:solidFill>
                            <a:schemeClr val="tx1"/>
                          </a:solidFill>
                          <a:latin typeface="MS PGothic" panose="020B0600070205080204" pitchFamily="34" charset="-128"/>
                          <a:ea typeface="MS PGothic" panose="020B0600070205080204" pitchFamily="34" charset="-128"/>
                        </a:rPr>
                        <a:t>hilbert</a:t>
                      </a:r>
                      <a:r>
                        <a:rPr kumimoji="1" lang="en-US" altLang="ja-JP" dirty="0">
                          <a:solidFill>
                            <a:schemeClr val="tx1"/>
                          </a:solidFill>
                          <a:latin typeface="MS PGothic" panose="020B0600070205080204" pitchFamily="34" charset="-128"/>
                          <a:ea typeface="MS PGothic" panose="020B0600070205080204" pitchFamily="34" charset="-128"/>
                        </a:rPr>
                        <a:t>-curve</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24</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59</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8283</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14.65</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89136738"/>
                  </a:ext>
                </a:extLst>
              </a:tr>
              <a:tr h="575841">
                <a:tc>
                  <a:txBody>
                    <a:bodyPr/>
                    <a:lstStyle/>
                    <a:p>
                      <a:pPr algn="l"/>
                      <a:r>
                        <a:rPr kumimoji="1" lang="en-US" altLang="ja-JP" dirty="0">
                          <a:solidFill>
                            <a:schemeClr val="tx1"/>
                          </a:solidFill>
                          <a:latin typeface="MS PGothic" panose="020B0600070205080204" pitchFamily="34" charset="-128"/>
                          <a:ea typeface="MS PGothic" panose="020B0600070205080204" pitchFamily="34" charset="-128"/>
                        </a:rPr>
                        <a:t>commons-</a:t>
                      </a:r>
                      <a:r>
                        <a:rPr kumimoji="1" lang="en-US" altLang="ja-JP" dirty="0" err="1">
                          <a:solidFill>
                            <a:schemeClr val="tx1"/>
                          </a:solidFill>
                          <a:latin typeface="MS PGothic" panose="020B0600070205080204" pitchFamily="34" charset="-128"/>
                          <a:ea typeface="MS PGothic" panose="020B0600070205080204" pitchFamily="34" charset="-128"/>
                        </a:rPr>
                        <a:t>jxpath</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33</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411</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24927</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18.77</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523333284"/>
                  </a:ext>
                </a:extLst>
              </a:tr>
              <a:tr h="553769">
                <a:tc>
                  <a:txBody>
                    <a:bodyPr/>
                    <a:lstStyle/>
                    <a:p>
                      <a:pPr algn="l"/>
                      <a:r>
                        <a:rPr kumimoji="1" lang="en-US" altLang="ja-JP" dirty="0" err="1">
                          <a:solidFill>
                            <a:schemeClr val="tx1"/>
                          </a:solidFill>
                          <a:latin typeface="MS PGothic" panose="020B0600070205080204" pitchFamily="34" charset="-128"/>
                          <a:ea typeface="MS PGothic" panose="020B0600070205080204" pitchFamily="34" charset="-128"/>
                        </a:rPr>
                        <a:t>jacksonXML</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22</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334</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15638</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19.73</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328062806"/>
                  </a:ext>
                </a:extLst>
              </a:tr>
              <a:tr h="575841">
                <a:tc>
                  <a:txBody>
                    <a:bodyPr/>
                    <a:lstStyle/>
                    <a:p>
                      <a:r>
                        <a:rPr kumimoji="1" lang="en-US" altLang="ja-JP" dirty="0" err="1">
                          <a:solidFill>
                            <a:schemeClr val="tx1"/>
                          </a:solidFill>
                          <a:latin typeface="MS PGothic" panose="020B0600070205080204" pitchFamily="34" charset="-128"/>
                          <a:ea typeface="MS PGothic" panose="020B0600070205080204" pitchFamily="34" charset="-128"/>
                        </a:rPr>
                        <a:t>jitwatch</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13</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251</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58939</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latin typeface="MS PGothic" panose="020B0600070205080204" pitchFamily="34" charset="-128"/>
                          <a:ea typeface="MS PGothic" panose="020B0600070205080204" pitchFamily="34" charset="-128"/>
                        </a:rPr>
                        <a:t>38.91</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605871937"/>
                  </a:ext>
                </a:extLst>
              </a:tr>
              <a:tr h="575841">
                <a:tc>
                  <a:txBody>
                    <a:bodyPr/>
                    <a:lstStyle/>
                    <a:p>
                      <a:pPr algn="l"/>
                      <a:r>
                        <a:rPr kumimoji="1" lang="en-US" altLang="ja-JP" dirty="0" err="1">
                          <a:solidFill>
                            <a:schemeClr val="tx1"/>
                          </a:solidFill>
                          <a:latin typeface="MS PGothic" panose="020B0600070205080204" pitchFamily="34" charset="-128"/>
                          <a:ea typeface="MS PGothic" panose="020B0600070205080204" pitchFamily="34" charset="-128"/>
                        </a:rPr>
                        <a:t>NuProcess</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20</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22</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4965</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65</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805386037"/>
                  </a:ext>
                </a:extLst>
              </a:tr>
              <a:tr h="575841">
                <a:tc>
                  <a:txBody>
                    <a:bodyPr/>
                    <a:lstStyle/>
                    <a:p>
                      <a:r>
                        <a:rPr kumimoji="1" lang="en-US" altLang="ja-JP" dirty="0">
                          <a:solidFill>
                            <a:schemeClr val="tx1"/>
                          </a:solidFill>
                          <a:latin typeface="MS PGothic" panose="020B0600070205080204" pitchFamily="34" charset="-128"/>
                          <a:ea typeface="MS PGothic" panose="020B0600070205080204" pitchFamily="34" charset="-128"/>
                        </a:rPr>
                        <a:t>commons-net</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50</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309</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28305</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124</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077221342"/>
                  </a:ext>
                </a:extLst>
              </a:tr>
            </a:tbl>
          </a:graphicData>
        </a:graphic>
      </p:graphicFrame>
      <p:sp>
        <p:nvSpPr>
          <p:cNvPr id="3" name="スライド番号プレースホルダー 2">
            <a:extLst>
              <a:ext uri="{FF2B5EF4-FFF2-40B4-BE49-F238E27FC236}">
                <a16:creationId xmlns:a16="http://schemas.microsoft.com/office/drawing/2014/main" id="{C279A207-3E74-4B80-2A9C-1C38A2A9161D}"/>
              </a:ext>
            </a:extLst>
          </p:cNvPr>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dirty="0"/>
          </a:p>
        </p:txBody>
      </p:sp>
      <p:sp>
        <p:nvSpPr>
          <p:cNvPr id="6" name="日付プレースホルダー 5">
            <a:extLst>
              <a:ext uri="{FF2B5EF4-FFF2-40B4-BE49-F238E27FC236}">
                <a16:creationId xmlns:a16="http://schemas.microsoft.com/office/drawing/2014/main" id="{D4B17C14-24AB-2933-F8AC-245F6B0C9B1E}"/>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1709359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E9312-C296-6C7D-D590-9044355D9D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B76C2FD-BBBB-A2E4-A2F9-B05F6D113BFF}"/>
              </a:ext>
            </a:extLst>
          </p:cNvPr>
          <p:cNvSpPr>
            <a:spLocks noGrp="1"/>
          </p:cNvSpPr>
          <p:nvPr>
            <p:ph type="title"/>
          </p:nvPr>
        </p:nvSpPr>
        <p:spPr/>
        <p:txBody>
          <a:bodyPr/>
          <a:lstStyle/>
          <a:p>
            <a:r>
              <a:rPr kumimoji="1" lang="en-US" altLang="ja-JP" dirty="0"/>
              <a:t>RQ1</a:t>
            </a:r>
            <a:r>
              <a:rPr kumimoji="1" lang="ja-JP" altLang="en-US"/>
              <a:t>：結果</a:t>
            </a:r>
          </a:p>
        </p:txBody>
      </p:sp>
      <p:sp>
        <p:nvSpPr>
          <p:cNvPr id="5" name="スライド番号プレースホルダー 4">
            <a:extLst>
              <a:ext uri="{FF2B5EF4-FFF2-40B4-BE49-F238E27FC236}">
                <a16:creationId xmlns:a16="http://schemas.microsoft.com/office/drawing/2014/main" id="{A01435BA-CC83-20C7-2932-ADF46840376C}"/>
              </a:ext>
            </a:extLst>
          </p:cNvPr>
          <p:cNvSpPr>
            <a:spLocks noGrp="1"/>
          </p:cNvSpPr>
          <p:nvPr>
            <p:ph type="sldNum" sz="quarter" idx="12"/>
          </p:nvPr>
        </p:nvSpPr>
        <p:spPr/>
        <p:txBody>
          <a:bodyPr/>
          <a:lstStyle/>
          <a:p>
            <a:pPr>
              <a:defRPr/>
            </a:pPr>
            <a:fld id="{B12562F3-4A2F-4E07-B7D3-3E764FB0DEC6}" type="slidenum">
              <a:rPr lang="en-US" altLang="ja-JP" smtClean="0"/>
              <a:pPr>
                <a:defRPr/>
              </a:pPr>
              <a:t>24</a:t>
            </a:fld>
            <a:endParaRPr lang="en-US" altLang="ja-JP" dirty="0"/>
          </a:p>
        </p:txBody>
      </p:sp>
      <p:sp>
        <p:nvSpPr>
          <p:cNvPr id="6" name="日付プレースホルダー 5">
            <a:extLst>
              <a:ext uri="{FF2B5EF4-FFF2-40B4-BE49-F238E27FC236}">
                <a16:creationId xmlns:a16="http://schemas.microsoft.com/office/drawing/2014/main" id="{FE1E5923-A16A-86FD-55AC-5C793C4043EE}"/>
              </a:ext>
            </a:extLst>
          </p:cNvPr>
          <p:cNvSpPr>
            <a:spLocks noGrp="1"/>
          </p:cNvSpPr>
          <p:nvPr>
            <p:ph type="dt" sz="half" idx="10"/>
          </p:nvPr>
        </p:nvSpPr>
        <p:spPr/>
        <p:txBody>
          <a:bodyPr/>
          <a:lstStyle/>
          <a:p>
            <a:pPr>
              <a:defRPr/>
            </a:pPr>
            <a:r>
              <a:rPr lang="en-US" altLang="ja-JP"/>
              <a:t>2024/2/8</a:t>
            </a:r>
            <a:endParaRPr lang="en-US" altLang="ja-JP" dirty="0"/>
          </a:p>
        </p:txBody>
      </p:sp>
      <p:graphicFrame>
        <p:nvGraphicFramePr>
          <p:cNvPr id="9" name="表 5">
            <a:extLst>
              <a:ext uri="{FF2B5EF4-FFF2-40B4-BE49-F238E27FC236}">
                <a16:creationId xmlns:a16="http://schemas.microsoft.com/office/drawing/2014/main" id="{B00E46BB-C8A5-CED1-A380-D20DDDECFB2C}"/>
              </a:ext>
            </a:extLst>
          </p:cNvPr>
          <p:cNvGraphicFramePr>
            <a:graphicFrameLocks noGrp="1"/>
          </p:cNvGraphicFramePr>
          <p:nvPr>
            <p:ph idx="1"/>
            <p:extLst>
              <p:ext uri="{D42A27DB-BD31-4B8C-83A1-F6EECF244321}">
                <p14:modId xmlns:p14="http://schemas.microsoft.com/office/powerpoint/2010/main" val="1281840183"/>
              </p:ext>
            </p:extLst>
          </p:nvPr>
        </p:nvGraphicFramePr>
        <p:xfrm>
          <a:off x="457198" y="1625986"/>
          <a:ext cx="8218490" cy="4455948"/>
        </p:xfrm>
        <a:graphic>
          <a:graphicData uri="http://schemas.openxmlformats.org/drawingml/2006/table">
            <a:tbl>
              <a:tblPr firstRow="1" bandRow="1">
                <a:tableStyleId>{B301B821-A1FF-4177-AEE7-76D212191A09}</a:tableStyleId>
              </a:tblPr>
              <a:tblGrid>
                <a:gridCol w="1643698">
                  <a:extLst>
                    <a:ext uri="{9D8B030D-6E8A-4147-A177-3AD203B41FA5}">
                      <a16:colId xmlns:a16="http://schemas.microsoft.com/office/drawing/2014/main" val="2674229825"/>
                    </a:ext>
                  </a:extLst>
                </a:gridCol>
                <a:gridCol w="1643698">
                  <a:extLst>
                    <a:ext uri="{9D8B030D-6E8A-4147-A177-3AD203B41FA5}">
                      <a16:colId xmlns:a16="http://schemas.microsoft.com/office/drawing/2014/main" val="3992332093"/>
                    </a:ext>
                  </a:extLst>
                </a:gridCol>
                <a:gridCol w="1643698">
                  <a:extLst>
                    <a:ext uri="{9D8B030D-6E8A-4147-A177-3AD203B41FA5}">
                      <a16:colId xmlns:a16="http://schemas.microsoft.com/office/drawing/2014/main" val="1866852925"/>
                    </a:ext>
                  </a:extLst>
                </a:gridCol>
                <a:gridCol w="1643698">
                  <a:extLst>
                    <a:ext uri="{9D8B030D-6E8A-4147-A177-3AD203B41FA5}">
                      <a16:colId xmlns:a16="http://schemas.microsoft.com/office/drawing/2014/main" val="1733672708"/>
                    </a:ext>
                  </a:extLst>
                </a:gridCol>
                <a:gridCol w="1643698">
                  <a:extLst>
                    <a:ext uri="{9D8B030D-6E8A-4147-A177-3AD203B41FA5}">
                      <a16:colId xmlns:a16="http://schemas.microsoft.com/office/drawing/2014/main" val="2494721727"/>
                    </a:ext>
                  </a:extLst>
                </a:gridCol>
              </a:tblGrid>
              <a:tr h="468338">
                <a:tc rowSpan="2">
                  <a:txBody>
                    <a:bodyPr/>
                    <a:lstStyle/>
                    <a:p>
                      <a:r>
                        <a:rPr kumimoji="1" lang="ja-JP" altLang="en-US" b="0">
                          <a:solidFill>
                            <a:schemeClr val="tx1"/>
                          </a:solidFill>
                          <a:latin typeface="MS PGothic" panose="020B0600070205080204" pitchFamily="34" charset="-128"/>
                          <a:ea typeface="MS PGothic" panose="020B0600070205080204" pitchFamily="34" charset="-128"/>
                        </a:rPr>
                        <a:t>プロジェクト</a:t>
                      </a:r>
                      <a:endParaRPr kumimoji="1" lang="en-US" altLang="ja-JP" b="0" dirty="0">
                        <a:solidFill>
                          <a:schemeClr val="tx1"/>
                        </a:solidFill>
                        <a:latin typeface="MS PGothic" panose="020B0600070205080204" pitchFamily="34" charset="-128"/>
                        <a:ea typeface="MS PGothic" panose="020B0600070205080204" pitchFamily="34" charset="-128"/>
                      </a:endParaRPr>
                    </a:p>
                  </a:txBody>
                  <a:tcPr/>
                </a:tc>
                <a:tc gridSpan="2">
                  <a:txBody>
                    <a:bodyPr/>
                    <a:lstStyle/>
                    <a:p>
                      <a:r>
                        <a:rPr kumimoji="1" lang="ja-JP" altLang="en-US" b="0">
                          <a:solidFill>
                            <a:schemeClr val="tx1"/>
                          </a:solidFill>
                          <a:latin typeface="MS PGothic" panose="020B0600070205080204" pitchFamily="34" charset="-128"/>
                          <a:ea typeface="MS PGothic" panose="020B0600070205080204" pitchFamily="34" charset="-128"/>
                        </a:rPr>
                        <a:t>テスト数削減率</a:t>
                      </a:r>
                      <a:r>
                        <a:rPr kumimoji="1" lang="en-US" altLang="ja-JP" b="0" dirty="0">
                          <a:solidFill>
                            <a:schemeClr val="tx1"/>
                          </a:solidFill>
                          <a:latin typeface="MS PGothic" panose="020B0600070205080204" pitchFamily="34" charset="-128"/>
                          <a:ea typeface="MS PGothic" panose="020B0600070205080204" pitchFamily="34" charset="-128"/>
                        </a:rPr>
                        <a:t>[%]</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solidFill>
                          <a:latin typeface="MS PGothic" panose="020B0600070205080204" pitchFamily="34" charset="-128"/>
                          <a:ea typeface="MS PGothic" panose="020B0600070205080204" pitchFamily="34" charset="-128"/>
                        </a:rPr>
                        <a:t>クラス数</a:t>
                      </a:r>
                    </a:p>
                    <a:p>
                      <a:endParaRPr kumimoji="1" lang="ja-JP" altLang="en-US">
                        <a:solidFill>
                          <a:schemeClr val="bg1"/>
                        </a:solidFill>
                        <a:latin typeface="MS PGothic" panose="020B0600070205080204" pitchFamily="34" charset="-128"/>
                        <a:ea typeface="MS PGothic" panose="020B0600070205080204" pitchFamily="34" charset="-128"/>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エンドツーエンド時間削減率</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a:solidFill>
                          <a:schemeClr val="tx1"/>
                        </a:solidFill>
                        <a:latin typeface="MS PGothic" panose="020B0600070205080204" pitchFamily="34" charset="-128"/>
                        <a:ea typeface="MS PGothic" panose="020B0600070205080204" pitchFamily="34" charset="-128"/>
                      </a:endParaRPr>
                    </a:p>
                  </a:txBody>
                  <a:tcPr/>
                </a:tc>
                <a:tc h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594259685"/>
                  </a:ext>
                </a:extLst>
              </a:tr>
              <a:tr h="267622">
                <a:tc v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158992937"/>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commons-cli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67.42</a:t>
                      </a:r>
                    </a:p>
                  </a:txBody>
                  <a:tcPr anchor="ctr"/>
                </a:tc>
                <a:tc>
                  <a:txBody>
                    <a:bodyPr/>
                    <a:lstStyle/>
                    <a:p>
                      <a:pPr algn="r"/>
                      <a:r>
                        <a:rPr lang="en-US" altLang="ja-JP">
                          <a:latin typeface="MS PGothic" panose="020B0600070205080204" pitchFamily="34" charset="-128"/>
                          <a:ea typeface="MS PGothic" panose="020B0600070205080204" pitchFamily="34" charset="-128"/>
                        </a:rPr>
                        <a:t>-4.07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17.11</a:t>
                      </a:r>
                    </a:p>
                  </a:txBody>
                  <a:tcPr anchor="ctr"/>
                </a:tc>
                <a:extLst>
                  <a:ext uri="{0D108BD9-81ED-4DB2-BD59-A6C34878D82A}">
                    <a16:rowId xmlns:a16="http://schemas.microsoft.com/office/drawing/2014/main" val="113822857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hilbert</a:t>
                      </a:r>
                      <a:r>
                        <a:rPr kumimoji="1" lang="en-US" altLang="ja-JP" b="0" dirty="0">
                          <a:solidFill>
                            <a:schemeClr val="tx1"/>
                          </a:solidFill>
                          <a:latin typeface="MS PGothic" panose="020B0600070205080204" pitchFamily="34" charset="-128"/>
                          <a:ea typeface="MS PGothic" panose="020B0600070205080204" pitchFamily="34" charset="-128"/>
                        </a:rPr>
                        <a:t>-curve</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81.65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71.40</a:t>
                      </a:r>
                    </a:p>
                  </a:txBody>
                  <a:tcPr anchor="ctr"/>
                </a:tc>
                <a:tc>
                  <a:txBody>
                    <a:bodyPr/>
                    <a:lstStyle/>
                    <a:p>
                      <a:pPr algn="r"/>
                      <a:r>
                        <a:rPr lang="en-US" altLang="ja-JP">
                          <a:latin typeface="MS PGothic" panose="020B0600070205080204" pitchFamily="34" charset="-128"/>
                          <a:ea typeface="MS PGothic" panose="020B0600070205080204" pitchFamily="34" charset="-128"/>
                        </a:rPr>
                        <a:t>-77.07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39.93</a:t>
                      </a:r>
                    </a:p>
                  </a:txBody>
                  <a:tcPr anchor="ctr"/>
                </a:tc>
                <a:extLst>
                  <a:ext uri="{0D108BD9-81ED-4DB2-BD59-A6C34878D82A}">
                    <a16:rowId xmlns:a16="http://schemas.microsoft.com/office/drawing/2014/main" val="189136738"/>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jacksonXML</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70.54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52.70</a:t>
                      </a:r>
                    </a:p>
                  </a:txBody>
                  <a:tcPr anchor="ctr"/>
                </a:tc>
                <a:tc>
                  <a:txBody>
                    <a:bodyPr/>
                    <a:lstStyle/>
                    <a:p>
                      <a:pPr algn="r"/>
                      <a:r>
                        <a:rPr lang="en-US" altLang="ja-JP" b="1">
                          <a:latin typeface="MS PGothic" panose="020B0600070205080204" pitchFamily="34" charset="-128"/>
                          <a:ea typeface="MS PGothic" panose="020B0600070205080204" pitchFamily="34" charset="-128"/>
                        </a:rPr>
                        <a:t>-14.45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-30.47</a:t>
                      </a:r>
                    </a:p>
                  </a:txBody>
                  <a:tcPr anchor="ctr"/>
                </a:tc>
                <a:extLst>
                  <a:ext uri="{0D108BD9-81ED-4DB2-BD59-A6C34878D82A}">
                    <a16:rowId xmlns:a16="http://schemas.microsoft.com/office/drawing/2014/main" val="2523333284"/>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a:t>
                      </a:r>
                      <a:r>
                        <a:rPr kumimoji="1" lang="en-US" altLang="ja-JP" b="0" dirty="0" err="1">
                          <a:solidFill>
                            <a:schemeClr val="tx1"/>
                          </a:solidFill>
                          <a:latin typeface="MS PGothic" panose="020B0600070205080204" pitchFamily="34" charset="-128"/>
                          <a:ea typeface="MS PGothic" panose="020B0600070205080204" pitchFamily="34" charset="-128"/>
                        </a:rPr>
                        <a:t>jxpath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dirty="0">
                          <a:latin typeface="MS PGothic" panose="020B0600070205080204" pitchFamily="34" charset="-128"/>
                          <a:ea typeface="MS PGothic" panose="020B0600070205080204" pitchFamily="34" charset="-128"/>
                        </a:rPr>
                        <a:t>84.61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74.80</a:t>
                      </a:r>
                    </a:p>
                  </a:txBody>
                  <a:tcPr anchor="ctr"/>
                </a:tc>
                <a:tc>
                  <a:txBody>
                    <a:bodyPr/>
                    <a:lstStyle/>
                    <a:p>
                      <a:pPr algn="r"/>
                      <a:r>
                        <a:rPr lang="en-US" altLang="ja-JP">
                          <a:latin typeface="MS PGothic" panose="020B0600070205080204" pitchFamily="34" charset="-128"/>
                          <a:ea typeface="MS PGothic" panose="020B0600070205080204" pitchFamily="34" charset="-128"/>
                        </a:rPr>
                        <a:t>-22.01</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13.57</a:t>
                      </a:r>
                    </a:p>
                  </a:txBody>
                  <a:tcPr anchor="ctr"/>
                </a:tc>
                <a:extLst>
                  <a:ext uri="{0D108BD9-81ED-4DB2-BD59-A6C34878D82A}">
                    <a16:rowId xmlns:a16="http://schemas.microsoft.com/office/drawing/2014/main" val="2328062806"/>
                  </a:ext>
                </a:extLst>
              </a:tr>
              <a:tr h="468338">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jitwatch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89.82</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75.05</a:t>
                      </a:r>
                    </a:p>
                  </a:txBody>
                  <a:tcPr anchor="ctr"/>
                </a:tc>
                <a:tc>
                  <a:txBody>
                    <a:bodyPr/>
                    <a:lstStyle/>
                    <a:p>
                      <a:pPr algn="r"/>
                      <a:r>
                        <a:rPr lang="en-US" altLang="ja-JP" b="1">
                          <a:latin typeface="MS PGothic" panose="020B0600070205080204" pitchFamily="34" charset="-128"/>
                          <a:ea typeface="MS PGothic" panose="020B0600070205080204" pitchFamily="34" charset="-128"/>
                        </a:rPr>
                        <a:t>48.17</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33.18</a:t>
                      </a:r>
                    </a:p>
                  </a:txBody>
                  <a:tcPr anchor="ctr"/>
                </a:tc>
                <a:extLst>
                  <a:ext uri="{0D108BD9-81ED-4DB2-BD59-A6C34878D82A}">
                    <a16:rowId xmlns:a16="http://schemas.microsoft.com/office/drawing/2014/main" val="260587193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NuProcess</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32.30</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29.29</a:t>
                      </a:r>
                    </a:p>
                  </a:txBody>
                  <a:tcPr anchor="ctr"/>
                </a:tc>
                <a:tc>
                  <a:txBody>
                    <a:bodyPr/>
                    <a:lstStyle/>
                    <a:p>
                      <a:pPr algn="r"/>
                      <a:r>
                        <a:rPr lang="en-US" altLang="ja-JP" b="1">
                          <a:latin typeface="MS PGothic" panose="020B0600070205080204" pitchFamily="34" charset="-128"/>
                          <a:ea typeface="MS PGothic" panose="020B0600070205080204" pitchFamily="34" charset="-128"/>
                        </a:rPr>
                        <a:t>25.21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21.89</a:t>
                      </a:r>
                    </a:p>
                  </a:txBody>
                  <a:tcPr anchor="ctr"/>
                </a:tc>
                <a:extLst>
                  <a:ext uri="{0D108BD9-81ED-4DB2-BD59-A6C34878D82A}">
                    <a16:rowId xmlns:a16="http://schemas.microsoft.com/office/drawing/2014/main" val="996357820"/>
                  </a:ext>
                </a:extLst>
              </a:tr>
              <a:tr h="468338">
                <a:tc>
                  <a:txBody>
                    <a:bodyPr/>
                    <a:lstStyle/>
                    <a:p>
                      <a:r>
                        <a:rPr kumimoji="1" lang="en-US" altLang="ja-JP" b="0" dirty="0">
                          <a:solidFill>
                            <a:schemeClr val="tx1"/>
                          </a:solidFill>
                          <a:latin typeface="MS PGothic" panose="020B0600070205080204" pitchFamily="34" charset="-128"/>
                          <a:ea typeface="MS PGothic" panose="020B0600070205080204" pitchFamily="34" charset="-128"/>
                        </a:rPr>
                        <a:t>commons-net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95.44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90.02</a:t>
                      </a:r>
                    </a:p>
                  </a:txBody>
                  <a:tcPr anchor="ctr"/>
                </a:tc>
                <a:tc>
                  <a:txBody>
                    <a:bodyPr/>
                    <a:lstStyle/>
                    <a:p>
                      <a:pPr algn="r"/>
                      <a:r>
                        <a:rPr lang="en-US" altLang="ja-JP" b="1">
                          <a:latin typeface="MS PGothic" panose="020B0600070205080204" pitchFamily="34" charset="-128"/>
                          <a:ea typeface="MS PGothic" panose="020B0600070205080204" pitchFamily="34" charset="-128"/>
                        </a:rPr>
                        <a:t>82.76</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77.56</a:t>
                      </a:r>
                    </a:p>
                  </a:txBody>
                  <a:tcPr anchor="ctr"/>
                </a:tc>
                <a:extLst>
                  <a:ext uri="{0D108BD9-81ED-4DB2-BD59-A6C34878D82A}">
                    <a16:rowId xmlns:a16="http://schemas.microsoft.com/office/drawing/2014/main" val="155292930"/>
                  </a:ext>
                </a:extLst>
              </a:tr>
            </a:tbl>
          </a:graphicData>
        </a:graphic>
      </p:graphicFrame>
    </p:spTree>
    <p:extLst>
      <p:ext uri="{BB962C8B-B14F-4D97-AF65-F5344CB8AC3E}">
        <p14:creationId xmlns:p14="http://schemas.microsoft.com/office/powerpoint/2010/main" val="599204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5">
            <a:extLst>
              <a:ext uri="{FF2B5EF4-FFF2-40B4-BE49-F238E27FC236}">
                <a16:creationId xmlns:a16="http://schemas.microsoft.com/office/drawing/2014/main" id="{49993F81-D4C0-7D5A-605F-F6593FA5A06F}"/>
              </a:ext>
            </a:extLst>
          </p:cNvPr>
          <p:cNvGraphicFramePr>
            <a:graphicFrameLocks noGrp="1"/>
          </p:cNvGraphicFramePr>
          <p:nvPr>
            <p:ph idx="1"/>
            <p:extLst>
              <p:ext uri="{D42A27DB-BD31-4B8C-83A1-F6EECF244321}">
                <p14:modId xmlns:p14="http://schemas.microsoft.com/office/powerpoint/2010/main" val="1699354229"/>
              </p:ext>
            </p:extLst>
          </p:nvPr>
        </p:nvGraphicFramePr>
        <p:xfrm>
          <a:off x="457198" y="1625986"/>
          <a:ext cx="8218490" cy="4455948"/>
        </p:xfrm>
        <a:graphic>
          <a:graphicData uri="http://schemas.openxmlformats.org/drawingml/2006/table">
            <a:tbl>
              <a:tblPr firstRow="1" bandRow="1">
                <a:tableStyleId>{B301B821-A1FF-4177-AEE7-76D212191A09}</a:tableStyleId>
              </a:tblPr>
              <a:tblGrid>
                <a:gridCol w="1643698">
                  <a:extLst>
                    <a:ext uri="{9D8B030D-6E8A-4147-A177-3AD203B41FA5}">
                      <a16:colId xmlns:a16="http://schemas.microsoft.com/office/drawing/2014/main" val="2674229825"/>
                    </a:ext>
                  </a:extLst>
                </a:gridCol>
                <a:gridCol w="1643698">
                  <a:extLst>
                    <a:ext uri="{9D8B030D-6E8A-4147-A177-3AD203B41FA5}">
                      <a16:colId xmlns:a16="http://schemas.microsoft.com/office/drawing/2014/main" val="3992332093"/>
                    </a:ext>
                  </a:extLst>
                </a:gridCol>
                <a:gridCol w="1643698">
                  <a:extLst>
                    <a:ext uri="{9D8B030D-6E8A-4147-A177-3AD203B41FA5}">
                      <a16:colId xmlns:a16="http://schemas.microsoft.com/office/drawing/2014/main" val="1866852925"/>
                    </a:ext>
                  </a:extLst>
                </a:gridCol>
                <a:gridCol w="1643698">
                  <a:extLst>
                    <a:ext uri="{9D8B030D-6E8A-4147-A177-3AD203B41FA5}">
                      <a16:colId xmlns:a16="http://schemas.microsoft.com/office/drawing/2014/main" val="1733672708"/>
                    </a:ext>
                  </a:extLst>
                </a:gridCol>
                <a:gridCol w="1643698">
                  <a:extLst>
                    <a:ext uri="{9D8B030D-6E8A-4147-A177-3AD203B41FA5}">
                      <a16:colId xmlns:a16="http://schemas.microsoft.com/office/drawing/2014/main" val="2494721727"/>
                    </a:ext>
                  </a:extLst>
                </a:gridCol>
              </a:tblGrid>
              <a:tr h="468338">
                <a:tc rowSpan="2">
                  <a:txBody>
                    <a:bodyPr/>
                    <a:lstStyle/>
                    <a:p>
                      <a:r>
                        <a:rPr kumimoji="1" lang="ja-JP" altLang="en-US" b="0">
                          <a:solidFill>
                            <a:schemeClr val="tx1"/>
                          </a:solidFill>
                          <a:latin typeface="MS PGothic" panose="020B0600070205080204" pitchFamily="34" charset="-128"/>
                          <a:ea typeface="MS PGothic" panose="020B0600070205080204" pitchFamily="34" charset="-128"/>
                        </a:rPr>
                        <a:t>プロジェクト</a:t>
                      </a:r>
                      <a:endParaRPr kumimoji="1" lang="en-US" altLang="ja-JP" b="0" dirty="0">
                        <a:solidFill>
                          <a:schemeClr val="tx1"/>
                        </a:solidFill>
                        <a:latin typeface="MS PGothic" panose="020B0600070205080204" pitchFamily="34" charset="-128"/>
                        <a:ea typeface="MS PGothic" panose="020B0600070205080204" pitchFamily="34" charset="-128"/>
                      </a:endParaRPr>
                    </a:p>
                  </a:txBody>
                  <a:tcPr/>
                </a:tc>
                <a:tc gridSpan="2">
                  <a:txBody>
                    <a:bodyPr/>
                    <a:lstStyle/>
                    <a:p>
                      <a:r>
                        <a:rPr kumimoji="1" lang="ja-JP" altLang="en-US" b="0">
                          <a:solidFill>
                            <a:schemeClr val="tx1"/>
                          </a:solidFill>
                          <a:latin typeface="MS PGothic" panose="020B0600070205080204" pitchFamily="34" charset="-128"/>
                          <a:ea typeface="MS PGothic" panose="020B0600070205080204" pitchFamily="34" charset="-128"/>
                        </a:rPr>
                        <a:t>テスト数削減率</a:t>
                      </a:r>
                      <a:r>
                        <a:rPr kumimoji="1" lang="en-US" altLang="ja-JP" b="0" dirty="0">
                          <a:solidFill>
                            <a:schemeClr val="tx1"/>
                          </a:solidFill>
                          <a:latin typeface="MS PGothic" panose="020B0600070205080204" pitchFamily="34" charset="-128"/>
                          <a:ea typeface="MS PGothic" panose="020B0600070205080204" pitchFamily="34" charset="-128"/>
                        </a:rPr>
                        <a:t>[%]</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solidFill>
                          <a:latin typeface="MS PGothic" panose="020B0600070205080204" pitchFamily="34" charset="-128"/>
                          <a:ea typeface="MS PGothic" panose="020B0600070205080204" pitchFamily="34" charset="-128"/>
                        </a:rPr>
                        <a:t>クラス数</a:t>
                      </a:r>
                    </a:p>
                    <a:p>
                      <a:endParaRPr kumimoji="1" lang="ja-JP" altLang="en-US">
                        <a:solidFill>
                          <a:schemeClr val="bg1"/>
                        </a:solidFill>
                        <a:latin typeface="MS PGothic" panose="020B0600070205080204" pitchFamily="34" charset="-128"/>
                        <a:ea typeface="MS PGothic" panose="020B0600070205080204" pitchFamily="34" charset="-128"/>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エンドツーエンド時間削減率</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a:solidFill>
                          <a:schemeClr val="tx1"/>
                        </a:solidFill>
                        <a:latin typeface="MS PGothic" panose="020B0600070205080204" pitchFamily="34" charset="-128"/>
                        <a:ea typeface="MS PGothic" panose="020B0600070205080204" pitchFamily="34" charset="-128"/>
                      </a:endParaRPr>
                    </a:p>
                  </a:txBody>
                  <a:tcPr/>
                </a:tc>
                <a:tc h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594259685"/>
                  </a:ext>
                </a:extLst>
              </a:tr>
              <a:tr h="267622">
                <a:tc v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158992937"/>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commons-cli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67.42</a:t>
                      </a:r>
                    </a:p>
                  </a:txBody>
                  <a:tcPr anchor="ctr"/>
                </a:tc>
                <a:tc>
                  <a:txBody>
                    <a:bodyPr/>
                    <a:lstStyle/>
                    <a:p>
                      <a:pPr algn="r"/>
                      <a:r>
                        <a:rPr lang="en-US" altLang="ja-JP">
                          <a:latin typeface="MS PGothic" panose="020B0600070205080204" pitchFamily="34" charset="-128"/>
                          <a:ea typeface="MS PGothic" panose="020B0600070205080204" pitchFamily="34" charset="-128"/>
                        </a:rPr>
                        <a:t>-4.07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17.11</a:t>
                      </a:r>
                    </a:p>
                  </a:txBody>
                  <a:tcPr anchor="ctr"/>
                </a:tc>
                <a:extLst>
                  <a:ext uri="{0D108BD9-81ED-4DB2-BD59-A6C34878D82A}">
                    <a16:rowId xmlns:a16="http://schemas.microsoft.com/office/drawing/2014/main" val="113822857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hilbert</a:t>
                      </a:r>
                      <a:r>
                        <a:rPr kumimoji="1" lang="en-US" altLang="ja-JP" b="0" dirty="0">
                          <a:solidFill>
                            <a:schemeClr val="tx1"/>
                          </a:solidFill>
                          <a:latin typeface="MS PGothic" panose="020B0600070205080204" pitchFamily="34" charset="-128"/>
                          <a:ea typeface="MS PGothic" panose="020B0600070205080204" pitchFamily="34" charset="-128"/>
                        </a:rPr>
                        <a:t>-curve</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81.65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71.40</a:t>
                      </a:r>
                    </a:p>
                  </a:txBody>
                  <a:tcPr anchor="ctr"/>
                </a:tc>
                <a:tc>
                  <a:txBody>
                    <a:bodyPr/>
                    <a:lstStyle/>
                    <a:p>
                      <a:pPr algn="r"/>
                      <a:r>
                        <a:rPr lang="en-US" altLang="ja-JP">
                          <a:latin typeface="MS PGothic" panose="020B0600070205080204" pitchFamily="34" charset="-128"/>
                          <a:ea typeface="MS PGothic" panose="020B0600070205080204" pitchFamily="34" charset="-128"/>
                        </a:rPr>
                        <a:t>-77.07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39.93</a:t>
                      </a:r>
                    </a:p>
                  </a:txBody>
                  <a:tcPr anchor="ctr"/>
                </a:tc>
                <a:extLst>
                  <a:ext uri="{0D108BD9-81ED-4DB2-BD59-A6C34878D82A}">
                    <a16:rowId xmlns:a16="http://schemas.microsoft.com/office/drawing/2014/main" val="189136738"/>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jacksonXML</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70.54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52.70</a:t>
                      </a:r>
                    </a:p>
                  </a:txBody>
                  <a:tcPr anchor="ctr"/>
                </a:tc>
                <a:tc>
                  <a:txBody>
                    <a:bodyPr/>
                    <a:lstStyle/>
                    <a:p>
                      <a:pPr algn="r"/>
                      <a:r>
                        <a:rPr lang="en-US" altLang="ja-JP" b="1">
                          <a:latin typeface="MS PGothic" panose="020B0600070205080204" pitchFamily="34" charset="-128"/>
                          <a:ea typeface="MS PGothic" panose="020B0600070205080204" pitchFamily="34" charset="-128"/>
                        </a:rPr>
                        <a:t>-14.45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-30.47</a:t>
                      </a:r>
                    </a:p>
                  </a:txBody>
                  <a:tcPr anchor="ctr"/>
                </a:tc>
                <a:extLst>
                  <a:ext uri="{0D108BD9-81ED-4DB2-BD59-A6C34878D82A}">
                    <a16:rowId xmlns:a16="http://schemas.microsoft.com/office/drawing/2014/main" val="2523333284"/>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a:t>
                      </a:r>
                      <a:r>
                        <a:rPr kumimoji="1" lang="en-US" altLang="ja-JP" b="0" dirty="0" err="1">
                          <a:solidFill>
                            <a:schemeClr val="tx1"/>
                          </a:solidFill>
                          <a:latin typeface="MS PGothic" panose="020B0600070205080204" pitchFamily="34" charset="-128"/>
                          <a:ea typeface="MS PGothic" panose="020B0600070205080204" pitchFamily="34" charset="-128"/>
                        </a:rPr>
                        <a:t>jxpath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dirty="0">
                          <a:latin typeface="MS PGothic" panose="020B0600070205080204" pitchFamily="34" charset="-128"/>
                          <a:ea typeface="MS PGothic" panose="020B0600070205080204" pitchFamily="34" charset="-128"/>
                        </a:rPr>
                        <a:t>84.61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74.80</a:t>
                      </a:r>
                    </a:p>
                  </a:txBody>
                  <a:tcPr anchor="ctr"/>
                </a:tc>
                <a:tc>
                  <a:txBody>
                    <a:bodyPr/>
                    <a:lstStyle/>
                    <a:p>
                      <a:pPr algn="r"/>
                      <a:r>
                        <a:rPr lang="en-US" altLang="ja-JP">
                          <a:latin typeface="MS PGothic" panose="020B0600070205080204" pitchFamily="34" charset="-128"/>
                          <a:ea typeface="MS PGothic" panose="020B0600070205080204" pitchFamily="34" charset="-128"/>
                        </a:rPr>
                        <a:t>-22.01</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13.57</a:t>
                      </a:r>
                    </a:p>
                  </a:txBody>
                  <a:tcPr anchor="ctr"/>
                </a:tc>
                <a:extLst>
                  <a:ext uri="{0D108BD9-81ED-4DB2-BD59-A6C34878D82A}">
                    <a16:rowId xmlns:a16="http://schemas.microsoft.com/office/drawing/2014/main" val="2328062806"/>
                  </a:ext>
                </a:extLst>
              </a:tr>
              <a:tr h="468338">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jitwatch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89.82</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75.05</a:t>
                      </a:r>
                    </a:p>
                  </a:txBody>
                  <a:tcPr anchor="ctr"/>
                </a:tc>
                <a:tc>
                  <a:txBody>
                    <a:bodyPr/>
                    <a:lstStyle/>
                    <a:p>
                      <a:pPr algn="r"/>
                      <a:r>
                        <a:rPr lang="en-US" altLang="ja-JP" b="1">
                          <a:latin typeface="MS PGothic" panose="020B0600070205080204" pitchFamily="34" charset="-128"/>
                          <a:ea typeface="MS PGothic" panose="020B0600070205080204" pitchFamily="34" charset="-128"/>
                        </a:rPr>
                        <a:t>48.17</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33.18</a:t>
                      </a:r>
                    </a:p>
                  </a:txBody>
                  <a:tcPr anchor="ctr"/>
                </a:tc>
                <a:extLst>
                  <a:ext uri="{0D108BD9-81ED-4DB2-BD59-A6C34878D82A}">
                    <a16:rowId xmlns:a16="http://schemas.microsoft.com/office/drawing/2014/main" val="260587193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NuProcess</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32.30</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29.29</a:t>
                      </a:r>
                    </a:p>
                  </a:txBody>
                  <a:tcPr anchor="ctr"/>
                </a:tc>
                <a:tc>
                  <a:txBody>
                    <a:bodyPr/>
                    <a:lstStyle/>
                    <a:p>
                      <a:pPr algn="r"/>
                      <a:r>
                        <a:rPr lang="en-US" altLang="ja-JP" b="1">
                          <a:latin typeface="MS PGothic" panose="020B0600070205080204" pitchFamily="34" charset="-128"/>
                          <a:ea typeface="MS PGothic" panose="020B0600070205080204" pitchFamily="34" charset="-128"/>
                        </a:rPr>
                        <a:t>25.21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21.89</a:t>
                      </a:r>
                    </a:p>
                  </a:txBody>
                  <a:tcPr anchor="ctr"/>
                </a:tc>
                <a:extLst>
                  <a:ext uri="{0D108BD9-81ED-4DB2-BD59-A6C34878D82A}">
                    <a16:rowId xmlns:a16="http://schemas.microsoft.com/office/drawing/2014/main" val="996357820"/>
                  </a:ext>
                </a:extLst>
              </a:tr>
              <a:tr h="468338">
                <a:tc>
                  <a:txBody>
                    <a:bodyPr/>
                    <a:lstStyle/>
                    <a:p>
                      <a:r>
                        <a:rPr kumimoji="1" lang="en-US" altLang="ja-JP" b="0" dirty="0">
                          <a:solidFill>
                            <a:schemeClr val="tx1"/>
                          </a:solidFill>
                          <a:latin typeface="MS PGothic" panose="020B0600070205080204" pitchFamily="34" charset="-128"/>
                          <a:ea typeface="MS PGothic" panose="020B0600070205080204" pitchFamily="34" charset="-128"/>
                        </a:rPr>
                        <a:t>commons-net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95.44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90.02</a:t>
                      </a:r>
                    </a:p>
                  </a:txBody>
                  <a:tcPr anchor="ctr"/>
                </a:tc>
                <a:tc>
                  <a:txBody>
                    <a:bodyPr/>
                    <a:lstStyle/>
                    <a:p>
                      <a:pPr algn="r"/>
                      <a:r>
                        <a:rPr lang="en-US" altLang="ja-JP" b="1">
                          <a:latin typeface="MS PGothic" panose="020B0600070205080204" pitchFamily="34" charset="-128"/>
                          <a:ea typeface="MS PGothic" panose="020B0600070205080204" pitchFamily="34" charset="-128"/>
                        </a:rPr>
                        <a:t>82.76</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77.56</a:t>
                      </a:r>
                    </a:p>
                  </a:txBody>
                  <a:tcPr anchor="ctr"/>
                </a:tc>
                <a:extLst>
                  <a:ext uri="{0D108BD9-81ED-4DB2-BD59-A6C34878D82A}">
                    <a16:rowId xmlns:a16="http://schemas.microsoft.com/office/drawing/2014/main" val="155292930"/>
                  </a:ext>
                </a:extLst>
              </a:tr>
            </a:tbl>
          </a:graphicData>
        </a:graphic>
      </p:graphicFrame>
      <p:sp>
        <p:nvSpPr>
          <p:cNvPr id="2" name="タイトル 1">
            <a:extLst>
              <a:ext uri="{FF2B5EF4-FFF2-40B4-BE49-F238E27FC236}">
                <a16:creationId xmlns:a16="http://schemas.microsoft.com/office/drawing/2014/main" id="{AD3AEE05-F5DC-5E04-D3F2-08EC978B9EB1}"/>
              </a:ext>
            </a:extLst>
          </p:cNvPr>
          <p:cNvSpPr>
            <a:spLocks noGrp="1"/>
          </p:cNvSpPr>
          <p:nvPr>
            <p:ph type="title"/>
          </p:nvPr>
        </p:nvSpPr>
        <p:spPr/>
        <p:txBody>
          <a:bodyPr/>
          <a:lstStyle/>
          <a:p>
            <a:r>
              <a:rPr kumimoji="1" lang="en-US" altLang="ja-JP" dirty="0"/>
              <a:t>RQ1</a:t>
            </a:r>
            <a:r>
              <a:rPr kumimoji="1" lang="ja-JP" altLang="en-US"/>
              <a:t>：結果</a:t>
            </a:r>
          </a:p>
        </p:txBody>
      </p:sp>
      <p:sp>
        <p:nvSpPr>
          <p:cNvPr id="5" name="スライド番号プレースホルダー 4">
            <a:extLst>
              <a:ext uri="{FF2B5EF4-FFF2-40B4-BE49-F238E27FC236}">
                <a16:creationId xmlns:a16="http://schemas.microsoft.com/office/drawing/2014/main" id="{153C9242-80D1-E243-81B8-102DD693FD97}"/>
              </a:ext>
            </a:extLst>
          </p:cNvPr>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dirty="0"/>
          </a:p>
        </p:txBody>
      </p:sp>
      <p:sp>
        <p:nvSpPr>
          <p:cNvPr id="6" name="日付プレースホルダー 5">
            <a:extLst>
              <a:ext uri="{FF2B5EF4-FFF2-40B4-BE49-F238E27FC236}">
                <a16:creationId xmlns:a16="http://schemas.microsoft.com/office/drawing/2014/main" id="{2A373498-A0CA-0484-6D3E-06799DC39EA6}"/>
              </a:ext>
            </a:extLst>
          </p:cNvPr>
          <p:cNvSpPr>
            <a:spLocks noGrp="1"/>
          </p:cNvSpPr>
          <p:nvPr>
            <p:ph type="dt" sz="half" idx="10"/>
          </p:nvPr>
        </p:nvSpPr>
        <p:spPr/>
        <p:txBody>
          <a:bodyPr/>
          <a:lstStyle/>
          <a:p>
            <a:pPr>
              <a:defRPr/>
            </a:pPr>
            <a:r>
              <a:rPr lang="en-US" altLang="ja-JP"/>
              <a:t>2024/2/8</a:t>
            </a:r>
            <a:endParaRPr lang="en-US" altLang="ja-JP" dirty="0"/>
          </a:p>
        </p:txBody>
      </p:sp>
      <p:sp>
        <p:nvSpPr>
          <p:cNvPr id="4" name="フレーム 3">
            <a:extLst>
              <a:ext uri="{FF2B5EF4-FFF2-40B4-BE49-F238E27FC236}">
                <a16:creationId xmlns:a16="http://schemas.microsoft.com/office/drawing/2014/main" id="{DA288809-3A31-ABC0-3BB4-01AF0FB0A33F}"/>
              </a:ext>
            </a:extLst>
          </p:cNvPr>
          <p:cNvSpPr/>
          <p:nvPr/>
        </p:nvSpPr>
        <p:spPr>
          <a:xfrm>
            <a:off x="2085974" y="2571749"/>
            <a:ext cx="3422561" cy="3510185"/>
          </a:xfrm>
          <a:prstGeom prst="frame">
            <a:avLst>
              <a:gd name="adj1" fmla="val 873"/>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正方形/長方形 8">
            <a:extLst>
              <a:ext uri="{FF2B5EF4-FFF2-40B4-BE49-F238E27FC236}">
                <a16:creationId xmlns:a16="http://schemas.microsoft.com/office/drawing/2014/main" id="{5BBDFA35-1165-FB91-775E-483D4398C6AE}"/>
              </a:ext>
            </a:extLst>
          </p:cNvPr>
          <p:cNvSpPr/>
          <p:nvPr/>
        </p:nvSpPr>
        <p:spPr>
          <a:xfrm>
            <a:off x="1889622" y="6081934"/>
            <a:ext cx="5353642" cy="63848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rPr>
              <a:t>テスト数削減率は，提案手法が上回っている</a:t>
            </a:r>
          </a:p>
        </p:txBody>
      </p:sp>
    </p:spTree>
    <p:extLst>
      <p:ext uri="{BB962C8B-B14F-4D97-AF65-F5344CB8AC3E}">
        <p14:creationId xmlns:p14="http://schemas.microsoft.com/office/powerpoint/2010/main" val="4092853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5">
            <a:extLst>
              <a:ext uri="{FF2B5EF4-FFF2-40B4-BE49-F238E27FC236}">
                <a16:creationId xmlns:a16="http://schemas.microsoft.com/office/drawing/2014/main" id="{DB90DE81-C090-3A09-EBB6-CB1E70BADA35}"/>
              </a:ext>
            </a:extLst>
          </p:cNvPr>
          <p:cNvGraphicFramePr>
            <a:graphicFrameLocks/>
          </p:cNvGraphicFramePr>
          <p:nvPr>
            <p:extLst>
              <p:ext uri="{D42A27DB-BD31-4B8C-83A1-F6EECF244321}">
                <p14:modId xmlns:p14="http://schemas.microsoft.com/office/powerpoint/2010/main" val="3074088097"/>
              </p:ext>
            </p:extLst>
          </p:nvPr>
        </p:nvGraphicFramePr>
        <p:xfrm>
          <a:off x="457198" y="1625986"/>
          <a:ext cx="8218490" cy="4455948"/>
        </p:xfrm>
        <a:graphic>
          <a:graphicData uri="http://schemas.openxmlformats.org/drawingml/2006/table">
            <a:tbl>
              <a:tblPr firstRow="1" bandRow="1">
                <a:tableStyleId>{B301B821-A1FF-4177-AEE7-76D212191A09}</a:tableStyleId>
              </a:tblPr>
              <a:tblGrid>
                <a:gridCol w="1643698">
                  <a:extLst>
                    <a:ext uri="{9D8B030D-6E8A-4147-A177-3AD203B41FA5}">
                      <a16:colId xmlns:a16="http://schemas.microsoft.com/office/drawing/2014/main" val="2674229825"/>
                    </a:ext>
                  </a:extLst>
                </a:gridCol>
                <a:gridCol w="1643698">
                  <a:extLst>
                    <a:ext uri="{9D8B030D-6E8A-4147-A177-3AD203B41FA5}">
                      <a16:colId xmlns:a16="http://schemas.microsoft.com/office/drawing/2014/main" val="3992332093"/>
                    </a:ext>
                  </a:extLst>
                </a:gridCol>
                <a:gridCol w="1643698">
                  <a:extLst>
                    <a:ext uri="{9D8B030D-6E8A-4147-A177-3AD203B41FA5}">
                      <a16:colId xmlns:a16="http://schemas.microsoft.com/office/drawing/2014/main" val="1866852925"/>
                    </a:ext>
                  </a:extLst>
                </a:gridCol>
                <a:gridCol w="1643698">
                  <a:extLst>
                    <a:ext uri="{9D8B030D-6E8A-4147-A177-3AD203B41FA5}">
                      <a16:colId xmlns:a16="http://schemas.microsoft.com/office/drawing/2014/main" val="1733672708"/>
                    </a:ext>
                  </a:extLst>
                </a:gridCol>
                <a:gridCol w="1643698">
                  <a:extLst>
                    <a:ext uri="{9D8B030D-6E8A-4147-A177-3AD203B41FA5}">
                      <a16:colId xmlns:a16="http://schemas.microsoft.com/office/drawing/2014/main" val="2494721727"/>
                    </a:ext>
                  </a:extLst>
                </a:gridCol>
              </a:tblGrid>
              <a:tr h="468338">
                <a:tc rowSpan="2">
                  <a:txBody>
                    <a:bodyPr/>
                    <a:lstStyle/>
                    <a:p>
                      <a:r>
                        <a:rPr kumimoji="1" lang="ja-JP" altLang="en-US" b="0">
                          <a:solidFill>
                            <a:schemeClr val="tx1"/>
                          </a:solidFill>
                          <a:latin typeface="MS PGothic" panose="020B0600070205080204" pitchFamily="34" charset="-128"/>
                          <a:ea typeface="MS PGothic" panose="020B0600070205080204" pitchFamily="34" charset="-128"/>
                        </a:rPr>
                        <a:t>プロジェクト</a:t>
                      </a:r>
                      <a:endParaRPr kumimoji="1" lang="en-US" altLang="ja-JP" b="0" dirty="0">
                        <a:solidFill>
                          <a:schemeClr val="tx1"/>
                        </a:solidFill>
                        <a:latin typeface="MS PGothic" panose="020B0600070205080204" pitchFamily="34" charset="-128"/>
                        <a:ea typeface="MS PGothic" panose="020B0600070205080204" pitchFamily="34" charset="-128"/>
                      </a:endParaRPr>
                    </a:p>
                  </a:txBody>
                  <a:tcPr/>
                </a:tc>
                <a:tc gridSpan="2">
                  <a:txBody>
                    <a:bodyPr/>
                    <a:lstStyle/>
                    <a:p>
                      <a:r>
                        <a:rPr kumimoji="1" lang="ja-JP" altLang="en-US" b="0">
                          <a:solidFill>
                            <a:schemeClr val="tx1"/>
                          </a:solidFill>
                          <a:latin typeface="MS PGothic" panose="020B0600070205080204" pitchFamily="34" charset="-128"/>
                          <a:ea typeface="MS PGothic" panose="020B0600070205080204" pitchFamily="34" charset="-128"/>
                        </a:rPr>
                        <a:t>テスト数削減率</a:t>
                      </a:r>
                      <a:r>
                        <a:rPr kumimoji="1" lang="en-US" altLang="ja-JP" b="0" dirty="0">
                          <a:solidFill>
                            <a:schemeClr val="tx1"/>
                          </a:solidFill>
                          <a:latin typeface="MS PGothic" panose="020B0600070205080204" pitchFamily="34" charset="-128"/>
                          <a:ea typeface="MS PGothic" panose="020B0600070205080204" pitchFamily="34" charset="-128"/>
                        </a:rPr>
                        <a:t>[%]</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solidFill>
                          <a:latin typeface="MS PGothic" panose="020B0600070205080204" pitchFamily="34" charset="-128"/>
                          <a:ea typeface="MS PGothic" panose="020B0600070205080204" pitchFamily="34" charset="-128"/>
                        </a:rPr>
                        <a:t>クラス数</a:t>
                      </a:r>
                    </a:p>
                    <a:p>
                      <a:endParaRPr kumimoji="1" lang="ja-JP" altLang="en-US">
                        <a:solidFill>
                          <a:schemeClr val="bg1"/>
                        </a:solidFill>
                        <a:latin typeface="MS PGothic" panose="020B0600070205080204" pitchFamily="34" charset="-128"/>
                        <a:ea typeface="MS PGothic" panose="020B0600070205080204" pitchFamily="34" charset="-128"/>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エンドツーエンド時間削減率</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a:solidFill>
                          <a:schemeClr val="tx1"/>
                        </a:solidFill>
                        <a:latin typeface="MS PGothic" panose="020B0600070205080204" pitchFamily="34" charset="-128"/>
                        <a:ea typeface="MS PGothic" panose="020B0600070205080204" pitchFamily="34" charset="-128"/>
                      </a:endParaRPr>
                    </a:p>
                  </a:txBody>
                  <a:tcPr/>
                </a:tc>
                <a:tc h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594259685"/>
                  </a:ext>
                </a:extLst>
              </a:tr>
              <a:tr h="267622">
                <a:tc v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158992937"/>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commons-cli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67.42</a:t>
                      </a:r>
                    </a:p>
                  </a:txBody>
                  <a:tcPr anchor="ctr"/>
                </a:tc>
                <a:tc>
                  <a:txBody>
                    <a:bodyPr/>
                    <a:lstStyle/>
                    <a:p>
                      <a:pPr algn="r"/>
                      <a:r>
                        <a:rPr lang="en-US" altLang="ja-JP">
                          <a:latin typeface="MS PGothic" panose="020B0600070205080204" pitchFamily="34" charset="-128"/>
                          <a:ea typeface="MS PGothic" panose="020B0600070205080204" pitchFamily="34" charset="-128"/>
                        </a:rPr>
                        <a:t>-4.07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17.11</a:t>
                      </a:r>
                    </a:p>
                  </a:txBody>
                  <a:tcPr anchor="ctr"/>
                </a:tc>
                <a:extLst>
                  <a:ext uri="{0D108BD9-81ED-4DB2-BD59-A6C34878D82A}">
                    <a16:rowId xmlns:a16="http://schemas.microsoft.com/office/drawing/2014/main" val="113822857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hilbert</a:t>
                      </a:r>
                      <a:r>
                        <a:rPr kumimoji="1" lang="en-US" altLang="ja-JP" b="0" dirty="0">
                          <a:solidFill>
                            <a:schemeClr val="tx1"/>
                          </a:solidFill>
                          <a:latin typeface="MS PGothic" panose="020B0600070205080204" pitchFamily="34" charset="-128"/>
                          <a:ea typeface="MS PGothic" panose="020B0600070205080204" pitchFamily="34" charset="-128"/>
                        </a:rPr>
                        <a:t>-curve</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81.65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71.40</a:t>
                      </a:r>
                    </a:p>
                  </a:txBody>
                  <a:tcPr anchor="ctr"/>
                </a:tc>
                <a:tc>
                  <a:txBody>
                    <a:bodyPr/>
                    <a:lstStyle/>
                    <a:p>
                      <a:pPr algn="r"/>
                      <a:r>
                        <a:rPr lang="en-US" altLang="ja-JP">
                          <a:latin typeface="MS PGothic" panose="020B0600070205080204" pitchFamily="34" charset="-128"/>
                          <a:ea typeface="MS PGothic" panose="020B0600070205080204" pitchFamily="34" charset="-128"/>
                        </a:rPr>
                        <a:t>-77.07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39.93</a:t>
                      </a:r>
                    </a:p>
                  </a:txBody>
                  <a:tcPr anchor="ctr"/>
                </a:tc>
                <a:extLst>
                  <a:ext uri="{0D108BD9-81ED-4DB2-BD59-A6C34878D82A}">
                    <a16:rowId xmlns:a16="http://schemas.microsoft.com/office/drawing/2014/main" val="189136738"/>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jacksonXML</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70.54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52.70</a:t>
                      </a:r>
                    </a:p>
                  </a:txBody>
                  <a:tcPr anchor="ctr"/>
                </a:tc>
                <a:tc>
                  <a:txBody>
                    <a:bodyPr/>
                    <a:lstStyle/>
                    <a:p>
                      <a:pPr algn="r"/>
                      <a:r>
                        <a:rPr lang="en-US" altLang="ja-JP" b="1">
                          <a:latin typeface="MS PGothic" panose="020B0600070205080204" pitchFamily="34" charset="-128"/>
                          <a:ea typeface="MS PGothic" panose="020B0600070205080204" pitchFamily="34" charset="-128"/>
                        </a:rPr>
                        <a:t>-14.45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-30.47</a:t>
                      </a:r>
                    </a:p>
                  </a:txBody>
                  <a:tcPr anchor="ctr"/>
                </a:tc>
                <a:extLst>
                  <a:ext uri="{0D108BD9-81ED-4DB2-BD59-A6C34878D82A}">
                    <a16:rowId xmlns:a16="http://schemas.microsoft.com/office/drawing/2014/main" val="2523333284"/>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a:t>
                      </a:r>
                      <a:r>
                        <a:rPr kumimoji="1" lang="en-US" altLang="ja-JP" b="0" dirty="0" err="1">
                          <a:solidFill>
                            <a:schemeClr val="tx1"/>
                          </a:solidFill>
                          <a:latin typeface="MS PGothic" panose="020B0600070205080204" pitchFamily="34" charset="-128"/>
                          <a:ea typeface="MS PGothic" panose="020B0600070205080204" pitchFamily="34" charset="-128"/>
                        </a:rPr>
                        <a:t>jxpath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dirty="0">
                          <a:latin typeface="MS PGothic" panose="020B0600070205080204" pitchFamily="34" charset="-128"/>
                          <a:ea typeface="MS PGothic" panose="020B0600070205080204" pitchFamily="34" charset="-128"/>
                        </a:rPr>
                        <a:t>84.61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74.80</a:t>
                      </a:r>
                    </a:p>
                  </a:txBody>
                  <a:tcPr anchor="ctr"/>
                </a:tc>
                <a:tc>
                  <a:txBody>
                    <a:bodyPr/>
                    <a:lstStyle/>
                    <a:p>
                      <a:pPr algn="r"/>
                      <a:r>
                        <a:rPr lang="en-US" altLang="ja-JP">
                          <a:latin typeface="MS PGothic" panose="020B0600070205080204" pitchFamily="34" charset="-128"/>
                          <a:ea typeface="MS PGothic" panose="020B0600070205080204" pitchFamily="34" charset="-128"/>
                        </a:rPr>
                        <a:t>-22.01</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13.57</a:t>
                      </a:r>
                    </a:p>
                  </a:txBody>
                  <a:tcPr anchor="ctr"/>
                </a:tc>
                <a:extLst>
                  <a:ext uri="{0D108BD9-81ED-4DB2-BD59-A6C34878D82A}">
                    <a16:rowId xmlns:a16="http://schemas.microsoft.com/office/drawing/2014/main" val="2328062806"/>
                  </a:ext>
                </a:extLst>
              </a:tr>
              <a:tr h="468338">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jitwatch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89.82</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75.05</a:t>
                      </a:r>
                    </a:p>
                  </a:txBody>
                  <a:tcPr anchor="ctr"/>
                </a:tc>
                <a:tc>
                  <a:txBody>
                    <a:bodyPr/>
                    <a:lstStyle/>
                    <a:p>
                      <a:pPr algn="r"/>
                      <a:r>
                        <a:rPr lang="en-US" altLang="ja-JP" b="1">
                          <a:latin typeface="MS PGothic" panose="020B0600070205080204" pitchFamily="34" charset="-128"/>
                          <a:ea typeface="MS PGothic" panose="020B0600070205080204" pitchFamily="34" charset="-128"/>
                        </a:rPr>
                        <a:t>48.17</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33.18</a:t>
                      </a:r>
                    </a:p>
                  </a:txBody>
                  <a:tcPr anchor="ctr"/>
                </a:tc>
                <a:extLst>
                  <a:ext uri="{0D108BD9-81ED-4DB2-BD59-A6C34878D82A}">
                    <a16:rowId xmlns:a16="http://schemas.microsoft.com/office/drawing/2014/main" val="260587193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NuProcess</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32.30</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29.29</a:t>
                      </a:r>
                    </a:p>
                  </a:txBody>
                  <a:tcPr anchor="ctr"/>
                </a:tc>
                <a:tc>
                  <a:txBody>
                    <a:bodyPr/>
                    <a:lstStyle/>
                    <a:p>
                      <a:pPr algn="r"/>
                      <a:r>
                        <a:rPr lang="en-US" altLang="ja-JP" b="1">
                          <a:latin typeface="MS PGothic" panose="020B0600070205080204" pitchFamily="34" charset="-128"/>
                          <a:ea typeface="MS PGothic" panose="020B0600070205080204" pitchFamily="34" charset="-128"/>
                        </a:rPr>
                        <a:t>25.21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21.89</a:t>
                      </a:r>
                    </a:p>
                  </a:txBody>
                  <a:tcPr anchor="ctr"/>
                </a:tc>
                <a:extLst>
                  <a:ext uri="{0D108BD9-81ED-4DB2-BD59-A6C34878D82A}">
                    <a16:rowId xmlns:a16="http://schemas.microsoft.com/office/drawing/2014/main" val="996357820"/>
                  </a:ext>
                </a:extLst>
              </a:tr>
              <a:tr h="468338">
                <a:tc>
                  <a:txBody>
                    <a:bodyPr/>
                    <a:lstStyle/>
                    <a:p>
                      <a:r>
                        <a:rPr kumimoji="1" lang="en-US" altLang="ja-JP" b="0" dirty="0">
                          <a:solidFill>
                            <a:schemeClr val="tx1"/>
                          </a:solidFill>
                          <a:latin typeface="MS PGothic" panose="020B0600070205080204" pitchFamily="34" charset="-128"/>
                          <a:ea typeface="MS PGothic" panose="020B0600070205080204" pitchFamily="34" charset="-128"/>
                        </a:rPr>
                        <a:t>commons-net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95.44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90.02</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82.76</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77.56</a:t>
                      </a:r>
                    </a:p>
                  </a:txBody>
                  <a:tcPr anchor="ctr"/>
                </a:tc>
                <a:extLst>
                  <a:ext uri="{0D108BD9-81ED-4DB2-BD59-A6C34878D82A}">
                    <a16:rowId xmlns:a16="http://schemas.microsoft.com/office/drawing/2014/main" val="155292930"/>
                  </a:ext>
                </a:extLst>
              </a:tr>
            </a:tbl>
          </a:graphicData>
        </a:graphic>
      </p:graphicFrame>
      <p:sp>
        <p:nvSpPr>
          <p:cNvPr id="2" name="タイトル 1">
            <a:extLst>
              <a:ext uri="{FF2B5EF4-FFF2-40B4-BE49-F238E27FC236}">
                <a16:creationId xmlns:a16="http://schemas.microsoft.com/office/drawing/2014/main" id="{AD3AEE05-F5DC-5E04-D3F2-08EC978B9EB1}"/>
              </a:ext>
            </a:extLst>
          </p:cNvPr>
          <p:cNvSpPr>
            <a:spLocks noGrp="1"/>
          </p:cNvSpPr>
          <p:nvPr>
            <p:ph type="title"/>
          </p:nvPr>
        </p:nvSpPr>
        <p:spPr/>
        <p:txBody>
          <a:bodyPr/>
          <a:lstStyle/>
          <a:p>
            <a:r>
              <a:rPr kumimoji="1" lang="en-US" altLang="ja-JP" dirty="0"/>
              <a:t>RQ1</a:t>
            </a:r>
            <a:r>
              <a:rPr kumimoji="1" lang="ja-JP" altLang="en-US"/>
              <a:t>：結果</a:t>
            </a:r>
          </a:p>
        </p:txBody>
      </p:sp>
      <p:sp>
        <p:nvSpPr>
          <p:cNvPr id="5" name="スライド番号プレースホルダー 4">
            <a:extLst>
              <a:ext uri="{FF2B5EF4-FFF2-40B4-BE49-F238E27FC236}">
                <a16:creationId xmlns:a16="http://schemas.microsoft.com/office/drawing/2014/main" id="{153C9242-80D1-E243-81B8-102DD693FD97}"/>
              </a:ext>
            </a:extLst>
          </p:cNvPr>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dirty="0"/>
          </a:p>
        </p:txBody>
      </p:sp>
      <p:sp>
        <p:nvSpPr>
          <p:cNvPr id="6" name="日付プレースホルダー 5">
            <a:extLst>
              <a:ext uri="{FF2B5EF4-FFF2-40B4-BE49-F238E27FC236}">
                <a16:creationId xmlns:a16="http://schemas.microsoft.com/office/drawing/2014/main" id="{2A373498-A0CA-0484-6D3E-06799DC39EA6}"/>
              </a:ext>
            </a:extLst>
          </p:cNvPr>
          <p:cNvSpPr>
            <a:spLocks noGrp="1"/>
          </p:cNvSpPr>
          <p:nvPr>
            <p:ph type="dt" sz="half" idx="10"/>
          </p:nvPr>
        </p:nvSpPr>
        <p:spPr/>
        <p:txBody>
          <a:bodyPr/>
          <a:lstStyle/>
          <a:p>
            <a:pPr>
              <a:defRPr/>
            </a:pPr>
            <a:r>
              <a:rPr lang="en-US" altLang="ja-JP"/>
              <a:t>2024/2/8</a:t>
            </a:r>
            <a:endParaRPr lang="en-US" altLang="ja-JP" dirty="0"/>
          </a:p>
        </p:txBody>
      </p:sp>
      <p:sp>
        <p:nvSpPr>
          <p:cNvPr id="20" name="フレーム 19">
            <a:extLst>
              <a:ext uri="{FF2B5EF4-FFF2-40B4-BE49-F238E27FC236}">
                <a16:creationId xmlns:a16="http://schemas.microsoft.com/office/drawing/2014/main" id="{E2891CA1-3E52-2EA9-48FC-3E0C46B1208F}"/>
              </a:ext>
            </a:extLst>
          </p:cNvPr>
          <p:cNvSpPr/>
          <p:nvPr/>
        </p:nvSpPr>
        <p:spPr>
          <a:xfrm>
            <a:off x="429476" y="2593571"/>
            <a:ext cx="8218487" cy="971264"/>
          </a:xfrm>
          <a:prstGeom prst="frame">
            <a:avLst>
              <a:gd name="adj1" fmla="val 3363"/>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フレーム 20">
            <a:extLst>
              <a:ext uri="{FF2B5EF4-FFF2-40B4-BE49-F238E27FC236}">
                <a16:creationId xmlns:a16="http://schemas.microsoft.com/office/drawing/2014/main" id="{942831B1-2D3C-FF7C-A6BA-F84CE6A1350F}"/>
              </a:ext>
            </a:extLst>
          </p:cNvPr>
          <p:cNvSpPr/>
          <p:nvPr/>
        </p:nvSpPr>
        <p:spPr>
          <a:xfrm>
            <a:off x="468311" y="4078964"/>
            <a:ext cx="8218487" cy="646504"/>
          </a:xfrm>
          <a:prstGeom prst="frame">
            <a:avLst>
              <a:gd name="adj1" fmla="val 5523"/>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正方形/長方形 23">
            <a:extLst>
              <a:ext uri="{FF2B5EF4-FFF2-40B4-BE49-F238E27FC236}">
                <a16:creationId xmlns:a16="http://schemas.microsoft.com/office/drawing/2014/main" id="{F2063D3E-46B9-E207-4BFA-6AADC81B940D}"/>
              </a:ext>
            </a:extLst>
          </p:cNvPr>
          <p:cNvSpPr/>
          <p:nvPr/>
        </p:nvSpPr>
        <p:spPr>
          <a:xfrm>
            <a:off x="1346604" y="6081934"/>
            <a:ext cx="6384232" cy="71747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rPr>
              <a:t>テストは削減できているが，オーバーヘッドが増加し，</a:t>
            </a:r>
            <a:endParaRPr kumimoji="1" lang="en-US" altLang="ja-JP" sz="2000" dirty="0">
              <a:solidFill>
                <a:schemeClr val="tx1"/>
              </a:solidFill>
            </a:endParaRPr>
          </a:p>
          <a:p>
            <a:r>
              <a:rPr lang="ja-JP" altLang="en-US" sz="2000">
                <a:solidFill>
                  <a:schemeClr val="tx1"/>
                </a:solidFill>
              </a:rPr>
              <a:t>エンドツーエンド時間は削減できていない</a:t>
            </a:r>
            <a:endParaRPr kumimoji="1" lang="ja-JP" altLang="en-US" sz="2000">
              <a:solidFill>
                <a:schemeClr val="tx1"/>
              </a:solidFill>
            </a:endParaRPr>
          </a:p>
        </p:txBody>
      </p:sp>
    </p:spTree>
    <p:extLst>
      <p:ext uri="{BB962C8B-B14F-4D97-AF65-F5344CB8AC3E}">
        <p14:creationId xmlns:p14="http://schemas.microsoft.com/office/powerpoint/2010/main" val="636372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5">
            <a:extLst>
              <a:ext uri="{FF2B5EF4-FFF2-40B4-BE49-F238E27FC236}">
                <a16:creationId xmlns:a16="http://schemas.microsoft.com/office/drawing/2014/main" id="{9B7F4C79-241F-0EF2-F1CC-FC98F76E37B1}"/>
              </a:ext>
            </a:extLst>
          </p:cNvPr>
          <p:cNvGraphicFramePr>
            <a:graphicFrameLocks/>
          </p:cNvGraphicFramePr>
          <p:nvPr>
            <p:extLst>
              <p:ext uri="{D42A27DB-BD31-4B8C-83A1-F6EECF244321}">
                <p14:modId xmlns:p14="http://schemas.microsoft.com/office/powerpoint/2010/main" val="2592563251"/>
              </p:ext>
            </p:extLst>
          </p:nvPr>
        </p:nvGraphicFramePr>
        <p:xfrm>
          <a:off x="457198" y="1625986"/>
          <a:ext cx="8218490" cy="4455948"/>
        </p:xfrm>
        <a:graphic>
          <a:graphicData uri="http://schemas.openxmlformats.org/drawingml/2006/table">
            <a:tbl>
              <a:tblPr firstRow="1" bandRow="1">
                <a:tableStyleId>{B301B821-A1FF-4177-AEE7-76D212191A09}</a:tableStyleId>
              </a:tblPr>
              <a:tblGrid>
                <a:gridCol w="1643698">
                  <a:extLst>
                    <a:ext uri="{9D8B030D-6E8A-4147-A177-3AD203B41FA5}">
                      <a16:colId xmlns:a16="http://schemas.microsoft.com/office/drawing/2014/main" val="2674229825"/>
                    </a:ext>
                  </a:extLst>
                </a:gridCol>
                <a:gridCol w="1643698">
                  <a:extLst>
                    <a:ext uri="{9D8B030D-6E8A-4147-A177-3AD203B41FA5}">
                      <a16:colId xmlns:a16="http://schemas.microsoft.com/office/drawing/2014/main" val="3992332093"/>
                    </a:ext>
                  </a:extLst>
                </a:gridCol>
                <a:gridCol w="1643698">
                  <a:extLst>
                    <a:ext uri="{9D8B030D-6E8A-4147-A177-3AD203B41FA5}">
                      <a16:colId xmlns:a16="http://schemas.microsoft.com/office/drawing/2014/main" val="1866852925"/>
                    </a:ext>
                  </a:extLst>
                </a:gridCol>
                <a:gridCol w="1643698">
                  <a:extLst>
                    <a:ext uri="{9D8B030D-6E8A-4147-A177-3AD203B41FA5}">
                      <a16:colId xmlns:a16="http://schemas.microsoft.com/office/drawing/2014/main" val="1733672708"/>
                    </a:ext>
                  </a:extLst>
                </a:gridCol>
                <a:gridCol w="1643698">
                  <a:extLst>
                    <a:ext uri="{9D8B030D-6E8A-4147-A177-3AD203B41FA5}">
                      <a16:colId xmlns:a16="http://schemas.microsoft.com/office/drawing/2014/main" val="2494721727"/>
                    </a:ext>
                  </a:extLst>
                </a:gridCol>
              </a:tblGrid>
              <a:tr h="468338">
                <a:tc rowSpan="2">
                  <a:txBody>
                    <a:bodyPr/>
                    <a:lstStyle/>
                    <a:p>
                      <a:r>
                        <a:rPr kumimoji="1" lang="ja-JP" altLang="en-US" b="0">
                          <a:solidFill>
                            <a:schemeClr val="tx1"/>
                          </a:solidFill>
                          <a:latin typeface="MS PGothic" panose="020B0600070205080204" pitchFamily="34" charset="-128"/>
                          <a:ea typeface="MS PGothic" panose="020B0600070205080204" pitchFamily="34" charset="-128"/>
                        </a:rPr>
                        <a:t>プロジェクト</a:t>
                      </a:r>
                      <a:endParaRPr kumimoji="1" lang="en-US" altLang="ja-JP" b="0" dirty="0">
                        <a:solidFill>
                          <a:schemeClr val="tx1"/>
                        </a:solidFill>
                        <a:latin typeface="MS PGothic" panose="020B0600070205080204" pitchFamily="34" charset="-128"/>
                        <a:ea typeface="MS PGothic" panose="020B0600070205080204" pitchFamily="34" charset="-128"/>
                      </a:endParaRPr>
                    </a:p>
                  </a:txBody>
                  <a:tcPr/>
                </a:tc>
                <a:tc gridSpan="2">
                  <a:txBody>
                    <a:bodyPr/>
                    <a:lstStyle/>
                    <a:p>
                      <a:r>
                        <a:rPr kumimoji="1" lang="ja-JP" altLang="en-US" b="0">
                          <a:solidFill>
                            <a:schemeClr val="tx1"/>
                          </a:solidFill>
                          <a:latin typeface="MS PGothic" panose="020B0600070205080204" pitchFamily="34" charset="-128"/>
                          <a:ea typeface="MS PGothic" panose="020B0600070205080204" pitchFamily="34" charset="-128"/>
                        </a:rPr>
                        <a:t>テスト数削減率</a:t>
                      </a:r>
                      <a:r>
                        <a:rPr kumimoji="1" lang="en-US" altLang="ja-JP" b="0" dirty="0">
                          <a:solidFill>
                            <a:schemeClr val="tx1"/>
                          </a:solidFill>
                          <a:latin typeface="MS PGothic" panose="020B0600070205080204" pitchFamily="34" charset="-128"/>
                          <a:ea typeface="MS PGothic" panose="020B0600070205080204" pitchFamily="34" charset="-128"/>
                        </a:rPr>
                        <a:t>[%]</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solidFill>
                          <a:latin typeface="MS PGothic" panose="020B0600070205080204" pitchFamily="34" charset="-128"/>
                          <a:ea typeface="MS PGothic" panose="020B0600070205080204" pitchFamily="34" charset="-128"/>
                        </a:rPr>
                        <a:t>クラス数</a:t>
                      </a:r>
                    </a:p>
                    <a:p>
                      <a:endParaRPr kumimoji="1" lang="ja-JP" altLang="en-US">
                        <a:solidFill>
                          <a:schemeClr val="bg1"/>
                        </a:solidFill>
                        <a:latin typeface="MS PGothic" panose="020B0600070205080204" pitchFamily="34" charset="-128"/>
                        <a:ea typeface="MS PGothic" panose="020B0600070205080204" pitchFamily="34" charset="-128"/>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エンドツーエンド時間削減率</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a:solidFill>
                          <a:schemeClr val="tx1"/>
                        </a:solidFill>
                        <a:latin typeface="MS PGothic" panose="020B0600070205080204" pitchFamily="34" charset="-128"/>
                        <a:ea typeface="MS PGothic" panose="020B0600070205080204" pitchFamily="34" charset="-128"/>
                      </a:endParaRPr>
                    </a:p>
                  </a:txBody>
                  <a:tcPr/>
                </a:tc>
                <a:tc h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594259685"/>
                  </a:ext>
                </a:extLst>
              </a:tr>
              <a:tr h="267622">
                <a:tc vMerge="1">
                  <a:txBody>
                    <a:bodyPr/>
                    <a:lstStyle/>
                    <a:p>
                      <a:endParaRPr kumimoji="1" lang="ja-JP" altLang="en-US">
                        <a:solidFill>
                          <a:schemeClr val="bg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latin typeface="MS PGothic" panose="020B0600070205080204" pitchFamily="34" charset="-128"/>
                          <a:ea typeface="MS PGothic" panose="020B0600070205080204" pitchFamily="34" charset="-128"/>
                        </a:rPr>
                        <a:t>提案手法</a:t>
                      </a:r>
                    </a:p>
                  </a:txBody>
                  <a:tcPr/>
                </a:tc>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Ekstazi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158992937"/>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commons-cli</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67.42</a:t>
                      </a:r>
                    </a:p>
                  </a:txBody>
                  <a:tcPr anchor="ctr"/>
                </a:tc>
                <a:tc>
                  <a:txBody>
                    <a:bodyPr/>
                    <a:lstStyle/>
                    <a:p>
                      <a:pPr algn="r"/>
                      <a:r>
                        <a:rPr lang="en-US" altLang="ja-JP">
                          <a:latin typeface="MS PGothic" panose="020B0600070205080204" pitchFamily="34" charset="-128"/>
                          <a:ea typeface="MS PGothic" panose="020B0600070205080204" pitchFamily="34" charset="-128"/>
                        </a:rPr>
                        <a:t>-4.07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17.11</a:t>
                      </a:r>
                    </a:p>
                  </a:txBody>
                  <a:tcPr anchor="ctr"/>
                </a:tc>
                <a:extLst>
                  <a:ext uri="{0D108BD9-81ED-4DB2-BD59-A6C34878D82A}">
                    <a16:rowId xmlns:a16="http://schemas.microsoft.com/office/drawing/2014/main" val="113822857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hilbert</a:t>
                      </a:r>
                      <a:r>
                        <a:rPr kumimoji="1" lang="en-US" altLang="ja-JP" b="0" dirty="0">
                          <a:solidFill>
                            <a:schemeClr val="tx1"/>
                          </a:solidFill>
                          <a:latin typeface="MS PGothic" panose="020B0600070205080204" pitchFamily="34" charset="-128"/>
                          <a:ea typeface="MS PGothic" panose="020B0600070205080204" pitchFamily="34" charset="-128"/>
                        </a:rPr>
                        <a:t>-curve</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81.65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71.40</a:t>
                      </a:r>
                    </a:p>
                  </a:txBody>
                  <a:tcPr anchor="ctr"/>
                </a:tc>
                <a:tc>
                  <a:txBody>
                    <a:bodyPr/>
                    <a:lstStyle/>
                    <a:p>
                      <a:pPr algn="r"/>
                      <a:r>
                        <a:rPr lang="en-US" altLang="ja-JP">
                          <a:latin typeface="MS PGothic" panose="020B0600070205080204" pitchFamily="34" charset="-128"/>
                          <a:ea typeface="MS PGothic" panose="020B0600070205080204" pitchFamily="34" charset="-128"/>
                        </a:rPr>
                        <a:t>-77.07</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39.93</a:t>
                      </a:r>
                    </a:p>
                  </a:txBody>
                  <a:tcPr anchor="ctr"/>
                </a:tc>
                <a:extLst>
                  <a:ext uri="{0D108BD9-81ED-4DB2-BD59-A6C34878D82A}">
                    <a16:rowId xmlns:a16="http://schemas.microsoft.com/office/drawing/2014/main" val="189136738"/>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jacksonXML</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70.54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52.70</a:t>
                      </a:r>
                    </a:p>
                  </a:txBody>
                  <a:tcPr anchor="ctr"/>
                </a:tc>
                <a:tc>
                  <a:txBody>
                    <a:bodyPr/>
                    <a:lstStyle/>
                    <a:p>
                      <a:pPr algn="r"/>
                      <a:r>
                        <a:rPr lang="en-US" altLang="ja-JP" b="1">
                          <a:latin typeface="MS PGothic" panose="020B0600070205080204" pitchFamily="34" charset="-128"/>
                          <a:ea typeface="MS PGothic" panose="020B0600070205080204" pitchFamily="34" charset="-128"/>
                        </a:rPr>
                        <a:t>-14.45</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-30.47</a:t>
                      </a:r>
                    </a:p>
                  </a:txBody>
                  <a:tcPr anchor="ctr"/>
                </a:tc>
                <a:extLst>
                  <a:ext uri="{0D108BD9-81ED-4DB2-BD59-A6C34878D82A}">
                    <a16:rowId xmlns:a16="http://schemas.microsoft.com/office/drawing/2014/main" val="2523333284"/>
                  </a:ext>
                </a:extLst>
              </a:tr>
              <a:tr h="468338">
                <a:tc>
                  <a:txBody>
                    <a:bodyPr/>
                    <a:lstStyle/>
                    <a:p>
                      <a:pPr algn="l"/>
                      <a:r>
                        <a:rPr kumimoji="1" lang="en-US" altLang="ja-JP" b="0" dirty="0">
                          <a:solidFill>
                            <a:schemeClr val="tx1"/>
                          </a:solidFill>
                          <a:latin typeface="MS PGothic" panose="020B0600070205080204" pitchFamily="34" charset="-128"/>
                          <a:ea typeface="MS PGothic" panose="020B0600070205080204" pitchFamily="34" charset="-128"/>
                        </a:rPr>
                        <a:t>commons-</a:t>
                      </a:r>
                      <a:r>
                        <a:rPr kumimoji="1" lang="en-US" altLang="ja-JP" b="0" dirty="0" err="1">
                          <a:solidFill>
                            <a:schemeClr val="tx1"/>
                          </a:solidFill>
                          <a:latin typeface="MS PGothic" panose="020B0600070205080204" pitchFamily="34" charset="-128"/>
                          <a:ea typeface="MS PGothic" panose="020B0600070205080204" pitchFamily="34" charset="-128"/>
                        </a:rPr>
                        <a:t>jxpath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dirty="0">
                          <a:latin typeface="MS PGothic" panose="020B0600070205080204" pitchFamily="34" charset="-128"/>
                          <a:ea typeface="MS PGothic" panose="020B0600070205080204" pitchFamily="34" charset="-128"/>
                        </a:rPr>
                        <a:t>84.61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74.80</a:t>
                      </a:r>
                    </a:p>
                  </a:txBody>
                  <a:tcPr anchor="ctr"/>
                </a:tc>
                <a:tc>
                  <a:txBody>
                    <a:bodyPr/>
                    <a:lstStyle/>
                    <a:p>
                      <a:pPr algn="r"/>
                      <a:r>
                        <a:rPr lang="en-US" altLang="ja-JP">
                          <a:latin typeface="MS PGothic" panose="020B0600070205080204" pitchFamily="34" charset="-128"/>
                          <a:ea typeface="MS PGothic" panose="020B0600070205080204" pitchFamily="34" charset="-128"/>
                        </a:rPr>
                        <a:t>-22.01</a:t>
                      </a:r>
                    </a:p>
                  </a:txBody>
                  <a:tcPr anchor="ctr"/>
                </a:tc>
                <a:tc>
                  <a:txBody>
                    <a:bodyPr/>
                    <a:lstStyle/>
                    <a:p>
                      <a:pPr algn="r"/>
                      <a:r>
                        <a:rPr lang="en-US" altLang="ja-JP" b="1" dirty="0">
                          <a:latin typeface="MS PGothic" panose="020B0600070205080204" pitchFamily="34" charset="-128"/>
                          <a:ea typeface="MS PGothic" panose="020B0600070205080204" pitchFamily="34" charset="-128"/>
                        </a:rPr>
                        <a:t>13.57</a:t>
                      </a:r>
                    </a:p>
                  </a:txBody>
                  <a:tcPr anchor="ctr"/>
                </a:tc>
                <a:extLst>
                  <a:ext uri="{0D108BD9-81ED-4DB2-BD59-A6C34878D82A}">
                    <a16:rowId xmlns:a16="http://schemas.microsoft.com/office/drawing/2014/main" val="2328062806"/>
                  </a:ext>
                </a:extLst>
              </a:tr>
              <a:tr h="468338">
                <a:tc>
                  <a:txBody>
                    <a:bodyPr/>
                    <a:lstStyle/>
                    <a:p>
                      <a:r>
                        <a:rPr kumimoji="1" lang="en-US" altLang="ja-JP" b="0" dirty="0" err="1">
                          <a:solidFill>
                            <a:schemeClr val="tx1"/>
                          </a:solidFill>
                          <a:latin typeface="MS PGothic" panose="020B0600070205080204" pitchFamily="34" charset="-128"/>
                          <a:ea typeface="MS PGothic" panose="020B0600070205080204" pitchFamily="34" charset="-128"/>
                        </a:rPr>
                        <a:t>jitwatch</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89.82</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75.05</a:t>
                      </a:r>
                    </a:p>
                  </a:txBody>
                  <a:tcPr anchor="ctr"/>
                </a:tc>
                <a:tc>
                  <a:txBody>
                    <a:bodyPr/>
                    <a:lstStyle/>
                    <a:p>
                      <a:pPr algn="r"/>
                      <a:r>
                        <a:rPr lang="en-US" altLang="ja-JP" b="1">
                          <a:latin typeface="MS PGothic" panose="020B0600070205080204" pitchFamily="34" charset="-128"/>
                          <a:ea typeface="MS PGothic" panose="020B0600070205080204" pitchFamily="34" charset="-128"/>
                        </a:rPr>
                        <a:t>48.17</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33.18</a:t>
                      </a:r>
                    </a:p>
                  </a:txBody>
                  <a:tcPr anchor="ctr"/>
                </a:tc>
                <a:extLst>
                  <a:ext uri="{0D108BD9-81ED-4DB2-BD59-A6C34878D82A}">
                    <a16:rowId xmlns:a16="http://schemas.microsoft.com/office/drawing/2014/main" val="2605871937"/>
                  </a:ext>
                </a:extLst>
              </a:tr>
              <a:tr h="468338">
                <a:tc>
                  <a:txBody>
                    <a:bodyPr/>
                    <a:lstStyle/>
                    <a:p>
                      <a:pPr algn="l"/>
                      <a:r>
                        <a:rPr kumimoji="1" lang="en-US" altLang="ja-JP" b="0" dirty="0" err="1">
                          <a:solidFill>
                            <a:schemeClr val="tx1"/>
                          </a:solidFill>
                          <a:latin typeface="MS PGothic" panose="020B0600070205080204" pitchFamily="34" charset="-128"/>
                          <a:ea typeface="MS PGothic" panose="020B0600070205080204" pitchFamily="34" charset="-128"/>
                        </a:rPr>
                        <a:t>NuProcess</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a:latin typeface="MS PGothic" panose="020B0600070205080204" pitchFamily="34" charset="-128"/>
                          <a:ea typeface="MS PGothic" panose="020B0600070205080204" pitchFamily="34" charset="-128"/>
                        </a:rPr>
                        <a:t>32.30</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29.29</a:t>
                      </a:r>
                    </a:p>
                  </a:txBody>
                  <a:tcPr anchor="ctr"/>
                </a:tc>
                <a:tc>
                  <a:txBody>
                    <a:bodyPr/>
                    <a:lstStyle/>
                    <a:p>
                      <a:pPr algn="r"/>
                      <a:r>
                        <a:rPr lang="en-US" altLang="ja-JP" b="1">
                          <a:latin typeface="MS PGothic" panose="020B0600070205080204" pitchFamily="34" charset="-128"/>
                          <a:ea typeface="MS PGothic" panose="020B0600070205080204" pitchFamily="34" charset="-128"/>
                        </a:rPr>
                        <a:t>25.21</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a:latin typeface="MS PGothic" panose="020B0600070205080204" pitchFamily="34" charset="-128"/>
                          <a:ea typeface="MS PGothic" panose="020B0600070205080204" pitchFamily="34" charset="-128"/>
                        </a:rPr>
                        <a:t>21.89</a:t>
                      </a:r>
                    </a:p>
                  </a:txBody>
                  <a:tcPr anchor="ctr"/>
                </a:tc>
                <a:extLst>
                  <a:ext uri="{0D108BD9-81ED-4DB2-BD59-A6C34878D82A}">
                    <a16:rowId xmlns:a16="http://schemas.microsoft.com/office/drawing/2014/main" val="996357820"/>
                  </a:ext>
                </a:extLst>
              </a:tr>
              <a:tr h="468338">
                <a:tc>
                  <a:txBody>
                    <a:bodyPr/>
                    <a:lstStyle/>
                    <a:p>
                      <a:r>
                        <a:rPr kumimoji="1" lang="en-US" altLang="ja-JP" b="0" dirty="0">
                          <a:solidFill>
                            <a:schemeClr val="tx1"/>
                          </a:solidFill>
                          <a:latin typeface="MS PGothic" panose="020B0600070205080204" pitchFamily="34" charset="-128"/>
                          <a:ea typeface="MS PGothic" panose="020B0600070205080204" pitchFamily="34" charset="-128"/>
                        </a:rPr>
                        <a:t>commons-net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pPr algn="r"/>
                      <a:r>
                        <a:rPr lang="en-US" altLang="ja-JP" b="1" dirty="0">
                          <a:latin typeface="MS PGothic" panose="020B0600070205080204" pitchFamily="34" charset="-128"/>
                          <a:ea typeface="MS PGothic" panose="020B0600070205080204" pitchFamily="34" charset="-128"/>
                        </a:rPr>
                        <a:t>95.44</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90.02</a:t>
                      </a:r>
                    </a:p>
                  </a:txBody>
                  <a:tcPr anchor="ctr"/>
                </a:tc>
                <a:tc>
                  <a:txBody>
                    <a:bodyPr/>
                    <a:lstStyle/>
                    <a:p>
                      <a:pPr algn="r"/>
                      <a:r>
                        <a:rPr lang="en-US" altLang="ja-JP" b="1">
                          <a:latin typeface="MS PGothic" panose="020B0600070205080204" pitchFamily="34" charset="-128"/>
                          <a:ea typeface="MS PGothic" panose="020B0600070205080204" pitchFamily="34" charset="-128"/>
                        </a:rPr>
                        <a:t>82.76</a:t>
                      </a:r>
                      <a:endParaRPr lang="ja-JP" altLang="en-US">
                        <a:latin typeface="MS PGothic" panose="020B0600070205080204" pitchFamily="34" charset="-128"/>
                        <a:ea typeface="MS PGothic" panose="020B0600070205080204" pitchFamily="34" charset="-128"/>
                      </a:endParaRPr>
                    </a:p>
                  </a:txBody>
                  <a:tcPr anchor="ctr"/>
                </a:tc>
                <a:tc>
                  <a:txBody>
                    <a:bodyPr/>
                    <a:lstStyle/>
                    <a:p>
                      <a:pPr algn="r"/>
                      <a:r>
                        <a:rPr lang="en-US" altLang="ja-JP" dirty="0">
                          <a:latin typeface="MS PGothic" panose="020B0600070205080204" pitchFamily="34" charset="-128"/>
                          <a:ea typeface="MS PGothic" panose="020B0600070205080204" pitchFamily="34" charset="-128"/>
                        </a:rPr>
                        <a:t>77.56</a:t>
                      </a:r>
                    </a:p>
                  </a:txBody>
                  <a:tcPr anchor="ctr"/>
                </a:tc>
                <a:extLst>
                  <a:ext uri="{0D108BD9-81ED-4DB2-BD59-A6C34878D82A}">
                    <a16:rowId xmlns:a16="http://schemas.microsoft.com/office/drawing/2014/main" val="155292930"/>
                  </a:ext>
                </a:extLst>
              </a:tr>
            </a:tbl>
          </a:graphicData>
        </a:graphic>
      </p:graphicFrame>
      <p:sp>
        <p:nvSpPr>
          <p:cNvPr id="2" name="タイトル 1">
            <a:extLst>
              <a:ext uri="{FF2B5EF4-FFF2-40B4-BE49-F238E27FC236}">
                <a16:creationId xmlns:a16="http://schemas.microsoft.com/office/drawing/2014/main" id="{AD3AEE05-F5DC-5E04-D3F2-08EC978B9EB1}"/>
              </a:ext>
            </a:extLst>
          </p:cNvPr>
          <p:cNvSpPr>
            <a:spLocks noGrp="1"/>
          </p:cNvSpPr>
          <p:nvPr>
            <p:ph type="title"/>
          </p:nvPr>
        </p:nvSpPr>
        <p:spPr/>
        <p:txBody>
          <a:bodyPr/>
          <a:lstStyle/>
          <a:p>
            <a:r>
              <a:rPr kumimoji="1" lang="en-US" altLang="ja-JP" dirty="0"/>
              <a:t>RQ1</a:t>
            </a:r>
            <a:r>
              <a:rPr kumimoji="1" lang="ja-JP" altLang="en-US"/>
              <a:t>：結果</a:t>
            </a:r>
          </a:p>
        </p:txBody>
      </p:sp>
      <p:sp>
        <p:nvSpPr>
          <p:cNvPr id="5" name="スライド番号プレースホルダー 4">
            <a:extLst>
              <a:ext uri="{FF2B5EF4-FFF2-40B4-BE49-F238E27FC236}">
                <a16:creationId xmlns:a16="http://schemas.microsoft.com/office/drawing/2014/main" id="{153C9242-80D1-E243-81B8-102DD693FD97}"/>
              </a:ext>
            </a:extLst>
          </p:cNvPr>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dirty="0"/>
          </a:p>
        </p:txBody>
      </p:sp>
      <p:sp>
        <p:nvSpPr>
          <p:cNvPr id="6" name="日付プレースホルダー 5">
            <a:extLst>
              <a:ext uri="{FF2B5EF4-FFF2-40B4-BE49-F238E27FC236}">
                <a16:creationId xmlns:a16="http://schemas.microsoft.com/office/drawing/2014/main" id="{2A373498-A0CA-0484-6D3E-06799DC39EA6}"/>
              </a:ext>
            </a:extLst>
          </p:cNvPr>
          <p:cNvSpPr>
            <a:spLocks noGrp="1"/>
          </p:cNvSpPr>
          <p:nvPr>
            <p:ph type="dt" sz="half" idx="10"/>
          </p:nvPr>
        </p:nvSpPr>
        <p:spPr/>
        <p:txBody>
          <a:bodyPr/>
          <a:lstStyle/>
          <a:p>
            <a:pPr>
              <a:defRPr/>
            </a:pPr>
            <a:r>
              <a:rPr lang="en-US" altLang="ja-JP"/>
              <a:t>2024/2/8</a:t>
            </a:r>
            <a:endParaRPr lang="en-US" altLang="ja-JP" dirty="0"/>
          </a:p>
        </p:txBody>
      </p:sp>
      <p:sp>
        <p:nvSpPr>
          <p:cNvPr id="4" name="正方形/長方形 3">
            <a:extLst>
              <a:ext uri="{FF2B5EF4-FFF2-40B4-BE49-F238E27FC236}">
                <a16:creationId xmlns:a16="http://schemas.microsoft.com/office/drawing/2014/main" id="{A0A29417-1074-39B2-0F91-C4A6FE802497}"/>
              </a:ext>
            </a:extLst>
          </p:cNvPr>
          <p:cNvSpPr/>
          <p:nvPr/>
        </p:nvSpPr>
        <p:spPr>
          <a:xfrm>
            <a:off x="1063310" y="6166271"/>
            <a:ext cx="7234860" cy="4377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rPr>
              <a:t>テスト数</a:t>
            </a:r>
            <a:r>
              <a:rPr lang="ja-JP" altLang="en-US" sz="2000">
                <a:solidFill>
                  <a:schemeClr val="tx1"/>
                </a:solidFill>
              </a:rPr>
              <a:t>，</a:t>
            </a:r>
            <a:r>
              <a:rPr kumimoji="1" lang="ja-JP" altLang="en-US" sz="2000">
                <a:solidFill>
                  <a:schemeClr val="tx1"/>
                </a:solidFill>
              </a:rPr>
              <a:t>エンドツーエンド時間ともに削減できている</a:t>
            </a:r>
          </a:p>
        </p:txBody>
      </p:sp>
      <p:sp>
        <p:nvSpPr>
          <p:cNvPr id="11" name="フレーム 10">
            <a:extLst>
              <a:ext uri="{FF2B5EF4-FFF2-40B4-BE49-F238E27FC236}">
                <a16:creationId xmlns:a16="http://schemas.microsoft.com/office/drawing/2014/main" id="{532AEA7A-8A25-0B35-5284-71D4C00790CD}"/>
              </a:ext>
            </a:extLst>
          </p:cNvPr>
          <p:cNvSpPr/>
          <p:nvPr/>
        </p:nvSpPr>
        <p:spPr>
          <a:xfrm>
            <a:off x="457196" y="3579640"/>
            <a:ext cx="8218487" cy="548640"/>
          </a:xfrm>
          <a:prstGeom prst="frame">
            <a:avLst>
              <a:gd name="adj1" fmla="val 5523"/>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フレーム 11">
            <a:extLst>
              <a:ext uri="{FF2B5EF4-FFF2-40B4-BE49-F238E27FC236}">
                <a16:creationId xmlns:a16="http://schemas.microsoft.com/office/drawing/2014/main" id="{16083315-52FF-3F45-EA2F-DEF0DE082B0A}"/>
              </a:ext>
            </a:extLst>
          </p:cNvPr>
          <p:cNvSpPr/>
          <p:nvPr/>
        </p:nvSpPr>
        <p:spPr>
          <a:xfrm>
            <a:off x="457197" y="4645650"/>
            <a:ext cx="8218487" cy="1436284"/>
          </a:xfrm>
          <a:prstGeom prst="frame">
            <a:avLst>
              <a:gd name="adj1" fmla="val 2539"/>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676005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D0350-F002-B800-F79F-37501B74A64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EFF834-97D1-D210-8FF8-8BBFC16E4985}"/>
              </a:ext>
            </a:extLst>
          </p:cNvPr>
          <p:cNvSpPr>
            <a:spLocks noGrp="1"/>
          </p:cNvSpPr>
          <p:nvPr>
            <p:ph type="title"/>
          </p:nvPr>
        </p:nvSpPr>
        <p:spPr/>
        <p:txBody>
          <a:bodyPr/>
          <a:lstStyle/>
          <a:p>
            <a:r>
              <a:rPr kumimoji="1" lang="en-US" altLang="ja-JP" dirty="0"/>
              <a:t>RQ1</a:t>
            </a:r>
            <a:r>
              <a:rPr kumimoji="1" lang="ja-JP" altLang="en-US"/>
              <a:t>：結果</a:t>
            </a:r>
          </a:p>
        </p:txBody>
      </p:sp>
      <p:sp>
        <p:nvSpPr>
          <p:cNvPr id="4" name="日付プレースホルダー 3">
            <a:extLst>
              <a:ext uri="{FF2B5EF4-FFF2-40B4-BE49-F238E27FC236}">
                <a16:creationId xmlns:a16="http://schemas.microsoft.com/office/drawing/2014/main" id="{816FB745-23BE-86CF-FE15-51C3C65004E8}"/>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7D10BCA8-BA73-D159-D4E4-AF64F61F30BD}"/>
              </a:ext>
            </a:extLst>
          </p:cNvPr>
          <p:cNvSpPr>
            <a:spLocks noGrp="1"/>
          </p:cNvSpPr>
          <p:nvPr>
            <p:ph type="sldNum" sz="quarter" idx="12"/>
          </p:nvPr>
        </p:nvSpPr>
        <p:spPr/>
        <p:txBody>
          <a:bodyPr/>
          <a:lstStyle/>
          <a:p>
            <a:pPr>
              <a:defRPr/>
            </a:pPr>
            <a:fld id="{B12562F3-4A2F-4E07-B7D3-3E764FB0DEC6}" type="slidenum">
              <a:rPr lang="en-US" altLang="ja-JP" smtClean="0">
                <a:latin typeface="MS PGothic" panose="020B0600070205080204" pitchFamily="34" charset="-128"/>
                <a:ea typeface="MS PGothic" panose="020B0600070205080204" pitchFamily="34" charset="-128"/>
              </a:rPr>
              <a:pPr>
                <a:defRPr/>
              </a:pPr>
              <a:t>28</a:t>
            </a:fld>
            <a:endParaRPr lang="en-US" altLang="ja-JP" dirty="0">
              <a:latin typeface="MS PGothic" panose="020B0600070205080204" pitchFamily="34" charset="-128"/>
              <a:ea typeface="MS PGothic" panose="020B0600070205080204" pitchFamily="34" charset="-128"/>
            </a:endParaRPr>
          </a:p>
        </p:txBody>
      </p:sp>
      <p:grpSp>
        <p:nvGrpSpPr>
          <p:cNvPr id="44" name="グループ化 43">
            <a:extLst>
              <a:ext uri="{FF2B5EF4-FFF2-40B4-BE49-F238E27FC236}">
                <a16:creationId xmlns:a16="http://schemas.microsoft.com/office/drawing/2014/main" id="{54B67939-7282-EB2C-3527-2C607C27B982}"/>
              </a:ext>
            </a:extLst>
          </p:cNvPr>
          <p:cNvGrpSpPr/>
          <p:nvPr/>
        </p:nvGrpSpPr>
        <p:grpSpPr>
          <a:xfrm>
            <a:off x="361244" y="1704976"/>
            <a:ext cx="8387469" cy="4415807"/>
            <a:chOff x="361244" y="1603993"/>
            <a:chExt cx="8387469" cy="4516790"/>
          </a:xfrm>
        </p:grpSpPr>
        <p:graphicFrame>
          <p:nvGraphicFramePr>
            <p:cNvPr id="45" name="グラフ 44">
              <a:extLst>
                <a:ext uri="{FF2B5EF4-FFF2-40B4-BE49-F238E27FC236}">
                  <a16:creationId xmlns:a16="http://schemas.microsoft.com/office/drawing/2014/main" id="{068C3579-1D47-3E66-6672-179212DC805C}"/>
                </a:ext>
              </a:extLst>
            </p:cNvPr>
            <p:cNvGraphicFramePr>
              <a:graphicFrameLocks/>
            </p:cNvGraphicFramePr>
            <p:nvPr>
              <p:extLst>
                <p:ext uri="{D42A27DB-BD31-4B8C-83A1-F6EECF244321}">
                  <p14:modId xmlns:p14="http://schemas.microsoft.com/office/powerpoint/2010/main" val="2936687467"/>
                </p:ext>
              </p:extLst>
            </p:nvPr>
          </p:nvGraphicFramePr>
          <p:xfrm>
            <a:off x="361244" y="1603993"/>
            <a:ext cx="8387469" cy="4516790"/>
          </p:xfrm>
          <a:graphic>
            <a:graphicData uri="http://schemas.openxmlformats.org/drawingml/2006/chart">
              <c:chart xmlns:c="http://schemas.openxmlformats.org/drawingml/2006/chart" xmlns:r="http://schemas.openxmlformats.org/officeDocument/2006/relationships" r:id="rId3"/>
            </a:graphicData>
          </a:graphic>
        </p:graphicFrame>
        <p:grpSp>
          <p:nvGrpSpPr>
            <p:cNvPr id="46" name="グループ化 45">
              <a:extLst>
                <a:ext uri="{FF2B5EF4-FFF2-40B4-BE49-F238E27FC236}">
                  <a16:creationId xmlns:a16="http://schemas.microsoft.com/office/drawing/2014/main" id="{28F6E7B5-0467-053B-2CFA-6D50EFA20C98}"/>
                </a:ext>
              </a:extLst>
            </p:cNvPr>
            <p:cNvGrpSpPr/>
            <p:nvPr/>
          </p:nvGrpSpPr>
          <p:grpSpPr>
            <a:xfrm>
              <a:off x="1162093" y="5218378"/>
              <a:ext cx="737705" cy="251852"/>
              <a:chOff x="1162093" y="5201542"/>
              <a:chExt cx="737705" cy="251852"/>
            </a:xfrm>
          </p:grpSpPr>
          <p:sp>
            <p:nvSpPr>
              <p:cNvPr id="79" name="テキスト ボックス 78">
                <a:extLst>
                  <a:ext uri="{FF2B5EF4-FFF2-40B4-BE49-F238E27FC236}">
                    <a16:creationId xmlns:a16="http://schemas.microsoft.com/office/drawing/2014/main" id="{3F62669B-519D-F3C6-57BC-7FFCD6CE0F05}"/>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80" name="テキスト ボックス 79">
                <a:extLst>
                  <a:ext uri="{FF2B5EF4-FFF2-40B4-BE49-F238E27FC236}">
                    <a16:creationId xmlns:a16="http://schemas.microsoft.com/office/drawing/2014/main" id="{DBAE4DCE-4B5E-088F-BC24-FC6C58B211DA}"/>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81" name="テキスト ボックス 80">
                <a:extLst>
                  <a:ext uri="{FF2B5EF4-FFF2-40B4-BE49-F238E27FC236}">
                    <a16:creationId xmlns:a16="http://schemas.microsoft.com/office/drawing/2014/main" id="{7B572CE6-1A3C-1BCD-7C90-6FB050156ADC}"/>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sp>
          <p:nvSpPr>
            <p:cNvPr id="47" name="テキスト ボックス 46">
              <a:extLst>
                <a:ext uri="{FF2B5EF4-FFF2-40B4-BE49-F238E27FC236}">
                  <a16:creationId xmlns:a16="http://schemas.microsoft.com/office/drawing/2014/main" id="{BA76FE0D-8D3D-3165-3E58-1AEB487F38E4}"/>
                </a:ext>
              </a:extLst>
            </p:cNvPr>
            <p:cNvSpPr txBox="1"/>
            <p:nvPr/>
          </p:nvSpPr>
          <p:spPr>
            <a:xfrm>
              <a:off x="7488326" y="4076877"/>
              <a:ext cx="973343" cy="661112"/>
            </a:xfrm>
            <a:prstGeom prst="rect">
              <a:avLst/>
            </a:prstGeom>
            <a:noFill/>
          </p:spPr>
          <p:txBody>
            <a:bodyPr wrap="none" rtlCol="0">
              <a:spAutoFit/>
            </a:bodyPr>
            <a:lstStyle/>
            <a:p>
              <a:r>
                <a:rPr lang="en-US" altLang="ja-JP" sz="1200" dirty="0">
                  <a:latin typeface="MS PGothic" panose="020B0600070205080204" pitchFamily="34" charset="-128"/>
                  <a:ea typeface="MS PGothic" panose="020B0600070205080204" pitchFamily="34" charset="-128"/>
                </a:rPr>
                <a:t>A: </a:t>
              </a:r>
              <a:r>
                <a:rPr lang="ja-JP" altLang="en-US" sz="1200">
                  <a:latin typeface="MS PGothic" panose="020B0600070205080204" pitchFamily="34" charset="-128"/>
                  <a:ea typeface="MS PGothic" panose="020B0600070205080204" pitchFamily="34" charset="-128"/>
                </a:rPr>
                <a:t>全テスト</a:t>
              </a:r>
              <a:endParaRPr lang="en-US" altLang="ja-JP" sz="1200" dirty="0">
                <a:latin typeface="MS PGothic" panose="020B0600070205080204" pitchFamily="34" charset="-128"/>
                <a:ea typeface="MS PGothic" panose="020B0600070205080204" pitchFamily="34" charset="-128"/>
              </a:endParaRPr>
            </a:p>
            <a:p>
              <a:r>
                <a:rPr kumimoji="1" lang="en-US" altLang="ja-JP" sz="1200" dirty="0">
                  <a:latin typeface="MS PGothic" panose="020B0600070205080204" pitchFamily="34" charset="-128"/>
                  <a:ea typeface="MS PGothic" panose="020B0600070205080204" pitchFamily="34" charset="-128"/>
                </a:rPr>
                <a:t>E: </a:t>
              </a:r>
              <a:r>
                <a:rPr kumimoji="1" lang="en-US" altLang="ja-JP" sz="1200" dirty="0" err="1">
                  <a:latin typeface="MS PGothic" panose="020B0600070205080204" pitchFamily="34" charset="-128"/>
                  <a:ea typeface="MS PGothic" panose="020B0600070205080204" pitchFamily="34" charset="-128"/>
                </a:rPr>
                <a:t>Ekstazi</a:t>
              </a:r>
              <a:endParaRPr kumimoji="1" lang="en-US" altLang="ja-JP" sz="1200" dirty="0">
                <a:latin typeface="MS PGothic" panose="020B0600070205080204" pitchFamily="34" charset="-128"/>
                <a:ea typeface="MS PGothic" panose="020B0600070205080204" pitchFamily="34" charset="-128"/>
              </a:endParaRPr>
            </a:p>
            <a:p>
              <a:r>
                <a:rPr lang="en-US" altLang="ja-JP" sz="1200" dirty="0">
                  <a:latin typeface="MS PGothic" panose="020B0600070205080204" pitchFamily="34" charset="-128"/>
                  <a:ea typeface="MS PGothic" panose="020B0600070205080204" pitchFamily="34" charset="-128"/>
                </a:rPr>
                <a:t>P: </a:t>
              </a:r>
              <a:r>
                <a:rPr lang="ja-JP" altLang="en-US" sz="1200">
                  <a:latin typeface="MS PGothic" panose="020B0600070205080204" pitchFamily="34" charset="-128"/>
                  <a:ea typeface="MS PGothic" panose="020B0600070205080204" pitchFamily="34" charset="-128"/>
                </a:rPr>
                <a:t>提案手法</a:t>
              </a:r>
              <a:endParaRPr kumimoji="1" lang="ja-JP" altLang="en-US" sz="1200">
                <a:latin typeface="MS PGothic" panose="020B0600070205080204" pitchFamily="34" charset="-128"/>
                <a:ea typeface="MS PGothic" panose="020B0600070205080204" pitchFamily="34" charset="-128"/>
              </a:endParaRPr>
            </a:p>
          </p:txBody>
        </p:sp>
        <p:sp>
          <p:nvSpPr>
            <p:cNvPr id="48" name="テキスト ボックス 47">
              <a:extLst>
                <a:ext uri="{FF2B5EF4-FFF2-40B4-BE49-F238E27FC236}">
                  <a16:creationId xmlns:a16="http://schemas.microsoft.com/office/drawing/2014/main" id="{8BE9A9D8-CBA2-6245-977B-476580528731}"/>
                </a:ext>
              </a:extLst>
            </p:cNvPr>
            <p:cNvSpPr txBox="1"/>
            <p:nvPr/>
          </p:nvSpPr>
          <p:spPr>
            <a:xfrm>
              <a:off x="1056929" y="5401618"/>
              <a:ext cx="946093" cy="267593"/>
            </a:xfrm>
            <a:prstGeom prst="rect">
              <a:avLst/>
            </a:prstGeom>
            <a:noFill/>
          </p:spPr>
          <p:txBody>
            <a:bodyPr wrap="none" rtlCol="0">
              <a:spAutoFit/>
            </a:bodyPr>
            <a:lstStyle/>
            <a:p>
              <a:r>
                <a:rPr lang="en-US" altLang="ja-JP" sz="1100" dirty="0">
                  <a:latin typeface="MS PGothic" panose="020B0600070205080204" pitchFamily="34" charset="-128"/>
                  <a:ea typeface="MS PGothic" panose="020B0600070205080204" pitchFamily="34" charset="-128"/>
                </a:rPr>
                <a:t>c</a:t>
              </a:r>
              <a:r>
                <a:rPr kumimoji="1" lang="en-US" altLang="ja-JP" sz="1100" dirty="0">
                  <a:latin typeface="MS PGothic" panose="020B0600070205080204" pitchFamily="34" charset="-128"/>
                  <a:ea typeface="MS PGothic" panose="020B0600070205080204" pitchFamily="34" charset="-128"/>
                </a:rPr>
                <a:t>ommons-cli</a:t>
              </a:r>
              <a:endParaRPr kumimoji="1" lang="ja-JP" altLang="en-US" sz="1100">
                <a:latin typeface="MS PGothic" panose="020B0600070205080204" pitchFamily="34" charset="-128"/>
                <a:ea typeface="MS PGothic" panose="020B0600070205080204" pitchFamily="34" charset="-128"/>
              </a:endParaRPr>
            </a:p>
          </p:txBody>
        </p:sp>
        <p:sp>
          <p:nvSpPr>
            <p:cNvPr id="49" name="テキスト ボックス 48">
              <a:extLst>
                <a:ext uri="{FF2B5EF4-FFF2-40B4-BE49-F238E27FC236}">
                  <a16:creationId xmlns:a16="http://schemas.microsoft.com/office/drawing/2014/main" id="{1B2762C5-D24E-2626-0B50-CEED0A988192}"/>
                </a:ext>
              </a:extLst>
            </p:cNvPr>
            <p:cNvSpPr txBox="1"/>
            <p:nvPr/>
          </p:nvSpPr>
          <p:spPr>
            <a:xfrm>
              <a:off x="2000442" y="5401618"/>
              <a:ext cx="955711" cy="267593"/>
            </a:xfrm>
            <a:prstGeom prst="rect">
              <a:avLst/>
            </a:prstGeom>
            <a:noFill/>
          </p:spPr>
          <p:txBody>
            <a:bodyPr wrap="none" rtlCol="0">
              <a:spAutoFit/>
            </a:bodyPr>
            <a:lstStyle/>
            <a:p>
              <a:r>
                <a:rPr lang="en-US" altLang="ja-JP" sz="1100" dirty="0" err="1">
                  <a:latin typeface="MS PGothic" panose="020B0600070205080204" pitchFamily="34" charset="-128"/>
                  <a:ea typeface="MS PGothic" panose="020B0600070205080204" pitchFamily="34" charset="-128"/>
                </a:rPr>
                <a:t>h</a:t>
              </a:r>
              <a:r>
                <a:rPr kumimoji="1" lang="en-US" altLang="ja-JP" sz="1100" dirty="0" err="1">
                  <a:latin typeface="MS PGothic" panose="020B0600070205080204" pitchFamily="34" charset="-128"/>
                  <a:ea typeface="MS PGothic" panose="020B0600070205080204" pitchFamily="34" charset="-128"/>
                </a:rPr>
                <a:t>ilbert</a:t>
              </a:r>
              <a:r>
                <a:rPr kumimoji="1" lang="en-US" altLang="ja-JP" sz="1100" dirty="0">
                  <a:latin typeface="MS PGothic" panose="020B0600070205080204" pitchFamily="34" charset="-128"/>
                  <a:ea typeface="MS PGothic" panose="020B0600070205080204" pitchFamily="34" charset="-128"/>
                </a:rPr>
                <a:t>-curve</a:t>
              </a:r>
              <a:endParaRPr kumimoji="1" lang="ja-JP" altLang="en-US" sz="1100">
                <a:latin typeface="MS PGothic" panose="020B0600070205080204" pitchFamily="34" charset="-128"/>
                <a:ea typeface="MS PGothic" panose="020B0600070205080204" pitchFamily="34" charset="-128"/>
              </a:endParaRPr>
            </a:p>
          </p:txBody>
        </p:sp>
        <p:sp>
          <p:nvSpPr>
            <p:cNvPr id="50" name="テキスト ボックス 49">
              <a:extLst>
                <a:ext uri="{FF2B5EF4-FFF2-40B4-BE49-F238E27FC236}">
                  <a16:creationId xmlns:a16="http://schemas.microsoft.com/office/drawing/2014/main" id="{8A987140-5A85-6CF0-3921-50792CEB2102}"/>
                </a:ext>
              </a:extLst>
            </p:cNvPr>
            <p:cNvSpPr txBox="1"/>
            <p:nvPr/>
          </p:nvSpPr>
          <p:spPr>
            <a:xfrm>
              <a:off x="3006394" y="5401618"/>
              <a:ext cx="814647" cy="440741"/>
            </a:xfrm>
            <a:prstGeom prst="rect">
              <a:avLst/>
            </a:prstGeom>
            <a:noFill/>
          </p:spPr>
          <p:txBody>
            <a:bodyPr wrap="none" rtlCol="0">
              <a:spAutoFit/>
            </a:bodyPr>
            <a:lstStyle/>
            <a:p>
              <a:r>
                <a:rPr lang="en-US" altLang="ja-JP" sz="1100" dirty="0">
                  <a:latin typeface="MS PGothic" panose="020B0600070205080204" pitchFamily="34" charset="-128"/>
                  <a:ea typeface="MS PGothic" panose="020B0600070205080204" pitchFamily="34" charset="-128"/>
                </a:rPr>
                <a:t>c</a:t>
              </a:r>
              <a:r>
                <a:rPr kumimoji="1" lang="en-US" altLang="ja-JP" sz="1100" dirty="0">
                  <a:latin typeface="MS PGothic" panose="020B0600070205080204" pitchFamily="34" charset="-128"/>
                  <a:ea typeface="MS PGothic" panose="020B0600070205080204" pitchFamily="34" charset="-128"/>
                </a:rPr>
                <a:t>ommons-</a:t>
              </a:r>
            </a:p>
            <a:p>
              <a:r>
                <a:rPr kumimoji="1" lang="en-US" altLang="ja-JP" sz="1100" dirty="0" err="1">
                  <a:latin typeface="MS PGothic" panose="020B0600070205080204" pitchFamily="34" charset="-128"/>
                  <a:ea typeface="MS PGothic" panose="020B0600070205080204" pitchFamily="34" charset="-128"/>
                </a:rPr>
                <a:t>jxpath</a:t>
              </a:r>
              <a:endParaRPr kumimoji="1" lang="ja-JP" altLang="en-US" sz="1100">
                <a:latin typeface="MS PGothic" panose="020B0600070205080204" pitchFamily="34" charset="-128"/>
                <a:ea typeface="MS PGothic" panose="020B0600070205080204" pitchFamily="34" charset="-128"/>
              </a:endParaRPr>
            </a:p>
          </p:txBody>
        </p:sp>
        <p:sp>
          <p:nvSpPr>
            <p:cNvPr id="51" name="テキスト ボックス 50">
              <a:extLst>
                <a:ext uri="{FF2B5EF4-FFF2-40B4-BE49-F238E27FC236}">
                  <a16:creationId xmlns:a16="http://schemas.microsoft.com/office/drawing/2014/main" id="{4A88A5E2-B229-E409-6611-195A7E7D3E5C}"/>
                </a:ext>
              </a:extLst>
            </p:cNvPr>
            <p:cNvSpPr txBox="1"/>
            <p:nvPr/>
          </p:nvSpPr>
          <p:spPr>
            <a:xfrm>
              <a:off x="3901094" y="5401618"/>
              <a:ext cx="891591" cy="267593"/>
            </a:xfrm>
            <a:prstGeom prst="rect">
              <a:avLst/>
            </a:prstGeom>
            <a:noFill/>
          </p:spPr>
          <p:txBody>
            <a:bodyPr wrap="none" rtlCol="0">
              <a:spAutoFit/>
            </a:bodyPr>
            <a:lstStyle/>
            <a:p>
              <a:r>
                <a:rPr kumimoji="1" lang="en-US" altLang="ja-JP" sz="1100" dirty="0" err="1">
                  <a:latin typeface="MS PGothic" panose="020B0600070205080204" pitchFamily="34" charset="-128"/>
                  <a:ea typeface="MS PGothic" panose="020B0600070205080204" pitchFamily="34" charset="-128"/>
                </a:rPr>
                <a:t>jacksonXML</a:t>
              </a:r>
              <a:endParaRPr kumimoji="1" lang="ja-JP" altLang="en-US" sz="1100">
                <a:latin typeface="MS PGothic" panose="020B0600070205080204" pitchFamily="34" charset="-128"/>
                <a:ea typeface="MS PGothic" panose="020B0600070205080204" pitchFamily="34" charset="-128"/>
              </a:endParaRPr>
            </a:p>
          </p:txBody>
        </p:sp>
        <p:sp>
          <p:nvSpPr>
            <p:cNvPr id="52" name="テキスト ボックス 51">
              <a:extLst>
                <a:ext uri="{FF2B5EF4-FFF2-40B4-BE49-F238E27FC236}">
                  <a16:creationId xmlns:a16="http://schemas.microsoft.com/office/drawing/2014/main" id="{5566F4EE-42C8-4F8B-C4E1-E66C06C36CC6}"/>
                </a:ext>
              </a:extLst>
            </p:cNvPr>
            <p:cNvSpPr txBox="1"/>
            <p:nvPr/>
          </p:nvSpPr>
          <p:spPr>
            <a:xfrm>
              <a:off x="4941045" y="5401618"/>
              <a:ext cx="644728" cy="267593"/>
            </a:xfrm>
            <a:prstGeom prst="rect">
              <a:avLst/>
            </a:prstGeom>
            <a:noFill/>
          </p:spPr>
          <p:txBody>
            <a:bodyPr wrap="none" rtlCol="0">
              <a:spAutoFit/>
            </a:bodyPr>
            <a:lstStyle/>
            <a:p>
              <a:r>
                <a:rPr kumimoji="1" lang="en-US" altLang="ja-JP" sz="1100" dirty="0" err="1">
                  <a:latin typeface="MS PGothic" panose="020B0600070205080204" pitchFamily="34" charset="-128"/>
                  <a:ea typeface="MS PGothic" panose="020B0600070205080204" pitchFamily="34" charset="-128"/>
                </a:rPr>
                <a:t>jitwatch</a:t>
              </a:r>
              <a:endParaRPr kumimoji="1" lang="ja-JP" altLang="en-US" sz="1100">
                <a:latin typeface="MS PGothic" panose="020B0600070205080204" pitchFamily="34" charset="-128"/>
                <a:ea typeface="MS PGothic" panose="020B0600070205080204" pitchFamily="34" charset="-128"/>
              </a:endParaRPr>
            </a:p>
          </p:txBody>
        </p:sp>
        <p:sp>
          <p:nvSpPr>
            <p:cNvPr id="53" name="テキスト ボックス 52">
              <a:extLst>
                <a:ext uri="{FF2B5EF4-FFF2-40B4-BE49-F238E27FC236}">
                  <a16:creationId xmlns:a16="http://schemas.microsoft.com/office/drawing/2014/main" id="{F3FD158E-66BA-1E89-4815-1D9B946D6EB7}"/>
                </a:ext>
              </a:extLst>
            </p:cNvPr>
            <p:cNvSpPr txBox="1"/>
            <p:nvPr/>
          </p:nvSpPr>
          <p:spPr>
            <a:xfrm>
              <a:off x="5763818" y="5401618"/>
              <a:ext cx="945488" cy="267593"/>
            </a:xfrm>
            <a:prstGeom prst="rect">
              <a:avLst/>
            </a:prstGeom>
            <a:noFill/>
          </p:spPr>
          <p:txBody>
            <a:bodyPr wrap="square" rtlCol="0">
              <a:spAutoFit/>
            </a:bodyPr>
            <a:lstStyle/>
            <a:p>
              <a:r>
                <a:rPr kumimoji="1" lang="en-US" altLang="ja-JP" sz="1100" dirty="0" err="1">
                  <a:latin typeface="MS PGothic" panose="020B0600070205080204" pitchFamily="34" charset="-128"/>
                  <a:ea typeface="MS PGothic" panose="020B0600070205080204" pitchFamily="34" charset="-128"/>
                </a:rPr>
                <a:t>NuProcess</a:t>
              </a:r>
              <a:endParaRPr kumimoji="1" lang="ja-JP" altLang="en-US" sz="1100">
                <a:latin typeface="MS PGothic" panose="020B0600070205080204" pitchFamily="34" charset="-128"/>
                <a:ea typeface="MS PGothic" panose="020B0600070205080204" pitchFamily="34" charset="-128"/>
              </a:endParaRPr>
            </a:p>
          </p:txBody>
        </p:sp>
        <p:sp>
          <p:nvSpPr>
            <p:cNvPr id="54" name="テキスト ボックス 53">
              <a:extLst>
                <a:ext uri="{FF2B5EF4-FFF2-40B4-BE49-F238E27FC236}">
                  <a16:creationId xmlns:a16="http://schemas.microsoft.com/office/drawing/2014/main" id="{B0E0D40A-DA36-C9FF-A9B3-4D7895D178CF}"/>
                </a:ext>
              </a:extLst>
            </p:cNvPr>
            <p:cNvSpPr txBox="1"/>
            <p:nvPr/>
          </p:nvSpPr>
          <p:spPr>
            <a:xfrm>
              <a:off x="6592372" y="5401618"/>
              <a:ext cx="1005403" cy="267593"/>
            </a:xfrm>
            <a:prstGeom prst="rect">
              <a:avLst/>
            </a:prstGeom>
            <a:noFill/>
          </p:spPr>
          <p:txBody>
            <a:bodyPr wrap="none" rtlCol="0">
              <a:spAutoFit/>
            </a:bodyPr>
            <a:lstStyle/>
            <a:p>
              <a:r>
                <a:rPr lang="en-US" altLang="ja-JP" sz="1100" dirty="0">
                  <a:latin typeface="MS PGothic" panose="020B0600070205080204" pitchFamily="34" charset="-128"/>
                  <a:ea typeface="MS PGothic" panose="020B0600070205080204" pitchFamily="34" charset="-128"/>
                </a:rPr>
                <a:t>c</a:t>
              </a:r>
              <a:r>
                <a:rPr kumimoji="1" lang="en-US" altLang="ja-JP" sz="1100" dirty="0">
                  <a:latin typeface="MS PGothic" panose="020B0600070205080204" pitchFamily="34" charset="-128"/>
                  <a:ea typeface="MS PGothic" panose="020B0600070205080204" pitchFamily="34" charset="-128"/>
                </a:rPr>
                <a:t>ommons-net</a:t>
              </a:r>
              <a:endParaRPr kumimoji="1" lang="ja-JP" altLang="en-US" sz="1100">
                <a:latin typeface="MS PGothic" panose="020B0600070205080204" pitchFamily="34" charset="-128"/>
                <a:ea typeface="MS PGothic" panose="020B0600070205080204" pitchFamily="34" charset="-128"/>
              </a:endParaRPr>
            </a:p>
          </p:txBody>
        </p:sp>
        <p:grpSp>
          <p:nvGrpSpPr>
            <p:cNvPr id="55" name="グループ化 54">
              <a:extLst>
                <a:ext uri="{FF2B5EF4-FFF2-40B4-BE49-F238E27FC236}">
                  <a16:creationId xmlns:a16="http://schemas.microsoft.com/office/drawing/2014/main" id="{12D5B229-211A-7982-14A1-A66106B86A6E}"/>
                </a:ext>
              </a:extLst>
            </p:cNvPr>
            <p:cNvGrpSpPr/>
            <p:nvPr/>
          </p:nvGrpSpPr>
          <p:grpSpPr>
            <a:xfrm>
              <a:off x="2105732" y="5218378"/>
              <a:ext cx="737705" cy="251852"/>
              <a:chOff x="1162093" y="5201542"/>
              <a:chExt cx="737705" cy="251852"/>
            </a:xfrm>
          </p:grpSpPr>
          <p:sp>
            <p:nvSpPr>
              <p:cNvPr id="76" name="テキスト ボックス 75">
                <a:extLst>
                  <a:ext uri="{FF2B5EF4-FFF2-40B4-BE49-F238E27FC236}">
                    <a16:creationId xmlns:a16="http://schemas.microsoft.com/office/drawing/2014/main" id="{8B9714D2-E289-1E1E-2227-560C38E528C1}"/>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77" name="テキスト ボックス 76">
                <a:extLst>
                  <a:ext uri="{FF2B5EF4-FFF2-40B4-BE49-F238E27FC236}">
                    <a16:creationId xmlns:a16="http://schemas.microsoft.com/office/drawing/2014/main" id="{CDEB6FD9-78B3-D3A3-854D-A34D90CDCCB7}"/>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78" name="テキスト ボックス 77">
                <a:extLst>
                  <a:ext uri="{FF2B5EF4-FFF2-40B4-BE49-F238E27FC236}">
                    <a16:creationId xmlns:a16="http://schemas.microsoft.com/office/drawing/2014/main" id="{73FC911E-00FA-F853-BC86-77C60353BE43}"/>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nvGrpSpPr>
            <p:cNvPr id="56" name="グループ化 55">
              <a:extLst>
                <a:ext uri="{FF2B5EF4-FFF2-40B4-BE49-F238E27FC236}">
                  <a16:creationId xmlns:a16="http://schemas.microsoft.com/office/drawing/2014/main" id="{B51B911F-D862-ED1E-7308-DF0773204F3B}"/>
                </a:ext>
              </a:extLst>
            </p:cNvPr>
            <p:cNvGrpSpPr/>
            <p:nvPr/>
          </p:nvGrpSpPr>
          <p:grpSpPr>
            <a:xfrm>
              <a:off x="2987573" y="5218378"/>
              <a:ext cx="737705" cy="251852"/>
              <a:chOff x="1162093" y="5201542"/>
              <a:chExt cx="737705" cy="251852"/>
            </a:xfrm>
          </p:grpSpPr>
          <p:sp>
            <p:nvSpPr>
              <p:cNvPr id="73" name="テキスト ボックス 72">
                <a:extLst>
                  <a:ext uri="{FF2B5EF4-FFF2-40B4-BE49-F238E27FC236}">
                    <a16:creationId xmlns:a16="http://schemas.microsoft.com/office/drawing/2014/main" id="{F353A1D4-9930-C9F7-B186-9320D5E62B22}"/>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74" name="テキスト ボックス 73">
                <a:extLst>
                  <a:ext uri="{FF2B5EF4-FFF2-40B4-BE49-F238E27FC236}">
                    <a16:creationId xmlns:a16="http://schemas.microsoft.com/office/drawing/2014/main" id="{7B8A67F6-43A1-4054-FEC9-0720D9769A37}"/>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75" name="テキスト ボックス 74">
                <a:extLst>
                  <a:ext uri="{FF2B5EF4-FFF2-40B4-BE49-F238E27FC236}">
                    <a16:creationId xmlns:a16="http://schemas.microsoft.com/office/drawing/2014/main" id="{5332A8CA-62C6-05B7-6395-F0CE786972E7}"/>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nvGrpSpPr>
            <p:cNvPr id="57" name="グループ化 56">
              <a:extLst>
                <a:ext uri="{FF2B5EF4-FFF2-40B4-BE49-F238E27FC236}">
                  <a16:creationId xmlns:a16="http://schemas.microsoft.com/office/drawing/2014/main" id="{9EBAE6B2-379B-0D01-2914-CB1B197F36E7}"/>
                </a:ext>
              </a:extLst>
            </p:cNvPr>
            <p:cNvGrpSpPr/>
            <p:nvPr/>
          </p:nvGrpSpPr>
          <p:grpSpPr>
            <a:xfrm>
              <a:off x="3916804" y="5218378"/>
              <a:ext cx="737705" cy="251852"/>
              <a:chOff x="1162093" y="5201542"/>
              <a:chExt cx="737705" cy="251852"/>
            </a:xfrm>
          </p:grpSpPr>
          <p:sp>
            <p:nvSpPr>
              <p:cNvPr id="70" name="テキスト ボックス 69">
                <a:extLst>
                  <a:ext uri="{FF2B5EF4-FFF2-40B4-BE49-F238E27FC236}">
                    <a16:creationId xmlns:a16="http://schemas.microsoft.com/office/drawing/2014/main" id="{042B11B8-25FF-0F7C-857C-009B0310F7FC}"/>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71" name="テキスト ボックス 70">
                <a:extLst>
                  <a:ext uri="{FF2B5EF4-FFF2-40B4-BE49-F238E27FC236}">
                    <a16:creationId xmlns:a16="http://schemas.microsoft.com/office/drawing/2014/main" id="{D383FB18-BB66-5D84-B487-93EA10D19746}"/>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72" name="テキスト ボックス 71">
                <a:extLst>
                  <a:ext uri="{FF2B5EF4-FFF2-40B4-BE49-F238E27FC236}">
                    <a16:creationId xmlns:a16="http://schemas.microsoft.com/office/drawing/2014/main" id="{59965B8D-E10A-7E43-08D2-071BB29D24FE}"/>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nvGrpSpPr>
            <p:cNvPr id="58" name="グループ化 57">
              <a:extLst>
                <a:ext uri="{FF2B5EF4-FFF2-40B4-BE49-F238E27FC236}">
                  <a16:creationId xmlns:a16="http://schemas.microsoft.com/office/drawing/2014/main" id="{75BD20C7-C7D2-FCDA-9040-8C6E8F472913}"/>
                </a:ext>
              </a:extLst>
            </p:cNvPr>
            <p:cNvGrpSpPr/>
            <p:nvPr/>
          </p:nvGrpSpPr>
          <p:grpSpPr>
            <a:xfrm>
              <a:off x="4856740" y="5218378"/>
              <a:ext cx="737705" cy="251852"/>
              <a:chOff x="1162093" y="5201542"/>
              <a:chExt cx="737705" cy="251852"/>
            </a:xfrm>
          </p:grpSpPr>
          <p:sp>
            <p:nvSpPr>
              <p:cNvPr id="67" name="テキスト ボックス 66">
                <a:extLst>
                  <a:ext uri="{FF2B5EF4-FFF2-40B4-BE49-F238E27FC236}">
                    <a16:creationId xmlns:a16="http://schemas.microsoft.com/office/drawing/2014/main" id="{E65A4C7F-A5D5-9F71-37B1-16EAE88A08DC}"/>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68" name="テキスト ボックス 67">
                <a:extLst>
                  <a:ext uri="{FF2B5EF4-FFF2-40B4-BE49-F238E27FC236}">
                    <a16:creationId xmlns:a16="http://schemas.microsoft.com/office/drawing/2014/main" id="{4581F80A-05BE-0AE0-F78E-EED95EFE6A37}"/>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69" name="テキスト ボックス 68">
                <a:extLst>
                  <a:ext uri="{FF2B5EF4-FFF2-40B4-BE49-F238E27FC236}">
                    <a16:creationId xmlns:a16="http://schemas.microsoft.com/office/drawing/2014/main" id="{727C77E2-C926-CEFE-2DBC-B5886845FF98}"/>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nvGrpSpPr>
            <p:cNvPr id="59" name="グループ化 58">
              <a:extLst>
                <a:ext uri="{FF2B5EF4-FFF2-40B4-BE49-F238E27FC236}">
                  <a16:creationId xmlns:a16="http://schemas.microsoft.com/office/drawing/2014/main" id="{F276AA73-0958-3E2D-610A-CAC4079A6BB6}"/>
                </a:ext>
              </a:extLst>
            </p:cNvPr>
            <p:cNvGrpSpPr/>
            <p:nvPr/>
          </p:nvGrpSpPr>
          <p:grpSpPr>
            <a:xfrm>
              <a:off x="5781057" y="5218378"/>
              <a:ext cx="737705" cy="251852"/>
              <a:chOff x="1162093" y="5201542"/>
              <a:chExt cx="737705" cy="251852"/>
            </a:xfrm>
          </p:grpSpPr>
          <p:sp>
            <p:nvSpPr>
              <p:cNvPr id="64" name="テキスト ボックス 63">
                <a:extLst>
                  <a:ext uri="{FF2B5EF4-FFF2-40B4-BE49-F238E27FC236}">
                    <a16:creationId xmlns:a16="http://schemas.microsoft.com/office/drawing/2014/main" id="{41815EAB-980D-DDB1-65C4-2DF353ADEE0F}"/>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65" name="テキスト ボックス 64">
                <a:extLst>
                  <a:ext uri="{FF2B5EF4-FFF2-40B4-BE49-F238E27FC236}">
                    <a16:creationId xmlns:a16="http://schemas.microsoft.com/office/drawing/2014/main" id="{BB7AFDE1-A825-EFAD-D74C-95E4F931C38C}"/>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66" name="テキスト ボックス 65">
                <a:extLst>
                  <a:ext uri="{FF2B5EF4-FFF2-40B4-BE49-F238E27FC236}">
                    <a16:creationId xmlns:a16="http://schemas.microsoft.com/office/drawing/2014/main" id="{075893D6-73E4-35D9-C47A-000EB23309A8}"/>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nvGrpSpPr>
            <p:cNvPr id="60" name="グループ化 59">
              <a:extLst>
                <a:ext uri="{FF2B5EF4-FFF2-40B4-BE49-F238E27FC236}">
                  <a16:creationId xmlns:a16="http://schemas.microsoft.com/office/drawing/2014/main" id="{7DE9B889-013D-7FB9-2967-1317AFFBB484}"/>
                </a:ext>
              </a:extLst>
            </p:cNvPr>
            <p:cNvGrpSpPr/>
            <p:nvPr/>
          </p:nvGrpSpPr>
          <p:grpSpPr>
            <a:xfrm>
              <a:off x="6705374" y="5218378"/>
              <a:ext cx="737705" cy="251852"/>
              <a:chOff x="1162093" y="5201542"/>
              <a:chExt cx="737705" cy="251852"/>
            </a:xfrm>
          </p:grpSpPr>
          <p:sp>
            <p:nvSpPr>
              <p:cNvPr id="61" name="テキスト ボックス 60">
                <a:extLst>
                  <a:ext uri="{FF2B5EF4-FFF2-40B4-BE49-F238E27FC236}">
                    <a16:creationId xmlns:a16="http://schemas.microsoft.com/office/drawing/2014/main" id="{7BF03D8A-02F7-0CF8-6E15-0F2A3D598ACC}"/>
                  </a:ext>
                </a:extLst>
              </p:cNvPr>
              <p:cNvSpPr txBox="1"/>
              <p:nvPr/>
            </p:nvSpPr>
            <p:spPr>
              <a:xfrm>
                <a:off x="1162093" y="5201542"/>
                <a:ext cx="266420" cy="251852"/>
              </a:xfrm>
              <a:prstGeom prst="rect">
                <a:avLst/>
              </a:prstGeom>
              <a:noFill/>
            </p:spPr>
            <p:txBody>
              <a:bodyPr wrap="none" rtlCol="0">
                <a:spAutoFit/>
              </a:bodyPr>
              <a:lstStyle/>
              <a:p>
                <a:r>
                  <a:rPr kumimoji="1" lang="en-US" altLang="ja-JP" sz="1000" dirty="0">
                    <a:latin typeface="MS PGothic" panose="020B0600070205080204" pitchFamily="34" charset="-128"/>
                    <a:ea typeface="MS PGothic" panose="020B0600070205080204" pitchFamily="34" charset="-128"/>
                  </a:rPr>
                  <a:t>A</a:t>
                </a:r>
                <a:endParaRPr kumimoji="1" lang="ja-JP" altLang="en-US" sz="1000">
                  <a:latin typeface="MS PGothic" panose="020B0600070205080204" pitchFamily="34" charset="-128"/>
                  <a:ea typeface="MS PGothic" panose="020B0600070205080204" pitchFamily="34" charset="-128"/>
                </a:endParaRPr>
              </a:p>
            </p:txBody>
          </p:sp>
          <p:sp>
            <p:nvSpPr>
              <p:cNvPr id="62" name="テキスト ボックス 61">
                <a:extLst>
                  <a:ext uri="{FF2B5EF4-FFF2-40B4-BE49-F238E27FC236}">
                    <a16:creationId xmlns:a16="http://schemas.microsoft.com/office/drawing/2014/main" id="{F783F6EF-743C-1454-D20A-0F3FDC7B22DC}"/>
                  </a:ext>
                </a:extLst>
              </p:cNvPr>
              <p:cNvSpPr txBox="1"/>
              <p:nvPr/>
            </p:nvSpPr>
            <p:spPr>
              <a:xfrm>
                <a:off x="1404147" y="5201542"/>
                <a:ext cx="256802"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E</a:t>
                </a:r>
                <a:endParaRPr kumimoji="1" lang="ja-JP" altLang="en-US" sz="1000">
                  <a:latin typeface="MS PGothic" panose="020B0600070205080204" pitchFamily="34" charset="-128"/>
                  <a:ea typeface="MS PGothic" panose="020B0600070205080204" pitchFamily="34" charset="-128"/>
                </a:endParaRPr>
              </a:p>
            </p:txBody>
          </p:sp>
          <p:sp>
            <p:nvSpPr>
              <p:cNvPr id="63" name="テキスト ボックス 62">
                <a:extLst>
                  <a:ext uri="{FF2B5EF4-FFF2-40B4-BE49-F238E27FC236}">
                    <a16:creationId xmlns:a16="http://schemas.microsoft.com/office/drawing/2014/main" id="{F97F4628-6DC4-3786-9DA0-72339CA8E61B}"/>
                  </a:ext>
                </a:extLst>
              </p:cNvPr>
              <p:cNvSpPr txBox="1"/>
              <p:nvPr/>
            </p:nvSpPr>
            <p:spPr>
              <a:xfrm>
                <a:off x="1636584" y="5201542"/>
                <a:ext cx="263214" cy="251852"/>
              </a:xfrm>
              <a:prstGeom prst="rect">
                <a:avLst/>
              </a:prstGeom>
              <a:noFill/>
            </p:spPr>
            <p:txBody>
              <a:bodyPr wrap="none" rtlCol="0">
                <a:spAutoFit/>
              </a:bodyPr>
              <a:lstStyle/>
              <a:p>
                <a:r>
                  <a:rPr lang="en-US" altLang="ja-JP" sz="1000" dirty="0">
                    <a:latin typeface="MS PGothic" panose="020B0600070205080204" pitchFamily="34" charset="-128"/>
                    <a:ea typeface="MS PGothic" panose="020B0600070205080204" pitchFamily="34" charset="-128"/>
                  </a:rPr>
                  <a:t>P</a:t>
                </a:r>
                <a:endParaRPr kumimoji="1" lang="ja-JP" altLang="en-US" sz="1000">
                  <a:latin typeface="MS PGothic" panose="020B0600070205080204" pitchFamily="34" charset="-128"/>
                  <a:ea typeface="MS PGothic" panose="020B0600070205080204" pitchFamily="34" charset="-128"/>
                </a:endParaRPr>
              </a:p>
            </p:txBody>
          </p:sp>
        </p:grpSp>
      </p:grpSp>
      <p:sp>
        <p:nvSpPr>
          <p:cNvPr id="82" name="正方形/長方形 81">
            <a:extLst>
              <a:ext uri="{FF2B5EF4-FFF2-40B4-BE49-F238E27FC236}">
                <a16:creationId xmlns:a16="http://schemas.microsoft.com/office/drawing/2014/main" id="{FEEE9310-D2FA-77F4-586F-D634B8EC7C95}"/>
              </a:ext>
            </a:extLst>
          </p:cNvPr>
          <p:cNvSpPr/>
          <p:nvPr/>
        </p:nvSpPr>
        <p:spPr>
          <a:xfrm>
            <a:off x="1037079" y="5849002"/>
            <a:ext cx="7234860" cy="7470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latin typeface="MS PGothic" panose="020B0600070205080204" pitchFamily="34" charset="-128"/>
                <a:ea typeface="MS PGothic" panose="020B0600070205080204" pitchFamily="34" charset="-128"/>
              </a:rPr>
              <a:t>テスト実行時間が長い場合，削減されるテスト実行時間が</a:t>
            </a:r>
            <a:endParaRPr kumimoji="1" lang="en-US" altLang="ja-JP" sz="2000" dirty="0">
              <a:solidFill>
                <a:schemeClr val="tx1"/>
              </a:solidFill>
              <a:latin typeface="MS PGothic" panose="020B0600070205080204" pitchFamily="34" charset="-128"/>
              <a:ea typeface="MS PGothic" panose="020B0600070205080204" pitchFamily="34" charset="-128"/>
            </a:endParaRPr>
          </a:p>
          <a:p>
            <a:r>
              <a:rPr kumimoji="1" lang="ja-JP" altLang="en-US" sz="2000">
                <a:solidFill>
                  <a:schemeClr val="tx1"/>
                </a:solidFill>
                <a:latin typeface="MS PGothic" panose="020B0600070205080204" pitchFamily="34" charset="-128"/>
                <a:ea typeface="MS PGothic" panose="020B0600070205080204" pitchFamily="34" charset="-128"/>
              </a:rPr>
              <a:t>オーバーヘッドを上回り，有用に働く傾向にある</a:t>
            </a:r>
          </a:p>
        </p:txBody>
      </p:sp>
      <p:sp>
        <p:nvSpPr>
          <p:cNvPr id="86" name="テキスト ボックス 85">
            <a:extLst>
              <a:ext uri="{FF2B5EF4-FFF2-40B4-BE49-F238E27FC236}">
                <a16:creationId xmlns:a16="http://schemas.microsoft.com/office/drawing/2014/main" id="{A67AC322-D7FA-B582-AD89-01DDDEFEFC1F}"/>
              </a:ext>
            </a:extLst>
          </p:cNvPr>
          <p:cNvSpPr txBox="1"/>
          <p:nvPr/>
        </p:nvSpPr>
        <p:spPr>
          <a:xfrm>
            <a:off x="3253981" y="1587333"/>
            <a:ext cx="2601994"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エンドツーエンド時間の内訳</a:t>
            </a:r>
          </a:p>
        </p:txBody>
      </p:sp>
      <p:sp>
        <p:nvSpPr>
          <p:cNvPr id="7" name="正方形/長方形 6">
            <a:extLst>
              <a:ext uri="{FF2B5EF4-FFF2-40B4-BE49-F238E27FC236}">
                <a16:creationId xmlns:a16="http://schemas.microsoft.com/office/drawing/2014/main" id="{B3DC3940-DC6C-A861-0A53-F85736387286}"/>
              </a:ext>
            </a:extLst>
          </p:cNvPr>
          <p:cNvSpPr/>
          <p:nvPr/>
        </p:nvSpPr>
        <p:spPr>
          <a:xfrm>
            <a:off x="7417699" y="3008380"/>
            <a:ext cx="77884" cy="70936"/>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15875855-C209-1338-9159-038043980AC0}"/>
              </a:ext>
            </a:extLst>
          </p:cNvPr>
          <p:cNvSpPr/>
          <p:nvPr/>
        </p:nvSpPr>
        <p:spPr>
          <a:xfrm>
            <a:off x="7432216" y="3567172"/>
            <a:ext cx="77884" cy="70936"/>
          </a:xfrm>
          <a:prstGeom prst="rect">
            <a:avLst/>
          </a:prstGeom>
          <a:solidFill>
            <a:srgbClr val="F4D2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02226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85EFF-5F98-8D77-9CF8-01CBBB2468D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E14753-DCCA-14B3-DBA8-188237E6F3B2}"/>
              </a:ext>
            </a:extLst>
          </p:cNvPr>
          <p:cNvSpPr>
            <a:spLocks noGrp="1"/>
          </p:cNvSpPr>
          <p:nvPr>
            <p:ph type="title"/>
          </p:nvPr>
        </p:nvSpPr>
        <p:spPr/>
        <p:txBody>
          <a:bodyPr/>
          <a:lstStyle/>
          <a:p>
            <a:r>
              <a:rPr kumimoji="1" lang="ja-JP" altLang="en-US"/>
              <a:t>評価実験</a:t>
            </a:r>
          </a:p>
        </p:txBody>
      </p:sp>
      <p:sp>
        <p:nvSpPr>
          <p:cNvPr id="3" name="コンテンツ プレースホルダー 2">
            <a:extLst>
              <a:ext uri="{FF2B5EF4-FFF2-40B4-BE49-F238E27FC236}">
                <a16:creationId xmlns:a16="http://schemas.microsoft.com/office/drawing/2014/main" id="{BCB6C493-67D6-170E-C46E-EDBEEE1CE11B}"/>
              </a:ext>
            </a:extLst>
          </p:cNvPr>
          <p:cNvSpPr>
            <a:spLocks noGrp="1"/>
          </p:cNvSpPr>
          <p:nvPr>
            <p:ph idx="1"/>
          </p:nvPr>
        </p:nvSpPr>
        <p:spPr/>
        <p:txBody>
          <a:bodyPr/>
          <a:lstStyle/>
          <a:p>
            <a:r>
              <a:rPr lang="en-US" altLang="ja-JP" sz="2800" dirty="0"/>
              <a:t>RQ1:</a:t>
            </a:r>
            <a:r>
              <a:rPr lang="ja-JP" altLang="en-US" sz="2800"/>
              <a:t>提案手法は既存手法</a:t>
            </a:r>
            <a:r>
              <a:rPr lang="en-US" altLang="ja-JP" sz="2800" dirty="0" err="1"/>
              <a:t>Ekstazi</a:t>
            </a:r>
            <a:r>
              <a:rPr lang="ja-JP" altLang="en-US" sz="2800"/>
              <a:t>を上回るか？</a:t>
            </a:r>
            <a:endParaRPr lang="en-US" altLang="ja-JP" sz="2800" dirty="0"/>
          </a:p>
          <a:p>
            <a:endParaRPr lang="en-US" altLang="ja-JP" sz="2800" dirty="0"/>
          </a:p>
          <a:p>
            <a:r>
              <a:rPr lang="en-US" altLang="ja-JP" sz="2800" dirty="0"/>
              <a:t>RQ2</a:t>
            </a:r>
            <a:r>
              <a:rPr lang="ja-JP" altLang="en-US" sz="2800"/>
              <a:t>：提案手法の適合率はどの程度か？</a:t>
            </a:r>
            <a:endParaRPr lang="en-US" altLang="ja-JP" sz="2800" dirty="0"/>
          </a:p>
          <a:p>
            <a:endParaRPr lang="en-US" altLang="ja-JP" sz="2800" dirty="0"/>
          </a:p>
          <a:p>
            <a:r>
              <a:rPr lang="en-US" altLang="ja-JP" sz="2800" dirty="0">
                <a:solidFill>
                  <a:schemeClr val="bg2"/>
                </a:solidFill>
              </a:rPr>
              <a:t>RQ3</a:t>
            </a:r>
            <a:r>
              <a:rPr lang="ja-JP" altLang="en-US" sz="2800">
                <a:solidFill>
                  <a:schemeClr val="bg2"/>
                </a:solidFill>
              </a:rPr>
              <a:t>：提案手法が有用に働くプロジェクトの特徴は何か？</a:t>
            </a:r>
            <a:endParaRPr lang="en-US" altLang="ja-JP" sz="2000" dirty="0">
              <a:solidFill>
                <a:schemeClr val="bg2"/>
              </a:solidFill>
            </a:endParaRPr>
          </a:p>
          <a:p>
            <a:pPr lvl="2"/>
            <a:endParaRPr lang="en-US" altLang="ja-JP" sz="2000" dirty="0"/>
          </a:p>
          <a:p>
            <a:pPr marL="914400" lvl="2" indent="0">
              <a:buNone/>
            </a:pPr>
            <a:endParaRPr kumimoji="1" lang="en-US" altLang="ja-JP" sz="2000" dirty="0"/>
          </a:p>
        </p:txBody>
      </p:sp>
      <p:sp>
        <p:nvSpPr>
          <p:cNvPr id="5" name="スライド番号プレースホルダー 4">
            <a:extLst>
              <a:ext uri="{FF2B5EF4-FFF2-40B4-BE49-F238E27FC236}">
                <a16:creationId xmlns:a16="http://schemas.microsoft.com/office/drawing/2014/main" id="{25E493F6-5C83-8574-63DF-F4C91A1F197D}"/>
              </a:ext>
            </a:extLst>
          </p:cNvPr>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dirty="0"/>
          </a:p>
        </p:txBody>
      </p:sp>
      <p:sp>
        <p:nvSpPr>
          <p:cNvPr id="6" name="日付プレースホルダー 5">
            <a:extLst>
              <a:ext uri="{FF2B5EF4-FFF2-40B4-BE49-F238E27FC236}">
                <a16:creationId xmlns:a16="http://schemas.microsoft.com/office/drawing/2014/main" id="{E3433B01-2046-3F69-830E-2E4E273E0C6D}"/>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4053520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F4CACA-D11D-8D6C-19E6-BD376066EA04}"/>
              </a:ext>
            </a:extLst>
          </p:cNvPr>
          <p:cNvSpPr>
            <a:spLocks noGrp="1"/>
          </p:cNvSpPr>
          <p:nvPr>
            <p:ph type="title"/>
          </p:nvPr>
        </p:nvSpPr>
        <p:spPr/>
        <p:txBody>
          <a:bodyPr/>
          <a:lstStyle/>
          <a:p>
            <a:r>
              <a:rPr kumimoji="1" lang="ja-JP" altLang="en-US"/>
              <a:t>回帰テスト</a:t>
            </a:r>
          </a:p>
        </p:txBody>
      </p:sp>
      <p:sp>
        <p:nvSpPr>
          <p:cNvPr id="3" name="コンテンツ プレースホルダー 2">
            <a:extLst>
              <a:ext uri="{FF2B5EF4-FFF2-40B4-BE49-F238E27FC236}">
                <a16:creationId xmlns:a16="http://schemas.microsoft.com/office/drawing/2014/main" id="{E948B57E-2960-3A7E-FB6C-5A7FD0CB93CE}"/>
              </a:ext>
            </a:extLst>
          </p:cNvPr>
          <p:cNvSpPr>
            <a:spLocks noGrp="1"/>
          </p:cNvSpPr>
          <p:nvPr>
            <p:ph idx="1"/>
          </p:nvPr>
        </p:nvSpPr>
        <p:spPr/>
        <p:txBody>
          <a:bodyPr/>
          <a:lstStyle/>
          <a:p>
            <a:r>
              <a:rPr kumimoji="1" lang="ja-JP" altLang="en-US" sz="2800"/>
              <a:t>ソフトウェアの変更が既存機能の動作に影響がないことを確認</a:t>
            </a:r>
          </a:p>
        </p:txBody>
      </p:sp>
      <p:sp>
        <p:nvSpPr>
          <p:cNvPr id="6" name="スライド番号プレースホルダー 5">
            <a:extLst>
              <a:ext uri="{FF2B5EF4-FFF2-40B4-BE49-F238E27FC236}">
                <a16:creationId xmlns:a16="http://schemas.microsoft.com/office/drawing/2014/main" id="{8CE79E05-C830-842E-19BF-B4B7895D57E0}"/>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dirty="0"/>
          </a:p>
        </p:txBody>
      </p:sp>
      <p:sp>
        <p:nvSpPr>
          <p:cNvPr id="4" name="日付プレースホルダー 3">
            <a:extLst>
              <a:ext uri="{FF2B5EF4-FFF2-40B4-BE49-F238E27FC236}">
                <a16:creationId xmlns:a16="http://schemas.microsoft.com/office/drawing/2014/main" id="{3E6C5F8D-5BB7-D474-14E1-623FC6C3116C}"/>
              </a:ext>
            </a:extLst>
          </p:cNvPr>
          <p:cNvSpPr>
            <a:spLocks noGrp="1"/>
          </p:cNvSpPr>
          <p:nvPr>
            <p:ph type="dt" sz="half" idx="10"/>
          </p:nvPr>
        </p:nvSpPr>
        <p:spPr/>
        <p:txBody>
          <a:bodyPr/>
          <a:lstStyle/>
          <a:p>
            <a:pPr>
              <a:defRPr/>
            </a:pPr>
            <a:r>
              <a:rPr lang="en-US" altLang="ja-JP"/>
              <a:t>2024/2/8</a:t>
            </a:r>
            <a:endParaRPr lang="en-US" altLang="ja-JP" dirty="0"/>
          </a:p>
        </p:txBody>
      </p:sp>
      <p:grpSp>
        <p:nvGrpSpPr>
          <p:cNvPr id="9" name="グループ化 8">
            <a:extLst>
              <a:ext uri="{FF2B5EF4-FFF2-40B4-BE49-F238E27FC236}">
                <a16:creationId xmlns:a16="http://schemas.microsoft.com/office/drawing/2014/main" id="{D360065B-EF13-249D-57E4-98FCFA78247D}"/>
              </a:ext>
            </a:extLst>
          </p:cNvPr>
          <p:cNvGrpSpPr/>
          <p:nvPr/>
        </p:nvGrpSpPr>
        <p:grpSpPr>
          <a:xfrm>
            <a:off x="593441" y="2696761"/>
            <a:ext cx="8417555" cy="3747517"/>
            <a:chOff x="593441" y="2696761"/>
            <a:chExt cx="8417555" cy="3747517"/>
          </a:xfrm>
        </p:grpSpPr>
        <p:grpSp>
          <p:nvGrpSpPr>
            <p:cNvPr id="5" name="グループ化 4">
              <a:extLst>
                <a:ext uri="{FF2B5EF4-FFF2-40B4-BE49-F238E27FC236}">
                  <a16:creationId xmlns:a16="http://schemas.microsoft.com/office/drawing/2014/main" id="{2FB900EB-CCBA-05AB-3C9D-033FC0305869}"/>
                </a:ext>
              </a:extLst>
            </p:cNvPr>
            <p:cNvGrpSpPr/>
            <p:nvPr/>
          </p:nvGrpSpPr>
          <p:grpSpPr>
            <a:xfrm>
              <a:off x="659408" y="2696761"/>
              <a:ext cx="6383795" cy="3747517"/>
              <a:chOff x="659408" y="2696761"/>
              <a:chExt cx="6383795" cy="3747517"/>
            </a:xfrm>
          </p:grpSpPr>
          <p:sp>
            <p:nvSpPr>
              <p:cNvPr id="16" name="角丸四角形 15">
                <a:extLst>
                  <a:ext uri="{FF2B5EF4-FFF2-40B4-BE49-F238E27FC236}">
                    <a16:creationId xmlns:a16="http://schemas.microsoft.com/office/drawing/2014/main" id="{9409263E-E8C7-6CC1-29EF-2A950275DFD0}"/>
                  </a:ext>
                </a:extLst>
              </p:cNvPr>
              <p:cNvSpPr/>
              <p:nvPr/>
            </p:nvSpPr>
            <p:spPr>
              <a:xfrm>
                <a:off x="3323958" y="3972642"/>
                <a:ext cx="1872344" cy="1231035"/>
              </a:xfrm>
              <a:prstGeom prst="roundRect">
                <a:avLst/>
              </a:prstGeom>
              <a:solidFill>
                <a:schemeClr val="accent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a:latin typeface="MS PGothic" panose="020B0600070205080204" pitchFamily="34" charset="-128"/>
                    <a:ea typeface="MS PGothic" panose="020B0600070205080204" pitchFamily="34" charset="-128"/>
                  </a:rPr>
                  <a:t>ソフトウェア</a:t>
                </a:r>
              </a:p>
            </p:txBody>
          </p:sp>
          <p:sp>
            <p:nvSpPr>
              <p:cNvPr id="13" name="右矢印 12">
                <a:extLst>
                  <a:ext uri="{FF2B5EF4-FFF2-40B4-BE49-F238E27FC236}">
                    <a16:creationId xmlns:a16="http://schemas.microsoft.com/office/drawing/2014/main" id="{309FCC24-7851-6E36-E88A-2A717C79871C}"/>
                  </a:ext>
                </a:extLst>
              </p:cNvPr>
              <p:cNvSpPr/>
              <p:nvPr/>
            </p:nvSpPr>
            <p:spPr>
              <a:xfrm>
                <a:off x="1954769" y="4276107"/>
                <a:ext cx="978408" cy="484632"/>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編集</a:t>
                </a:r>
              </a:p>
            </p:txBody>
          </p:sp>
          <p:sp>
            <p:nvSpPr>
              <p:cNvPr id="15" name="テキスト ボックス 14">
                <a:extLst>
                  <a:ext uri="{FF2B5EF4-FFF2-40B4-BE49-F238E27FC236}">
                    <a16:creationId xmlns:a16="http://schemas.microsoft.com/office/drawing/2014/main" id="{577050E1-BA0E-AB4A-10F4-DC6D9090772F}"/>
                  </a:ext>
                </a:extLst>
              </p:cNvPr>
              <p:cNvSpPr txBox="1"/>
              <p:nvPr/>
            </p:nvSpPr>
            <p:spPr>
              <a:xfrm>
                <a:off x="659408" y="5063155"/>
                <a:ext cx="954107" cy="400110"/>
              </a:xfrm>
              <a:prstGeom prst="rect">
                <a:avLst/>
              </a:prstGeom>
              <a:noFill/>
            </p:spPr>
            <p:txBody>
              <a:bodyPr wrap="none" rtlCol="0">
                <a:spAutoFit/>
              </a:bodyPr>
              <a:lstStyle/>
              <a:p>
                <a:r>
                  <a:rPr kumimoji="1" lang="ja-JP" altLang="en-US" sz="2000">
                    <a:latin typeface="MS PGothic" panose="020B0600070205080204" pitchFamily="34" charset="-128"/>
                    <a:ea typeface="MS PGothic" panose="020B0600070205080204" pitchFamily="34" charset="-128"/>
                  </a:rPr>
                  <a:t>開発者</a:t>
                </a:r>
              </a:p>
            </p:txBody>
          </p:sp>
          <p:grpSp>
            <p:nvGrpSpPr>
              <p:cNvPr id="48" name="グループ化 47">
                <a:extLst>
                  <a:ext uri="{FF2B5EF4-FFF2-40B4-BE49-F238E27FC236}">
                    <a16:creationId xmlns:a16="http://schemas.microsoft.com/office/drawing/2014/main" id="{DAAB0A25-D2A5-B3BD-ED43-AEBC8C169987}"/>
                  </a:ext>
                </a:extLst>
              </p:cNvPr>
              <p:cNvGrpSpPr/>
              <p:nvPr/>
            </p:nvGrpSpPr>
            <p:grpSpPr>
              <a:xfrm>
                <a:off x="2018909" y="4886498"/>
                <a:ext cx="978408" cy="1103313"/>
                <a:chOff x="3169626" y="4765678"/>
                <a:chExt cx="990098" cy="1079616"/>
              </a:xfrm>
              <a:solidFill>
                <a:schemeClr val="bg1"/>
              </a:solidFill>
            </p:grpSpPr>
            <p:grpSp>
              <p:nvGrpSpPr>
                <p:cNvPr id="32" name="グループ化 31">
                  <a:extLst>
                    <a:ext uri="{FF2B5EF4-FFF2-40B4-BE49-F238E27FC236}">
                      <a16:creationId xmlns:a16="http://schemas.microsoft.com/office/drawing/2014/main" id="{D5FB8B1B-22B0-D3E9-B5F8-96668F4A5B4F}"/>
                    </a:ext>
                  </a:extLst>
                </p:cNvPr>
                <p:cNvGrpSpPr/>
                <p:nvPr/>
              </p:nvGrpSpPr>
              <p:grpSpPr>
                <a:xfrm>
                  <a:off x="3169626" y="4765678"/>
                  <a:ext cx="804621" cy="938667"/>
                  <a:chOff x="1753522" y="3233056"/>
                  <a:chExt cx="804621" cy="938667"/>
                </a:xfrm>
                <a:grpFill/>
              </p:grpSpPr>
              <p:sp>
                <p:nvSpPr>
                  <p:cNvPr id="19" name="メモ 18">
                    <a:extLst>
                      <a:ext uri="{FF2B5EF4-FFF2-40B4-BE49-F238E27FC236}">
                        <a16:creationId xmlns:a16="http://schemas.microsoft.com/office/drawing/2014/main" id="{8EDF3C54-662E-1303-C444-6A7606329B1F}"/>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21" name="直線コネクタ 20">
                    <a:extLst>
                      <a:ext uri="{FF2B5EF4-FFF2-40B4-BE49-F238E27FC236}">
                        <a16:creationId xmlns:a16="http://schemas.microsoft.com/office/drawing/2014/main" id="{67B959E7-8E08-87CF-19D4-DD19ACA3AD5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0C35A0CB-D02A-F0C7-44A9-47C8710C378A}"/>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8B0A3447-D7EF-28B6-B254-93579F864D29}"/>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CFB99718-FDE8-229E-C30F-9669E304EFF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D15AF7AE-F812-7E72-2531-7AC685359F8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33" name="グループ化 32">
                  <a:extLst>
                    <a:ext uri="{FF2B5EF4-FFF2-40B4-BE49-F238E27FC236}">
                      <a16:creationId xmlns:a16="http://schemas.microsoft.com/office/drawing/2014/main" id="{86C7C7B0-897B-0220-A313-8C26B8D558FD}"/>
                    </a:ext>
                  </a:extLst>
                </p:cNvPr>
                <p:cNvGrpSpPr/>
                <p:nvPr/>
              </p:nvGrpSpPr>
              <p:grpSpPr>
                <a:xfrm>
                  <a:off x="3240951" y="4824032"/>
                  <a:ext cx="804621" cy="938667"/>
                  <a:chOff x="1753522" y="3233056"/>
                  <a:chExt cx="804621" cy="938667"/>
                </a:xfrm>
                <a:grpFill/>
              </p:grpSpPr>
              <p:sp>
                <p:nvSpPr>
                  <p:cNvPr id="34" name="メモ 33">
                    <a:extLst>
                      <a:ext uri="{FF2B5EF4-FFF2-40B4-BE49-F238E27FC236}">
                        <a16:creationId xmlns:a16="http://schemas.microsoft.com/office/drawing/2014/main" id="{73901159-556C-A818-D687-658902B769F3}"/>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35" name="直線コネクタ 34">
                    <a:extLst>
                      <a:ext uri="{FF2B5EF4-FFF2-40B4-BE49-F238E27FC236}">
                        <a16:creationId xmlns:a16="http://schemas.microsoft.com/office/drawing/2014/main" id="{A60DA477-96E3-1627-EE4D-66326852EB7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5EDDF82D-1690-31AD-2BF5-C341371064B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4CEFC725-B89B-FCD3-1973-FA6AFE522D39}"/>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7D4322FE-D07B-1B08-9C16-D3FB0545F9BA}"/>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EABA20C9-481B-B772-102B-F713C9EFCBB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0" name="グループ化 39">
                  <a:extLst>
                    <a:ext uri="{FF2B5EF4-FFF2-40B4-BE49-F238E27FC236}">
                      <a16:creationId xmlns:a16="http://schemas.microsoft.com/office/drawing/2014/main" id="{C263FADE-E06D-AD4E-1D33-1364404CCCD3}"/>
                    </a:ext>
                  </a:extLst>
                </p:cNvPr>
                <p:cNvGrpSpPr/>
                <p:nvPr/>
              </p:nvGrpSpPr>
              <p:grpSpPr>
                <a:xfrm>
                  <a:off x="3355103" y="4906627"/>
                  <a:ext cx="804621" cy="938667"/>
                  <a:chOff x="1753522" y="3233056"/>
                  <a:chExt cx="804621" cy="938667"/>
                </a:xfrm>
                <a:grpFill/>
              </p:grpSpPr>
              <p:sp>
                <p:nvSpPr>
                  <p:cNvPr id="41" name="メモ 40">
                    <a:extLst>
                      <a:ext uri="{FF2B5EF4-FFF2-40B4-BE49-F238E27FC236}">
                        <a16:creationId xmlns:a16="http://schemas.microsoft.com/office/drawing/2014/main" id="{CCB40A60-0CE3-C951-BA41-67B02753FD2B}"/>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42" name="直線コネクタ 41">
                    <a:extLst>
                      <a:ext uri="{FF2B5EF4-FFF2-40B4-BE49-F238E27FC236}">
                        <a16:creationId xmlns:a16="http://schemas.microsoft.com/office/drawing/2014/main" id="{D0DA8C57-7070-77DA-8452-C7818D512BF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1D7DC723-E858-95BB-1F70-B6281140D70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2433D734-DFCF-657B-2488-B5AA683374E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BF993750-8EF6-74F2-F411-6D6775B1EDE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B49FB97B-7172-E76D-B97B-9E3017752A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49" name="テキスト ボックス 48">
                <a:extLst>
                  <a:ext uri="{FF2B5EF4-FFF2-40B4-BE49-F238E27FC236}">
                    <a16:creationId xmlns:a16="http://schemas.microsoft.com/office/drawing/2014/main" id="{04D49E9E-9A47-9500-2285-349E6311E9AD}"/>
                  </a:ext>
                </a:extLst>
              </p:cNvPr>
              <p:cNvSpPr txBox="1"/>
              <p:nvPr/>
            </p:nvSpPr>
            <p:spPr>
              <a:xfrm>
                <a:off x="2016552" y="6105724"/>
                <a:ext cx="1239442"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ソースコード</a:t>
                </a:r>
              </a:p>
            </p:txBody>
          </p:sp>
          <p:sp>
            <p:nvSpPr>
              <p:cNvPr id="50" name="右矢印 49">
                <a:extLst>
                  <a:ext uri="{FF2B5EF4-FFF2-40B4-BE49-F238E27FC236}">
                    <a16:creationId xmlns:a16="http://schemas.microsoft.com/office/drawing/2014/main" id="{022784E9-BB3E-BB43-557C-F89E4EDDBC76}"/>
                  </a:ext>
                </a:extLst>
              </p:cNvPr>
              <p:cNvSpPr/>
              <p:nvPr/>
            </p:nvSpPr>
            <p:spPr>
              <a:xfrm>
                <a:off x="5570236" y="4276107"/>
                <a:ext cx="978408" cy="484632"/>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テスト</a:t>
                </a:r>
              </a:p>
            </p:txBody>
          </p:sp>
          <p:grpSp>
            <p:nvGrpSpPr>
              <p:cNvPr id="52" name="グループ化 51">
                <a:extLst>
                  <a:ext uri="{FF2B5EF4-FFF2-40B4-BE49-F238E27FC236}">
                    <a16:creationId xmlns:a16="http://schemas.microsoft.com/office/drawing/2014/main" id="{654FBD70-8728-7180-84C4-DCCD7B4B8E2E}"/>
                  </a:ext>
                </a:extLst>
              </p:cNvPr>
              <p:cNvGrpSpPr/>
              <p:nvPr/>
            </p:nvGrpSpPr>
            <p:grpSpPr>
              <a:xfrm>
                <a:off x="5604375" y="4868587"/>
                <a:ext cx="978408" cy="1103313"/>
                <a:chOff x="3169626" y="4765678"/>
                <a:chExt cx="990098" cy="1079616"/>
              </a:xfrm>
              <a:solidFill>
                <a:schemeClr val="bg1"/>
              </a:solidFill>
            </p:grpSpPr>
            <p:grpSp>
              <p:nvGrpSpPr>
                <p:cNvPr id="53" name="グループ化 52">
                  <a:extLst>
                    <a:ext uri="{FF2B5EF4-FFF2-40B4-BE49-F238E27FC236}">
                      <a16:creationId xmlns:a16="http://schemas.microsoft.com/office/drawing/2014/main" id="{88C31645-DFC9-012A-37FB-D5600BC649D6}"/>
                    </a:ext>
                  </a:extLst>
                </p:cNvPr>
                <p:cNvGrpSpPr/>
                <p:nvPr/>
              </p:nvGrpSpPr>
              <p:grpSpPr>
                <a:xfrm>
                  <a:off x="3169626" y="4765678"/>
                  <a:ext cx="804621" cy="938667"/>
                  <a:chOff x="1753522" y="3233056"/>
                  <a:chExt cx="804621" cy="938667"/>
                </a:xfrm>
                <a:grpFill/>
              </p:grpSpPr>
              <p:sp>
                <p:nvSpPr>
                  <p:cNvPr id="68" name="メモ 67">
                    <a:extLst>
                      <a:ext uri="{FF2B5EF4-FFF2-40B4-BE49-F238E27FC236}">
                        <a16:creationId xmlns:a16="http://schemas.microsoft.com/office/drawing/2014/main" id="{D296BE98-6FFF-BBF9-4754-C11702FD05B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69" name="直線コネクタ 68">
                    <a:extLst>
                      <a:ext uri="{FF2B5EF4-FFF2-40B4-BE49-F238E27FC236}">
                        <a16:creationId xmlns:a16="http://schemas.microsoft.com/office/drawing/2014/main" id="{7A5C4DFB-DA96-20B1-276F-AA6F1CE9B64C}"/>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F65D710C-813A-E904-9EBC-9CD3F96AC74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1" name="直線コネクタ 70">
                    <a:extLst>
                      <a:ext uri="{FF2B5EF4-FFF2-40B4-BE49-F238E27FC236}">
                        <a16:creationId xmlns:a16="http://schemas.microsoft.com/office/drawing/2014/main" id="{4E86B2DA-75A1-E9D8-EC27-5775B39F36B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2" name="直線コネクタ 71">
                    <a:extLst>
                      <a:ext uri="{FF2B5EF4-FFF2-40B4-BE49-F238E27FC236}">
                        <a16:creationId xmlns:a16="http://schemas.microsoft.com/office/drawing/2014/main" id="{BD8D5369-234F-CA3E-7787-F5368271426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3" name="直線コネクタ 72">
                    <a:extLst>
                      <a:ext uri="{FF2B5EF4-FFF2-40B4-BE49-F238E27FC236}">
                        <a16:creationId xmlns:a16="http://schemas.microsoft.com/office/drawing/2014/main" id="{115DCCA0-5731-8D24-B1E9-9A58066642C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4" name="グループ化 53">
                  <a:extLst>
                    <a:ext uri="{FF2B5EF4-FFF2-40B4-BE49-F238E27FC236}">
                      <a16:creationId xmlns:a16="http://schemas.microsoft.com/office/drawing/2014/main" id="{144B92EF-8B61-4608-EF99-173160E88361}"/>
                    </a:ext>
                  </a:extLst>
                </p:cNvPr>
                <p:cNvGrpSpPr/>
                <p:nvPr/>
              </p:nvGrpSpPr>
              <p:grpSpPr>
                <a:xfrm>
                  <a:off x="3240951" y="4824032"/>
                  <a:ext cx="804621" cy="938667"/>
                  <a:chOff x="1753522" y="3233056"/>
                  <a:chExt cx="804621" cy="938667"/>
                </a:xfrm>
                <a:grpFill/>
              </p:grpSpPr>
              <p:sp>
                <p:nvSpPr>
                  <p:cNvPr id="62" name="メモ 61">
                    <a:extLst>
                      <a:ext uri="{FF2B5EF4-FFF2-40B4-BE49-F238E27FC236}">
                        <a16:creationId xmlns:a16="http://schemas.microsoft.com/office/drawing/2014/main" id="{49F35033-23F0-5754-814C-48998207EEEC}"/>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63" name="直線コネクタ 62">
                    <a:extLst>
                      <a:ext uri="{FF2B5EF4-FFF2-40B4-BE49-F238E27FC236}">
                        <a16:creationId xmlns:a16="http://schemas.microsoft.com/office/drawing/2014/main" id="{231D2C68-5D71-71D9-F19A-728B9212DCC1}"/>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F96A79C-5529-5196-5D89-F5AD850D9CB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83D21B28-BF69-959F-05D1-66DDF6A310D9}"/>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id="{D9DF1FD5-93C5-17A6-1DC6-EA1CA3E69C4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7" name="直線コネクタ 66">
                    <a:extLst>
                      <a:ext uri="{FF2B5EF4-FFF2-40B4-BE49-F238E27FC236}">
                        <a16:creationId xmlns:a16="http://schemas.microsoft.com/office/drawing/2014/main" id="{08406811-D078-D22B-7FA2-E680351AB42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55" name="グループ化 54">
                  <a:extLst>
                    <a:ext uri="{FF2B5EF4-FFF2-40B4-BE49-F238E27FC236}">
                      <a16:creationId xmlns:a16="http://schemas.microsoft.com/office/drawing/2014/main" id="{AD71D798-C935-B2AF-8AE0-183AE7A3E9A5}"/>
                    </a:ext>
                  </a:extLst>
                </p:cNvPr>
                <p:cNvGrpSpPr/>
                <p:nvPr/>
              </p:nvGrpSpPr>
              <p:grpSpPr>
                <a:xfrm>
                  <a:off x="3355103" y="4906627"/>
                  <a:ext cx="804621" cy="938667"/>
                  <a:chOff x="1753522" y="3233056"/>
                  <a:chExt cx="804621" cy="938667"/>
                </a:xfrm>
                <a:grpFill/>
              </p:grpSpPr>
              <p:sp>
                <p:nvSpPr>
                  <p:cNvPr id="56" name="メモ 55">
                    <a:extLst>
                      <a:ext uri="{FF2B5EF4-FFF2-40B4-BE49-F238E27FC236}">
                        <a16:creationId xmlns:a16="http://schemas.microsoft.com/office/drawing/2014/main" id="{E94041D1-E501-E610-6ED2-D41F0FC812A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57" name="直線コネクタ 56">
                    <a:extLst>
                      <a:ext uri="{FF2B5EF4-FFF2-40B4-BE49-F238E27FC236}">
                        <a16:creationId xmlns:a16="http://schemas.microsoft.com/office/drawing/2014/main" id="{092EA427-FB75-8597-FEEA-ECC6355CF8AC}"/>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27210A34-B645-7D92-B3A1-89EB3BAE977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1AC1A2B5-6E0B-EC13-F9E5-525DAAFC5F2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CE58EA88-9A98-C1EC-EAC9-497543D7C485}"/>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61" name="直線コネクタ 60">
                    <a:extLst>
                      <a:ext uri="{FF2B5EF4-FFF2-40B4-BE49-F238E27FC236}">
                        <a16:creationId xmlns:a16="http://schemas.microsoft.com/office/drawing/2014/main" id="{887A9CB1-984B-CBCC-05DC-3A7B97A5186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74" name="テキスト ボックス 73">
                <a:extLst>
                  <a:ext uri="{FF2B5EF4-FFF2-40B4-BE49-F238E27FC236}">
                    <a16:creationId xmlns:a16="http://schemas.microsoft.com/office/drawing/2014/main" id="{4BC39C39-B274-E16F-5CA5-58AF6C53945C}"/>
                  </a:ext>
                </a:extLst>
              </p:cNvPr>
              <p:cNvSpPr txBox="1"/>
              <p:nvPr/>
            </p:nvSpPr>
            <p:spPr>
              <a:xfrm>
                <a:off x="5528818" y="6051986"/>
                <a:ext cx="1372492"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テストスイート</a:t>
                </a:r>
              </a:p>
            </p:txBody>
          </p:sp>
          <p:sp>
            <p:nvSpPr>
              <p:cNvPr id="95" name="上カーブ矢印 94">
                <a:extLst>
                  <a:ext uri="{FF2B5EF4-FFF2-40B4-BE49-F238E27FC236}">
                    <a16:creationId xmlns:a16="http://schemas.microsoft.com/office/drawing/2014/main" id="{373481A2-2C4C-AD38-8DB2-15AD64CB4BF4}"/>
                  </a:ext>
                </a:extLst>
              </p:cNvPr>
              <p:cNvSpPr/>
              <p:nvPr/>
            </p:nvSpPr>
            <p:spPr>
              <a:xfrm rot="10800000">
                <a:off x="1468550" y="2696761"/>
                <a:ext cx="5574653" cy="1547113"/>
              </a:xfrm>
              <a:prstGeom prst="curvedUp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S PGothic" panose="020B0600070205080204" pitchFamily="34" charset="-128"/>
                  <a:ea typeface="MS PGothic" panose="020B0600070205080204" pitchFamily="34" charset="-128"/>
                </a:endParaRPr>
              </a:p>
            </p:txBody>
          </p:sp>
          <p:sp>
            <p:nvSpPr>
              <p:cNvPr id="96" name="テキスト ボックス 95">
                <a:extLst>
                  <a:ext uri="{FF2B5EF4-FFF2-40B4-BE49-F238E27FC236}">
                    <a16:creationId xmlns:a16="http://schemas.microsoft.com/office/drawing/2014/main" id="{1CE4847E-5FA2-944E-B777-535256BE5869}"/>
                  </a:ext>
                </a:extLst>
              </p:cNvPr>
              <p:cNvSpPr txBox="1"/>
              <p:nvPr/>
            </p:nvSpPr>
            <p:spPr>
              <a:xfrm>
                <a:off x="3456618" y="2934592"/>
                <a:ext cx="1598515" cy="400110"/>
              </a:xfrm>
              <a:prstGeom prst="rect">
                <a:avLst/>
              </a:prstGeom>
              <a:noFill/>
            </p:spPr>
            <p:txBody>
              <a:bodyPr wrap="none" rtlCol="0">
                <a:spAutoFit/>
              </a:bodyPr>
              <a:lstStyle/>
              <a:p>
                <a:r>
                  <a:rPr kumimoji="1" lang="ja-JP" altLang="en-US" sz="2000">
                    <a:latin typeface="MS PGothic" panose="020B0600070205080204" pitchFamily="34" charset="-128"/>
                    <a:ea typeface="MS PGothic" panose="020B0600070205080204" pitchFamily="34" charset="-128"/>
                  </a:rPr>
                  <a:t>繰り返し実行</a:t>
                </a:r>
              </a:p>
            </p:txBody>
          </p:sp>
        </p:grpSp>
        <p:sp>
          <p:nvSpPr>
            <p:cNvPr id="7" name="正方形/長方形 6">
              <a:extLst>
                <a:ext uri="{FF2B5EF4-FFF2-40B4-BE49-F238E27FC236}">
                  <a16:creationId xmlns:a16="http://schemas.microsoft.com/office/drawing/2014/main" id="{4D1CB9B3-C5DF-D01C-D692-5B3914163918}"/>
                </a:ext>
              </a:extLst>
            </p:cNvPr>
            <p:cNvSpPr/>
            <p:nvPr/>
          </p:nvSpPr>
          <p:spPr>
            <a:xfrm>
              <a:off x="7189231" y="3972642"/>
              <a:ext cx="1821765" cy="11645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テスト結果</a:t>
              </a:r>
              <a:endParaRPr kumimoji="1" lang="en-US" altLang="ja-JP" sz="2000" dirty="0">
                <a:solidFill>
                  <a:schemeClr val="tx1"/>
                </a:solidFill>
              </a:endParaRPr>
            </a:p>
          </p:txBody>
        </p:sp>
        <p:pic>
          <p:nvPicPr>
            <p:cNvPr id="8" name="グラフィックス 7" descr="ユーザー 単色塗りつぶし">
              <a:extLst>
                <a:ext uri="{FF2B5EF4-FFF2-40B4-BE49-F238E27FC236}">
                  <a16:creationId xmlns:a16="http://schemas.microsoft.com/office/drawing/2014/main" id="{2ED4B056-1373-D27F-5DCB-A6A697F08F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3441" y="3975128"/>
              <a:ext cx="1065842" cy="1159566"/>
            </a:xfrm>
            <a:prstGeom prst="rect">
              <a:avLst/>
            </a:prstGeom>
          </p:spPr>
        </p:pic>
      </p:grpSp>
    </p:spTree>
    <p:extLst>
      <p:ext uri="{BB962C8B-B14F-4D97-AF65-F5344CB8AC3E}">
        <p14:creationId xmlns:p14="http://schemas.microsoft.com/office/powerpoint/2010/main" val="3025864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49059-727F-744F-878E-25D56C03B05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21AAA3F-7C20-D472-2A44-D1FCF2288EA2}"/>
              </a:ext>
            </a:extLst>
          </p:cNvPr>
          <p:cNvSpPr>
            <a:spLocks noGrp="1"/>
          </p:cNvSpPr>
          <p:nvPr>
            <p:ph type="title"/>
          </p:nvPr>
        </p:nvSpPr>
        <p:spPr/>
        <p:txBody>
          <a:bodyPr/>
          <a:lstStyle/>
          <a:p>
            <a:r>
              <a:rPr kumimoji="1" lang="en-US" altLang="ja-JP" dirty="0"/>
              <a:t>RQ2:</a:t>
            </a:r>
            <a:r>
              <a:rPr kumimoji="1" lang="ja-JP" altLang="en-US"/>
              <a:t>評価手法</a:t>
            </a:r>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7ECDFDE9-C84D-6921-881A-334CACF8FA31}"/>
                  </a:ext>
                </a:extLst>
              </p:cNvPr>
              <p:cNvSpPr>
                <a:spLocks noGrp="1"/>
              </p:cNvSpPr>
              <p:nvPr>
                <p:ph idx="1"/>
              </p:nvPr>
            </p:nvSpPr>
            <p:spPr/>
            <p:txBody>
              <a:bodyPr/>
              <a:lstStyle/>
              <a:p>
                <a:r>
                  <a:rPr kumimoji="1" lang="ja-JP" altLang="en-US" sz="2800"/>
                  <a:t>提案手法が必要なテストを削っていないかを調査</a:t>
                </a:r>
                <a:endParaRPr lang="en-US" altLang="ja-JP" sz="2800" dirty="0"/>
              </a:p>
              <a:p>
                <a:pPr lvl="1"/>
                <a:r>
                  <a:rPr kumimoji="1" lang="ja-JP" altLang="en-US" sz="2400"/>
                  <a:t>提案手法で選択するテストが，</a:t>
                </a:r>
                <a:r>
                  <a:rPr kumimoji="1" lang="ja-JP" altLang="en-US" sz="2400" u="sng"/>
                  <a:t>変更箇所を通過するテスト</a:t>
                </a:r>
                <a:r>
                  <a:rPr kumimoji="1" lang="ja-JP" altLang="en-US" sz="2400"/>
                  <a:t>と一致しているか</a:t>
                </a:r>
                <a:endParaRPr kumimoji="1" lang="en-US" altLang="ja-JP" sz="2400" dirty="0"/>
              </a:p>
              <a:p>
                <a:pPr marL="0" indent="0">
                  <a:buNone/>
                </a:pPr>
                <a:endParaRPr lang="en-US" altLang="ja-JP" sz="2800" dirty="0"/>
              </a:p>
              <a:p>
                <a:endParaRPr lang="en-US" altLang="ja-JP" sz="2800" dirty="0"/>
              </a:p>
              <a:p>
                <a:r>
                  <a:rPr lang="ja-JP" altLang="en-US" sz="2800"/>
                  <a:t>適合率</a:t>
                </a:r>
                <a:r>
                  <a:rPr kumimoji="1" lang="en-US" altLang="ja-JP" sz="2800" dirty="0"/>
                  <a:t>[%]</a:t>
                </a:r>
              </a:p>
              <a:p>
                <a:pPr marL="0" indent="0">
                  <a:buNone/>
                </a:pPr>
                <a:r>
                  <a:rPr lang="en-US" altLang="ja-JP" sz="2800" dirty="0"/>
                  <a:t>       </a:t>
                </a:r>
                <a:r>
                  <a:rPr kumimoji="1" lang="ja-JP" altLang="en-US" sz="2800"/>
                  <a:t>＝</a:t>
                </a:r>
                <a:r>
                  <a:rPr kumimoji="1" lang="en-US" altLang="ja-JP" sz="2800" dirty="0"/>
                  <a:t> </a:t>
                </a:r>
                <a14:m>
                  <m:oMath xmlns:m="http://schemas.openxmlformats.org/officeDocument/2006/math">
                    <m:f>
                      <m:fPr>
                        <m:ctrlPr>
                          <a:rPr kumimoji="1" lang="en-US" altLang="ja-JP" sz="2800" i="1" smtClean="0">
                            <a:latin typeface="Cambria Math" panose="02040503050406030204" pitchFamily="18" charset="0"/>
                          </a:rPr>
                        </m:ctrlPr>
                      </m:fPr>
                      <m:num>
                        <m:r>
                          <a:rPr lang="ja-JP" altLang="en-US" sz="2800" i="1">
                            <a:latin typeface="Cambria Math" panose="02040503050406030204" pitchFamily="18" charset="0"/>
                          </a:rPr>
                          <m:t>提案手法で</m:t>
                        </m:r>
                        <m:r>
                          <a:rPr lang="ja-JP" altLang="en-US" sz="2800" i="1" smtClean="0">
                            <a:latin typeface="Cambria Math" panose="02040503050406030204" pitchFamily="18" charset="0"/>
                          </a:rPr>
                          <m:t>選択した</m:t>
                        </m:r>
                        <m:r>
                          <a:rPr lang="ja-JP" altLang="en-US" sz="2800" b="0" i="1">
                            <a:latin typeface="Cambria Math" panose="02040503050406030204" pitchFamily="18" charset="0"/>
                          </a:rPr>
                          <m:t>正しい</m:t>
                        </m:r>
                        <m:r>
                          <a:rPr lang="ja-JP" altLang="en-US" sz="2800" i="1">
                            <a:latin typeface="Cambria Math" panose="02040503050406030204" pitchFamily="18" charset="0"/>
                          </a:rPr>
                          <m:t>テスト</m:t>
                        </m:r>
                        <m:r>
                          <a:rPr lang="ja-JP" altLang="en-US" sz="2800" i="1" smtClean="0">
                            <a:latin typeface="Cambria Math" panose="02040503050406030204" pitchFamily="18" charset="0"/>
                          </a:rPr>
                          <m:t>数</m:t>
                        </m:r>
                      </m:num>
                      <m:den>
                        <m:r>
                          <a:rPr lang="ja-JP" altLang="en-US" sz="2800" i="1">
                            <a:latin typeface="Cambria Math" panose="02040503050406030204" pitchFamily="18" charset="0"/>
                          </a:rPr>
                          <m:t>変更箇所を通過する</m:t>
                        </m:r>
                        <m:r>
                          <a:rPr lang="ja-JP" altLang="en-US" sz="2800" i="1" smtClean="0">
                            <a:latin typeface="Cambria Math" panose="02040503050406030204" pitchFamily="18" charset="0"/>
                          </a:rPr>
                          <m:t>テスト数</m:t>
                        </m:r>
                      </m:den>
                    </m:f>
                    <m:r>
                      <a:rPr kumimoji="1" lang="en-US" altLang="ja-JP" sz="2800" i="1" smtClean="0">
                        <a:latin typeface="Cambria Math" panose="02040503050406030204" pitchFamily="18" charset="0"/>
                        <a:ea typeface="Cambria Math" panose="02040503050406030204" pitchFamily="18" charset="0"/>
                      </a:rPr>
                      <m:t>×</m:t>
                    </m:r>
                    <m:r>
                      <a:rPr kumimoji="1" lang="en-US" altLang="ja-JP" sz="2800" b="0" i="1" smtClean="0">
                        <a:latin typeface="Cambria Math" panose="02040503050406030204" pitchFamily="18" charset="0"/>
                        <a:ea typeface="Cambria Math" panose="02040503050406030204" pitchFamily="18" charset="0"/>
                      </a:rPr>
                      <m:t>100 </m:t>
                    </m:r>
                  </m:oMath>
                </a14:m>
                <a:endParaRPr kumimoji="1" lang="ja-JP" altLang="en-US" sz="2800"/>
              </a:p>
            </p:txBody>
          </p:sp>
        </mc:Choice>
        <mc:Fallback xmlns="">
          <p:sp>
            <p:nvSpPr>
              <p:cNvPr id="3" name="コンテンツ プレースホルダー 2">
                <a:extLst>
                  <a:ext uri="{FF2B5EF4-FFF2-40B4-BE49-F238E27FC236}">
                    <a16:creationId xmlns:a16="http://schemas.microsoft.com/office/drawing/2014/main" id="{7ECDFDE9-C84D-6921-881A-334CACF8FA31}"/>
                  </a:ext>
                </a:extLst>
              </p:cNvPr>
              <p:cNvSpPr>
                <a:spLocks noGrp="1" noRot="1" noChangeAspect="1" noMove="1" noResize="1" noEditPoints="1" noAdjustHandles="1" noChangeArrowheads="1" noChangeShapeType="1" noTextEdit="1"/>
              </p:cNvSpPr>
              <p:nvPr>
                <p:ph idx="1"/>
              </p:nvPr>
            </p:nvSpPr>
            <p:spPr>
              <a:blipFill>
                <a:blip r:embed="rId3"/>
                <a:stretch>
                  <a:fillRect l="-1389" t="-1681" r="-1235"/>
                </a:stretch>
              </a:blipFill>
            </p:spPr>
            <p:txBody>
              <a:bodyPr/>
              <a:lstStyle/>
              <a:p>
                <a:r>
                  <a:rPr lang="ja-JP" altLang="en-US">
                    <a:noFill/>
                  </a:rPr>
                  <a:t> </a:t>
                </a:r>
              </a:p>
            </p:txBody>
          </p:sp>
        </mc:Fallback>
      </mc:AlternateContent>
      <p:sp>
        <p:nvSpPr>
          <p:cNvPr id="4" name="日付プレースホルダー 3">
            <a:extLst>
              <a:ext uri="{FF2B5EF4-FFF2-40B4-BE49-F238E27FC236}">
                <a16:creationId xmlns:a16="http://schemas.microsoft.com/office/drawing/2014/main" id="{FCF91D85-2EB9-D357-6734-DAB54F820F01}"/>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CF02E78A-77EE-AA13-877E-FD4E25AD342A}"/>
              </a:ext>
            </a:extLst>
          </p:cNvPr>
          <p:cNvSpPr>
            <a:spLocks noGrp="1"/>
          </p:cNvSpPr>
          <p:nvPr>
            <p:ph type="sldNum" sz="quarter" idx="12"/>
          </p:nvPr>
        </p:nvSpPr>
        <p:spPr/>
        <p:txBody>
          <a:bodyPr/>
          <a:lstStyle/>
          <a:p>
            <a:pPr>
              <a:defRPr/>
            </a:pPr>
            <a:fld id="{B12562F3-4A2F-4E07-B7D3-3E764FB0DEC6}" type="slidenum">
              <a:rPr lang="en-US" altLang="ja-JP" smtClean="0"/>
              <a:pPr>
                <a:defRPr/>
              </a:pPr>
              <a:t>30</a:t>
            </a:fld>
            <a:endParaRPr lang="en-US" altLang="ja-JP" dirty="0"/>
          </a:p>
        </p:txBody>
      </p:sp>
      <p:sp>
        <p:nvSpPr>
          <p:cNvPr id="6" name="四角形吹き出し 5">
            <a:extLst>
              <a:ext uri="{FF2B5EF4-FFF2-40B4-BE49-F238E27FC236}">
                <a16:creationId xmlns:a16="http://schemas.microsoft.com/office/drawing/2014/main" id="{5256E613-3807-CA1F-9F5F-6D3F3A033728}"/>
              </a:ext>
            </a:extLst>
          </p:cNvPr>
          <p:cNvSpPr/>
          <p:nvPr/>
        </p:nvSpPr>
        <p:spPr>
          <a:xfrm>
            <a:off x="3363568" y="3086100"/>
            <a:ext cx="5129212" cy="685800"/>
          </a:xfrm>
          <a:prstGeom prst="wedgeRectCallout">
            <a:avLst>
              <a:gd name="adj1" fmla="val 23903"/>
              <a:gd name="adj2" fmla="val -11685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変更後の全テストを実行し，</a:t>
            </a:r>
            <a:endParaRPr kumimoji="1" lang="en-US" altLang="ja-JP" sz="2000" dirty="0">
              <a:solidFill>
                <a:schemeClr val="tx1"/>
              </a:solidFill>
              <a:latin typeface="MS PGothic" panose="020B0600070205080204" pitchFamily="34" charset="-128"/>
              <a:ea typeface="MS PGothic" panose="020B0600070205080204" pitchFamily="34" charset="-128"/>
            </a:endParaRPr>
          </a:p>
          <a:p>
            <a:pPr algn="ctr"/>
            <a:r>
              <a:rPr kumimoji="1" lang="ja-JP" altLang="en-US" sz="2000">
                <a:solidFill>
                  <a:schemeClr val="tx1"/>
                </a:solidFill>
                <a:latin typeface="MS PGothic" panose="020B0600070205080204" pitchFamily="34" charset="-128"/>
                <a:ea typeface="MS PGothic" panose="020B0600070205080204" pitchFamily="34" charset="-128"/>
              </a:rPr>
              <a:t>構築したテスト</a:t>
            </a:r>
            <a:r>
              <a:rPr kumimoji="1" lang="en-US" altLang="ja-JP" sz="2000" dirty="0">
                <a:solidFill>
                  <a:schemeClr val="tx1"/>
                </a:solidFill>
                <a:latin typeface="MS PGothic" panose="020B0600070205080204" pitchFamily="34" charset="-128"/>
                <a:ea typeface="MS PGothic" panose="020B0600070205080204" pitchFamily="34" charset="-128"/>
              </a:rPr>
              <a:t>-</a:t>
            </a:r>
            <a:r>
              <a:rPr kumimoji="1" lang="ja-JP" altLang="en-US" sz="2000">
                <a:solidFill>
                  <a:schemeClr val="tx1"/>
                </a:solidFill>
                <a:latin typeface="MS PGothic" panose="020B0600070205080204" pitchFamily="34" charset="-128"/>
                <a:ea typeface="MS PGothic" panose="020B0600070205080204" pitchFamily="34" charset="-128"/>
              </a:rPr>
              <a:t>コード間の依存関係から抽出</a:t>
            </a:r>
          </a:p>
        </p:txBody>
      </p:sp>
    </p:spTree>
    <p:extLst>
      <p:ext uri="{BB962C8B-B14F-4D97-AF65-F5344CB8AC3E}">
        <p14:creationId xmlns:p14="http://schemas.microsoft.com/office/powerpoint/2010/main" val="1924806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F7286-9BC0-A5E8-1968-E0292185CE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861E1DE-B9DE-A289-FE1D-62A761A6FC26}"/>
              </a:ext>
            </a:extLst>
          </p:cNvPr>
          <p:cNvSpPr>
            <a:spLocks noGrp="1"/>
          </p:cNvSpPr>
          <p:nvPr>
            <p:ph type="title"/>
          </p:nvPr>
        </p:nvSpPr>
        <p:spPr/>
        <p:txBody>
          <a:bodyPr/>
          <a:lstStyle/>
          <a:p>
            <a:r>
              <a:rPr kumimoji="1" lang="en-US" altLang="ja-JP" dirty="0"/>
              <a:t>RQ2:</a:t>
            </a:r>
            <a:r>
              <a:rPr kumimoji="1" lang="ja-JP" altLang="en-US"/>
              <a:t>結果</a:t>
            </a:r>
          </a:p>
        </p:txBody>
      </p:sp>
      <p:graphicFrame>
        <p:nvGraphicFramePr>
          <p:cNvPr id="6" name="コンテンツ プレースホルダー 5">
            <a:extLst>
              <a:ext uri="{FF2B5EF4-FFF2-40B4-BE49-F238E27FC236}">
                <a16:creationId xmlns:a16="http://schemas.microsoft.com/office/drawing/2014/main" id="{FB04C32B-CC2B-D738-EAAC-5D2D2D1A62F0}"/>
              </a:ext>
            </a:extLst>
          </p:cNvPr>
          <p:cNvGraphicFramePr>
            <a:graphicFrameLocks noGrp="1"/>
          </p:cNvGraphicFramePr>
          <p:nvPr>
            <p:ph idx="1"/>
            <p:extLst>
              <p:ext uri="{D42A27DB-BD31-4B8C-83A1-F6EECF244321}">
                <p14:modId xmlns:p14="http://schemas.microsoft.com/office/powerpoint/2010/main" val="3834263183"/>
              </p:ext>
            </p:extLst>
          </p:nvPr>
        </p:nvGraphicFramePr>
        <p:xfrm>
          <a:off x="457200" y="1600199"/>
          <a:ext cx="8229600" cy="3654424"/>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452204178"/>
                    </a:ext>
                  </a:extLst>
                </a:gridCol>
                <a:gridCol w="2743200">
                  <a:extLst>
                    <a:ext uri="{9D8B030D-6E8A-4147-A177-3AD203B41FA5}">
                      <a16:colId xmlns:a16="http://schemas.microsoft.com/office/drawing/2014/main" val="1154873613"/>
                    </a:ext>
                  </a:extLst>
                </a:gridCol>
                <a:gridCol w="2743200">
                  <a:extLst>
                    <a:ext uri="{9D8B030D-6E8A-4147-A177-3AD203B41FA5}">
                      <a16:colId xmlns:a16="http://schemas.microsoft.com/office/drawing/2014/main" val="1402054835"/>
                    </a:ext>
                  </a:extLst>
                </a:gridCol>
              </a:tblGrid>
              <a:tr h="456803">
                <a:tc>
                  <a:txBody>
                    <a:bodyPr/>
                    <a:lstStyle/>
                    <a:p>
                      <a:r>
                        <a:rPr lang="ja-JP" altLang="en-US" b="0">
                          <a:solidFill>
                            <a:schemeClr val="tx1"/>
                          </a:solidFill>
                          <a:latin typeface="MS PGothic" panose="020B0600070205080204" pitchFamily="34" charset="-128"/>
                          <a:ea typeface="MS PGothic" panose="020B0600070205080204" pitchFamily="34" charset="-128"/>
                        </a:rPr>
                        <a:t>プロジェクト</a:t>
                      </a:r>
                    </a:p>
                  </a:txBody>
                  <a:tcPr anchor="ctr"/>
                </a:tc>
                <a:tc>
                  <a:txBody>
                    <a:bodyPr/>
                    <a:lstStyle/>
                    <a:p>
                      <a:r>
                        <a:rPr lang="ja-JP" altLang="en-US" b="0">
                          <a:solidFill>
                            <a:schemeClr val="tx1"/>
                          </a:solidFill>
                          <a:latin typeface="MS PGothic" panose="020B0600070205080204" pitchFamily="34" charset="-128"/>
                          <a:ea typeface="MS PGothic" panose="020B0600070205080204" pitchFamily="34" charset="-128"/>
                        </a:rPr>
                        <a:t>適合率</a:t>
                      </a:r>
                      <a:r>
                        <a:rPr lang="en-US" altLang="ja-JP" b="0" dirty="0">
                          <a:solidFill>
                            <a:schemeClr val="tx1"/>
                          </a:solidFill>
                          <a:latin typeface="MS PGothic" panose="020B0600070205080204" pitchFamily="34" charset="-128"/>
                          <a:ea typeface="MS PGothic" panose="020B0600070205080204" pitchFamily="34" charset="-128"/>
                        </a:rPr>
                        <a:t>[%]</a:t>
                      </a:r>
                    </a:p>
                  </a:txBody>
                  <a:tcPr anchor="ctr"/>
                </a:tc>
                <a:tc>
                  <a:txBody>
                    <a:bodyPr/>
                    <a:lstStyle/>
                    <a:p>
                      <a:r>
                        <a:rPr lang="en" b="0" dirty="0" err="1">
                          <a:solidFill>
                            <a:schemeClr val="tx1"/>
                          </a:solidFill>
                          <a:latin typeface="MS PGothic" panose="020B0600070205080204" pitchFamily="34" charset="-128"/>
                          <a:ea typeface="MS PGothic" panose="020B0600070205080204" pitchFamily="34" charset="-128"/>
                        </a:rPr>
                        <a:t>適合率</a:t>
                      </a:r>
                      <a:r>
                        <a:rPr lang="en" b="0" dirty="0">
                          <a:solidFill>
                            <a:schemeClr val="tx1"/>
                          </a:solidFill>
                          <a:latin typeface="MS PGothic" panose="020B0600070205080204" pitchFamily="34" charset="-128"/>
                          <a:ea typeface="MS PGothic" panose="020B0600070205080204" pitchFamily="34" charset="-128"/>
                        </a:rPr>
                        <a:t>*[%]</a:t>
                      </a:r>
                    </a:p>
                  </a:txBody>
                  <a:tcPr anchor="ctr"/>
                </a:tc>
                <a:extLst>
                  <a:ext uri="{0D108BD9-81ED-4DB2-BD59-A6C34878D82A}">
                    <a16:rowId xmlns:a16="http://schemas.microsoft.com/office/drawing/2014/main" val="874417209"/>
                  </a:ext>
                </a:extLst>
              </a:tr>
              <a:tr h="456803">
                <a:tc>
                  <a:txBody>
                    <a:bodyPr/>
                    <a:lstStyle/>
                    <a:p>
                      <a:r>
                        <a:rPr lang="en" dirty="0">
                          <a:solidFill>
                            <a:schemeClr val="tx1"/>
                          </a:solidFill>
                          <a:latin typeface="MS PGothic" panose="020B0600070205080204" pitchFamily="34" charset="-128"/>
                          <a:ea typeface="MS PGothic" panose="020B0600070205080204" pitchFamily="34" charset="-128"/>
                        </a:rPr>
                        <a:t>commons-cli</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99.21</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99.88</a:t>
                      </a:r>
                    </a:p>
                  </a:txBody>
                  <a:tcPr anchor="ctr"/>
                </a:tc>
                <a:extLst>
                  <a:ext uri="{0D108BD9-81ED-4DB2-BD59-A6C34878D82A}">
                    <a16:rowId xmlns:a16="http://schemas.microsoft.com/office/drawing/2014/main" val="2571649620"/>
                  </a:ext>
                </a:extLst>
              </a:tr>
              <a:tr h="456803">
                <a:tc>
                  <a:txBody>
                    <a:bodyPr/>
                    <a:lstStyle/>
                    <a:p>
                      <a:r>
                        <a:rPr lang="en">
                          <a:solidFill>
                            <a:schemeClr val="tx1"/>
                          </a:solidFill>
                          <a:latin typeface="MS PGothic" panose="020B0600070205080204" pitchFamily="34" charset="-128"/>
                          <a:ea typeface="MS PGothic" panose="020B0600070205080204" pitchFamily="34" charset="-128"/>
                        </a:rPr>
                        <a:t>hilbert-curve</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96.20</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98.83</a:t>
                      </a:r>
                    </a:p>
                  </a:txBody>
                  <a:tcPr anchor="ctr"/>
                </a:tc>
                <a:extLst>
                  <a:ext uri="{0D108BD9-81ED-4DB2-BD59-A6C34878D82A}">
                    <a16:rowId xmlns:a16="http://schemas.microsoft.com/office/drawing/2014/main" val="239084665"/>
                  </a:ext>
                </a:extLst>
              </a:tr>
              <a:tr h="456803">
                <a:tc>
                  <a:txBody>
                    <a:bodyPr/>
                    <a:lstStyle/>
                    <a:p>
                      <a:r>
                        <a:rPr lang="en">
                          <a:solidFill>
                            <a:schemeClr val="tx1"/>
                          </a:solidFill>
                          <a:latin typeface="MS PGothic" panose="020B0600070205080204" pitchFamily="34" charset="-128"/>
                          <a:ea typeface="MS PGothic" panose="020B0600070205080204" pitchFamily="34" charset="-128"/>
                        </a:rPr>
                        <a:t>commons-jxpath</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93.96</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100</a:t>
                      </a:r>
                    </a:p>
                  </a:txBody>
                  <a:tcPr anchor="ctr"/>
                </a:tc>
                <a:extLst>
                  <a:ext uri="{0D108BD9-81ED-4DB2-BD59-A6C34878D82A}">
                    <a16:rowId xmlns:a16="http://schemas.microsoft.com/office/drawing/2014/main" val="3802685411"/>
                  </a:ext>
                </a:extLst>
              </a:tr>
              <a:tr h="456803">
                <a:tc>
                  <a:txBody>
                    <a:bodyPr/>
                    <a:lstStyle/>
                    <a:p>
                      <a:r>
                        <a:rPr lang="en">
                          <a:solidFill>
                            <a:schemeClr val="tx1"/>
                          </a:solidFill>
                          <a:latin typeface="MS PGothic" panose="020B0600070205080204" pitchFamily="34" charset="-128"/>
                          <a:ea typeface="MS PGothic" panose="020B0600070205080204" pitchFamily="34" charset="-128"/>
                        </a:rPr>
                        <a:t>jackson-xml</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75.80</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81.89</a:t>
                      </a:r>
                    </a:p>
                  </a:txBody>
                  <a:tcPr anchor="ctr"/>
                </a:tc>
                <a:extLst>
                  <a:ext uri="{0D108BD9-81ED-4DB2-BD59-A6C34878D82A}">
                    <a16:rowId xmlns:a16="http://schemas.microsoft.com/office/drawing/2014/main" val="1979375068"/>
                  </a:ext>
                </a:extLst>
              </a:tr>
              <a:tr h="456803">
                <a:tc>
                  <a:txBody>
                    <a:bodyPr/>
                    <a:lstStyle/>
                    <a:p>
                      <a:r>
                        <a:rPr lang="en" dirty="0" err="1">
                          <a:solidFill>
                            <a:schemeClr val="tx1"/>
                          </a:solidFill>
                          <a:latin typeface="MS PGothic" panose="020B0600070205080204" pitchFamily="34" charset="-128"/>
                          <a:ea typeface="MS PGothic" panose="020B0600070205080204" pitchFamily="34" charset="-128"/>
                        </a:rPr>
                        <a:t>jitwatch</a:t>
                      </a:r>
                      <a:endParaRPr lang="en" dirty="0">
                        <a:solidFill>
                          <a:schemeClr val="tx1"/>
                        </a:solidFill>
                        <a:latin typeface="MS PGothic" panose="020B0600070205080204" pitchFamily="34" charset="-128"/>
                        <a:ea typeface="MS PGothic" panose="020B0600070205080204" pitchFamily="34" charset="-128"/>
                      </a:endParaRP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100</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100</a:t>
                      </a:r>
                    </a:p>
                  </a:txBody>
                  <a:tcPr anchor="ctr"/>
                </a:tc>
                <a:extLst>
                  <a:ext uri="{0D108BD9-81ED-4DB2-BD59-A6C34878D82A}">
                    <a16:rowId xmlns:a16="http://schemas.microsoft.com/office/drawing/2014/main" val="3796662790"/>
                  </a:ext>
                </a:extLst>
              </a:tr>
              <a:tr h="456803">
                <a:tc>
                  <a:txBody>
                    <a:bodyPr/>
                    <a:lstStyle/>
                    <a:p>
                      <a:r>
                        <a:rPr lang="en">
                          <a:solidFill>
                            <a:schemeClr val="tx1"/>
                          </a:solidFill>
                          <a:latin typeface="MS PGothic" panose="020B0600070205080204" pitchFamily="34" charset="-128"/>
                          <a:ea typeface="MS PGothic" panose="020B0600070205080204" pitchFamily="34" charset="-128"/>
                        </a:rPr>
                        <a:t>NuProcess</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93.33</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98.73</a:t>
                      </a:r>
                    </a:p>
                  </a:txBody>
                  <a:tcPr anchor="ctr"/>
                </a:tc>
                <a:extLst>
                  <a:ext uri="{0D108BD9-81ED-4DB2-BD59-A6C34878D82A}">
                    <a16:rowId xmlns:a16="http://schemas.microsoft.com/office/drawing/2014/main" val="327106608"/>
                  </a:ext>
                </a:extLst>
              </a:tr>
              <a:tr h="456803">
                <a:tc>
                  <a:txBody>
                    <a:bodyPr/>
                    <a:lstStyle/>
                    <a:p>
                      <a:r>
                        <a:rPr lang="en">
                          <a:solidFill>
                            <a:schemeClr val="tx1"/>
                          </a:solidFill>
                          <a:latin typeface="MS PGothic" panose="020B0600070205080204" pitchFamily="34" charset="-128"/>
                          <a:ea typeface="MS PGothic" panose="020B0600070205080204" pitchFamily="34" charset="-128"/>
                        </a:rPr>
                        <a:t>commons-net</a:t>
                      </a:r>
                    </a:p>
                  </a:txBody>
                  <a:tcPr anchor="ctr"/>
                </a:tc>
                <a:tc>
                  <a:txBody>
                    <a:bodyPr/>
                    <a:lstStyle/>
                    <a:p>
                      <a:pPr algn="r"/>
                      <a:r>
                        <a:rPr lang="en-US" altLang="ja-JP">
                          <a:solidFill>
                            <a:schemeClr val="tx1"/>
                          </a:solidFill>
                          <a:latin typeface="MS PGothic" panose="020B0600070205080204" pitchFamily="34" charset="-128"/>
                          <a:ea typeface="MS PGothic" panose="020B0600070205080204" pitchFamily="34" charset="-128"/>
                        </a:rPr>
                        <a:t>60.00</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97.39</a:t>
                      </a:r>
                    </a:p>
                  </a:txBody>
                  <a:tcPr anchor="ctr"/>
                </a:tc>
                <a:extLst>
                  <a:ext uri="{0D108BD9-81ED-4DB2-BD59-A6C34878D82A}">
                    <a16:rowId xmlns:a16="http://schemas.microsoft.com/office/drawing/2014/main" val="1758414529"/>
                  </a:ext>
                </a:extLst>
              </a:tr>
            </a:tbl>
          </a:graphicData>
        </a:graphic>
      </p:graphicFrame>
      <p:sp>
        <p:nvSpPr>
          <p:cNvPr id="4" name="日付プレースホルダー 3">
            <a:extLst>
              <a:ext uri="{FF2B5EF4-FFF2-40B4-BE49-F238E27FC236}">
                <a16:creationId xmlns:a16="http://schemas.microsoft.com/office/drawing/2014/main" id="{15878C31-969A-CF70-38C6-138F6E24AE95}"/>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F9BACA58-64CF-1906-FD95-999CF1AFB0FF}"/>
              </a:ext>
            </a:extLst>
          </p:cNvPr>
          <p:cNvSpPr>
            <a:spLocks noGrp="1"/>
          </p:cNvSpPr>
          <p:nvPr>
            <p:ph type="sldNum" sz="quarter" idx="12"/>
          </p:nvPr>
        </p:nvSpPr>
        <p:spPr/>
        <p:txBody>
          <a:bodyPr/>
          <a:lstStyle/>
          <a:p>
            <a:pPr>
              <a:defRPr/>
            </a:pPr>
            <a:fld id="{B12562F3-4A2F-4E07-B7D3-3E764FB0DEC6}" type="slidenum">
              <a:rPr lang="en-US" altLang="ja-JP" smtClean="0"/>
              <a:pPr>
                <a:defRPr/>
              </a:pPr>
              <a:t>31</a:t>
            </a:fld>
            <a:endParaRPr lang="en-US" altLang="ja-JP" dirty="0"/>
          </a:p>
        </p:txBody>
      </p:sp>
      <p:sp>
        <p:nvSpPr>
          <p:cNvPr id="7" name="正方形/長方形 6">
            <a:extLst>
              <a:ext uri="{FF2B5EF4-FFF2-40B4-BE49-F238E27FC236}">
                <a16:creationId xmlns:a16="http://schemas.microsoft.com/office/drawing/2014/main" id="{7D0DABB9-C506-A322-4475-8F13BF33C164}"/>
              </a:ext>
            </a:extLst>
          </p:cNvPr>
          <p:cNvSpPr/>
          <p:nvPr/>
        </p:nvSpPr>
        <p:spPr>
          <a:xfrm>
            <a:off x="1984992" y="5639070"/>
            <a:ext cx="5162903" cy="6937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latin typeface="MS PGothic" panose="020B0600070205080204" pitchFamily="34" charset="-128"/>
                <a:ea typeface="MS PGothic" panose="020B0600070205080204" pitchFamily="34" charset="-128"/>
              </a:rPr>
              <a:t>いくつかの変更パターンに対応できていないが，</a:t>
            </a:r>
            <a:endParaRPr kumimoji="1" lang="en-US" altLang="ja-JP" sz="2000" dirty="0">
              <a:solidFill>
                <a:schemeClr val="tx1"/>
              </a:solidFill>
              <a:latin typeface="MS PGothic" panose="020B0600070205080204" pitchFamily="34" charset="-128"/>
              <a:ea typeface="MS PGothic" panose="020B0600070205080204" pitchFamily="34" charset="-128"/>
            </a:endParaRPr>
          </a:p>
          <a:p>
            <a:r>
              <a:rPr kumimoji="1" lang="ja-JP" altLang="en-US" sz="2000">
                <a:solidFill>
                  <a:schemeClr val="tx1"/>
                </a:solidFill>
                <a:latin typeface="MS PGothic" panose="020B0600070205080204" pitchFamily="34" charset="-128"/>
                <a:ea typeface="MS PGothic" panose="020B0600070205080204" pitchFamily="34" charset="-128"/>
              </a:rPr>
              <a:t>基本的な変更には対応できている</a:t>
            </a:r>
            <a:endParaRPr kumimoji="1" lang="en-US" altLang="ja-JP" sz="2000" dirty="0">
              <a:solidFill>
                <a:schemeClr val="tx1"/>
              </a:solidFill>
              <a:latin typeface="MS PGothic" panose="020B0600070205080204" pitchFamily="34" charset="-128"/>
              <a:ea typeface="MS PGothic" panose="020B0600070205080204" pitchFamily="34" charset="-128"/>
            </a:endParaRPr>
          </a:p>
        </p:txBody>
      </p:sp>
      <p:sp>
        <p:nvSpPr>
          <p:cNvPr id="3" name="四角形吹き出し 2">
            <a:extLst>
              <a:ext uri="{FF2B5EF4-FFF2-40B4-BE49-F238E27FC236}">
                <a16:creationId xmlns:a16="http://schemas.microsoft.com/office/drawing/2014/main" id="{487ABB0F-7ABD-EDAF-185D-901122DCE24E}"/>
              </a:ext>
            </a:extLst>
          </p:cNvPr>
          <p:cNvSpPr/>
          <p:nvPr/>
        </p:nvSpPr>
        <p:spPr>
          <a:xfrm>
            <a:off x="6281530" y="546097"/>
            <a:ext cx="2676940" cy="673103"/>
          </a:xfrm>
          <a:prstGeom prst="wedgeRectCallout">
            <a:avLst>
              <a:gd name="adj1" fmla="val -32048"/>
              <a:gd name="adj2" fmla="val 10386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a:solidFill>
                  <a:schemeClr val="tx1"/>
                </a:solidFill>
                <a:latin typeface="MS PGothic" panose="020B0600070205080204" pitchFamily="34" charset="-128"/>
                <a:ea typeface="MS PGothic" panose="020B0600070205080204" pitchFamily="34" charset="-128"/>
              </a:rPr>
              <a:t>変更前の正しい依存関係を常に用いた場合</a:t>
            </a:r>
            <a:endParaRPr kumimoji="1" lang="ja-JP" altLang="en-US" sz="1800">
              <a:solidFill>
                <a:schemeClr val="tx1"/>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554520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D793D-3B16-B826-DD62-32C12BDA362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3096C3C-3554-F1F7-5CF3-44319F44D33B}"/>
              </a:ext>
            </a:extLst>
          </p:cNvPr>
          <p:cNvSpPr>
            <a:spLocks noGrp="1"/>
          </p:cNvSpPr>
          <p:nvPr>
            <p:ph type="title"/>
          </p:nvPr>
        </p:nvSpPr>
        <p:spPr/>
        <p:txBody>
          <a:bodyPr/>
          <a:lstStyle/>
          <a:p>
            <a:r>
              <a:rPr lang="en-US" altLang="ja-JP" dirty="0"/>
              <a:t>RQ2:</a:t>
            </a:r>
            <a:r>
              <a:rPr lang="ja-JP" altLang="en-US"/>
              <a:t>対応できていない例</a:t>
            </a:r>
            <a:endParaRPr kumimoji="1" lang="ja-JP" altLang="en-US"/>
          </a:p>
        </p:txBody>
      </p:sp>
      <p:sp>
        <p:nvSpPr>
          <p:cNvPr id="3" name="コンテンツ プレースホルダー 2">
            <a:extLst>
              <a:ext uri="{FF2B5EF4-FFF2-40B4-BE49-F238E27FC236}">
                <a16:creationId xmlns:a16="http://schemas.microsoft.com/office/drawing/2014/main" id="{6F5269E4-BE3A-2E67-0295-5A8EC7D12040}"/>
              </a:ext>
            </a:extLst>
          </p:cNvPr>
          <p:cNvSpPr>
            <a:spLocks noGrp="1"/>
          </p:cNvSpPr>
          <p:nvPr>
            <p:ph idx="1"/>
          </p:nvPr>
        </p:nvSpPr>
        <p:spPr/>
        <p:txBody>
          <a:bodyPr/>
          <a:lstStyle/>
          <a:p>
            <a:r>
              <a:rPr kumimoji="1" lang="ja-JP" altLang="en-US" sz="2800"/>
              <a:t>オーバーライドするメソッドの追加</a:t>
            </a:r>
            <a:endParaRPr kumimoji="1" lang="en-US" altLang="ja-JP" sz="2800" dirty="0"/>
          </a:p>
          <a:p>
            <a:pPr lvl="1"/>
            <a:r>
              <a:rPr lang="ja-JP" altLang="en-US" sz="2400"/>
              <a:t>オーバーライドしたメソッドを呼び出していたテストを選択する必要がある</a:t>
            </a:r>
            <a:endParaRPr kumimoji="1" lang="en-US" altLang="ja-JP" sz="2400" dirty="0"/>
          </a:p>
          <a:p>
            <a:endParaRPr kumimoji="1" lang="en-US" altLang="ja-JP" sz="2800" dirty="0"/>
          </a:p>
          <a:p>
            <a:r>
              <a:rPr kumimoji="1" lang="ja-JP" altLang="en-US" sz="2800"/>
              <a:t>実行毎に実行経路が変わるテストの存在</a:t>
            </a:r>
            <a:endParaRPr kumimoji="1" lang="en-US" altLang="ja-JP" sz="2800" dirty="0"/>
          </a:p>
          <a:p>
            <a:pPr marL="457200" lvl="1" indent="0">
              <a:buNone/>
            </a:pPr>
            <a:endParaRPr kumimoji="1" lang="en-US" altLang="ja-JP" sz="2400" dirty="0"/>
          </a:p>
          <a:p>
            <a:pPr marL="0" indent="0">
              <a:buNone/>
            </a:pPr>
            <a:endParaRPr kumimoji="1" lang="ja-JP" altLang="en-US" sz="2800"/>
          </a:p>
        </p:txBody>
      </p:sp>
      <p:sp>
        <p:nvSpPr>
          <p:cNvPr id="4" name="日付プレースホルダー 3">
            <a:extLst>
              <a:ext uri="{FF2B5EF4-FFF2-40B4-BE49-F238E27FC236}">
                <a16:creationId xmlns:a16="http://schemas.microsoft.com/office/drawing/2014/main" id="{13868720-247D-4D64-D1A6-CA903B63C086}"/>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47A5ADE7-2527-AEC2-5D1C-07BAB86D343D}"/>
              </a:ext>
            </a:extLst>
          </p:cNvPr>
          <p:cNvSpPr>
            <a:spLocks noGrp="1"/>
          </p:cNvSpPr>
          <p:nvPr>
            <p:ph type="sldNum" sz="quarter" idx="12"/>
          </p:nvPr>
        </p:nvSpPr>
        <p:spPr/>
        <p:txBody>
          <a:bodyPr/>
          <a:lstStyle/>
          <a:p>
            <a:pPr>
              <a:defRPr/>
            </a:pPr>
            <a:fld id="{B12562F3-4A2F-4E07-B7D3-3E764FB0DEC6}" type="slidenum">
              <a:rPr lang="en-US" altLang="ja-JP" smtClean="0"/>
              <a:pPr>
                <a:defRPr/>
              </a:pPr>
              <a:t>32</a:t>
            </a:fld>
            <a:endParaRPr lang="en-US" altLang="ja-JP" dirty="0"/>
          </a:p>
        </p:txBody>
      </p:sp>
      <p:sp>
        <p:nvSpPr>
          <p:cNvPr id="7" name="正方形/長方形 6">
            <a:extLst>
              <a:ext uri="{FF2B5EF4-FFF2-40B4-BE49-F238E27FC236}">
                <a16:creationId xmlns:a16="http://schemas.microsoft.com/office/drawing/2014/main" id="{F60F7A94-535F-32B3-00D1-58D67FBAEB35}"/>
              </a:ext>
            </a:extLst>
          </p:cNvPr>
          <p:cNvSpPr/>
          <p:nvPr/>
        </p:nvSpPr>
        <p:spPr>
          <a:xfrm>
            <a:off x="1281938" y="5257800"/>
            <a:ext cx="6569011" cy="6937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000" b="0" i="0">
                <a:solidFill>
                  <a:schemeClr val="tx1"/>
                </a:solidFill>
                <a:effectLst/>
                <a:latin typeface="MS PGothic" panose="020B0600070205080204" pitchFamily="34" charset="-128"/>
                <a:ea typeface="MS PGothic" panose="020B0600070205080204" pitchFamily="34" charset="-128"/>
              </a:rPr>
              <a:t>変更内容やテスト実行時情報のより深い解析が必要だが，オーバーヘッドの増加が懸念</a:t>
            </a:r>
            <a:endParaRPr lang="en-US" altLang="ja-JP" sz="2000" b="0" i="0" dirty="0">
              <a:solidFill>
                <a:schemeClr val="tx1"/>
              </a:solidFill>
              <a:effectLst/>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031858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9295D-6122-9359-CF7E-EFF9B47A765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1E7B932-310C-F928-5863-45B6D59761B2}"/>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F0D760A6-FD1A-FA14-DC9C-253A53AF0B96}"/>
              </a:ext>
            </a:extLst>
          </p:cNvPr>
          <p:cNvSpPr>
            <a:spLocks noGrp="1"/>
          </p:cNvSpPr>
          <p:nvPr>
            <p:ph idx="1"/>
          </p:nvPr>
        </p:nvSpPr>
        <p:spPr/>
        <p:txBody>
          <a:bodyPr/>
          <a:lstStyle/>
          <a:p>
            <a:r>
              <a:rPr kumimoji="1" lang="ja-JP" altLang="en-US" sz="2800"/>
              <a:t>テスト</a:t>
            </a:r>
            <a:r>
              <a:rPr kumimoji="1" lang="en-US" altLang="ja-JP" sz="2800" dirty="0"/>
              <a:t>-</a:t>
            </a:r>
            <a:r>
              <a:rPr kumimoji="1" lang="ja-JP" altLang="en-US" sz="2800"/>
              <a:t>コード間の行単位の動的な依存関係を用いたテスト選択手法を提案</a:t>
            </a:r>
            <a:endParaRPr kumimoji="1" lang="en-US" altLang="ja-JP" sz="2800" dirty="0"/>
          </a:p>
          <a:p>
            <a:endParaRPr lang="en-US" altLang="ja-JP" sz="2800" dirty="0"/>
          </a:p>
          <a:p>
            <a:r>
              <a:rPr kumimoji="1" lang="ja-JP" altLang="en-US" sz="2800"/>
              <a:t>半数のプロジェクトで，既存手法のエンドツーエンド時間削減率を上回り，有用性を確認</a:t>
            </a:r>
            <a:endParaRPr kumimoji="1" lang="en-US" altLang="ja-JP" sz="2800" dirty="0"/>
          </a:p>
          <a:p>
            <a:endParaRPr lang="en-US" altLang="ja-JP" sz="2800" dirty="0"/>
          </a:p>
          <a:p>
            <a:r>
              <a:rPr lang="ja-JP" altLang="en-US" sz="2800"/>
              <a:t>適合率の向上には，より深い解析が必要</a:t>
            </a:r>
            <a:endParaRPr lang="en-US" altLang="ja-JP" sz="2800" dirty="0"/>
          </a:p>
          <a:p>
            <a:pPr lvl="1"/>
            <a:r>
              <a:rPr lang="ja-JP" altLang="en-US" sz="2400"/>
              <a:t>オーバーヘッドとパフォーマンスのトレードオフを考慮する必要あり</a:t>
            </a:r>
            <a:endParaRPr lang="en-US" altLang="ja-JP" sz="2400" dirty="0"/>
          </a:p>
        </p:txBody>
      </p:sp>
      <p:sp>
        <p:nvSpPr>
          <p:cNvPr id="4" name="日付プレースホルダー 3">
            <a:extLst>
              <a:ext uri="{FF2B5EF4-FFF2-40B4-BE49-F238E27FC236}">
                <a16:creationId xmlns:a16="http://schemas.microsoft.com/office/drawing/2014/main" id="{AB984DDF-485D-6AF4-3F8E-ECEB3233F493}"/>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8018EA57-1FB1-C715-9D68-57D067ED8344}"/>
              </a:ext>
            </a:extLst>
          </p:cNvPr>
          <p:cNvSpPr>
            <a:spLocks noGrp="1"/>
          </p:cNvSpPr>
          <p:nvPr>
            <p:ph type="sldNum" sz="quarter" idx="12"/>
          </p:nvPr>
        </p:nvSpPr>
        <p:spPr/>
        <p:txBody>
          <a:bodyPr/>
          <a:lstStyle/>
          <a:p>
            <a:pPr>
              <a:defRPr/>
            </a:pPr>
            <a:fld id="{B12562F3-4A2F-4E07-B7D3-3E764FB0DEC6}" type="slidenum">
              <a:rPr lang="en-US" altLang="ja-JP" smtClean="0"/>
              <a:pPr>
                <a:defRPr/>
              </a:pPr>
              <a:t>33</a:t>
            </a:fld>
            <a:endParaRPr lang="en-US" altLang="ja-JP" dirty="0"/>
          </a:p>
        </p:txBody>
      </p:sp>
    </p:spTree>
    <p:extLst>
      <p:ext uri="{BB962C8B-B14F-4D97-AF65-F5344CB8AC3E}">
        <p14:creationId xmlns:p14="http://schemas.microsoft.com/office/powerpoint/2010/main" val="37720512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EFD49D-102C-4DC1-9DF9-AC0B0A952916}"/>
              </a:ext>
            </a:extLst>
          </p:cNvPr>
          <p:cNvSpPr>
            <a:spLocks noGrp="1"/>
          </p:cNvSpPr>
          <p:nvPr>
            <p:ph type="title"/>
          </p:nvPr>
        </p:nvSpPr>
        <p:spPr/>
        <p:txBody>
          <a:bodyPr/>
          <a:lstStyle/>
          <a:p>
            <a:r>
              <a:rPr lang="ja-JP" altLang="en-US"/>
              <a:t>対応できていない例</a:t>
            </a:r>
            <a:endParaRPr kumimoji="1" lang="ja-JP" altLang="en-US"/>
          </a:p>
        </p:txBody>
      </p:sp>
      <p:sp>
        <p:nvSpPr>
          <p:cNvPr id="3" name="コンテンツ プレースホルダー 2">
            <a:extLst>
              <a:ext uri="{FF2B5EF4-FFF2-40B4-BE49-F238E27FC236}">
                <a16:creationId xmlns:a16="http://schemas.microsoft.com/office/drawing/2014/main" id="{AE337121-80CF-6653-E212-5971DAD45660}"/>
              </a:ext>
            </a:extLst>
          </p:cNvPr>
          <p:cNvSpPr>
            <a:spLocks noGrp="1"/>
          </p:cNvSpPr>
          <p:nvPr>
            <p:ph idx="1"/>
          </p:nvPr>
        </p:nvSpPr>
        <p:spPr/>
        <p:txBody>
          <a:bodyPr/>
          <a:lstStyle/>
          <a:p>
            <a:r>
              <a:rPr kumimoji="1" lang="ja-JP" altLang="en-US" sz="2800"/>
              <a:t>フィールド変数を新たに使った変更</a:t>
            </a:r>
            <a:endParaRPr kumimoji="1" lang="en-US" altLang="ja-JP" sz="2800" dirty="0"/>
          </a:p>
          <a:p>
            <a:pPr lvl="1"/>
            <a:r>
              <a:rPr lang="ja-JP" altLang="en-US" sz="2400"/>
              <a:t>該当のフィールド変数を参照するテストを選択する必要がある</a:t>
            </a:r>
            <a:endParaRPr lang="en-US" altLang="ja-JP" sz="2400" dirty="0"/>
          </a:p>
          <a:p>
            <a:pPr marL="0" indent="0">
              <a:buNone/>
            </a:pPr>
            <a:endParaRPr kumimoji="1" lang="en-US" altLang="ja-JP" sz="2800" dirty="0"/>
          </a:p>
          <a:p>
            <a:r>
              <a:rPr lang="ja-JP" altLang="en-US" sz="2800"/>
              <a:t>複数行に跨るコードの編集</a:t>
            </a:r>
            <a:endParaRPr lang="en-US" altLang="ja-JP" sz="2800" dirty="0"/>
          </a:p>
          <a:p>
            <a:endParaRPr kumimoji="1" lang="en-US" altLang="ja-JP" sz="2800" dirty="0"/>
          </a:p>
          <a:p>
            <a:pPr marL="457200" lvl="1" indent="0">
              <a:buNone/>
            </a:pPr>
            <a:endParaRPr kumimoji="1" lang="en-US" altLang="ja-JP" sz="2400" dirty="0"/>
          </a:p>
          <a:p>
            <a:pPr marL="0" indent="0">
              <a:buNone/>
            </a:pPr>
            <a:endParaRPr kumimoji="1" lang="ja-JP" altLang="en-US" sz="2800"/>
          </a:p>
        </p:txBody>
      </p:sp>
      <p:sp>
        <p:nvSpPr>
          <p:cNvPr id="4" name="日付プレースホルダー 3">
            <a:extLst>
              <a:ext uri="{FF2B5EF4-FFF2-40B4-BE49-F238E27FC236}">
                <a16:creationId xmlns:a16="http://schemas.microsoft.com/office/drawing/2014/main" id="{BDDA7578-E120-B584-A64C-36C7C93F80FF}"/>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5FE5CD15-2FAB-0F6C-B0B0-2C722F5E9FF0}"/>
              </a:ext>
            </a:extLst>
          </p:cNvPr>
          <p:cNvSpPr>
            <a:spLocks noGrp="1"/>
          </p:cNvSpPr>
          <p:nvPr>
            <p:ph type="sldNum" sz="quarter" idx="12"/>
          </p:nvPr>
        </p:nvSpPr>
        <p:spPr/>
        <p:txBody>
          <a:bodyPr/>
          <a:lstStyle/>
          <a:p>
            <a:pPr>
              <a:defRPr/>
            </a:pPr>
            <a:fld id="{B12562F3-4A2F-4E07-B7D3-3E764FB0DEC6}" type="slidenum">
              <a:rPr lang="en-US" altLang="ja-JP" smtClean="0"/>
              <a:pPr>
                <a:defRPr/>
              </a:pPr>
              <a:t>34</a:t>
            </a:fld>
            <a:endParaRPr lang="en-US" altLang="ja-JP" dirty="0"/>
          </a:p>
        </p:txBody>
      </p:sp>
      <p:sp>
        <p:nvSpPr>
          <p:cNvPr id="6" name="正方形/長方形 5">
            <a:extLst>
              <a:ext uri="{FF2B5EF4-FFF2-40B4-BE49-F238E27FC236}">
                <a16:creationId xmlns:a16="http://schemas.microsoft.com/office/drawing/2014/main" id="{B0FEEEB6-0971-25F1-9A12-B87EB5C18E4A}"/>
              </a:ext>
            </a:extLst>
          </p:cNvPr>
          <p:cNvSpPr/>
          <p:nvPr/>
        </p:nvSpPr>
        <p:spPr>
          <a:xfrm>
            <a:off x="1036342" y="4153695"/>
            <a:ext cx="7060204" cy="1471612"/>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kumimoji="1" lang="en" altLang="ja-JP" dirty="0">
                <a:solidFill>
                  <a:schemeClr val="tx1"/>
                </a:solidFill>
              </a:rPr>
              <a:t>-                </a:t>
            </a:r>
            <a:r>
              <a:rPr kumimoji="1" lang="en" altLang="ja-JP" dirty="0" err="1">
                <a:solidFill>
                  <a:schemeClr val="tx1"/>
                </a:solidFill>
              </a:rPr>
              <a:t>System.out.println</a:t>
            </a:r>
            <a:r>
              <a:rPr kumimoji="1" lang="en" altLang="ja-JP" dirty="0">
                <a:solidFill>
                  <a:schemeClr val="tx1"/>
                </a:solidFill>
              </a:rPr>
              <a:t>(</a:t>
            </a:r>
          </a:p>
          <a:p>
            <a:r>
              <a:rPr kumimoji="1" lang="en" altLang="ja-JP" dirty="0">
                <a:solidFill>
                  <a:schemeClr val="tx1"/>
                </a:solidFill>
              </a:rPr>
              <a:t>-                    "Usage: aa");</a:t>
            </a:r>
          </a:p>
          <a:p>
            <a:r>
              <a:rPr kumimoji="1" lang="en" altLang="ja-JP" dirty="0">
                <a:solidFill>
                  <a:schemeClr val="tx1"/>
                </a:solidFill>
              </a:rPr>
              <a:t>+                </a:t>
            </a:r>
            <a:r>
              <a:rPr kumimoji="1" lang="en" altLang="ja-JP" dirty="0" err="1">
                <a:solidFill>
                  <a:schemeClr val="tx1"/>
                </a:solidFill>
              </a:rPr>
              <a:t>System.out.println</a:t>
            </a:r>
            <a:r>
              <a:rPr kumimoji="1" lang="en" altLang="ja-JP" dirty="0">
                <a:solidFill>
                  <a:schemeClr val="tx1"/>
                </a:solidFill>
              </a:rPr>
              <a:t>(</a:t>
            </a:r>
          </a:p>
          <a:p>
            <a:r>
              <a:rPr kumimoji="1" lang="en" altLang="ja-JP" dirty="0">
                <a:solidFill>
                  <a:schemeClr val="tx1"/>
                </a:solidFill>
              </a:rPr>
              <a:t>+                    "Usage: bb");</a:t>
            </a:r>
            <a:endParaRPr kumimoji="1" lang="ja-JP" altLang="en-US">
              <a:solidFill>
                <a:schemeClr val="tx1"/>
              </a:solidFill>
            </a:endParaRPr>
          </a:p>
        </p:txBody>
      </p:sp>
    </p:spTree>
    <p:extLst>
      <p:ext uri="{BB962C8B-B14F-4D97-AF65-F5344CB8AC3E}">
        <p14:creationId xmlns:p14="http://schemas.microsoft.com/office/powerpoint/2010/main" val="39306911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4894A4B-7D1A-4383-55F0-A0CD785DB7F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839EA0B-B160-26AF-2861-C58648FB4019}"/>
              </a:ext>
            </a:extLst>
          </p:cNvPr>
          <p:cNvSpPr>
            <a:spLocks noGrp="1"/>
          </p:cNvSpPr>
          <p:nvPr>
            <p:ph type="title"/>
          </p:nvPr>
        </p:nvSpPr>
        <p:spPr/>
        <p:txBody>
          <a:bodyPr/>
          <a:lstStyle/>
          <a:p>
            <a:r>
              <a:rPr lang="ja-JP" altLang="en-US"/>
              <a:t>対応できていない例</a:t>
            </a:r>
            <a:endParaRPr kumimoji="1" lang="ja-JP" altLang="en-US"/>
          </a:p>
        </p:txBody>
      </p:sp>
      <p:sp>
        <p:nvSpPr>
          <p:cNvPr id="3" name="コンテンツ プレースホルダー 2">
            <a:extLst>
              <a:ext uri="{FF2B5EF4-FFF2-40B4-BE49-F238E27FC236}">
                <a16:creationId xmlns:a16="http://schemas.microsoft.com/office/drawing/2014/main" id="{3C05E8D2-00D9-C2ED-EF06-0DCBCB651B21}"/>
              </a:ext>
            </a:extLst>
          </p:cNvPr>
          <p:cNvSpPr>
            <a:spLocks noGrp="1"/>
          </p:cNvSpPr>
          <p:nvPr>
            <p:ph idx="1"/>
          </p:nvPr>
        </p:nvSpPr>
        <p:spPr/>
        <p:txBody>
          <a:bodyPr/>
          <a:lstStyle/>
          <a:p>
            <a:r>
              <a:rPr kumimoji="1" lang="ja-JP" altLang="en-US" sz="2800"/>
              <a:t>メソッド内の先頭に追加があった場合</a:t>
            </a:r>
            <a:endParaRPr kumimoji="1" lang="en-US" altLang="ja-JP" sz="2800" dirty="0"/>
          </a:p>
          <a:p>
            <a:pPr lvl="1"/>
            <a:r>
              <a:rPr kumimoji="1" lang="ja-JP" altLang="en-US" sz="2400"/>
              <a:t>該当のメソッドを実行するテストを選択する必要あり</a:t>
            </a:r>
            <a:endParaRPr kumimoji="1" lang="en-US" altLang="ja-JP" sz="2400" dirty="0"/>
          </a:p>
          <a:p>
            <a:pPr lvl="1"/>
            <a:r>
              <a:rPr kumimoji="1" lang="ja-JP" altLang="en-US" sz="2400"/>
              <a:t>追加があっ</a:t>
            </a:r>
            <a:r>
              <a:rPr lang="ja-JP" altLang="en-US" sz="2400"/>
              <a:t>た直前行を実行するテストは存在せず，正しくテストが選択できない</a:t>
            </a:r>
            <a:endParaRPr lang="en-US" altLang="ja-JP" sz="2400" dirty="0"/>
          </a:p>
          <a:p>
            <a:pPr marL="457200" lvl="1" indent="0">
              <a:buNone/>
            </a:pPr>
            <a:endParaRPr lang="en-US" altLang="ja-JP" sz="2800" dirty="0"/>
          </a:p>
          <a:p>
            <a:r>
              <a:rPr kumimoji="1" lang="ja-JP" altLang="en-US" sz="2800"/>
              <a:t>文の先頭に追加があった場合</a:t>
            </a:r>
            <a:endParaRPr kumimoji="1" lang="en-US" altLang="ja-JP" sz="2800" dirty="0"/>
          </a:p>
          <a:p>
            <a:pPr lvl="1"/>
            <a:r>
              <a:rPr lang="ja-JP" altLang="en-US" sz="2400"/>
              <a:t>該当の行を実行するテストを選択する必要あり</a:t>
            </a:r>
            <a:endParaRPr lang="en-US" altLang="ja-JP" sz="2400" dirty="0"/>
          </a:p>
          <a:p>
            <a:pPr lvl="1"/>
            <a:r>
              <a:rPr lang="ja-JP" altLang="en-US" sz="2400"/>
              <a:t>トークン列で差分を取るため，追加があった場合に直前のトークン（＝直前行）を実行するテストを選択してしまう</a:t>
            </a:r>
            <a:endParaRPr kumimoji="1" lang="en-US" altLang="ja-JP" sz="2400" dirty="0"/>
          </a:p>
          <a:p>
            <a:pPr marL="0" indent="0">
              <a:buNone/>
            </a:pPr>
            <a:endParaRPr kumimoji="1" lang="ja-JP" altLang="en-US" sz="2800"/>
          </a:p>
        </p:txBody>
      </p:sp>
      <p:sp>
        <p:nvSpPr>
          <p:cNvPr id="4" name="日付プレースホルダー 3">
            <a:extLst>
              <a:ext uri="{FF2B5EF4-FFF2-40B4-BE49-F238E27FC236}">
                <a16:creationId xmlns:a16="http://schemas.microsoft.com/office/drawing/2014/main" id="{D4FB9FF6-486A-3EAA-9AB4-5D19D456F28A}"/>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AB395908-C928-2178-068E-D732AB693FE3}"/>
              </a:ext>
            </a:extLst>
          </p:cNvPr>
          <p:cNvSpPr>
            <a:spLocks noGrp="1"/>
          </p:cNvSpPr>
          <p:nvPr>
            <p:ph type="sldNum" sz="quarter" idx="12"/>
          </p:nvPr>
        </p:nvSpPr>
        <p:spPr/>
        <p:txBody>
          <a:bodyPr/>
          <a:lstStyle/>
          <a:p>
            <a:pPr>
              <a:defRPr/>
            </a:pPr>
            <a:fld id="{B12562F3-4A2F-4E07-B7D3-3E764FB0DEC6}" type="slidenum">
              <a:rPr lang="en-US" altLang="ja-JP" smtClean="0"/>
              <a:pPr>
                <a:defRPr/>
              </a:pPr>
              <a:t>35</a:t>
            </a:fld>
            <a:endParaRPr lang="en-US" altLang="ja-JP" dirty="0"/>
          </a:p>
        </p:txBody>
      </p:sp>
    </p:spTree>
    <p:extLst>
      <p:ext uri="{BB962C8B-B14F-4D97-AF65-F5344CB8AC3E}">
        <p14:creationId xmlns:p14="http://schemas.microsoft.com/office/powerpoint/2010/main" val="2442578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889195-2E7F-AD07-9BC6-B1AFB134D6A2}"/>
              </a:ext>
            </a:extLst>
          </p:cNvPr>
          <p:cNvSpPr>
            <a:spLocks noGrp="1"/>
          </p:cNvSpPr>
          <p:nvPr>
            <p:ph type="title"/>
          </p:nvPr>
        </p:nvSpPr>
        <p:spPr/>
        <p:txBody>
          <a:bodyPr/>
          <a:lstStyle/>
          <a:p>
            <a:r>
              <a:rPr kumimoji="1" lang="en-US" altLang="ja-JP" dirty="0"/>
              <a:t>RQ2</a:t>
            </a:r>
            <a:r>
              <a:rPr kumimoji="1" lang="ja-JP" altLang="en-US"/>
              <a:t>：結果</a:t>
            </a:r>
          </a:p>
        </p:txBody>
      </p:sp>
      <p:sp>
        <p:nvSpPr>
          <p:cNvPr id="4" name="日付プレースホルダー 3">
            <a:extLst>
              <a:ext uri="{FF2B5EF4-FFF2-40B4-BE49-F238E27FC236}">
                <a16:creationId xmlns:a16="http://schemas.microsoft.com/office/drawing/2014/main" id="{2D220122-B497-13EE-50C3-D06497621948}"/>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D6379C82-7F9B-C351-64DC-A43E0E662887}"/>
              </a:ext>
            </a:extLst>
          </p:cNvPr>
          <p:cNvSpPr>
            <a:spLocks noGrp="1"/>
          </p:cNvSpPr>
          <p:nvPr>
            <p:ph type="sldNum" sz="quarter" idx="12"/>
          </p:nvPr>
        </p:nvSpPr>
        <p:spPr/>
        <p:txBody>
          <a:bodyPr/>
          <a:lstStyle/>
          <a:p>
            <a:pPr>
              <a:defRPr/>
            </a:pPr>
            <a:fld id="{B12562F3-4A2F-4E07-B7D3-3E764FB0DEC6}" type="slidenum">
              <a:rPr lang="en-US" altLang="ja-JP" smtClean="0"/>
              <a:pPr>
                <a:defRPr/>
              </a:pPr>
              <a:t>36</a:t>
            </a:fld>
            <a:endParaRPr lang="en-US" altLang="ja-JP" dirty="0"/>
          </a:p>
        </p:txBody>
      </p:sp>
      <p:graphicFrame>
        <p:nvGraphicFramePr>
          <p:cNvPr id="6" name="コンテンツ プレースホルダー 5">
            <a:extLst>
              <a:ext uri="{FF2B5EF4-FFF2-40B4-BE49-F238E27FC236}">
                <a16:creationId xmlns:a16="http://schemas.microsoft.com/office/drawing/2014/main" id="{FBDB6D6B-4001-79D8-CD55-8DFDC4E721F0}"/>
              </a:ext>
            </a:extLst>
          </p:cNvPr>
          <p:cNvGraphicFramePr>
            <a:graphicFrameLocks/>
          </p:cNvGraphicFramePr>
          <p:nvPr>
            <p:extLst>
              <p:ext uri="{D42A27DB-BD31-4B8C-83A1-F6EECF244321}">
                <p14:modId xmlns:p14="http://schemas.microsoft.com/office/powerpoint/2010/main" val="1323493301"/>
              </p:ext>
            </p:extLst>
          </p:nvPr>
        </p:nvGraphicFramePr>
        <p:xfrm>
          <a:off x="457199" y="1600199"/>
          <a:ext cx="8291512" cy="3380898"/>
        </p:xfrm>
        <a:graphic>
          <a:graphicData uri="http://schemas.openxmlformats.org/drawingml/2006/table">
            <a:tbl>
              <a:tblPr firstRow="1" bandRow="1">
                <a:tableStyleId>{5C22544A-7EE6-4342-B048-85BDC9FD1C3A}</a:tableStyleId>
              </a:tblPr>
              <a:tblGrid>
                <a:gridCol w="2072878">
                  <a:extLst>
                    <a:ext uri="{9D8B030D-6E8A-4147-A177-3AD203B41FA5}">
                      <a16:colId xmlns:a16="http://schemas.microsoft.com/office/drawing/2014/main" val="1452204178"/>
                    </a:ext>
                  </a:extLst>
                </a:gridCol>
                <a:gridCol w="2072878">
                  <a:extLst>
                    <a:ext uri="{9D8B030D-6E8A-4147-A177-3AD203B41FA5}">
                      <a16:colId xmlns:a16="http://schemas.microsoft.com/office/drawing/2014/main" val="1154873613"/>
                    </a:ext>
                  </a:extLst>
                </a:gridCol>
                <a:gridCol w="2072878">
                  <a:extLst>
                    <a:ext uri="{9D8B030D-6E8A-4147-A177-3AD203B41FA5}">
                      <a16:colId xmlns:a16="http://schemas.microsoft.com/office/drawing/2014/main" val="1402054835"/>
                    </a:ext>
                  </a:extLst>
                </a:gridCol>
                <a:gridCol w="2072878">
                  <a:extLst>
                    <a:ext uri="{9D8B030D-6E8A-4147-A177-3AD203B41FA5}">
                      <a16:colId xmlns:a16="http://schemas.microsoft.com/office/drawing/2014/main" val="554440660"/>
                    </a:ext>
                  </a:extLst>
                </a:gridCol>
              </a:tblGrid>
              <a:tr h="456803">
                <a:tc>
                  <a:txBody>
                    <a:bodyPr/>
                    <a:lstStyle/>
                    <a:p>
                      <a:r>
                        <a:rPr lang="ja-JP" altLang="en-US" b="0">
                          <a:solidFill>
                            <a:schemeClr val="tx1"/>
                          </a:solidFill>
                          <a:latin typeface="MS PGothic" panose="020B0600070205080204" pitchFamily="34" charset="-128"/>
                          <a:ea typeface="MS PGothic" panose="020B0600070205080204" pitchFamily="34" charset="-128"/>
                        </a:rPr>
                        <a:t>プロジェクト</a:t>
                      </a:r>
                    </a:p>
                  </a:txBody>
                  <a:tcPr anchor="ctr"/>
                </a:tc>
                <a:tc>
                  <a:txBody>
                    <a:bodyPr/>
                    <a:lstStyle/>
                    <a:p>
                      <a:r>
                        <a:rPr lang="ja-JP" altLang="en-US" b="0">
                          <a:solidFill>
                            <a:schemeClr val="tx1"/>
                          </a:solidFill>
                          <a:latin typeface="MS PGothic" panose="020B0600070205080204" pitchFamily="34" charset="-128"/>
                          <a:ea typeface="MS PGothic" panose="020B0600070205080204" pitchFamily="34" charset="-128"/>
                        </a:rPr>
                        <a:t>選択すべき</a:t>
                      </a:r>
                      <a:endParaRPr lang="en-US" altLang="ja-JP" b="0" dirty="0">
                        <a:solidFill>
                          <a:schemeClr val="tx1"/>
                        </a:solidFill>
                        <a:latin typeface="MS PGothic" panose="020B0600070205080204" pitchFamily="34" charset="-128"/>
                        <a:ea typeface="MS PGothic" panose="020B0600070205080204" pitchFamily="34" charset="-128"/>
                      </a:endParaRPr>
                    </a:p>
                    <a:p>
                      <a:r>
                        <a:rPr lang="ja-JP" altLang="en-US" b="0">
                          <a:solidFill>
                            <a:schemeClr val="tx1"/>
                          </a:solidFill>
                          <a:latin typeface="MS PGothic" panose="020B0600070205080204" pitchFamily="34" charset="-128"/>
                          <a:ea typeface="MS PGothic" panose="020B0600070205080204" pitchFamily="34" charset="-128"/>
                        </a:rPr>
                        <a:t>テストメソッド数</a:t>
                      </a:r>
                      <a:endParaRPr lang="en-US" altLang="ja-JP" b="0" dirty="0">
                        <a:solidFill>
                          <a:schemeClr val="tx1"/>
                        </a:solidFill>
                        <a:latin typeface="MS PGothic" panose="020B0600070205080204" pitchFamily="34" charset="-128"/>
                        <a:ea typeface="MS PGothic" panose="020B0600070205080204" pitchFamily="34" charset="-128"/>
                      </a:endParaRPr>
                    </a:p>
                  </a:txBody>
                  <a:tcPr anchor="ctr"/>
                </a:tc>
                <a:tc>
                  <a:txBody>
                    <a:bodyPr/>
                    <a:lstStyle/>
                    <a:p>
                      <a:r>
                        <a:rPr lang="en" b="0" dirty="0" err="1">
                          <a:solidFill>
                            <a:schemeClr val="tx1"/>
                          </a:solidFill>
                          <a:latin typeface="MS PGothic" panose="020B0600070205080204" pitchFamily="34" charset="-128"/>
                          <a:ea typeface="MS PGothic" panose="020B0600070205080204" pitchFamily="34" charset="-128"/>
                        </a:rPr>
                        <a:t>漏れていた</a:t>
                      </a:r>
                      <a:endParaRPr lang="en" b="0" dirty="0">
                        <a:solidFill>
                          <a:schemeClr val="tx1"/>
                        </a:solidFill>
                        <a:latin typeface="MS PGothic" panose="020B0600070205080204" pitchFamily="34" charset="-128"/>
                        <a:ea typeface="MS PGothic" panose="020B0600070205080204" pitchFamily="34" charset="-128"/>
                      </a:endParaRPr>
                    </a:p>
                    <a:p>
                      <a:r>
                        <a:rPr lang="en" b="0" dirty="0" err="1">
                          <a:solidFill>
                            <a:schemeClr val="tx1"/>
                          </a:solidFill>
                          <a:latin typeface="MS PGothic" panose="020B0600070205080204" pitchFamily="34" charset="-128"/>
                          <a:ea typeface="MS PGothic" panose="020B0600070205080204" pitchFamily="34" charset="-128"/>
                        </a:rPr>
                        <a:t>テストメソッド数</a:t>
                      </a:r>
                      <a:endParaRPr lang="en" b="0" dirty="0">
                        <a:solidFill>
                          <a:schemeClr val="tx1"/>
                        </a:solidFill>
                        <a:latin typeface="MS PGothic" panose="020B0600070205080204" pitchFamily="34" charset="-128"/>
                        <a:ea typeface="MS PGothic" panose="020B0600070205080204" pitchFamily="34" charset="-128"/>
                      </a:endParaRPr>
                    </a:p>
                  </a:txBody>
                  <a:tcPr anchor="ctr"/>
                </a:tc>
                <a:tc>
                  <a:txBody>
                    <a:bodyPr/>
                    <a:lstStyle/>
                    <a:p>
                      <a:r>
                        <a:rPr lang="en" altLang="ja-JP" b="0" dirty="0" err="1">
                          <a:solidFill>
                            <a:schemeClr val="tx1"/>
                          </a:solidFill>
                          <a:latin typeface="MS PGothic" panose="020B0600070205080204" pitchFamily="34" charset="-128"/>
                          <a:ea typeface="MS PGothic" panose="020B0600070205080204" pitchFamily="34" charset="-128"/>
                        </a:rPr>
                        <a:t>漏れていた</a:t>
                      </a:r>
                      <a:endParaRPr lang="en" altLang="ja-JP" b="0" dirty="0">
                        <a:solidFill>
                          <a:schemeClr val="tx1"/>
                        </a:solidFill>
                        <a:latin typeface="MS PGothic" panose="020B0600070205080204" pitchFamily="34" charset="-128"/>
                        <a:ea typeface="MS PGothic" panose="020B0600070205080204" pitchFamily="34" charset="-128"/>
                      </a:endParaRPr>
                    </a:p>
                    <a:p>
                      <a:r>
                        <a:rPr lang="en" altLang="ja-JP" b="0" dirty="0" err="1">
                          <a:solidFill>
                            <a:schemeClr val="tx1"/>
                          </a:solidFill>
                          <a:latin typeface="MS PGothic" panose="020B0600070205080204" pitchFamily="34" charset="-128"/>
                          <a:ea typeface="MS PGothic" panose="020B0600070205080204" pitchFamily="34" charset="-128"/>
                        </a:rPr>
                        <a:t>テストメソッド数</a:t>
                      </a:r>
                      <a:r>
                        <a:rPr lang="en" altLang="ja-JP" b="0" dirty="0">
                          <a:solidFill>
                            <a:schemeClr val="tx1"/>
                          </a:solidFill>
                          <a:latin typeface="MS PGothic" panose="020B0600070205080204" pitchFamily="34" charset="-128"/>
                          <a:ea typeface="MS PGothic" panose="020B0600070205080204" pitchFamily="34" charset="-128"/>
                        </a:rPr>
                        <a:t>*</a:t>
                      </a:r>
                    </a:p>
                  </a:txBody>
                  <a:tcPr anchor="ctr"/>
                </a:tc>
                <a:extLst>
                  <a:ext uri="{0D108BD9-81ED-4DB2-BD59-A6C34878D82A}">
                    <a16:rowId xmlns:a16="http://schemas.microsoft.com/office/drawing/2014/main" val="874417209"/>
                  </a:ext>
                </a:extLst>
              </a:tr>
              <a:tr h="456803">
                <a:tc>
                  <a:txBody>
                    <a:bodyPr/>
                    <a:lstStyle/>
                    <a:p>
                      <a:r>
                        <a:rPr lang="en" dirty="0">
                          <a:solidFill>
                            <a:schemeClr val="tx1"/>
                          </a:solidFill>
                          <a:latin typeface="MS PGothic" panose="020B0600070205080204" pitchFamily="34" charset="-128"/>
                          <a:ea typeface="MS PGothic" panose="020B0600070205080204" pitchFamily="34" charset="-128"/>
                        </a:rPr>
                        <a:t>commons-cli</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1657</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13</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2</a:t>
                      </a:r>
                    </a:p>
                  </a:txBody>
                  <a:tcPr anchor="ctr"/>
                </a:tc>
                <a:extLst>
                  <a:ext uri="{0D108BD9-81ED-4DB2-BD59-A6C34878D82A}">
                    <a16:rowId xmlns:a16="http://schemas.microsoft.com/office/drawing/2014/main" val="2571649620"/>
                  </a:ext>
                </a:extLst>
              </a:tr>
              <a:tr h="456803">
                <a:tc>
                  <a:txBody>
                    <a:bodyPr/>
                    <a:lstStyle/>
                    <a:p>
                      <a:r>
                        <a:rPr lang="en">
                          <a:solidFill>
                            <a:schemeClr val="tx1"/>
                          </a:solidFill>
                          <a:latin typeface="MS PGothic" panose="020B0600070205080204" pitchFamily="34" charset="-128"/>
                          <a:ea typeface="MS PGothic" panose="020B0600070205080204" pitchFamily="34" charset="-128"/>
                        </a:rPr>
                        <a:t>hilbert-curve</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343</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13</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4</a:t>
                      </a:r>
                    </a:p>
                  </a:txBody>
                  <a:tcPr anchor="ctr"/>
                </a:tc>
                <a:extLst>
                  <a:ext uri="{0D108BD9-81ED-4DB2-BD59-A6C34878D82A}">
                    <a16:rowId xmlns:a16="http://schemas.microsoft.com/office/drawing/2014/main" val="239084665"/>
                  </a:ext>
                </a:extLst>
              </a:tr>
              <a:tr h="456803">
                <a:tc>
                  <a:txBody>
                    <a:bodyPr/>
                    <a:lstStyle/>
                    <a:p>
                      <a:r>
                        <a:rPr lang="en">
                          <a:solidFill>
                            <a:schemeClr val="tx1"/>
                          </a:solidFill>
                          <a:latin typeface="MS PGothic" panose="020B0600070205080204" pitchFamily="34" charset="-128"/>
                          <a:ea typeface="MS PGothic" panose="020B0600070205080204" pitchFamily="34" charset="-128"/>
                        </a:rPr>
                        <a:t>commons-jxpath</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1142</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69</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0</a:t>
                      </a:r>
                    </a:p>
                  </a:txBody>
                  <a:tcPr anchor="ctr"/>
                </a:tc>
                <a:extLst>
                  <a:ext uri="{0D108BD9-81ED-4DB2-BD59-A6C34878D82A}">
                    <a16:rowId xmlns:a16="http://schemas.microsoft.com/office/drawing/2014/main" val="3802685411"/>
                  </a:ext>
                </a:extLst>
              </a:tr>
              <a:tr h="456803">
                <a:tc>
                  <a:txBody>
                    <a:bodyPr/>
                    <a:lstStyle/>
                    <a:p>
                      <a:r>
                        <a:rPr lang="en">
                          <a:solidFill>
                            <a:schemeClr val="tx1"/>
                          </a:solidFill>
                          <a:latin typeface="MS PGothic" panose="020B0600070205080204" pitchFamily="34" charset="-128"/>
                          <a:ea typeface="MS PGothic" panose="020B0600070205080204" pitchFamily="34" charset="-128"/>
                        </a:rPr>
                        <a:t>jackson-xml</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2248</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544</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407</a:t>
                      </a:r>
                    </a:p>
                  </a:txBody>
                  <a:tcPr anchor="ctr"/>
                </a:tc>
                <a:extLst>
                  <a:ext uri="{0D108BD9-81ED-4DB2-BD59-A6C34878D82A}">
                    <a16:rowId xmlns:a16="http://schemas.microsoft.com/office/drawing/2014/main" val="1979375068"/>
                  </a:ext>
                </a:extLst>
              </a:tr>
              <a:tr h="456803">
                <a:tc>
                  <a:txBody>
                    <a:bodyPr/>
                    <a:lstStyle/>
                    <a:p>
                      <a:r>
                        <a:rPr lang="en">
                          <a:solidFill>
                            <a:schemeClr val="tx1"/>
                          </a:solidFill>
                          <a:latin typeface="MS PGothic" panose="020B0600070205080204" pitchFamily="34" charset="-128"/>
                          <a:ea typeface="MS PGothic" panose="020B0600070205080204" pitchFamily="34" charset="-128"/>
                        </a:rPr>
                        <a:t>NuProcess</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315</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21</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4</a:t>
                      </a:r>
                    </a:p>
                  </a:txBody>
                  <a:tcPr anchor="ctr"/>
                </a:tc>
                <a:extLst>
                  <a:ext uri="{0D108BD9-81ED-4DB2-BD59-A6C34878D82A}">
                    <a16:rowId xmlns:a16="http://schemas.microsoft.com/office/drawing/2014/main" val="327106608"/>
                  </a:ext>
                </a:extLst>
              </a:tr>
              <a:tr h="456803">
                <a:tc>
                  <a:txBody>
                    <a:bodyPr/>
                    <a:lstStyle/>
                    <a:p>
                      <a:r>
                        <a:rPr lang="en">
                          <a:solidFill>
                            <a:schemeClr val="tx1"/>
                          </a:solidFill>
                          <a:latin typeface="MS PGothic" panose="020B0600070205080204" pitchFamily="34" charset="-128"/>
                          <a:ea typeface="MS PGothic" panose="020B0600070205080204" pitchFamily="34" charset="-128"/>
                        </a:rPr>
                        <a:t>commons-net</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460</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184</a:t>
                      </a:r>
                    </a:p>
                  </a:txBody>
                  <a:tcPr anchor="ctr"/>
                </a:tc>
                <a:tc>
                  <a:txBody>
                    <a:bodyPr/>
                    <a:lstStyle/>
                    <a:p>
                      <a:pPr algn="r"/>
                      <a:r>
                        <a:rPr lang="en-US" altLang="ja-JP" dirty="0">
                          <a:solidFill>
                            <a:schemeClr val="tx1"/>
                          </a:solidFill>
                          <a:latin typeface="MS PGothic" panose="020B0600070205080204" pitchFamily="34" charset="-128"/>
                          <a:ea typeface="MS PGothic" panose="020B0600070205080204" pitchFamily="34" charset="-128"/>
                        </a:rPr>
                        <a:t>12</a:t>
                      </a:r>
                    </a:p>
                  </a:txBody>
                  <a:tcPr anchor="ctr"/>
                </a:tc>
                <a:extLst>
                  <a:ext uri="{0D108BD9-81ED-4DB2-BD59-A6C34878D82A}">
                    <a16:rowId xmlns:a16="http://schemas.microsoft.com/office/drawing/2014/main" val="1758414529"/>
                  </a:ext>
                </a:extLst>
              </a:tr>
            </a:tbl>
          </a:graphicData>
        </a:graphic>
      </p:graphicFrame>
    </p:spTree>
    <p:extLst>
      <p:ext uri="{BB962C8B-B14F-4D97-AF65-F5344CB8AC3E}">
        <p14:creationId xmlns:p14="http://schemas.microsoft.com/office/powerpoint/2010/main" val="37396148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6245DF-0C1F-20ED-708B-A7F6AF139357}"/>
              </a:ext>
            </a:extLst>
          </p:cNvPr>
          <p:cNvSpPr>
            <a:spLocks noGrp="1"/>
          </p:cNvSpPr>
          <p:nvPr>
            <p:ph type="title"/>
          </p:nvPr>
        </p:nvSpPr>
        <p:spPr/>
        <p:txBody>
          <a:bodyPr/>
          <a:lstStyle/>
          <a:p>
            <a:r>
              <a:rPr kumimoji="1" lang="en-US" altLang="ja-JP" dirty="0"/>
              <a:t>RQ3:</a:t>
            </a:r>
            <a:r>
              <a:rPr kumimoji="1" lang="ja-JP" altLang="en-US"/>
              <a:t>結果</a:t>
            </a:r>
          </a:p>
        </p:txBody>
      </p:sp>
      <p:graphicFrame>
        <p:nvGraphicFramePr>
          <p:cNvPr id="6" name="コンテンツ プレースホルダー 5">
            <a:extLst>
              <a:ext uri="{FF2B5EF4-FFF2-40B4-BE49-F238E27FC236}">
                <a16:creationId xmlns:a16="http://schemas.microsoft.com/office/drawing/2014/main" id="{3985EF7E-7E19-A14E-07FA-80A1526936DD}"/>
              </a:ext>
            </a:extLst>
          </p:cNvPr>
          <p:cNvGraphicFramePr>
            <a:graphicFrameLocks noGrp="1"/>
          </p:cNvGraphicFramePr>
          <p:nvPr>
            <p:ph idx="1"/>
            <p:extLst>
              <p:ext uri="{D42A27DB-BD31-4B8C-83A1-F6EECF244321}">
                <p14:modId xmlns:p14="http://schemas.microsoft.com/office/powerpoint/2010/main" val="3898137283"/>
              </p:ext>
            </p:extLst>
          </p:nvPr>
        </p:nvGraphicFramePr>
        <p:xfrm>
          <a:off x="457199" y="1704977"/>
          <a:ext cx="8291514" cy="3157311"/>
        </p:xfrm>
        <a:graphic>
          <a:graphicData uri="http://schemas.openxmlformats.org/drawingml/2006/table">
            <a:tbl>
              <a:tblPr firstRow="1" bandRow="1">
                <a:tableStyleId>{5C22544A-7EE6-4342-B048-85BDC9FD1C3A}</a:tableStyleId>
              </a:tblPr>
              <a:tblGrid>
                <a:gridCol w="1914435">
                  <a:extLst>
                    <a:ext uri="{9D8B030D-6E8A-4147-A177-3AD203B41FA5}">
                      <a16:colId xmlns:a16="http://schemas.microsoft.com/office/drawing/2014/main" val="3506241635"/>
                    </a:ext>
                  </a:extLst>
                </a:gridCol>
                <a:gridCol w="2125693">
                  <a:extLst>
                    <a:ext uri="{9D8B030D-6E8A-4147-A177-3AD203B41FA5}">
                      <a16:colId xmlns:a16="http://schemas.microsoft.com/office/drawing/2014/main" val="845514203"/>
                    </a:ext>
                  </a:extLst>
                </a:gridCol>
                <a:gridCol w="2125693">
                  <a:extLst>
                    <a:ext uri="{9D8B030D-6E8A-4147-A177-3AD203B41FA5}">
                      <a16:colId xmlns:a16="http://schemas.microsoft.com/office/drawing/2014/main" val="69873060"/>
                    </a:ext>
                  </a:extLst>
                </a:gridCol>
                <a:gridCol w="2125693">
                  <a:extLst>
                    <a:ext uri="{9D8B030D-6E8A-4147-A177-3AD203B41FA5}">
                      <a16:colId xmlns:a16="http://schemas.microsoft.com/office/drawing/2014/main" val="3659770392"/>
                    </a:ext>
                  </a:extLst>
                </a:gridCol>
              </a:tblGrid>
              <a:tr h="1042781">
                <a:tc>
                  <a:txBody>
                    <a:bodyPr/>
                    <a:lstStyle/>
                    <a:p>
                      <a:r>
                        <a:rPr kumimoji="1" lang="ja-JP" altLang="en-US" b="0">
                          <a:solidFill>
                            <a:schemeClr val="tx1"/>
                          </a:solidFill>
                          <a:latin typeface="MS PGothic" panose="020B0600070205080204" pitchFamily="34" charset="-128"/>
                          <a:ea typeface="MS PGothic" panose="020B0600070205080204" pitchFamily="34" charset="-128"/>
                        </a:rPr>
                        <a:t>静的メトリクス</a:t>
                      </a: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エンドツーエンド</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ja-JP" altLang="en-US" b="0">
                          <a:solidFill>
                            <a:schemeClr val="tx1"/>
                          </a:solidFill>
                          <a:latin typeface="MS PGothic" panose="020B0600070205080204" pitchFamily="34" charset="-128"/>
                          <a:ea typeface="MS PGothic" panose="020B0600070205080204" pitchFamily="34" charset="-128"/>
                        </a:rPr>
                        <a:t>時間削減率の差分</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en-US" altLang="ja-JP" b="0" dirty="0">
                          <a:solidFill>
                            <a:schemeClr val="tx1"/>
                          </a:solidFill>
                          <a:latin typeface="MS PGothic" panose="020B0600070205080204" pitchFamily="34" charset="-128"/>
                          <a:ea typeface="MS PGothic" panose="020B0600070205080204" pitchFamily="34" charset="-128"/>
                        </a:rPr>
                        <a:t>(</a:t>
                      </a:r>
                      <a:r>
                        <a:rPr kumimoji="1" lang="ja-JP" altLang="en-US" b="0">
                          <a:solidFill>
                            <a:schemeClr val="tx1"/>
                          </a:solidFill>
                          <a:latin typeface="MS PGothic" panose="020B0600070205080204" pitchFamily="34" charset="-128"/>
                          <a:ea typeface="MS PGothic" panose="020B0600070205080204" pitchFamily="34" charset="-128"/>
                        </a:rPr>
                        <a:t>提案</a:t>
                      </a:r>
                      <a:r>
                        <a:rPr kumimoji="1" lang="en-US" altLang="ja-JP" b="0" dirty="0">
                          <a:solidFill>
                            <a:schemeClr val="tx1"/>
                          </a:solidFill>
                          <a:latin typeface="MS PGothic" panose="020B0600070205080204" pitchFamily="34" charset="-128"/>
                          <a:ea typeface="MS PGothic" panose="020B0600070205080204" pitchFamily="34" charset="-128"/>
                        </a:rPr>
                        <a:t>-</a:t>
                      </a:r>
                      <a:r>
                        <a:rPr kumimoji="1" lang="ja-JP" altLang="en-US" b="0">
                          <a:solidFill>
                            <a:schemeClr val="tx1"/>
                          </a:solidFill>
                          <a:latin typeface="MS PGothic" panose="020B0600070205080204" pitchFamily="34" charset="-128"/>
                          <a:ea typeface="MS PGothic" panose="020B0600070205080204" pitchFamily="34" charset="-128"/>
                        </a:rPr>
                        <a:t>既存</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エンドツーエンド</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ja-JP" altLang="en-US" b="0">
                          <a:solidFill>
                            <a:schemeClr val="tx1"/>
                          </a:solidFill>
                          <a:latin typeface="MS PGothic" panose="020B0600070205080204" pitchFamily="34" charset="-128"/>
                          <a:ea typeface="MS PGothic" panose="020B0600070205080204" pitchFamily="34" charset="-128"/>
                        </a:rPr>
                        <a:t>時間削減率</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en-US" altLang="ja-JP" b="0" dirty="0">
                          <a:solidFill>
                            <a:schemeClr val="tx1"/>
                          </a:solidFill>
                          <a:latin typeface="MS PGothic" panose="020B0600070205080204" pitchFamily="34" charset="-128"/>
                          <a:ea typeface="MS PGothic" panose="020B0600070205080204" pitchFamily="34" charset="-128"/>
                        </a:rPr>
                        <a:t>(</a:t>
                      </a:r>
                      <a:r>
                        <a:rPr kumimoji="1" lang="ja-JP" altLang="en-US" b="0">
                          <a:solidFill>
                            <a:schemeClr val="tx1"/>
                          </a:solidFill>
                          <a:latin typeface="MS PGothic" panose="020B0600070205080204" pitchFamily="34" charset="-128"/>
                          <a:ea typeface="MS PGothic" panose="020B0600070205080204" pitchFamily="34" charset="-128"/>
                        </a:rPr>
                        <a:t>提案手法</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tc>
                  <a:txBody>
                    <a:bodyPr/>
                    <a:lstStyle/>
                    <a:p>
                      <a:r>
                        <a:rPr kumimoji="1" lang="ja-JP" altLang="en-US" b="0">
                          <a:solidFill>
                            <a:schemeClr val="tx1"/>
                          </a:solidFill>
                          <a:latin typeface="MS PGothic" panose="020B0600070205080204" pitchFamily="34" charset="-128"/>
                          <a:ea typeface="MS PGothic" panose="020B0600070205080204" pitchFamily="34" charset="-128"/>
                        </a:rPr>
                        <a:t>エンドツーエンド</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ja-JP" altLang="en-US" b="0">
                          <a:solidFill>
                            <a:schemeClr val="tx1"/>
                          </a:solidFill>
                          <a:latin typeface="MS PGothic" panose="020B0600070205080204" pitchFamily="34" charset="-128"/>
                          <a:ea typeface="MS PGothic" panose="020B0600070205080204" pitchFamily="34" charset="-128"/>
                        </a:rPr>
                        <a:t>時間削減率</a:t>
                      </a:r>
                      <a:endParaRPr kumimoji="1" lang="en-US" altLang="ja-JP" b="0" dirty="0">
                        <a:solidFill>
                          <a:schemeClr val="tx1"/>
                        </a:solidFill>
                        <a:latin typeface="MS PGothic" panose="020B0600070205080204" pitchFamily="34" charset="-128"/>
                        <a:ea typeface="MS PGothic" panose="020B0600070205080204" pitchFamily="34" charset="-128"/>
                      </a:endParaRPr>
                    </a:p>
                    <a:p>
                      <a:r>
                        <a:rPr kumimoji="1" lang="en-US" altLang="ja-JP" b="0" dirty="0">
                          <a:solidFill>
                            <a:schemeClr val="tx1"/>
                          </a:solidFill>
                          <a:latin typeface="MS PGothic" panose="020B0600070205080204" pitchFamily="34" charset="-128"/>
                          <a:ea typeface="MS PGothic" panose="020B0600070205080204" pitchFamily="34" charset="-128"/>
                        </a:rPr>
                        <a:t>(</a:t>
                      </a:r>
                      <a:r>
                        <a:rPr kumimoji="1" lang="ja-JP" altLang="en-US" b="0">
                          <a:solidFill>
                            <a:schemeClr val="tx1"/>
                          </a:solidFill>
                          <a:latin typeface="MS PGothic" panose="020B0600070205080204" pitchFamily="34" charset="-128"/>
                          <a:ea typeface="MS PGothic" panose="020B0600070205080204" pitchFamily="34" charset="-128"/>
                        </a:rPr>
                        <a:t>既存手法</a:t>
                      </a:r>
                      <a:r>
                        <a:rPr kumimoji="1" lang="en-US" altLang="ja-JP" b="0" dirty="0">
                          <a:solidFill>
                            <a:schemeClr val="tx1"/>
                          </a:solidFill>
                          <a:latin typeface="MS PGothic" panose="020B0600070205080204" pitchFamily="34" charset="-128"/>
                          <a:ea typeface="MS PGothic" panose="020B0600070205080204" pitchFamily="34" charset="-128"/>
                        </a:rPr>
                        <a:t>)</a:t>
                      </a:r>
                      <a:endParaRPr kumimoji="1" lang="ja-JP" altLang="en-US" b="0">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835772583"/>
                  </a:ext>
                </a:extLst>
              </a:tr>
              <a:tr h="422906">
                <a:tc>
                  <a:txBody>
                    <a:bodyPr/>
                    <a:lstStyle/>
                    <a:p>
                      <a:r>
                        <a:rPr kumimoji="1" lang="ja-JP" altLang="en-US">
                          <a:solidFill>
                            <a:schemeClr val="tx1"/>
                          </a:solidFill>
                          <a:latin typeface="MS PGothic" panose="020B0600070205080204" pitchFamily="34" charset="-128"/>
                          <a:ea typeface="MS PGothic" panose="020B0600070205080204" pitchFamily="34" charset="-128"/>
                        </a:rPr>
                        <a:t>クラス数</a:t>
                      </a: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0.06</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0.18</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0.20</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664301309"/>
                  </a:ext>
                </a:extLst>
              </a:tr>
              <a:tr h="422906">
                <a:tc>
                  <a:txBody>
                    <a:bodyPr/>
                    <a:lstStyle/>
                    <a:p>
                      <a:r>
                        <a:rPr kumimoji="1" lang="ja-JP" altLang="en-US">
                          <a:solidFill>
                            <a:schemeClr val="tx1"/>
                          </a:solidFill>
                          <a:latin typeface="MS PGothic" panose="020B0600070205080204" pitchFamily="34" charset="-128"/>
                          <a:ea typeface="MS PGothic" panose="020B0600070205080204" pitchFamily="34" charset="-128"/>
                        </a:rPr>
                        <a:t>テストクラス数</a:t>
                      </a: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0.29</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-0.26</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b="1" dirty="0">
                          <a:solidFill>
                            <a:schemeClr val="tx1"/>
                          </a:solidFill>
                          <a:latin typeface="MS PGothic" panose="020B0600070205080204" pitchFamily="34" charset="-128"/>
                          <a:ea typeface="MS PGothic" panose="020B0600070205080204" pitchFamily="34" charset="-128"/>
                        </a:rPr>
                        <a:t>-0.77*</a:t>
                      </a:r>
                      <a:endParaRPr kumimoji="1" lang="ja-JP" altLang="en-US" b="1">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172365540"/>
                  </a:ext>
                </a:extLst>
              </a:tr>
              <a:tr h="422906">
                <a:tc>
                  <a:txBody>
                    <a:bodyPr/>
                    <a:lstStyle/>
                    <a:p>
                      <a:r>
                        <a:rPr kumimoji="1" lang="ja-JP" altLang="en-US">
                          <a:solidFill>
                            <a:schemeClr val="tx1"/>
                          </a:solidFill>
                          <a:latin typeface="MS PGothic" panose="020B0600070205080204" pitchFamily="34" charset="-128"/>
                          <a:ea typeface="MS PGothic" panose="020B0600070205080204" pitchFamily="34" charset="-128"/>
                        </a:rPr>
                        <a:t>テスト数</a:t>
                      </a: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0.18</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0.01</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-0.23</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791959300"/>
                  </a:ext>
                </a:extLst>
              </a:tr>
              <a:tr h="422906">
                <a:tc>
                  <a:txBody>
                    <a:bodyPr/>
                    <a:lstStyle/>
                    <a:p>
                      <a:r>
                        <a:rPr kumimoji="1" lang="ja-JP" altLang="en-US">
                          <a:solidFill>
                            <a:schemeClr val="tx1"/>
                          </a:solidFill>
                          <a:latin typeface="MS PGothic" panose="020B0600070205080204" pitchFamily="34" charset="-128"/>
                          <a:ea typeface="MS PGothic" panose="020B0600070205080204" pitchFamily="34" charset="-128"/>
                        </a:rPr>
                        <a:t>論理</a:t>
                      </a:r>
                      <a:r>
                        <a:rPr kumimoji="1" lang="en-US" altLang="ja-JP" dirty="0">
                          <a:solidFill>
                            <a:schemeClr val="tx1"/>
                          </a:solidFill>
                          <a:latin typeface="MS PGothic" panose="020B0600070205080204" pitchFamily="34" charset="-128"/>
                          <a:ea typeface="MS PGothic" panose="020B0600070205080204" pitchFamily="34" charset="-128"/>
                        </a:rPr>
                        <a:t>LOC</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0.37</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0.48</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0.24</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425186162"/>
                  </a:ext>
                </a:extLst>
              </a:tr>
              <a:tr h="422906">
                <a:tc>
                  <a:txBody>
                    <a:bodyPr/>
                    <a:lstStyle/>
                    <a:p>
                      <a:r>
                        <a:rPr kumimoji="1" lang="ja-JP" altLang="en-US">
                          <a:solidFill>
                            <a:schemeClr val="tx1"/>
                          </a:solidFill>
                          <a:latin typeface="MS PGothic" panose="020B0600070205080204" pitchFamily="34" charset="-128"/>
                          <a:ea typeface="MS PGothic" panose="020B0600070205080204" pitchFamily="34" charset="-128"/>
                        </a:rPr>
                        <a:t>条件分岐の割合</a:t>
                      </a: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-0.04</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-0.23</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pPr algn="r"/>
                      <a:r>
                        <a:rPr kumimoji="1" lang="en-US" altLang="ja-JP" dirty="0">
                          <a:solidFill>
                            <a:schemeClr val="tx1"/>
                          </a:solidFill>
                          <a:latin typeface="MS PGothic" panose="020B0600070205080204" pitchFamily="34" charset="-128"/>
                          <a:ea typeface="MS PGothic" panose="020B0600070205080204" pitchFamily="34" charset="-128"/>
                        </a:rPr>
                        <a:t>-0.30</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311442397"/>
                  </a:ext>
                </a:extLst>
              </a:tr>
            </a:tbl>
          </a:graphicData>
        </a:graphic>
      </p:graphicFrame>
      <p:sp>
        <p:nvSpPr>
          <p:cNvPr id="4" name="日付プレースホルダー 3">
            <a:extLst>
              <a:ext uri="{FF2B5EF4-FFF2-40B4-BE49-F238E27FC236}">
                <a16:creationId xmlns:a16="http://schemas.microsoft.com/office/drawing/2014/main" id="{3AC90DB6-5961-56C6-702C-B31A617BD405}"/>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60C028CD-8A1C-A4E1-5D4C-64A6449C0CA2}"/>
              </a:ext>
            </a:extLst>
          </p:cNvPr>
          <p:cNvSpPr>
            <a:spLocks noGrp="1"/>
          </p:cNvSpPr>
          <p:nvPr>
            <p:ph type="sldNum" sz="quarter" idx="12"/>
          </p:nvPr>
        </p:nvSpPr>
        <p:spPr/>
        <p:txBody>
          <a:bodyPr/>
          <a:lstStyle/>
          <a:p>
            <a:pPr>
              <a:defRPr/>
            </a:pPr>
            <a:fld id="{B12562F3-4A2F-4E07-B7D3-3E764FB0DEC6}" type="slidenum">
              <a:rPr lang="en-US" altLang="ja-JP" smtClean="0"/>
              <a:pPr>
                <a:defRPr/>
              </a:pPr>
              <a:t>37</a:t>
            </a:fld>
            <a:endParaRPr lang="en-US" altLang="ja-JP" dirty="0"/>
          </a:p>
        </p:txBody>
      </p:sp>
      <p:sp>
        <p:nvSpPr>
          <p:cNvPr id="7" name="テキスト ボックス 6">
            <a:extLst>
              <a:ext uri="{FF2B5EF4-FFF2-40B4-BE49-F238E27FC236}">
                <a16:creationId xmlns:a16="http://schemas.microsoft.com/office/drawing/2014/main" id="{8E9E049D-FB11-931B-E39C-A617BB7ADCBF}"/>
              </a:ext>
            </a:extLst>
          </p:cNvPr>
          <p:cNvSpPr txBox="1"/>
          <p:nvPr/>
        </p:nvSpPr>
        <p:spPr>
          <a:xfrm>
            <a:off x="6784033" y="4868312"/>
            <a:ext cx="2151551" cy="307777"/>
          </a:xfrm>
          <a:prstGeom prst="rect">
            <a:avLst/>
          </a:prstGeom>
          <a:noFill/>
        </p:spPr>
        <p:txBody>
          <a:bodyPr wrap="none" rtlCol="0">
            <a:spAutoFit/>
          </a:bodyPr>
          <a:lstStyle/>
          <a:p>
            <a:r>
              <a:rPr kumimoji="1" lang="en-US" altLang="ja-JP" sz="1400" dirty="0">
                <a:latin typeface="MS PGothic" panose="020B0600070205080204" pitchFamily="34" charset="-128"/>
                <a:ea typeface="MS PGothic" panose="020B0600070205080204" pitchFamily="34" charset="-128"/>
              </a:rPr>
              <a:t>*:</a:t>
            </a:r>
            <a:r>
              <a:rPr kumimoji="1" lang="ja-JP" altLang="en-US" sz="1400">
                <a:latin typeface="MS PGothic" panose="020B0600070205080204" pitchFamily="34" charset="-128"/>
                <a:ea typeface="MS PGothic" panose="020B0600070205080204" pitchFamily="34" charset="-128"/>
              </a:rPr>
              <a:t>統計的に有意</a:t>
            </a:r>
            <a:r>
              <a:rPr kumimoji="1" lang="en-US" altLang="ja-JP" sz="1400" dirty="0">
                <a:latin typeface="MS PGothic" panose="020B0600070205080204" pitchFamily="34" charset="-128"/>
                <a:ea typeface="MS PGothic" panose="020B0600070205080204" pitchFamily="34" charset="-128"/>
              </a:rPr>
              <a:t>(p</a:t>
            </a:r>
            <a:r>
              <a:rPr kumimoji="1" lang="ja-JP" altLang="en-US" sz="1400">
                <a:latin typeface="MS PGothic" panose="020B0600070205080204" pitchFamily="34" charset="-128"/>
                <a:ea typeface="MS PGothic" panose="020B0600070205080204" pitchFamily="34" charset="-128"/>
              </a:rPr>
              <a:t>値</a:t>
            </a:r>
            <a:r>
              <a:rPr lang="en-US" altLang="ja-JP" sz="1400" dirty="0">
                <a:latin typeface="MS PGothic" panose="020B0600070205080204" pitchFamily="34" charset="-128"/>
                <a:ea typeface="MS PGothic" panose="020B0600070205080204" pitchFamily="34" charset="-128"/>
              </a:rPr>
              <a:t>&lt;0.05)</a:t>
            </a:r>
            <a:endParaRPr kumimoji="1" lang="ja-JP" altLang="en-US" sz="140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1950937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2EA1013-8FD8-4D4E-A4BB-36CCA748C67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FF03825-56B3-89CF-6768-FABF9E68C089}"/>
              </a:ext>
            </a:extLst>
          </p:cNvPr>
          <p:cNvSpPr>
            <a:spLocks noGrp="1"/>
          </p:cNvSpPr>
          <p:nvPr>
            <p:ph type="title"/>
          </p:nvPr>
        </p:nvSpPr>
        <p:spPr/>
        <p:txBody>
          <a:bodyPr/>
          <a:lstStyle/>
          <a:p>
            <a:r>
              <a:rPr kumimoji="1" lang="en-US" altLang="ja-JP" dirty="0"/>
              <a:t>RQ3:</a:t>
            </a:r>
            <a:r>
              <a:rPr kumimoji="1" lang="ja-JP" altLang="en-US"/>
              <a:t>結果</a:t>
            </a:r>
          </a:p>
        </p:txBody>
      </p:sp>
      <p:sp>
        <p:nvSpPr>
          <p:cNvPr id="4" name="日付プレースホルダー 3">
            <a:extLst>
              <a:ext uri="{FF2B5EF4-FFF2-40B4-BE49-F238E27FC236}">
                <a16:creationId xmlns:a16="http://schemas.microsoft.com/office/drawing/2014/main" id="{803082EA-8546-9993-0FC9-3A00C748098B}"/>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700F558B-9B2B-1FA4-7E94-26A92B677730}"/>
              </a:ext>
            </a:extLst>
          </p:cNvPr>
          <p:cNvSpPr>
            <a:spLocks noGrp="1"/>
          </p:cNvSpPr>
          <p:nvPr>
            <p:ph type="sldNum" sz="quarter" idx="12"/>
          </p:nvPr>
        </p:nvSpPr>
        <p:spPr/>
        <p:txBody>
          <a:bodyPr/>
          <a:lstStyle/>
          <a:p>
            <a:pPr>
              <a:defRPr/>
            </a:pPr>
            <a:fld id="{B12562F3-4A2F-4E07-B7D3-3E764FB0DEC6}" type="slidenum">
              <a:rPr lang="en-US" altLang="ja-JP" smtClean="0"/>
              <a:pPr>
                <a:defRPr/>
              </a:pPr>
              <a:t>38</a:t>
            </a:fld>
            <a:endParaRPr lang="en-US" altLang="ja-JP" dirty="0"/>
          </a:p>
        </p:txBody>
      </p:sp>
      <p:graphicFrame>
        <p:nvGraphicFramePr>
          <p:cNvPr id="8" name="コンテンツ プレースホルダー 7">
            <a:extLst>
              <a:ext uri="{FF2B5EF4-FFF2-40B4-BE49-F238E27FC236}">
                <a16:creationId xmlns:a16="http://schemas.microsoft.com/office/drawing/2014/main" id="{8ECF07AE-8361-BFAD-3E93-F40B8ABC81AE}"/>
              </a:ext>
            </a:extLst>
          </p:cNvPr>
          <p:cNvGraphicFramePr>
            <a:graphicFrameLocks noGrp="1"/>
          </p:cNvGraphicFramePr>
          <p:nvPr>
            <p:ph idx="1"/>
            <p:extLst>
              <p:ext uri="{D42A27DB-BD31-4B8C-83A1-F6EECF244321}">
                <p14:modId xmlns:p14="http://schemas.microsoft.com/office/powerpoint/2010/main" val="572508052"/>
              </p:ext>
            </p:extLst>
          </p:nvPr>
        </p:nvGraphicFramePr>
        <p:xfrm>
          <a:off x="457200" y="1600199"/>
          <a:ext cx="8229600" cy="4216497"/>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275444014"/>
                    </a:ext>
                  </a:extLst>
                </a:gridCol>
                <a:gridCol w="2057400">
                  <a:extLst>
                    <a:ext uri="{9D8B030D-6E8A-4147-A177-3AD203B41FA5}">
                      <a16:colId xmlns:a16="http://schemas.microsoft.com/office/drawing/2014/main" val="4244601862"/>
                    </a:ext>
                  </a:extLst>
                </a:gridCol>
                <a:gridCol w="2057400">
                  <a:extLst>
                    <a:ext uri="{9D8B030D-6E8A-4147-A177-3AD203B41FA5}">
                      <a16:colId xmlns:a16="http://schemas.microsoft.com/office/drawing/2014/main" val="345402199"/>
                    </a:ext>
                  </a:extLst>
                </a:gridCol>
                <a:gridCol w="2057400">
                  <a:extLst>
                    <a:ext uri="{9D8B030D-6E8A-4147-A177-3AD203B41FA5}">
                      <a16:colId xmlns:a16="http://schemas.microsoft.com/office/drawing/2014/main" val="2246557134"/>
                    </a:ext>
                  </a:extLst>
                </a:gridCol>
              </a:tblGrid>
              <a:tr h="914421">
                <a:tc>
                  <a:txBody>
                    <a:bodyPr/>
                    <a:lstStyle/>
                    <a:p>
                      <a:r>
                        <a:rPr kumimoji="1" lang="ja-JP" altLang="en-US">
                          <a:solidFill>
                            <a:schemeClr val="tx1"/>
                          </a:solidFill>
                          <a:latin typeface="MS PGothic" panose="020B0600070205080204" pitchFamily="34" charset="-128"/>
                          <a:ea typeface="MS PGothic" panose="020B0600070205080204" pitchFamily="34" charset="-128"/>
                        </a:rPr>
                        <a:t>動的メトリクス</a:t>
                      </a:r>
                    </a:p>
                  </a:txBody>
                  <a:tcPr/>
                </a:tc>
                <a:tc>
                  <a:txBody>
                    <a:bodyPr/>
                    <a:lstStyle/>
                    <a:p>
                      <a:r>
                        <a:rPr kumimoji="1" lang="ja-JP" altLang="en-US">
                          <a:solidFill>
                            <a:schemeClr val="tx1"/>
                          </a:solidFill>
                          <a:latin typeface="MS PGothic" panose="020B0600070205080204" pitchFamily="34" charset="-128"/>
                          <a:ea typeface="MS PGothic" panose="020B0600070205080204" pitchFamily="34" charset="-128"/>
                        </a:rPr>
                        <a:t>エンドツーエンド</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ja-JP" altLang="en-US">
                          <a:solidFill>
                            <a:schemeClr val="tx1"/>
                          </a:solidFill>
                          <a:latin typeface="MS PGothic" panose="020B0600070205080204" pitchFamily="34" charset="-128"/>
                          <a:ea typeface="MS PGothic" panose="020B0600070205080204" pitchFamily="34" charset="-128"/>
                        </a:rPr>
                        <a:t>時間削減率の差分</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en-US" altLang="ja-JP" dirty="0">
                          <a:solidFill>
                            <a:schemeClr val="tx1"/>
                          </a:solidFill>
                          <a:latin typeface="MS PGothic" panose="020B0600070205080204" pitchFamily="34" charset="-128"/>
                          <a:ea typeface="MS PGothic" panose="020B0600070205080204" pitchFamily="34" charset="-128"/>
                        </a:rPr>
                        <a:t>(</a:t>
                      </a:r>
                      <a:r>
                        <a:rPr kumimoji="1" lang="ja-JP" altLang="en-US">
                          <a:solidFill>
                            <a:schemeClr val="tx1"/>
                          </a:solidFill>
                          <a:latin typeface="MS PGothic" panose="020B0600070205080204" pitchFamily="34" charset="-128"/>
                          <a:ea typeface="MS PGothic" panose="020B0600070205080204" pitchFamily="34" charset="-128"/>
                        </a:rPr>
                        <a:t>提案</a:t>
                      </a:r>
                      <a:r>
                        <a:rPr kumimoji="1" lang="en-US" altLang="ja-JP" dirty="0">
                          <a:solidFill>
                            <a:schemeClr val="tx1"/>
                          </a:solidFill>
                          <a:latin typeface="MS PGothic" panose="020B0600070205080204" pitchFamily="34" charset="-128"/>
                          <a:ea typeface="MS PGothic" panose="020B0600070205080204" pitchFamily="34" charset="-128"/>
                        </a:rPr>
                        <a:t>-</a:t>
                      </a:r>
                      <a:r>
                        <a:rPr kumimoji="1" lang="ja-JP" altLang="en-US">
                          <a:solidFill>
                            <a:schemeClr val="tx1"/>
                          </a:solidFill>
                          <a:latin typeface="MS PGothic" panose="020B0600070205080204" pitchFamily="34" charset="-128"/>
                          <a:ea typeface="MS PGothic" panose="020B0600070205080204" pitchFamily="34" charset="-128"/>
                        </a:rPr>
                        <a:t>既存</a:t>
                      </a:r>
                      <a:r>
                        <a:rPr kumimoji="1" lang="en-US" altLang="ja-JP" dirty="0">
                          <a:solidFill>
                            <a:schemeClr val="tx1"/>
                          </a:solidFill>
                          <a:latin typeface="MS PGothic" panose="020B0600070205080204" pitchFamily="34" charset="-128"/>
                          <a:ea typeface="MS PGothic" panose="020B0600070205080204" pitchFamily="34" charset="-128"/>
                        </a:rPr>
                        <a:t>)</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r>
                        <a:rPr kumimoji="1" lang="ja-JP" altLang="en-US">
                          <a:solidFill>
                            <a:schemeClr val="tx1"/>
                          </a:solidFill>
                          <a:latin typeface="MS PGothic" panose="020B0600070205080204" pitchFamily="34" charset="-128"/>
                          <a:ea typeface="MS PGothic" panose="020B0600070205080204" pitchFamily="34" charset="-128"/>
                        </a:rPr>
                        <a:t>エンドツーエンド</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ja-JP" altLang="en-US">
                          <a:solidFill>
                            <a:schemeClr val="tx1"/>
                          </a:solidFill>
                          <a:latin typeface="MS PGothic" panose="020B0600070205080204" pitchFamily="34" charset="-128"/>
                          <a:ea typeface="MS PGothic" panose="020B0600070205080204" pitchFamily="34" charset="-128"/>
                        </a:rPr>
                        <a:t>時間削減率</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en-US" altLang="ja-JP" dirty="0">
                          <a:solidFill>
                            <a:schemeClr val="tx1"/>
                          </a:solidFill>
                          <a:latin typeface="MS PGothic" panose="020B0600070205080204" pitchFamily="34" charset="-128"/>
                          <a:ea typeface="MS PGothic" panose="020B0600070205080204" pitchFamily="34" charset="-128"/>
                        </a:rPr>
                        <a:t>(</a:t>
                      </a:r>
                      <a:r>
                        <a:rPr kumimoji="1" lang="ja-JP" altLang="en-US">
                          <a:solidFill>
                            <a:schemeClr val="tx1"/>
                          </a:solidFill>
                          <a:latin typeface="MS PGothic" panose="020B0600070205080204" pitchFamily="34" charset="-128"/>
                          <a:ea typeface="MS PGothic" panose="020B0600070205080204" pitchFamily="34" charset="-128"/>
                        </a:rPr>
                        <a:t>提案手法</a:t>
                      </a:r>
                      <a:r>
                        <a:rPr kumimoji="1" lang="en-US" altLang="ja-JP" dirty="0">
                          <a:solidFill>
                            <a:schemeClr val="tx1"/>
                          </a:solidFill>
                          <a:latin typeface="MS PGothic" panose="020B0600070205080204" pitchFamily="34" charset="-128"/>
                          <a:ea typeface="MS PGothic" panose="020B0600070205080204" pitchFamily="34" charset="-128"/>
                        </a:rPr>
                        <a:t>)</a:t>
                      </a:r>
                      <a:endParaRPr kumimoji="1" lang="ja-JP" altLang="en-US">
                        <a:solidFill>
                          <a:schemeClr val="tx1"/>
                        </a:solidFill>
                        <a:latin typeface="MS PGothic" panose="020B0600070205080204" pitchFamily="34" charset="-128"/>
                        <a:ea typeface="MS PGothic" panose="020B0600070205080204" pitchFamily="34" charset="-128"/>
                      </a:endParaRPr>
                    </a:p>
                  </a:txBody>
                  <a:tcPr/>
                </a:tc>
                <a:tc>
                  <a:txBody>
                    <a:bodyPr/>
                    <a:lstStyle/>
                    <a:p>
                      <a:r>
                        <a:rPr kumimoji="1" lang="ja-JP" altLang="en-US">
                          <a:solidFill>
                            <a:schemeClr val="tx1"/>
                          </a:solidFill>
                          <a:latin typeface="MS PGothic" panose="020B0600070205080204" pitchFamily="34" charset="-128"/>
                          <a:ea typeface="MS PGothic" panose="020B0600070205080204" pitchFamily="34" charset="-128"/>
                        </a:rPr>
                        <a:t>エンドツーエンド</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ja-JP" altLang="en-US">
                          <a:solidFill>
                            <a:schemeClr val="tx1"/>
                          </a:solidFill>
                          <a:latin typeface="MS PGothic" panose="020B0600070205080204" pitchFamily="34" charset="-128"/>
                          <a:ea typeface="MS PGothic" panose="020B0600070205080204" pitchFamily="34" charset="-128"/>
                        </a:rPr>
                        <a:t>時間削減率</a:t>
                      </a:r>
                      <a:endParaRPr kumimoji="1" lang="en-US" altLang="ja-JP" dirty="0">
                        <a:solidFill>
                          <a:schemeClr val="tx1"/>
                        </a:solidFill>
                        <a:latin typeface="MS PGothic" panose="020B0600070205080204" pitchFamily="34" charset="-128"/>
                        <a:ea typeface="MS PGothic" panose="020B0600070205080204" pitchFamily="34" charset="-128"/>
                      </a:endParaRPr>
                    </a:p>
                    <a:p>
                      <a:r>
                        <a:rPr kumimoji="1" lang="en-US" altLang="ja-JP" dirty="0">
                          <a:solidFill>
                            <a:schemeClr val="tx1"/>
                          </a:solidFill>
                          <a:latin typeface="MS PGothic" panose="020B0600070205080204" pitchFamily="34" charset="-128"/>
                          <a:ea typeface="MS PGothic" panose="020B0600070205080204" pitchFamily="34" charset="-128"/>
                        </a:rPr>
                        <a:t>(</a:t>
                      </a:r>
                      <a:r>
                        <a:rPr kumimoji="1" lang="ja-JP" altLang="en-US">
                          <a:solidFill>
                            <a:schemeClr val="tx1"/>
                          </a:solidFill>
                          <a:latin typeface="MS PGothic" panose="020B0600070205080204" pitchFamily="34" charset="-128"/>
                          <a:ea typeface="MS PGothic" panose="020B0600070205080204" pitchFamily="34" charset="-128"/>
                        </a:rPr>
                        <a:t>既存手法</a:t>
                      </a:r>
                      <a:r>
                        <a:rPr kumimoji="1" lang="en-US" altLang="ja-JP" dirty="0">
                          <a:solidFill>
                            <a:schemeClr val="tx1"/>
                          </a:solidFill>
                          <a:latin typeface="MS PGothic" panose="020B0600070205080204" pitchFamily="34" charset="-128"/>
                          <a:ea typeface="MS PGothic" panose="020B0600070205080204" pitchFamily="34" charset="-128"/>
                        </a:rPr>
                        <a:t>)</a:t>
                      </a:r>
                      <a:endParaRPr kumimoji="1" lang="ja-JP" altLang="en-US">
                        <a:solidFill>
                          <a:schemeClr val="tx1"/>
                        </a:solidFill>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730886888"/>
                  </a:ext>
                </a:extLst>
              </a:tr>
              <a:tr h="370848">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テスト実行時間</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0.37</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b="1" dirty="0">
                          <a:latin typeface="MS PGothic" panose="020B0600070205080204" pitchFamily="34" charset="-128"/>
                          <a:ea typeface="MS PGothic" panose="020B0600070205080204" pitchFamily="34" charset="-128"/>
                        </a:rPr>
                        <a:t>0.8</a:t>
                      </a:r>
                      <a:r>
                        <a:rPr kumimoji="1" lang="en-US" altLang="ja-JP" b="1" u="none" dirty="0">
                          <a:latin typeface="MS PGothic" panose="020B0600070205080204" pitchFamily="34" charset="-128"/>
                          <a:ea typeface="MS PGothic" panose="020B0600070205080204" pitchFamily="34" charset="-128"/>
                        </a:rPr>
                        <a:t>0*</a:t>
                      </a:r>
                      <a:endParaRPr kumimoji="1" lang="en-US" altLang="ja-JP" b="1" u="sng" dirty="0">
                        <a:latin typeface="MS PGothic" panose="020B0600070205080204" pitchFamily="34" charset="-128"/>
                        <a:ea typeface="MS PGothic" panose="020B0600070205080204" pitchFamily="34" charset="-128"/>
                      </a:endParaRPr>
                    </a:p>
                  </a:txBody>
                  <a:tcPr/>
                </a:tc>
                <a:tc>
                  <a:txBody>
                    <a:bodyPr/>
                    <a:lstStyle/>
                    <a:p>
                      <a:pPr algn="r"/>
                      <a:r>
                        <a:rPr kumimoji="1" lang="en-US" altLang="ja-JP" b="1" dirty="0">
                          <a:latin typeface="MS PGothic" panose="020B0600070205080204" pitchFamily="34" charset="-128"/>
                          <a:ea typeface="MS PGothic" panose="020B0600070205080204" pitchFamily="34" charset="-128"/>
                        </a:rPr>
                        <a:t>0.72*</a:t>
                      </a:r>
                      <a:endParaRPr kumimoji="1" lang="ja-JP" altLang="en-US" b="1">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965062442"/>
                  </a:ext>
                </a:extLst>
              </a:tr>
              <a:tr h="640095">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メソッド呼び出し回数</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0.19</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0.63</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0.69</a:t>
                      </a:r>
                      <a:endParaRPr kumimoji="1" lang="ja-JP" altLang="en-US">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4174073160"/>
                  </a:ext>
                </a:extLst>
              </a:tr>
              <a:tr h="640095">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バイトコード命令の実行回数</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b="1" dirty="0">
                          <a:latin typeface="MS PGothic" panose="020B0600070205080204" pitchFamily="34" charset="-128"/>
                          <a:ea typeface="MS PGothic" panose="020B0600070205080204" pitchFamily="34" charset="-128"/>
                        </a:rPr>
                        <a:t>-0.83*</a:t>
                      </a:r>
                      <a:endParaRPr kumimoji="1" lang="ja-JP" altLang="en-US" b="1">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-0.50</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0.33</a:t>
                      </a:r>
                      <a:endParaRPr kumimoji="1" lang="ja-JP" altLang="en-US">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96882096"/>
                  </a:ext>
                </a:extLst>
              </a:tr>
              <a:tr h="640095">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メソッド呼び出し命令の種類数 </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0.37</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0.27</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-0.06</a:t>
                      </a:r>
                      <a:endParaRPr kumimoji="1" lang="ja-JP" altLang="en-US">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067936247"/>
                  </a:ext>
                </a:extLst>
              </a:tr>
              <a:tr h="640095">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バイトコード命令の種類数</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0.31</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0.26</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0.00</a:t>
                      </a:r>
                      <a:endParaRPr kumimoji="1" lang="ja-JP" altLang="en-US">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761017950"/>
                  </a:ext>
                </a:extLst>
              </a:tr>
              <a:tr h="370848">
                <a:tc>
                  <a:txBody>
                    <a:bodyPr/>
                    <a:lstStyle/>
                    <a:p>
                      <a:r>
                        <a:rPr kumimoji="1" lang="ja-JP" altLang="en-US" sz="1800" b="0" i="0" kern="1200">
                          <a:solidFill>
                            <a:schemeClr val="dk1"/>
                          </a:solidFill>
                          <a:effectLst/>
                          <a:latin typeface="MS PGothic" panose="020B0600070205080204" pitchFamily="34" charset="-128"/>
                          <a:ea typeface="MS PGothic" panose="020B0600070205080204" pitchFamily="34" charset="-128"/>
                          <a:cs typeface="+mn-cs"/>
                        </a:rPr>
                        <a:t>条件分岐の割合</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-0.08</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-0.54</a:t>
                      </a:r>
                      <a:endParaRPr kumimoji="1" lang="ja-JP" altLang="en-US">
                        <a:latin typeface="MS PGothic" panose="020B0600070205080204" pitchFamily="34" charset="-128"/>
                        <a:ea typeface="MS PGothic" panose="020B0600070205080204" pitchFamily="34" charset="-128"/>
                      </a:endParaRPr>
                    </a:p>
                  </a:txBody>
                  <a:tcPr/>
                </a:tc>
                <a:tc>
                  <a:txBody>
                    <a:bodyPr/>
                    <a:lstStyle/>
                    <a:p>
                      <a:pPr algn="r"/>
                      <a:r>
                        <a:rPr kumimoji="1" lang="en-US" altLang="ja-JP" dirty="0">
                          <a:latin typeface="MS PGothic" panose="020B0600070205080204" pitchFamily="34" charset="-128"/>
                          <a:ea typeface="MS PGothic" panose="020B0600070205080204" pitchFamily="34" charset="-128"/>
                        </a:rPr>
                        <a:t>-0.71</a:t>
                      </a:r>
                      <a:endParaRPr kumimoji="1" lang="ja-JP" altLang="en-US">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963369329"/>
                  </a:ext>
                </a:extLst>
              </a:tr>
            </a:tbl>
          </a:graphicData>
        </a:graphic>
      </p:graphicFrame>
      <p:sp>
        <p:nvSpPr>
          <p:cNvPr id="9" name="テキスト ボックス 8">
            <a:extLst>
              <a:ext uri="{FF2B5EF4-FFF2-40B4-BE49-F238E27FC236}">
                <a16:creationId xmlns:a16="http://schemas.microsoft.com/office/drawing/2014/main" id="{7AB1709D-87DE-06A7-2833-60DB83BDF6D4}"/>
              </a:ext>
            </a:extLst>
          </p:cNvPr>
          <p:cNvSpPr txBox="1"/>
          <p:nvPr/>
        </p:nvSpPr>
        <p:spPr>
          <a:xfrm>
            <a:off x="6836682" y="5845368"/>
            <a:ext cx="2151551" cy="307777"/>
          </a:xfrm>
          <a:prstGeom prst="rect">
            <a:avLst/>
          </a:prstGeom>
          <a:noFill/>
        </p:spPr>
        <p:txBody>
          <a:bodyPr wrap="none" rtlCol="0">
            <a:spAutoFit/>
          </a:bodyPr>
          <a:lstStyle/>
          <a:p>
            <a:r>
              <a:rPr kumimoji="1" lang="en-US" altLang="ja-JP" sz="1400" dirty="0">
                <a:latin typeface="MS PGothic" panose="020B0600070205080204" pitchFamily="34" charset="-128"/>
                <a:ea typeface="MS PGothic" panose="020B0600070205080204" pitchFamily="34" charset="-128"/>
              </a:rPr>
              <a:t>*:</a:t>
            </a:r>
            <a:r>
              <a:rPr kumimoji="1" lang="ja-JP" altLang="en-US" sz="1400">
                <a:latin typeface="MS PGothic" panose="020B0600070205080204" pitchFamily="34" charset="-128"/>
                <a:ea typeface="MS PGothic" panose="020B0600070205080204" pitchFamily="34" charset="-128"/>
              </a:rPr>
              <a:t>統計的に有意</a:t>
            </a:r>
            <a:r>
              <a:rPr kumimoji="1" lang="en-US" altLang="ja-JP" sz="1400" dirty="0">
                <a:latin typeface="MS PGothic" panose="020B0600070205080204" pitchFamily="34" charset="-128"/>
                <a:ea typeface="MS PGothic" panose="020B0600070205080204" pitchFamily="34" charset="-128"/>
              </a:rPr>
              <a:t>(p</a:t>
            </a:r>
            <a:r>
              <a:rPr kumimoji="1" lang="ja-JP" altLang="en-US" sz="1400">
                <a:latin typeface="MS PGothic" panose="020B0600070205080204" pitchFamily="34" charset="-128"/>
                <a:ea typeface="MS PGothic" panose="020B0600070205080204" pitchFamily="34" charset="-128"/>
              </a:rPr>
              <a:t>値</a:t>
            </a:r>
            <a:r>
              <a:rPr lang="en-US" altLang="ja-JP" sz="1400" dirty="0">
                <a:latin typeface="MS PGothic" panose="020B0600070205080204" pitchFamily="34" charset="-128"/>
                <a:ea typeface="MS PGothic" panose="020B0600070205080204" pitchFamily="34" charset="-128"/>
              </a:rPr>
              <a:t>&lt;0.05)</a:t>
            </a:r>
            <a:endParaRPr kumimoji="1" lang="ja-JP" altLang="en-US" sz="1400">
              <a:latin typeface="MS PGothic" panose="020B0600070205080204" pitchFamily="34" charset="-128"/>
              <a:ea typeface="MS PGothic" panose="020B0600070205080204" pitchFamily="34" charset="-128"/>
            </a:endParaRPr>
          </a:p>
        </p:txBody>
      </p:sp>
      <p:sp>
        <p:nvSpPr>
          <p:cNvPr id="3" name="正方形/長方形 2">
            <a:extLst>
              <a:ext uri="{FF2B5EF4-FFF2-40B4-BE49-F238E27FC236}">
                <a16:creationId xmlns:a16="http://schemas.microsoft.com/office/drawing/2014/main" id="{93B2931C-FFDA-485D-E217-D3D1F0241C57}"/>
              </a:ext>
            </a:extLst>
          </p:cNvPr>
          <p:cNvSpPr/>
          <p:nvPr/>
        </p:nvSpPr>
        <p:spPr>
          <a:xfrm>
            <a:off x="2321029" y="5859509"/>
            <a:ext cx="4490829" cy="6937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latin typeface="MS PGothic" panose="020B0600070205080204" pitchFamily="34" charset="-128"/>
                <a:ea typeface="MS PGothic" panose="020B0600070205080204" pitchFamily="34" charset="-128"/>
              </a:rPr>
              <a:t>バイトコード命令の実行回数が多いと，</a:t>
            </a:r>
            <a:endParaRPr kumimoji="1" lang="en-US" altLang="ja-JP" sz="2000" dirty="0">
              <a:solidFill>
                <a:schemeClr val="tx1"/>
              </a:solidFill>
              <a:latin typeface="MS PGothic" panose="020B0600070205080204" pitchFamily="34" charset="-128"/>
              <a:ea typeface="MS PGothic" panose="020B0600070205080204" pitchFamily="34" charset="-128"/>
            </a:endParaRPr>
          </a:p>
          <a:p>
            <a:r>
              <a:rPr kumimoji="1" lang="ja-JP" altLang="en-US" sz="2000">
                <a:solidFill>
                  <a:schemeClr val="tx1"/>
                </a:solidFill>
                <a:latin typeface="MS PGothic" panose="020B0600070205080204" pitchFamily="34" charset="-128"/>
                <a:ea typeface="MS PGothic" panose="020B0600070205080204" pitchFamily="34" charset="-128"/>
              </a:rPr>
              <a:t>提案手法が有用に働かない傾向にある</a:t>
            </a:r>
            <a:endParaRPr kumimoji="1" lang="en-US" altLang="ja-JP" sz="2000" dirty="0">
              <a:solidFill>
                <a:schemeClr val="tx1"/>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1952217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50E4D51-349D-F110-AEE3-324F926F1AA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B130C9D-DFDD-2A3B-5F03-6A77D9C194F1}"/>
              </a:ext>
            </a:extLst>
          </p:cNvPr>
          <p:cNvSpPr>
            <a:spLocks noGrp="1"/>
          </p:cNvSpPr>
          <p:nvPr>
            <p:ph type="title"/>
          </p:nvPr>
        </p:nvSpPr>
        <p:spPr/>
        <p:txBody>
          <a:bodyPr/>
          <a:lstStyle/>
          <a:p>
            <a:r>
              <a:rPr kumimoji="1" lang="en-US" altLang="ja-JP" dirty="0"/>
              <a:t>STEP1:</a:t>
            </a:r>
            <a:r>
              <a:rPr kumimoji="1" lang="ja-JP" altLang="en-US"/>
              <a:t>変更箇所の特定</a:t>
            </a:r>
          </a:p>
        </p:txBody>
      </p:sp>
      <p:sp>
        <p:nvSpPr>
          <p:cNvPr id="3" name="コンテンツ プレースホルダー 2">
            <a:extLst>
              <a:ext uri="{FF2B5EF4-FFF2-40B4-BE49-F238E27FC236}">
                <a16:creationId xmlns:a16="http://schemas.microsoft.com/office/drawing/2014/main" id="{3718B5BF-5CA2-B269-26BA-41845D4BDB58}"/>
              </a:ext>
            </a:extLst>
          </p:cNvPr>
          <p:cNvSpPr>
            <a:spLocks noGrp="1"/>
          </p:cNvSpPr>
          <p:nvPr>
            <p:ph idx="1"/>
          </p:nvPr>
        </p:nvSpPr>
        <p:spPr/>
        <p:txBody>
          <a:bodyPr/>
          <a:lstStyle/>
          <a:p>
            <a:r>
              <a:rPr kumimoji="1" lang="ja-JP" altLang="en-US" sz="2800"/>
              <a:t>ソースコードの</a:t>
            </a:r>
            <a:r>
              <a:rPr lang="ja-JP" altLang="en-US" sz="2800"/>
              <a:t>差分</a:t>
            </a:r>
            <a:r>
              <a:rPr kumimoji="1" lang="ja-JP" altLang="en-US" sz="2800"/>
              <a:t>を取得し，変更のあったファイルを特定</a:t>
            </a:r>
            <a:endParaRPr kumimoji="1" lang="en-US" altLang="ja-JP" sz="2800" dirty="0"/>
          </a:p>
          <a:p>
            <a:pPr lvl="1"/>
            <a:r>
              <a:rPr kumimoji="1" lang="en-US" altLang="ja-JP" sz="2400" dirty="0"/>
              <a:t>git diff</a:t>
            </a:r>
            <a:r>
              <a:rPr kumimoji="1" lang="ja-JP" altLang="en-US" sz="2400"/>
              <a:t>を使用</a:t>
            </a:r>
            <a:endParaRPr kumimoji="1" lang="en-US" altLang="ja-JP" sz="2400" dirty="0"/>
          </a:p>
          <a:p>
            <a:endParaRPr lang="en-US" altLang="ja-JP" sz="2800" dirty="0"/>
          </a:p>
          <a:p>
            <a:r>
              <a:rPr kumimoji="1" lang="ja-JP" altLang="en-US" sz="2800"/>
              <a:t>変更のあったファイルに対し字句解析を行い，トークン列で変更前後のファイルを比較</a:t>
            </a:r>
            <a:endParaRPr kumimoji="1" lang="en-US" altLang="ja-JP" sz="2800" dirty="0"/>
          </a:p>
          <a:p>
            <a:pPr lvl="1"/>
            <a:r>
              <a:rPr lang="ja-JP" altLang="en-US" sz="2400"/>
              <a:t>字句解析をすることで，コメントやインデントの編集を無視</a:t>
            </a:r>
            <a:endParaRPr kumimoji="1" lang="en-US" altLang="ja-JP" sz="2400" dirty="0"/>
          </a:p>
          <a:p>
            <a:endParaRPr kumimoji="1" lang="en-US" altLang="ja-JP" sz="2800" dirty="0"/>
          </a:p>
        </p:txBody>
      </p:sp>
      <p:sp>
        <p:nvSpPr>
          <p:cNvPr id="4" name="日付プレースホルダー 3">
            <a:extLst>
              <a:ext uri="{FF2B5EF4-FFF2-40B4-BE49-F238E27FC236}">
                <a16:creationId xmlns:a16="http://schemas.microsoft.com/office/drawing/2014/main" id="{F106F059-2654-BC13-EF97-6603CD8B5D7F}"/>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486CE6D8-4AB2-833F-D073-F62EC4E44101}"/>
              </a:ext>
            </a:extLst>
          </p:cNvPr>
          <p:cNvSpPr>
            <a:spLocks noGrp="1"/>
          </p:cNvSpPr>
          <p:nvPr>
            <p:ph type="sldNum" sz="quarter" idx="12"/>
          </p:nvPr>
        </p:nvSpPr>
        <p:spPr/>
        <p:txBody>
          <a:bodyPr/>
          <a:lstStyle/>
          <a:p>
            <a:pPr>
              <a:defRPr/>
            </a:pPr>
            <a:fld id="{B12562F3-4A2F-4E07-B7D3-3E764FB0DEC6}" type="slidenum">
              <a:rPr lang="en-US" altLang="ja-JP" smtClean="0"/>
              <a:pPr>
                <a:defRPr/>
              </a:pPr>
              <a:t>39</a:t>
            </a:fld>
            <a:endParaRPr lang="en-US" altLang="ja-JP" dirty="0"/>
          </a:p>
        </p:txBody>
      </p:sp>
    </p:spTree>
    <p:extLst>
      <p:ext uri="{BB962C8B-B14F-4D97-AF65-F5344CB8AC3E}">
        <p14:creationId xmlns:p14="http://schemas.microsoft.com/office/powerpoint/2010/main" val="3720980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40E21-B6F5-B457-FAFA-5182280443B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A41C7C4-507F-6211-23BA-559A4825F9A3}"/>
              </a:ext>
            </a:extLst>
          </p:cNvPr>
          <p:cNvSpPr>
            <a:spLocks noGrp="1"/>
          </p:cNvSpPr>
          <p:nvPr>
            <p:ph type="title"/>
          </p:nvPr>
        </p:nvSpPr>
        <p:spPr/>
        <p:txBody>
          <a:bodyPr/>
          <a:lstStyle/>
          <a:p>
            <a:r>
              <a:rPr kumimoji="1" lang="ja-JP" altLang="en-US"/>
              <a:t>テストケース選択</a:t>
            </a:r>
          </a:p>
        </p:txBody>
      </p:sp>
      <p:sp>
        <p:nvSpPr>
          <p:cNvPr id="3" name="コンテンツ プレースホルダー 2">
            <a:extLst>
              <a:ext uri="{FF2B5EF4-FFF2-40B4-BE49-F238E27FC236}">
                <a16:creationId xmlns:a16="http://schemas.microsoft.com/office/drawing/2014/main" id="{816B0FB3-81A7-817D-6D5D-CA424D316728}"/>
              </a:ext>
            </a:extLst>
          </p:cNvPr>
          <p:cNvSpPr>
            <a:spLocks noGrp="1"/>
          </p:cNvSpPr>
          <p:nvPr>
            <p:ph idx="1"/>
          </p:nvPr>
        </p:nvSpPr>
        <p:spPr/>
        <p:txBody>
          <a:bodyPr/>
          <a:lstStyle/>
          <a:p>
            <a:r>
              <a:rPr lang="ja-JP" altLang="en-US" sz="2800"/>
              <a:t>障害分析に影響が出ないようにテストケースの数を削減する手法</a:t>
            </a:r>
            <a:endParaRPr lang="en-US" altLang="ja-JP" sz="2800" dirty="0"/>
          </a:p>
          <a:p>
            <a:pPr lvl="1"/>
            <a:r>
              <a:rPr lang="ja-JP" altLang="en-US" sz="2400"/>
              <a:t>変更に関連するテストケースを選択</a:t>
            </a:r>
            <a:endParaRPr lang="en-US" altLang="ja-JP" sz="2400" dirty="0"/>
          </a:p>
          <a:p>
            <a:pPr lvl="1"/>
            <a:r>
              <a:rPr lang="ja-JP" altLang="en-US" sz="2400"/>
              <a:t>類似したテストケースの片方を選択</a:t>
            </a:r>
            <a:r>
              <a:rPr lang="en-US" altLang="ja-JP" sz="2400" dirty="0"/>
              <a:t> etc.</a:t>
            </a:r>
          </a:p>
        </p:txBody>
      </p:sp>
      <p:sp>
        <p:nvSpPr>
          <p:cNvPr id="5" name="スライド番号プレースホルダー 4">
            <a:extLst>
              <a:ext uri="{FF2B5EF4-FFF2-40B4-BE49-F238E27FC236}">
                <a16:creationId xmlns:a16="http://schemas.microsoft.com/office/drawing/2014/main" id="{4B516A08-E666-D16D-DAA2-0C22736C20A9}"/>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dirty="0"/>
          </a:p>
        </p:txBody>
      </p:sp>
      <p:sp>
        <p:nvSpPr>
          <p:cNvPr id="60" name="日付プレースホルダー 59">
            <a:extLst>
              <a:ext uri="{FF2B5EF4-FFF2-40B4-BE49-F238E27FC236}">
                <a16:creationId xmlns:a16="http://schemas.microsoft.com/office/drawing/2014/main" id="{A44587E9-EBF0-98AA-2577-41281507DFB5}"/>
              </a:ext>
            </a:extLst>
          </p:cNvPr>
          <p:cNvSpPr>
            <a:spLocks noGrp="1"/>
          </p:cNvSpPr>
          <p:nvPr>
            <p:ph type="dt" sz="half" idx="10"/>
          </p:nvPr>
        </p:nvSpPr>
        <p:spPr/>
        <p:txBody>
          <a:bodyPr/>
          <a:lstStyle/>
          <a:p>
            <a:pPr>
              <a:defRPr/>
            </a:pPr>
            <a:r>
              <a:rPr lang="en-US" altLang="ja-JP"/>
              <a:t>2024/2/8</a:t>
            </a:r>
            <a:endParaRPr lang="en-US" altLang="ja-JP" dirty="0"/>
          </a:p>
        </p:txBody>
      </p:sp>
      <p:grpSp>
        <p:nvGrpSpPr>
          <p:cNvPr id="8" name="グループ化 7">
            <a:extLst>
              <a:ext uri="{FF2B5EF4-FFF2-40B4-BE49-F238E27FC236}">
                <a16:creationId xmlns:a16="http://schemas.microsoft.com/office/drawing/2014/main" id="{5C32DD46-3909-3D31-F89D-FFC8C2EFC60E}"/>
              </a:ext>
            </a:extLst>
          </p:cNvPr>
          <p:cNvGrpSpPr/>
          <p:nvPr/>
        </p:nvGrpSpPr>
        <p:grpSpPr>
          <a:xfrm>
            <a:off x="593441" y="3972642"/>
            <a:ext cx="8417555" cy="2471636"/>
            <a:chOff x="593441" y="3972642"/>
            <a:chExt cx="8417555" cy="2471636"/>
          </a:xfrm>
        </p:grpSpPr>
        <p:grpSp>
          <p:nvGrpSpPr>
            <p:cNvPr id="9" name="グループ化 8">
              <a:extLst>
                <a:ext uri="{FF2B5EF4-FFF2-40B4-BE49-F238E27FC236}">
                  <a16:creationId xmlns:a16="http://schemas.microsoft.com/office/drawing/2014/main" id="{942B7FE5-FE3D-FBC5-B1D0-390C69F0A35F}"/>
                </a:ext>
              </a:extLst>
            </p:cNvPr>
            <p:cNvGrpSpPr/>
            <p:nvPr/>
          </p:nvGrpSpPr>
          <p:grpSpPr>
            <a:xfrm>
              <a:off x="659408" y="3972642"/>
              <a:ext cx="6241902" cy="2471636"/>
              <a:chOff x="659408" y="3972642"/>
              <a:chExt cx="6241902" cy="2471636"/>
            </a:xfrm>
          </p:grpSpPr>
          <p:sp>
            <p:nvSpPr>
              <p:cNvPr id="12" name="角丸四角形 11">
                <a:extLst>
                  <a:ext uri="{FF2B5EF4-FFF2-40B4-BE49-F238E27FC236}">
                    <a16:creationId xmlns:a16="http://schemas.microsoft.com/office/drawing/2014/main" id="{5679A468-4466-725C-2AC6-D0936C21D36C}"/>
                  </a:ext>
                </a:extLst>
              </p:cNvPr>
              <p:cNvSpPr/>
              <p:nvPr/>
            </p:nvSpPr>
            <p:spPr>
              <a:xfrm>
                <a:off x="3323958" y="3972642"/>
                <a:ext cx="1872344" cy="1231035"/>
              </a:xfrm>
              <a:prstGeom prst="roundRect">
                <a:avLst/>
              </a:prstGeom>
              <a:solidFill>
                <a:schemeClr val="accent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a:latin typeface="MS PGothic" panose="020B0600070205080204" pitchFamily="34" charset="-128"/>
                    <a:ea typeface="MS PGothic" panose="020B0600070205080204" pitchFamily="34" charset="-128"/>
                  </a:rPr>
                  <a:t>ソフトウェア</a:t>
                </a:r>
              </a:p>
            </p:txBody>
          </p:sp>
          <p:sp>
            <p:nvSpPr>
              <p:cNvPr id="13" name="右矢印 12">
                <a:extLst>
                  <a:ext uri="{FF2B5EF4-FFF2-40B4-BE49-F238E27FC236}">
                    <a16:creationId xmlns:a16="http://schemas.microsoft.com/office/drawing/2014/main" id="{64F0A56A-D52B-E5E2-6BC8-3B40E47233E4}"/>
                  </a:ext>
                </a:extLst>
              </p:cNvPr>
              <p:cNvSpPr/>
              <p:nvPr/>
            </p:nvSpPr>
            <p:spPr>
              <a:xfrm>
                <a:off x="1954769" y="4276107"/>
                <a:ext cx="978408" cy="484632"/>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編集</a:t>
                </a:r>
              </a:p>
            </p:txBody>
          </p:sp>
          <p:sp>
            <p:nvSpPr>
              <p:cNvPr id="14" name="テキスト ボックス 13">
                <a:extLst>
                  <a:ext uri="{FF2B5EF4-FFF2-40B4-BE49-F238E27FC236}">
                    <a16:creationId xmlns:a16="http://schemas.microsoft.com/office/drawing/2014/main" id="{49CB26A0-4458-7BF7-3231-D2279443C70D}"/>
                  </a:ext>
                </a:extLst>
              </p:cNvPr>
              <p:cNvSpPr txBox="1"/>
              <p:nvPr/>
            </p:nvSpPr>
            <p:spPr>
              <a:xfrm>
                <a:off x="659408" y="5063155"/>
                <a:ext cx="954107" cy="400110"/>
              </a:xfrm>
              <a:prstGeom prst="rect">
                <a:avLst/>
              </a:prstGeom>
              <a:noFill/>
            </p:spPr>
            <p:txBody>
              <a:bodyPr wrap="none" rtlCol="0">
                <a:spAutoFit/>
              </a:bodyPr>
              <a:lstStyle/>
              <a:p>
                <a:r>
                  <a:rPr kumimoji="1" lang="ja-JP" altLang="en-US" sz="2000">
                    <a:latin typeface="MS PGothic" panose="020B0600070205080204" pitchFamily="34" charset="-128"/>
                    <a:ea typeface="MS PGothic" panose="020B0600070205080204" pitchFamily="34" charset="-128"/>
                  </a:rPr>
                  <a:t>開発者</a:t>
                </a:r>
              </a:p>
            </p:txBody>
          </p:sp>
          <p:grpSp>
            <p:nvGrpSpPr>
              <p:cNvPr id="15" name="グループ化 14">
                <a:extLst>
                  <a:ext uri="{FF2B5EF4-FFF2-40B4-BE49-F238E27FC236}">
                    <a16:creationId xmlns:a16="http://schemas.microsoft.com/office/drawing/2014/main" id="{DA4758DF-92F4-13EC-5159-59DF974AFA45}"/>
                  </a:ext>
                </a:extLst>
              </p:cNvPr>
              <p:cNvGrpSpPr/>
              <p:nvPr/>
            </p:nvGrpSpPr>
            <p:grpSpPr>
              <a:xfrm>
                <a:off x="2018909" y="4886498"/>
                <a:ext cx="978408" cy="1103313"/>
                <a:chOff x="3169626" y="4765678"/>
                <a:chExt cx="990098" cy="1079616"/>
              </a:xfrm>
              <a:solidFill>
                <a:schemeClr val="bg1"/>
              </a:solidFill>
            </p:grpSpPr>
            <p:grpSp>
              <p:nvGrpSpPr>
                <p:cNvPr id="41" name="グループ化 40">
                  <a:extLst>
                    <a:ext uri="{FF2B5EF4-FFF2-40B4-BE49-F238E27FC236}">
                      <a16:creationId xmlns:a16="http://schemas.microsoft.com/office/drawing/2014/main" id="{7985217A-09BD-3E54-FE69-DF6B7D5D89D1}"/>
                    </a:ext>
                  </a:extLst>
                </p:cNvPr>
                <p:cNvGrpSpPr/>
                <p:nvPr/>
              </p:nvGrpSpPr>
              <p:grpSpPr>
                <a:xfrm>
                  <a:off x="3169626" y="4765678"/>
                  <a:ext cx="804621" cy="938667"/>
                  <a:chOff x="1753522" y="3233056"/>
                  <a:chExt cx="804621" cy="938667"/>
                </a:xfrm>
                <a:grpFill/>
              </p:grpSpPr>
              <p:sp>
                <p:nvSpPr>
                  <p:cNvPr id="56" name="メモ 55">
                    <a:extLst>
                      <a:ext uri="{FF2B5EF4-FFF2-40B4-BE49-F238E27FC236}">
                        <a16:creationId xmlns:a16="http://schemas.microsoft.com/office/drawing/2014/main" id="{3203FAFA-D7F8-14C5-FA41-E9683E9D8A29}"/>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57" name="直線コネクタ 56">
                    <a:extLst>
                      <a:ext uri="{FF2B5EF4-FFF2-40B4-BE49-F238E27FC236}">
                        <a16:creationId xmlns:a16="http://schemas.microsoft.com/office/drawing/2014/main" id="{85E7581C-D941-7B45-3280-04188A382FB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825D208A-ECAB-4468-6AA0-C1B569B07A5A}"/>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7050DF63-32F9-7EED-AD78-E722F5106207}"/>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2" name="直線コネクタ 71">
                    <a:extLst>
                      <a:ext uri="{FF2B5EF4-FFF2-40B4-BE49-F238E27FC236}">
                        <a16:creationId xmlns:a16="http://schemas.microsoft.com/office/drawing/2014/main" id="{6C49AB0A-AD6B-8F75-3E89-149B90180574}"/>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79" name="直線コネクタ 78">
                    <a:extLst>
                      <a:ext uri="{FF2B5EF4-FFF2-40B4-BE49-F238E27FC236}">
                        <a16:creationId xmlns:a16="http://schemas.microsoft.com/office/drawing/2014/main" id="{BE2D8D16-8425-EA07-6C4D-801ED1FDD3A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2" name="グループ化 41">
                  <a:extLst>
                    <a:ext uri="{FF2B5EF4-FFF2-40B4-BE49-F238E27FC236}">
                      <a16:creationId xmlns:a16="http://schemas.microsoft.com/office/drawing/2014/main" id="{24228F1D-61BB-C88D-C1A5-755C63873BB9}"/>
                    </a:ext>
                  </a:extLst>
                </p:cNvPr>
                <p:cNvGrpSpPr/>
                <p:nvPr/>
              </p:nvGrpSpPr>
              <p:grpSpPr>
                <a:xfrm>
                  <a:off x="3240951" y="4824032"/>
                  <a:ext cx="804621" cy="938667"/>
                  <a:chOff x="1753522" y="3233056"/>
                  <a:chExt cx="804621" cy="938667"/>
                </a:xfrm>
                <a:grpFill/>
              </p:grpSpPr>
              <p:sp>
                <p:nvSpPr>
                  <p:cNvPr id="50" name="メモ 49">
                    <a:extLst>
                      <a:ext uri="{FF2B5EF4-FFF2-40B4-BE49-F238E27FC236}">
                        <a16:creationId xmlns:a16="http://schemas.microsoft.com/office/drawing/2014/main" id="{220D2F3E-258A-E211-FF45-70E6DAFE2F3A}"/>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51" name="直線コネクタ 50">
                    <a:extLst>
                      <a:ext uri="{FF2B5EF4-FFF2-40B4-BE49-F238E27FC236}">
                        <a16:creationId xmlns:a16="http://schemas.microsoft.com/office/drawing/2014/main" id="{BCDC7A77-8168-59EB-C1A4-6B8BB8B628D1}"/>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2" name="直線コネクタ 51">
                    <a:extLst>
                      <a:ext uri="{FF2B5EF4-FFF2-40B4-BE49-F238E27FC236}">
                        <a16:creationId xmlns:a16="http://schemas.microsoft.com/office/drawing/2014/main" id="{9A717F8E-E6E7-956F-836D-524DFE31874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3" name="直線コネクタ 52">
                    <a:extLst>
                      <a:ext uri="{FF2B5EF4-FFF2-40B4-BE49-F238E27FC236}">
                        <a16:creationId xmlns:a16="http://schemas.microsoft.com/office/drawing/2014/main" id="{0A0F6071-B68F-3B4C-C11B-BF70AA352EF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4" name="直線コネクタ 53">
                    <a:extLst>
                      <a:ext uri="{FF2B5EF4-FFF2-40B4-BE49-F238E27FC236}">
                        <a16:creationId xmlns:a16="http://schemas.microsoft.com/office/drawing/2014/main" id="{B38CF083-29BB-0B2B-42DF-A18E3D6BA3F1}"/>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8C3D9257-6E0D-D34F-8D16-B6C8FEC35B3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43" name="グループ化 42">
                  <a:extLst>
                    <a:ext uri="{FF2B5EF4-FFF2-40B4-BE49-F238E27FC236}">
                      <a16:creationId xmlns:a16="http://schemas.microsoft.com/office/drawing/2014/main" id="{F2B1C360-709D-B94B-EBCC-9A4124026FFA}"/>
                    </a:ext>
                  </a:extLst>
                </p:cNvPr>
                <p:cNvGrpSpPr/>
                <p:nvPr/>
              </p:nvGrpSpPr>
              <p:grpSpPr>
                <a:xfrm>
                  <a:off x="3355103" y="4906627"/>
                  <a:ext cx="804621" cy="938667"/>
                  <a:chOff x="1753522" y="3233056"/>
                  <a:chExt cx="804621" cy="938667"/>
                </a:xfrm>
                <a:grpFill/>
              </p:grpSpPr>
              <p:sp>
                <p:nvSpPr>
                  <p:cNvPr id="44" name="メモ 43">
                    <a:extLst>
                      <a:ext uri="{FF2B5EF4-FFF2-40B4-BE49-F238E27FC236}">
                        <a16:creationId xmlns:a16="http://schemas.microsoft.com/office/drawing/2014/main" id="{F0F91E3B-F8A4-3D49-9A45-395DD819FD9A}"/>
                      </a:ext>
                    </a:extLst>
                  </p:cNvPr>
                  <p:cNvSpPr/>
                  <p:nvPr/>
                </p:nvSpPr>
                <p:spPr>
                  <a:xfrm>
                    <a:off x="1753522" y="3233056"/>
                    <a:ext cx="804621" cy="938667"/>
                  </a:xfrm>
                  <a:prstGeom prst="foldedCorner">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45" name="直線コネクタ 44">
                    <a:extLst>
                      <a:ext uri="{FF2B5EF4-FFF2-40B4-BE49-F238E27FC236}">
                        <a16:creationId xmlns:a16="http://schemas.microsoft.com/office/drawing/2014/main" id="{57D9A29A-5B98-4DAB-5087-2DDB71036D0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73260963-5182-2CFE-2AA2-AF52930FF7D0}"/>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7" name="直線コネクタ 46">
                    <a:extLst>
                      <a:ext uri="{FF2B5EF4-FFF2-40B4-BE49-F238E27FC236}">
                        <a16:creationId xmlns:a16="http://schemas.microsoft.com/office/drawing/2014/main" id="{CEAE00CB-7679-779E-9C15-BD57E223EE1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8" name="直線コネクタ 47">
                    <a:extLst>
                      <a:ext uri="{FF2B5EF4-FFF2-40B4-BE49-F238E27FC236}">
                        <a16:creationId xmlns:a16="http://schemas.microsoft.com/office/drawing/2014/main" id="{4B652ECA-F087-5640-63F4-4E8C500FEE4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9" name="直線コネクタ 48">
                    <a:extLst>
                      <a:ext uri="{FF2B5EF4-FFF2-40B4-BE49-F238E27FC236}">
                        <a16:creationId xmlns:a16="http://schemas.microsoft.com/office/drawing/2014/main" id="{09CB8FC4-EF96-7B29-7248-310062327B79}"/>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6" name="テキスト ボックス 15">
                <a:extLst>
                  <a:ext uri="{FF2B5EF4-FFF2-40B4-BE49-F238E27FC236}">
                    <a16:creationId xmlns:a16="http://schemas.microsoft.com/office/drawing/2014/main" id="{E9582227-F75B-8F53-87A7-D8E0E85DCFE2}"/>
                  </a:ext>
                </a:extLst>
              </p:cNvPr>
              <p:cNvSpPr txBox="1"/>
              <p:nvPr/>
            </p:nvSpPr>
            <p:spPr>
              <a:xfrm>
                <a:off x="2016552" y="6105724"/>
                <a:ext cx="1239442"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ソースコード</a:t>
                </a:r>
              </a:p>
            </p:txBody>
          </p:sp>
          <p:sp>
            <p:nvSpPr>
              <p:cNvPr id="17" name="右矢印 16">
                <a:extLst>
                  <a:ext uri="{FF2B5EF4-FFF2-40B4-BE49-F238E27FC236}">
                    <a16:creationId xmlns:a16="http://schemas.microsoft.com/office/drawing/2014/main" id="{0686BDEA-6EDF-BDE2-056E-B33F6BA86BE2}"/>
                  </a:ext>
                </a:extLst>
              </p:cNvPr>
              <p:cNvSpPr/>
              <p:nvPr/>
            </p:nvSpPr>
            <p:spPr>
              <a:xfrm>
                <a:off x="5570236" y="4276107"/>
                <a:ext cx="978408" cy="484632"/>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latin typeface="MS PGothic" panose="020B0600070205080204" pitchFamily="34" charset="-128"/>
                    <a:ea typeface="MS PGothic" panose="020B0600070205080204" pitchFamily="34" charset="-128"/>
                  </a:rPr>
                  <a:t>テスト</a:t>
                </a:r>
              </a:p>
            </p:txBody>
          </p:sp>
          <p:grpSp>
            <p:nvGrpSpPr>
              <p:cNvPr id="18" name="グループ化 17">
                <a:extLst>
                  <a:ext uri="{FF2B5EF4-FFF2-40B4-BE49-F238E27FC236}">
                    <a16:creationId xmlns:a16="http://schemas.microsoft.com/office/drawing/2014/main" id="{80C90E95-6F8B-F59B-EC2C-8CEFEC809023}"/>
                  </a:ext>
                </a:extLst>
              </p:cNvPr>
              <p:cNvGrpSpPr/>
              <p:nvPr/>
            </p:nvGrpSpPr>
            <p:grpSpPr>
              <a:xfrm>
                <a:off x="5604375" y="4868587"/>
                <a:ext cx="978408" cy="1103313"/>
                <a:chOff x="3169626" y="4765678"/>
                <a:chExt cx="990098" cy="1079616"/>
              </a:xfrm>
              <a:solidFill>
                <a:schemeClr val="bg1"/>
              </a:solidFill>
            </p:grpSpPr>
            <p:grpSp>
              <p:nvGrpSpPr>
                <p:cNvPr id="20" name="グループ化 19">
                  <a:extLst>
                    <a:ext uri="{FF2B5EF4-FFF2-40B4-BE49-F238E27FC236}">
                      <a16:creationId xmlns:a16="http://schemas.microsoft.com/office/drawing/2014/main" id="{FF4144C7-0DE5-573E-6AA1-1623990E6A7F}"/>
                    </a:ext>
                  </a:extLst>
                </p:cNvPr>
                <p:cNvGrpSpPr/>
                <p:nvPr/>
              </p:nvGrpSpPr>
              <p:grpSpPr>
                <a:xfrm>
                  <a:off x="3169626" y="4765678"/>
                  <a:ext cx="804621" cy="938667"/>
                  <a:chOff x="1753522" y="3233056"/>
                  <a:chExt cx="804621" cy="938667"/>
                </a:xfrm>
                <a:grpFill/>
              </p:grpSpPr>
              <p:sp>
                <p:nvSpPr>
                  <p:cNvPr id="35" name="メモ 34">
                    <a:extLst>
                      <a:ext uri="{FF2B5EF4-FFF2-40B4-BE49-F238E27FC236}">
                        <a16:creationId xmlns:a16="http://schemas.microsoft.com/office/drawing/2014/main" id="{0F7C8464-29B4-70CA-DD25-0EBA55D96176}"/>
                      </a:ext>
                    </a:extLst>
                  </p:cNvPr>
                  <p:cNvSpPr/>
                  <p:nvPr/>
                </p:nvSpPr>
                <p:spPr>
                  <a:xfrm>
                    <a:off x="1753522" y="3233056"/>
                    <a:ext cx="804621" cy="938667"/>
                  </a:xfrm>
                  <a:prstGeom prst="foldedCorner">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36" name="直線コネクタ 35">
                    <a:extLst>
                      <a:ext uri="{FF2B5EF4-FFF2-40B4-BE49-F238E27FC236}">
                        <a16:creationId xmlns:a16="http://schemas.microsoft.com/office/drawing/2014/main" id="{F60032C5-2D59-EA76-DECD-23D220E1074C}"/>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E47753F0-B9F5-EDB5-4346-F972565154B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C5986A89-2070-4AF8-F3A9-F2174F473B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4432BAD1-7A99-D1F8-0779-1C3ED67FC27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8E4F3D45-FA81-F9E1-11D5-4BB1577F0FD9}"/>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21" name="グループ化 20">
                  <a:extLst>
                    <a:ext uri="{FF2B5EF4-FFF2-40B4-BE49-F238E27FC236}">
                      <a16:creationId xmlns:a16="http://schemas.microsoft.com/office/drawing/2014/main" id="{90E5BE9E-61B6-DC16-A13F-79C3F90F3879}"/>
                    </a:ext>
                  </a:extLst>
                </p:cNvPr>
                <p:cNvGrpSpPr/>
                <p:nvPr/>
              </p:nvGrpSpPr>
              <p:grpSpPr>
                <a:xfrm>
                  <a:off x="3240951" y="4824032"/>
                  <a:ext cx="804621" cy="938667"/>
                  <a:chOff x="1753522" y="3233056"/>
                  <a:chExt cx="804621" cy="938667"/>
                </a:xfrm>
                <a:grpFill/>
              </p:grpSpPr>
              <p:sp>
                <p:nvSpPr>
                  <p:cNvPr id="29" name="メモ 28">
                    <a:extLst>
                      <a:ext uri="{FF2B5EF4-FFF2-40B4-BE49-F238E27FC236}">
                        <a16:creationId xmlns:a16="http://schemas.microsoft.com/office/drawing/2014/main" id="{8CCD39D2-4B8D-076A-ADE5-4A831AA0FDCD}"/>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30" name="直線コネクタ 29">
                    <a:extLst>
                      <a:ext uri="{FF2B5EF4-FFF2-40B4-BE49-F238E27FC236}">
                        <a16:creationId xmlns:a16="http://schemas.microsoft.com/office/drawing/2014/main" id="{08727C2B-F296-270F-93F9-ED1963DE3FC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29D3C4D2-BBEE-13A9-8C25-4F46A5C433B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072AE04C-3721-4998-27A5-5CD3B9AE229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3" name="直線コネクタ 32">
                    <a:extLst>
                      <a:ext uri="{FF2B5EF4-FFF2-40B4-BE49-F238E27FC236}">
                        <a16:creationId xmlns:a16="http://schemas.microsoft.com/office/drawing/2014/main" id="{220170FA-BE8D-B131-CFF7-6AFB019EDD7A}"/>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4" name="直線コネクタ 33">
                    <a:extLst>
                      <a:ext uri="{FF2B5EF4-FFF2-40B4-BE49-F238E27FC236}">
                        <a16:creationId xmlns:a16="http://schemas.microsoft.com/office/drawing/2014/main" id="{29BC9ABF-3C7F-ED8E-E8C7-02C03CECAD7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22" name="グループ化 21">
                  <a:extLst>
                    <a:ext uri="{FF2B5EF4-FFF2-40B4-BE49-F238E27FC236}">
                      <a16:creationId xmlns:a16="http://schemas.microsoft.com/office/drawing/2014/main" id="{BFAA8B6A-0C73-8DF7-3C95-C56BA838A398}"/>
                    </a:ext>
                  </a:extLst>
                </p:cNvPr>
                <p:cNvGrpSpPr/>
                <p:nvPr/>
              </p:nvGrpSpPr>
              <p:grpSpPr>
                <a:xfrm>
                  <a:off x="3355103" y="4906627"/>
                  <a:ext cx="804621" cy="938667"/>
                  <a:chOff x="1753522" y="3233056"/>
                  <a:chExt cx="804621" cy="938667"/>
                </a:xfrm>
                <a:grpFill/>
              </p:grpSpPr>
              <p:sp>
                <p:nvSpPr>
                  <p:cNvPr id="23" name="メモ 22">
                    <a:extLst>
                      <a:ext uri="{FF2B5EF4-FFF2-40B4-BE49-F238E27FC236}">
                        <a16:creationId xmlns:a16="http://schemas.microsoft.com/office/drawing/2014/main" id="{6445C6D9-5993-8DC8-CB5E-B39B1D4D57AE}"/>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latin typeface="MS PGothic" panose="020B0600070205080204" pitchFamily="34" charset="-128"/>
                      <a:ea typeface="MS PGothic" panose="020B0600070205080204" pitchFamily="34" charset="-128"/>
                    </a:endParaRPr>
                  </a:p>
                </p:txBody>
              </p:sp>
              <p:cxnSp>
                <p:nvCxnSpPr>
                  <p:cNvPr id="24" name="直線コネクタ 23">
                    <a:extLst>
                      <a:ext uri="{FF2B5EF4-FFF2-40B4-BE49-F238E27FC236}">
                        <a16:creationId xmlns:a16="http://schemas.microsoft.com/office/drawing/2014/main" id="{262B8266-BA93-ED6A-BA2C-C3755D76B72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C687F653-E594-985F-81CB-A0C6EF561C3A}"/>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D8206446-E2C2-9467-081C-61A09E21C6E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2CB266F9-B6BE-2483-9FE2-2761712F8F5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8" name="直線コネクタ 27">
                    <a:extLst>
                      <a:ext uri="{FF2B5EF4-FFF2-40B4-BE49-F238E27FC236}">
                        <a16:creationId xmlns:a16="http://schemas.microsoft.com/office/drawing/2014/main" id="{4CB159CA-D51F-CE48-B8A8-8D8A0694C7D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9" name="テキスト ボックス 18">
                <a:extLst>
                  <a:ext uri="{FF2B5EF4-FFF2-40B4-BE49-F238E27FC236}">
                    <a16:creationId xmlns:a16="http://schemas.microsoft.com/office/drawing/2014/main" id="{FB7467BA-3CDA-68C1-F53D-5D46905AFC53}"/>
                  </a:ext>
                </a:extLst>
              </p:cNvPr>
              <p:cNvSpPr txBox="1"/>
              <p:nvPr/>
            </p:nvSpPr>
            <p:spPr>
              <a:xfrm>
                <a:off x="5528818" y="6051986"/>
                <a:ext cx="1372492" cy="338554"/>
              </a:xfrm>
              <a:prstGeom prst="rect">
                <a:avLst/>
              </a:prstGeom>
              <a:noFill/>
            </p:spPr>
            <p:txBody>
              <a:bodyPr wrap="none" rtlCol="0">
                <a:spAutoFit/>
              </a:bodyPr>
              <a:lstStyle/>
              <a:p>
                <a:r>
                  <a:rPr kumimoji="1" lang="ja-JP" altLang="en-US" sz="1600">
                    <a:latin typeface="MS PGothic" panose="020B0600070205080204" pitchFamily="34" charset="-128"/>
                    <a:ea typeface="MS PGothic" panose="020B0600070205080204" pitchFamily="34" charset="-128"/>
                  </a:rPr>
                  <a:t>テストスイート</a:t>
                </a:r>
              </a:p>
            </p:txBody>
          </p:sp>
        </p:grpSp>
        <p:sp>
          <p:nvSpPr>
            <p:cNvPr id="10" name="正方形/長方形 9">
              <a:extLst>
                <a:ext uri="{FF2B5EF4-FFF2-40B4-BE49-F238E27FC236}">
                  <a16:creationId xmlns:a16="http://schemas.microsoft.com/office/drawing/2014/main" id="{53100E07-ED6A-A19B-10A3-FFCB51571FDD}"/>
                </a:ext>
              </a:extLst>
            </p:cNvPr>
            <p:cNvSpPr/>
            <p:nvPr/>
          </p:nvSpPr>
          <p:spPr>
            <a:xfrm>
              <a:off x="7189231" y="3972642"/>
              <a:ext cx="1821765" cy="11645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テスト結果</a:t>
              </a:r>
              <a:endParaRPr kumimoji="1" lang="en-US" altLang="ja-JP" sz="2000" dirty="0">
                <a:solidFill>
                  <a:schemeClr val="tx1"/>
                </a:solidFill>
              </a:endParaRPr>
            </a:p>
          </p:txBody>
        </p:sp>
        <p:pic>
          <p:nvPicPr>
            <p:cNvPr id="11" name="グラフィックス 10" descr="ユーザー 単色塗りつぶし">
              <a:extLst>
                <a:ext uri="{FF2B5EF4-FFF2-40B4-BE49-F238E27FC236}">
                  <a16:creationId xmlns:a16="http://schemas.microsoft.com/office/drawing/2014/main" id="{C2829509-8074-C566-3023-343D372F22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3441" y="3975128"/>
              <a:ext cx="1065842" cy="1159566"/>
            </a:xfrm>
            <a:prstGeom prst="rect">
              <a:avLst/>
            </a:prstGeom>
          </p:spPr>
        </p:pic>
      </p:grpSp>
      <p:sp>
        <p:nvSpPr>
          <p:cNvPr id="80" name="四角形吹き出し 79">
            <a:extLst>
              <a:ext uri="{FF2B5EF4-FFF2-40B4-BE49-F238E27FC236}">
                <a16:creationId xmlns:a16="http://schemas.microsoft.com/office/drawing/2014/main" id="{DB8B6689-AD48-C84F-9D2C-A604F218EEAC}"/>
              </a:ext>
            </a:extLst>
          </p:cNvPr>
          <p:cNvSpPr/>
          <p:nvPr/>
        </p:nvSpPr>
        <p:spPr>
          <a:xfrm>
            <a:off x="4260130" y="5353112"/>
            <a:ext cx="1107552" cy="559376"/>
          </a:xfrm>
          <a:prstGeom prst="wedgeRectCallout">
            <a:avLst>
              <a:gd name="adj1" fmla="val 72539"/>
              <a:gd name="adj2" fmla="val 78068"/>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latin typeface="MS PGothic" panose="020B0600070205080204" pitchFamily="34" charset="-128"/>
                <a:ea typeface="MS PGothic" panose="020B0600070205080204" pitchFamily="34" charset="-128"/>
              </a:rPr>
              <a:t>一部分を実行</a:t>
            </a:r>
            <a:endParaRPr kumimoji="1" lang="ja-JP" altLang="en-US" sz="1600">
              <a:solidFill>
                <a:schemeClr val="tx1"/>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880168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D8F8F-DA86-4031-93B7-782947D5105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DAE7792-5B1D-CC8D-678E-6EF5C72884D0}"/>
              </a:ext>
            </a:extLst>
          </p:cNvPr>
          <p:cNvSpPr>
            <a:spLocks noGrp="1"/>
          </p:cNvSpPr>
          <p:nvPr>
            <p:ph type="title"/>
          </p:nvPr>
        </p:nvSpPr>
        <p:spPr/>
        <p:txBody>
          <a:bodyPr/>
          <a:lstStyle/>
          <a:p>
            <a:r>
              <a:rPr lang="en" altLang="ja-JP" dirty="0" err="1"/>
              <a:t>Ekstazi</a:t>
            </a:r>
            <a:r>
              <a:rPr lang="en" altLang="ja-JP" dirty="0"/>
              <a:t> </a:t>
            </a:r>
            <a:r>
              <a:rPr lang="en" altLang="ja-JP" sz="3600" dirty="0"/>
              <a:t>[1]</a:t>
            </a:r>
            <a:endParaRPr kumimoji="1" lang="ja-JP" altLang="en-US"/>
          </a:p>
        </p:txBody>
      </p:sp>
      <p:sp>
        <p:nvSpPr>
          <p:cNvPr id="3" name="コンテンツ プレースホルダー 2">
            <a:extLst>
              <a:ext uri="{FF2B5EF4-FFF2-40B4-BE49-F238E27FC236}">
                <a16:creationId xmlns:a16="http://schemas.microsoft.com/office/drawing/2014/main" id="{B3809614-0BAB-E4CC-7A31-B98DD9B38CC5}"/>
              </a:ext>
            </a:extLst>
          </p:cNvPr>
          <p:cNvSpPr>
            <a:spLocks noGrp="1"/>
          </p:cNvSpPr>
          <p:nvPr>
            <p:ph idx="1"/>
          </p:nvPr>
        </p:nvSpPr>
        <p:spPr/>
        <p:txBody>
          <a:bodyPr/>
          <a:lstStyle/>
          <a:p>
            <a:r>
              <a:rPr kumimoji="1" lang="ja-JP" altLang="en-US" sz="2800"/>
              <a:t>ファイルレベルの依存関係を使用した動的テストケース選択ツール</a:t>
            </a:r>
            <a:endParaRPr kumimoji="1" lang="en-US" altLang="ja-JP" sz="2800" dirty="0"/>
          </a:p>
          <a:p>
            <a:pPr lvl="1"/>
            <a:r>
              <a:rPr lang="ja-JP" altLang="en-US" sz="2400"/>
              <a:t>プラグインとして組み込み，テストコマンドで動作</a:t>
            </a:r>
            <a:endParaRPr kumimoji="1" lang="en-US" altLang="ja-JP" sz="2400" dirty="0"/>
          </a:p>
          <a:p>
            <a:endParaRPr kumimoji="1" lang="ja-JP" altLang="en-US"/>
          </a:p>
        </p:txBody>
      </p:sp>
      <p:sp>
        <p:nvSpPr>
          <p:cNvPr id="4" name="日付プレースホルダー 3">
            <a:extLst>
              <a:ext uri="{FF2B5EF4-FFF2-40B4-BE49-F238E27FC236}">
                <a16:creationId xmlns:a16="http://schemas.microsoft.com/office/drawing/2014/main" id="{AAFC4378-6A00-E690-B9B6-5AB67E475D91}"/>
              </a:ext>
            </a:extLst>
          </p:cNvPr>
          <p:cNvSpPr>
            <a:spLocks noGrp="1"/>
          </p:cNvSpPr>
          <p:nvPr>
            <p:ph type="dt" sz="half" idx="10"/>
          </p:nvPr>
        </p:nvSpPr>
        <p:spPr/>
        <p:txBody>
          <a:bodyPr/>
          <a:lstStyle/>
          <a:p>
            <a:pPr>
              <a:defRPr/>
            </a:pPr>
            <a:r>
              <a:rPr lang="en-US" altLang="ja-JP"/>
              <a:t>2024/2/8</a:t>
            </a:r>
            <a:endParaRPr lang="en-US" altLang="ja-JP" dirty="0"/>
          </a:p>
        </p:txBody>
      </p:sp>
      <p:sp>
        <p:nvSpPr>
          <p:cNvPr id="5" name="スライド番号プレースホルダー 4">
            <a:extLst>
              <a:ext uri="{FF2B5EF4-FFF2-40B4-BE49-F238E27FC236}">
                <a16:creationId xmlns:a16="http://schemas.microsoft.com/office/drawing/2014/main" id="{691F05E5-DF79-6E5F-DD50-CD43F184B652}"/>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dirty="0"/>
          </a:p>
        </p:txBody>
      </p:sp>
      <p:sp>
        <p:nvSpPr>
          <p:cNvPr id="6" name="テキスト ボックス 5">
            <a:extLst>
              <a:ext uri="{FF2B5EF4-FFF2-40B4-BE49-F238E27FC236}">
                <a16:creationId xmlns:a16="http://schemas.microsoft.com/office/drawing/2014/main" id="{4C178920-C268-8875-F6CD-96F219CADE89}"/>
              </a:ext>
            </a:extLst>
          </p:cNvPr>
          <p:cNvSpPr txBox="1"/>
          <p:nvPr/>
        </p:nvSpPr>
        <p:spPr>
          <a:xfrm>
            <a:off x="1027471" y="4660186"/>
            <a:ext cx="1239442" cy="338554"/>
          </a:xfrm>
          <a:prstGeom prst="rect">
            <a:avLst/>
          </a:prstGeom>
          <a:noFill/>
        </p:spPr>
        <p:txBody>
          <a:bodyPr wrap="none" rtlCol="0">
            <a:spAutoFit/>
          </a:bodyPr>
          <a:lstStyle/>
          <a:p>
            <a:r>
              <a:rPr kumimoji="1" lang="ja-JP" altLang="en-US" sz="1600"/>
              <a:t>ソースコード</a:t>
            </a:r>
          </a:p>
        </p:txBody>
      </p:sp>
      <p:grpSp>
        <p:nvGrpSpPr>
          <p:cNvPr id="7" name="グループ化 6">
            <a:extLst>
              <a:ext uri="{FF2B5EF4-FFF2-40B4-BE49-F238E27FC236}">
                <a16:creationId xmlns:a16="http://schemas.microsoft.com/office/drawing/2014/main" id="{A7964250-B255-2529-B8AB-C0D696EEB0CD}"/>
              </a:ext>
            </a:extLst>
          </p:cNvPr>
          <p:cNvGrpSpPr/>
          <p:nvPr/>
        </p:nvGrpSpPr>
        <p:grpSpPr>
          <a:xfrm>
            <a:off x="4652687" y="4991971"/>
            <a:ext cx="646170" cy="834033"/>
            <a:chOff x="1753522" y="3233056"/>
            <a:chExt cx="804621" cy="938667"/>
          </a:xfrm>
          <a:solidFill>
            <a:schemeClr val="accent1"/>
          </a:solidFill>
        </p:grpSpPr>
        <p:sp>
          <p:nvSpPr>
            <p:cNvPr id="8" name="メモ 13">
              <a:extLst>
                <a:ext uri="{FF2B5EF4-FFF2-40B4-BE49-F238E27FC236}">
                  <a16:creationId xmlns:a16="http://schemas.microsoft.com/office/drawing/2014/main" id="{E93CF5AD-6ADB-33FB-682B-6579AFA1B666}"/>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9" name="直線コネクタ 8">
              <a:extLst>
                <a:ext uri="{FF2B5EF4-FFF2-40B4-BE49-F238E27FC236}">
                  <a16:creationId xmlns:a16="http://schemas.microsoft.com/office/drawing/2014/main" id="{7FE4566D-0BC0-2045-204D-E29186580C16}"/>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 name="直線コネクタ 9">
              <a:extLst>
                <a:ext uri="{FF2B5EF4-FFF2-40B4-BE49-F238E27FC236}">
                  <a16:creationId xmlns:a16="http://schemas.microsoft.com/office/drawing/2014/main" id="{F4FA8EE2-9F8A-5457-0429-975D3688F73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 name="直線コネクタ 10">
              <a:extLst>
                <a:ext uri="{FF2B5EF4-FFF2-40B4-BE49-F238E27FC236}">
                  <a16:creationId xmlns:a16="http://schemas.microsoft.com/office/drawing/2014/main" id="{55B85F30-0329-FBF7-65B5-2CD1BE776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 name="直線コネクタ 11">
              <a:extLst>
                <a:ext uri="{FF2B5EF4-FFF2-40B4-BE49-F238E27FC236}">
                  <a16:creationId xmlns:a16="http://schemas.microsoft.com/office/drawing/2014/main" id="{18F2779A-2EDA-07C9-2B2B-5BF5F3808A9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3" name="直線コネクタ 12">
              <a:extLst>
                <a:ext uri="{FF2B5EF4-FFF2-40B4-BE49-F238E27FC236}">
                  <a16:creationId xmlns:a16="http://schemas.microsoft.com/office/drawing/2014/main" id="{AB0231DF-5C92-ABB9-266A-9F5AA763AC66}"/>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4" name="テキスト ボックス 13">
            <a:extLst>
              <a:ext uri="{FF2B5EF4-FFF2-40B4-BE49-F238E27FC236}">
                <a16:creationId xmlns:a16="http://schemas.microsoft.com/office/drawing/2014/main" id="{1B70FB84-C77D-CDAD-EA77-9E9294117C2B}"/>
              </a:ext>
            </a:extLst>
          </p:cNvPr>
          <p:cNvSpPr txBox="1"/>
          <p:nvPr/>
        </p:nvSpPr>
        <p:spPr>
          <a:xfrm>
            <a:off x="4134365" y="5860121"/>
            <a:ext cx="1701107" cy="338554"/>
          </a:xfrm>
          <a:prstGeom prst="rect">
            <a:avLst/>
          </a:prstGeom>
          <a:noFill/>
        </p:spPr>
        <p:txBody>
          <a:bodyPr wrap="none" rtlCol="0">
            <a:spAutoFit/>
          </a:bodyPr>
          <a:lstStyle/>
          <a:p>
            <a:r>
              <a:rPr kumimoji="1" lang="ja-JP" altLang="en-US" sz="1600"/>
              <a:t>依存関係ファイル</a:t>
            </a:r>
          </a:p>
        </p:txBody>
      </p:sp>
      <p:cxnSp>
        <p:nvCxnSpPr>
          <p:cNvPr id="15" name="カギ線コネクタ 14">
            <a:extLst>
              <a:ext uri="{FF2B5EF4-FFF2-40B4-BE49-F238E27FC236}">
                <a16:creationId xmlns:a16="http://schemas.microsoft.com/office/drawing/2014/main" id="{28525A86-2B10-09BA-8D6D-A8D8903343FB}"/>
              </a:ext>
            </a:extLst>
          </p:cNvPr>
          <p:cNvCxnSpPr>
            <a:cxnSpLocks/>
            <a:stCxn id="32" idx="3"/>
            <a:endCxn id="51" idx="1"/>
          </p:cNvCxnSpPr>
          <p:nvPr/>
        </p:nvCxnSpPr>
        <p:spPr>
          <a:xfrm>
            <a:off x="4286772" y="4171194"/>
            <a:ext cx="1378001" cy="2961"/>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6" name="カギ線コネクタ 15">
            <a:extLst>
              <a:ext uri="{FF2B5EF4-FFF2-40B4-BE49-F238E27FC236}">
                <a16:creationId xmlns:a16="http://schemas.microsoft.com/office/drawing/2014/main" id="{C87FEC8A-1C67-5B48-C123-86BA743E773E}"/>
              </a:ext>
            </a:extLst>
          </p:cNvPr>
          <p:cNvCxnSpPr>
            <a:cxnSpLocks/>
            <a:stCxn id="51" idx="3"/>
            <a:endCxn id="8" idx="3"/>
          </p:cNvCxnSpPr>
          <p:nvPr/>
        </p:nvCxnSpPr>
        <p:spPr>
          <a:xfrm flipH="1">
            <a:off x="5298857" y="4174155"/>
            <a:ext cx="1012086" cy="1234833"/>
          </a:xfrm>
          <a:prstGeom prst="bentConnector3">
            <a:avLst>
              <a:gd name="adj1" fmla="val -22587"/>
            </a:avLst>
          </a:prstGeom>
          <a:ln>
            <a:tailEnd type="triangle"/>
          </a:ln>
        </p:spPr>
        <p:style>
          <a:lnRef idx="1">
            <a:schemeClr val="dk1"/>
          </a:lnRef>
          <a:fillRef idx="0">
            <a:schemeClr val="dk1"/>
          </a:fillRef>
          <a:effectRef idx="0">
            <a:schemeClr val="dk1"/>
          </a:effectRef>
          <a:fontRef idx="minor">
            <a:schemeClr val="tx1"/>
          </a:fontRef>
        </p:style>
      </p:cxnSp>
      <p:cxnSp>
        <p:nvCxnSpPr>
          <p:cNvPr id="17" name="カギ線コネクタ 16">
            <a:extLst>
              <a:ext uri="{FF2B5EF4-FFF2-40B4-BE49-F238E27FC236}">
                <a16:creationId xmlns:a16="http://schemas.microsoft.com/office/drawing/2014/main" id="{872989C4-4F1A-838F-E1CE-2FD56B9A8A66}"/>
              </a:ext>
            </a:extLst>
          </p:cNvPr>
          <p:cNvCxnSpPr>
            <a:cxnSpLocks/>
            <a:stCxn id="8" idx="1"/>
            <a:endCxn id="38" idx="1"/>
          </p:cNvCxnSpPr>
          <p:nvPr/>
        </p:nvCxnSpPr>
        <p:spPr>
          <a:xfrm rot="10800000">
            <a:off x="3545117" y="4103282"/>
            <a:ext cx="1107570" cy="1305706"/>
          </a:xfrm>
          <a:prstGeom prst="bentConnector3">
            <a:avLst>
              <a:gd name="adj1" fmla="val 120640"/>
            </a:avLst>
          </a:prstGeom>
          <a:ln>
            <a:tailEnd type="triangle"/>
          </a:ln>
        </p:spPr>
        <p:style>
          <a:lnRef idx="1">
            <a:schemeClr val="dk1"/>
          </a:lnRef>
          <a:fillRef idx="0">
            <a:schemeClr val="dk1"/>
          </a:fillRef>
          <a:effectRef idx="0">
            <a:schemeClr val="dk1"/>
          </a:effectRef>
          <a:fontRef idx="minor">
            <a:schemeClr val="tx1"/>
          </a:fontRef>
        </p:style>
      </p:cxnSp>
      <p:grpSp>
        <p:nvGrpSpPr>
          <p:cNvPr id="18" name="グループ化 17">
            <a:extLst>
              <a:ext uri="{FF2B5EF4-FFF2-40B4-BE49-F238E27FC236}">
                <a16:creationId xmlns:a16="http://schemas.microsoft.com/office/drawing/2014/main" id="{F9CD8484-354D-5F96-1CBE-5693AE6A4C3C}"/>
              </a:ext>
            </a:extLst>
          </p:cNvPr>
          <p:cNvGrpSpPr/>
          <p:nvPr/>
        </p:nvGrpSpPr>
        <p:grpSpPr>
          <a:xfrm>
            <a:off x="623311" y="3525478"/>
            <a:ext cx="1643602" cy="1159566"/>
            <a:chOff x="375243" y="2272428"/>
            <a:chExt cx="1643602" cy="1159566"/>
          </a:xfrm>
        </p:grpSpPr>
        <p:grpSp>
          <p:nvGrpSpPr>
            <p:cNvPr id="19" name="グループ化 18">
              <a:extLst>
                <a:ext uri="{FF2B5EF4-FFF2-40B4-BE49-F238E27FC236}">
                  <a16:creationId xmlns:a16="http://schemas.microsoft.com/office/drawing/2014/main" id="{58792252-64C0-8792-9B01-98CBED736BBF}"/>
                </a:ext>
              </a:extLst>
            </p:cNvPr>
            <p:cNvGrpSpPr/>
            <p:nvPr/>
          </p:nvGrpSpPr>
          <p:grpSpPr>
            <a:xfrm>
              <a:off x="1372675" y="2430209"/>
              <a:ext cx="646170" cy="834033"/>
              <a:chOff x="1753522" y="3233056"/>
              <a:chExt cx="804621" cy="938667"/>
            </a:xfrm>
            <a:solidFill>
              <a:schemeClr val="accent1"/>
            </a:solidFill>
          </p:grpSpPr>
          <p:sp>
            <p:nvSpPr>
              <p:cNvPr id="21" name="メモ 13">
                <a:extLst>
                  <a:ext uri="{FF2B5EF4-FFF2-40B4-BE49-F238E27FC236}">
                    <a16:creationId xmlns:a16="http://schemas.microsoft.com/office/drawing/2014/main" id="{0F0939BE-A9C3-B9C6-0905-360600C866EF}"/>
                  </a:ext>
                </a:extLst>
              </p:cNvPr>
              <p:cNvSpPr/>
              <p:nvPr/>
            </p:nvSpPr>
            <p:spPr>
              <a:xfrm>
                <a:off x="1753522" y="3233056"/>
                <a:ext cx="804621" cy="938667"/>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9BFE6E0F-9A1E-1A34-59F0-A8D2BB2BB38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BB1F8461-9242-46D8-4EFC-8F7DECB9884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DAD0F28F-56D1-F9A7-0A78-B7C7119FCD5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5C81A1B1-C372-9071-E730-267ECA70597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3A3B888F-D404-FF5F-2CF4-6C247A0017B5}"/>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20" name="グラフィックス 19" descr="ユーザー 単色塗りつぶし">
              <a:extLst>
                <a:ext uri="{FF2B5EF4-FFF2-40B4-BE49-F238E27FC236}">
                  <a16:creationId xmlns:a16="http://schemas.microsoft.com/office/drawing/2014/main" id="{8485965C-5B11-EB21-3FE7-02F3D35645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5243" y="2272428"/>
              <a:ext cx="1065842" cy="1159566"/>
            </a:xfrm>
            <a:prstGeom prst="rect">
              <a:avLst/>
            </a:prstGeom>
          </p:spPr>
        </p:pic>
      </p:grpSp>
      <p:sp>
        <p:nvSpPr>
          <p:cNvPr id="27" name="テキスト ボックス 26">
            <a:extLst>
              <a:ext uri="{FF2B5EF4-FFF2-40B4-BE49-F238E27FC236}">
                <a16:creationId xmlns:a16="http://schemas.microsoft.com/office/drawing/2014/main" id="{C93D0FE8-3B61-7035-3A83-D14105FA11A6}"/>
              </a:ext>
            </a:extLst>
          </p:cNvPr>
          <p:cNvSpPr txBox="1"/>
          <p:nvPr/>
        </p:nvSpPr>
        <p:spPr>
          <a:xfrm>
            <a:off x="2207183" y="3172095"/>
            <a:ext cx="1591495" cy="830997"/>
          </a:xfrm>
          <a:prstGeom prst="rect">
            <a:avLst/>
          </a:prstGeom>
          <a:noFill/>
        </p:spPr>
        <p:txBody>
          <a:bodyPr wrap="square" rtlCol="0">
            <a:spAutoFit/>
          </a:bodyPr>
          <a:lstStyle/>
          <a:p>
            <a:r>
              <a:rPr kumimoji="1" lang="en-US" altLang="ja-JP" sz="1600" dirty="0">
                <a:latin typeface="MS PGothic" panose="020B0600070205080204" pitchFamily="34" charset="-128"/>
                <a:ea typeface="MS PGothic" panose="020B0600070205080204" pitchFamily="34" charset="-128"/>
              </a:rPr>
              <a:t>STEP1:</a:t>
            </a:r>
          </a:p>
          <a:p>
            <a:r>
              <a:rPr kumimoji="1" lang="ja-JP" altLang="en-US" sz="1600">
                <a:latin typeface="MS PGothic" panose="020B0600070205080204" pitchFamily="34" charset="-128"/>
                <a:ea typeface="MS PGothic" panose="020B0600070205080204" pitchFamily="34" charset="-128"/>
              </a:rPr>
              <a:t>変更に関連する</a:t>
            </a:r>
            <a:endParaRPr kumimoji="1" lang="en-US" altLang="ja-JP" sz="1600" dirty="0">
              <a:latin typeface="MS PGothic" panose="020B0600070205080204" pitchFamily="34" charset="-128"/>
              <a:ea typeface="MS PGothic" panose="020B0600070205080204" pitchFamily="34" charset="-128"/>
            </a:endParaRPr>
          </a:p>
          <a:p>
            <a:r>
              <a:rPr kumimoji="1" lang="ja-JP" altLang="en-US" sz="1600">
                <a:latin typeface="MS PGothic" panose="020B0600070205080204" pitchFamily="34" charset="-128"/>
                <a:ea typeface="MS PGothic" panose="020B0600070205080204" pitchFamily="34" charset="-128"/>
              </a:rPr>
              <a:t>テストの選択</a:t>
            </a:r>
          </a:p>
        </p:txBody>
      </p:sp>
      <p:grpSp>
        <p:nvGrpSpPr>
          <p:cNvPr id="28" name="グループ化 27">
            <a:extLst>
              <a:ext uri="{FF2B5EF4-FFF2-40B4-BE49-F238E27FC236}">
                <a16:creationId xmlns:a16="http://schemas.microsoft.com/office/drawing/2014/main" id="{21B8E3FF-3AD6-C570-9FAE-FE6967F66077}"/>
              </a:ext>
            </a:extLst>
          </p:cNvPr>
          <p:cNvGrpSpPr/>
          <p:nvPr/>
        </p:nvGrpSpPr>
        <p:grpSpPr>
          <a:xfrm>
            <a:off x="3545117" y="3717382"/>
            <a:ext cx="741655" cy="839711"/>
            <a:chOff x="3240951" y="4824032"/>
            <a:chExt cx="918773" cy="1021262"/>
          </a:xfrm>
          <a:solidFill>
            <a:schemeClr val="bg1"/>
          </a:solidFill>
        </p:grpSpPr>
        <p:grpSp>
          <p:nvGrpSpPr>
            <p:cNvPr id="29" name="グループ化 28">
              <a:extLst>
                <a:ext uri="{FF2B5EF4-FFF2-40B4-BE49-F238E27FC236}">
                  <a16:creationId xmlns:a16="http://schemas.microsoft.com/office/drawing/2014/main" id="{9F9946CF-DA9C-2909-6596-6F4E8972B384}"/>
                </a:ext>
              </a:extLst>
            </p:cNvPr>
            <p:cNvGrpSpPr/>
            <p:nvPr/>
          </p:nvGrpSpPr>
          <p:grpSpPr>
            <a:xfrm>
              <a:off x="3277304" y="4952622"/>
              <a:ext cx="613792" cy="576000"/>
              <a:chOff x="1861200" y="3420000"/>
              <a:chExt cx="613792" cy="576000"/>
            </a:xfrm>
            <a:grpFill/>
          </p:grpSpPr>
          <p:cxnSp>
            <p:nvCxnSpPr>
              <p:cNvPr id="44" name="直線コネクタ 43">
                <a:extLst>
                  <a:ext uri="{FF2B5EF4-FFF2-40B4-BE49-F238E27FC236}">
                    <a16:creationId xmlns:a16="http://schemas.microsoft.com/office/drawing/2014/main" id="{3B39D575-E611-2528-5301-38E4A3F3050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0A87E850-49C5-4363-45CE-FEB0A4A5188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E3D739B8-257A-4392-590D-2789A60C212F}"/>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7" name="直線コネクタ 46">
                <a:extLst>
                  <a:ext uri="{FF2B5EF4-FFF2-40B4-BE49-F238E27FC236}">
                    <a16:creationId xmlns:a16="http://schemas.microsoft.com/office/drawing/2014/main" id="{B95604A9-61F7-B160-C8E9-EFBA988F9F3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8" name="直線コネクタ 47">
                <a:extLst>
                  <a:ext uri="{FF2B5EF4-FFF2-40B4-BE49-F238E27FC236}">
                    <a16:creationId xmlns:a16="http://schemas.microsoft.com/office/drawing/2014/main" id="{43C1FE9E-66F3-18EA-A0C3-4ACA36FB9E2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30" name="グループ化 29">
              <a:extLst>
                <a:ext uri="{FF2B5EF4-FFF2-40B4-BE49-F238E27FC236}">
                  <a16:creationId xmlns:a16="http://schemas.microsoft.com/office/drawing/2014/main" id="{8CFAB1D7-EA63-0AEA-9CBB-7E7B8737993F}"/>
                </a:ext>
              </a:extLst>
            </p:cNvPr>
            <p:cNvGrpSpPr/>
            <p:nvPr/>
          </p:nvGrpSpPr>
          <p:grpSpPr>
            <a:xfrm>
              <a:off x="3240951" y="4824032"/>
              <a:ext cx="804621" cy="938667"/>
              <a:chOff x="1753522" y="3233056"/>
              <a:chExt cx="804621" cy="938667"/>
            </a:xfrm>
            <a:grpFill/>
          </p:grpSpPr>
          <p:sp>
            <p:nvSpPr>
              <p:cNvPr id="38" name="メモ 43">
                <a:extLst>
                  <a:ext uri="{FF2B5EF4-FFF2-40B4-BE49-F238E27FC236}">
                    <a16:creationId xmlns:a16="http://schemas.microsoft.com/office/drawing/2014/main" id="{39E6F747-6A29-6D1F-3F83-DC45C0D061E5}"/>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39" name="直線コネクタ 38">
                <a:extLst>
                  <a:ext uri="{FF2B5EF4-FFF2-40B4-BE49-F238E27FC236}">
                    <a16:creationId xmlns:a16="http://schemas.microsoft.com/office/drawing/2014/main" id="{FF8CFBCB-D90C-C767-C9E0-4FF0E20C22F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DB492416-DF39-F2CE-371B-1B5AC337DD8A}"/>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DF1114E6-A1CC-09DD-38B7-9E80C072DF2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2" name="直線コネクタ 41">
                <a:extLst>
                  <a:ext uri="{FF2B5EF4-FFF2-40B4-BE49-F238E27FC236}">
                    <a16:creationId xmlns:a16="http://schemas.microsoft.com/office/drawing/2014/main" id="{7565E433-A6AD-67D9-28E7-424C6E23274E}"/>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BD167193-71B7-05CF-69F3-85E198E2708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31" name="グループ化 30">
              <a:extLst>
                <a:ext uri="{FF2B5EF4-FFF2-40B4-BE49-F238E27FC236}">
                  <a16:creationId xmlns:a16="http://schemas.microsoft.com/office/drawing/2014/main" id="{EC00E79E-39E7-B9BD-1807-5109BD5D3F00}"/>
                </a:ext>
              </a:extLst>
            </p:cNvPr>
            <p:cNvGrpSpPr/>
            <p:nvPr/>
          </p:nvGrpSpPr>
          <p:grpSpPr>
            <a:xfrm>
              <a:off x="3355103" y="4906627"/>
              <a:ext cx="804621" cy="938667"/>
              <a:chOff x="1753522" y="3233056"/>
              <a:chExt cx="804621" cy="938667"/>
            </a:xfrm>
            <a:grpFill/>
          </p:grpSpPr>
          <p:sp>
            <p:nvSpPr>
              <p:cNvPr id="32" name="メモ 37">
                <a:extLst>
                  <a:ext uri="{FF2B5EF4-FFF2-40B4-BE49-F238E27FC236}">
                    <a16:creationId xmlns:a16="http://schemas.microsoft.com/office/drawing/2014/main" id="{78F0A9AC-7A7F-1C3E-539D-8B2636C9303E}"/>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33" name="直線コネクタ 32">
                <a:extLst>
                  <a:ext uri="{FF2B5EF4-FFF2-40B4-BE49-F238E27FC236}">
                    <a16:creationId xmlns:a16="http://schemas.microsoft.com/office/drawing/2014/main" id="{FA4FCD9E-B3D6-042B-27F0-8540488A67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4" name="直線コネクタ 33">
                <a:extLst>
                  <a:ext uri="{FF2B5EF4-FFF2-40B4-BE49-F238E27FC236}">
                    <a16:creationId xmlns:a16="http://schemas.microsoft.com/office/drawing/2014/main" id="{5A9E7A41-1088-3A97-3188-AEF54BBCD223}"/>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398FA6C6-6C9F-8DE4-74C8-80CFB9A9DF1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D10543F4-124E-8FDE-1998-CB02818853C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AD7C9CFB-A710-4BEF-C893-BAF698DAA560}"/>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49" name="テキスト ボックス 48">
            <a:extLst>
              <a:ext uri="{FF2B5EF4-FFF2-40B4-BE49-F238E27FC236}">
                <a16:creationId xmlns:a16="http://schemas.microsoft.com/office/drawing/2014/main" id="{726CAC1D-752C-79D9-47DC-D38BCF663147}"/>
              </a:ext>
            </a:extLst>
          </p:cNvPr>
          <p:cNvSpPr txBox="1"/>
          <p:nvPr/>
        </p:nvSpPr>
        <p:spPr>
          <a:xfrm>
            <a:off x="3347008" y="4586858"/>
            <a:ext cx="1443024" cy="338554"/>
          </a:xfrm>
          <a:prstGeom prst="rect">
            <a:avLst/>
          </a:prstGeom>
          <a:noFill/>
        </p:spPr>
        <p:txBody>
          <a:bodyPr wrap="none" rtlCol="0">
            <a:spAutoFit/>
          </a:bodyPr>
          <a:lstStyle/>
          <a:p>
            <a:r>
              <a:rPr kumimoji="1" lang="ja-JP" altLang="en-US" sz="1600"/>
              <a:t>選択したテスト</a:t>
            </a:r>
          </a:p>
        </p:txBody>
      </p:sp>
      <p:grpSp>
        <p:nvGrpSpPr>
          <p:cNvPr id="50" name="グループ化 49">
            <a:extLst>
              <a:ext uri="{FF2B5EF4-FFF2-40B4-BE49-F238E27FC236}">
                <a16:creationId xmlns:a16="http://schemas.microsoft.com/office/drawing/2014/main" id="{B02B64D6-6406-B753-1448-7C45512C8A94}"/>
              </a:ext>
            </a:extLst>
          </p:cNvPr>
          <p:cNvGrpSpPr/>
          <p:nvPr/>
        </p:nvGrpSpPr>
        <p:grpSpPr>
          <a:xfrm>
            <a:off x="5664773" y="3757138"/>
            <a:ext cx="646170" cy="834033"/>
            <a:chOff x="5319445" y="2453066"/>
            <a:chExt cx="646170" cy="834033"/>
          </a:xfrm>
        </p:grpSpPr>
        <p:sp>
          <p:nvSpPr>
            <p:cNvPr id="51" name="メモ 13">
              <a:extLst>
                <a:ext uri="{FF2B5EF4-FFF2-40B4-BE49-F238E27FC236}">
                  <a16:creationId xmlns:a16="http://schemas.microsoft.com/office/drawing/2014/main" id="{3C9B7DA9-41D1-EC71-263F-B2842609A68E}"/>
                </a:ext>
              </a:extLst>
            </p:cNvPr>
            <p:cNvSpPr/>
            <p:nvPr/>
          </p:nvSpPr>
          <p:spPr>
            <a:xfrm>
              <a:off x="5319445" y="2453066"/>
              <a:ext cx="646170" cy="834033"/>
            </a:xfrm>
            <a:prstGeom prst="foldedCorner">
              <a:avLst/>
            </a:prstGeom>
            <a:solidFill>
              <a:schemeClr val="accent5"/>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52" name="直線コネクタ 51">
              <a:extLst>
                <a:ext uri="{FF2B5EF4-FFF2-40B4-BE49-F238E27FC236}">
                  <a16:creationId xmlns:a16="http://schemas.microsoft.com/office/drawing/2014/main" id="{6B0AE0D5-DCD6-C04B-73DB-AAF0280B1393}"/>
                </a:ext>
              </a:extLst>
            </p:cNvPr>
            <p:cNvCxnSpPr>
              <a:cxnSpLocks/>
            </p:cNvCxnSpPr>
            <p:nvPr/>
          </p:nvCxnSpPr>
          <p:spPr>
            <a:xfrm>
              <a:off x="5407321" y="2619171"/>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53" name="直線コネクタ 52">
              <a:extLst>
                <a:ext uri="{FF2B5EF4-FFF2-40B4-BE49-F238E27FC236}">
                  <a16:creationId xmlns:a16="http://schemas.microsoft.com/office/drawing/2014/main" id="{89FDA8C6-62F0-E303-1771-09DD0C42F6FC}"/>
                </a:ext>
              </a:extLst>
            </p:cNvPr>
            <p:cNvCxnSpPr>
              <a:cxnSpLocks/>
            </p:cNvCxnSpPr>
            <p:nvPr/>
          </p:nvCxnSpPr>
          <p:spPr>
            <a:xfrm>
              <a:off x="5407320" y="2747119"/>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54" name="直線コネクタ 53">
              <a:extLst>
                <a:ext uri="{FF2B5EF4-FFF2-40B4-BE49-F238E27FC236}">
                  <a16:creationId xmlns:a16="http://schemas.microsoft.com/office/drawing/2014/main" id="{A5C62B75-0210-3EFA-5847-B5EE046D07F0}"/>
                </a:ext>
              </a:extLst>
            </p:cNvPr>
            <p:cNvCxnSpPr>
              <a:cxnSpLocks/>
            </p:cNvCxnSpPr>
            <p:nvPr/>
          </p:nvCxnSpPr>
          <p:spPr>
            <a:xfrm>
              <a:off x="5405918" y="2875068"/>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BADD046A-2F98-7D3C-7503-7297550A37BE}"/>
                </a:ext>
              </a:extLst>
            </p:cNvPr>
            <p:cNvCxnSpPr>
              <a:cxnSpLocks/>
            </p:cNvCxnSpPr>
            <p:nvPr/>
          </p:nvCxnSpPr>
          <p:spPr>
            <a:xfrm>
              <a:off x="5407319" y="3003016"/>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CC9F2E7C-D810-C775-32D2-D82CBBAF7A21}"/>
                </a:ext>
              </a:extLst>
            </p:cNvPr>
            <p:cNvCxnSpPr>
              <a:cxnSpLocks/>
            </p:cNvCxnSpPr>
            <p:nvPr/>
          </p:nvCxnSpPr>
          <p:spPr>
            <a:xfrm>
              <a:off x="5407319" y="3130964"/>
              <a:ext cx="491518" cy="0"/>
            </a:xfrm>
            <a:prstGeom prst="line">
              <a:avLst/>
            </a:prstGeom>
            <a:solidFill>
              <a:schemeClr val="accent1"/>
            </a:solidFill>
            <a:ln>
              <a:solidFill>
                <a:schemeClr val="tx2"/>
              </a:solidFill>
            </a:ln>
          </p:spPr>
          <p:style>
            <a:lnRef idx="1">
              <a:schemeClr val="dk1"/>
            </a:lnRef>
            <a:fillRef idx="0">
              <a:schemeClr val="dk1"/>
            </a:fillRef>
            <a:effectRef idx="0">
              <a:schemeClr val="dk1"/>
            </a:effectRef>
            <a:fontRef idx="minor">
              <a:schemeClr val="tx1"/>
            </a:fontRef>
          </p:style>
        </p:cxnSp>
      </p:grpSp>
      <p:sp>
        <p:nvSpPr>
          <p:cNvPr id="57" name="テキスト ボックス 56">
            <a:extLst>
              <a:ext uri="{FF2B5EF4-FFF2-40B4-BE49-F238E27FC236}">
                <a16:creationId xmlns:a16="http://schemas.microsoft.com/office/drawing/2014/main" id="{43961C0C-738A-1174-3DDE-9EC122DD5023}"/>
              </a:ext>
            </a:extLst>
          </p:cNvPr>
          <p:cNvSpPr txBox="1"/>
          <p:nvPr/>
        </p:nvSpPr>
        <p:spPr>
          <a:xfrm>
            <a:off x="4376055" y="3260076"/>
            <a:ext cx="1096775" cy="584775"/>
          </a:xfrm>
          <a:prstGeom prst="rect">
            <a:avLst/>
          </a:prstGeom>
          <a:noFill/>
        </p:spPr>
        <p:txBody>
          <a:bodyPr wrap="none" rtlCol="0">
            <a:spAutoFit/>
          </a:bodyPr>
          <a:lstStyle/>
          <a:p>
            <a:r>
              <a:rPr kumimoji="1" lang="en-US" altLang="ja-JP" sz="1600" dirty="0">
                <a:latin typeface="MS PGothic" panose="020B0600070205080204" pitchFamily="34" charset="-128"/>
                <a:ea typeface="MS PGothic" panose="020B0600070205080204" pitchFamily="34" charset="-128"/>
              </a:rPr>
              <a:t>STEP2:</a:t>
            </a:r>
          </a:p>
          <a:p>
            <a:r>
              <a:rPr kumimoji="1" lang="ja-JP" altLang="en-US" sz="1600">
                <a:latin typeface="MS PGothic" panose="020B0600070205080204" pitchFamily="34" charset="-128"/>
                <a:ea typeface="MS PGothic" panose="020B0600070205080204" pitchFamily="34" charset="-128"/>
              </a:rPr>
              <a:t>テスト実行</a:t>
            </a:r>
          </a:p>
        </p:txBody>
      </p:sp>
      <p:sp>
        <p:nvSpPr>
          <p:cNvPr id="58" name="テキスト ボックス 57">
            <a:extLst>
              <a:ext uri="{FF2B5EF4-FFF2-40B4-BE49-F238E27FC236}">
                <a16:creationId xmlns:a16="http://schemas.microsoft.com/office/drawing/2014/main" id="{6F245FC0-1747-DFC4-1B3D-A830D353A869}"/>
              </a:ext>
            </a:extLst>
          </p:cNvPr>
          <p:cNvSpPr txBox="1"/>
          <p:nvPr/>
        </p:nvSpPr>
        <p:spPr>
          <a:xfrm>
            <a:off x="5360748" y="4580566"/>
            <a:ext cx="1210588" cy="338554"/>
          </a:xfrm>
          <a:prstGeom prst="rect">
            <a:avLst/>
          </a:prstGeom>
          <a:noFill/>
        </p:spPr>
        <p:txBody>
          <a:bodyPr wrap="none" rtlCol="0">
            <a:spAutoFit/>
          </a:bodyPr>
          <a:lstStyle/>
          <a:p>
            <a:r>
              <a:rPr kumimoji="1" lang="ja-JP" altLang="en-US" sz="1600"/>
              <a:t>実行時情報</a:t>
            </a:r>
          </a:p>
        </p:txBody>
      </p:sp>
      <p:sp>
        <p:nvSpPr>
          <p:cNvPr id="59" name="テキスト ボックス 58">
            <a:extLst>
              <a:ext uri="{FF2B5EF4-FFF2-40B4-BE49-F238E27FC236}">
                <a16:creationId xmlns:a16="http://schemas.microsoft.com/office/drawing/2014/main" id="{C21A6ED5-8CED-32A7-7139-4C4749C6B265}"/>
              </a:ext>
            </a:extLst>
          </p:cNvPr>
          <p:cNvSpPr txBox="1"/>
          <p:nvPr/>
        </p:nvSpPr>
        <p:spPr>
          <a:xfrm>
            <a:off x="6680979" y="4221149"/>
            <a:ext cx="1387789" cy="830997"/>
          </a:xfrm>
          <a:prstGeom prst="rect">
            <a:avLst/>
          </a:prstGeom>
          <a:noFill/>
        </p:spPr>
        <p:txBody>
          <a:bodyPr wrap="square" rtlCol="0">
            <a:spAutoFit/>
          </a:bodyPr>
          <a:lstStyle/>
          <a:p>
            <a:r>
              <a:rPr kumimoji="1" lang="en-US" altLang="ja-JP" sz="1600" dirty="0"/>
              <a:t>STEP3:</a:t>
            </a:r>
          </a:p>
          <a:p>
            <a:r>
              <a:rPr lang="ja-JP" altLang="en-US" sz="1600"/>
              <a:t>依存関係の</a:t>
            </a:r>
            <a:endParaRPr lang="en-US" altLang="ja-JP" sz="1600" dirty="0"/>
          </a:p>
          <a:p>
            <a:r>
              <a:rPr lang="ja-JP" altLang="en-US" sz="1600"/>
              <a:t>構築</a:t>
            </a:r>
            <a:r>
              <a:rPr lang="en-US" altLang="ja-JP" sz="1600" dirty="0"/>
              <a:t>/</a:t>
            </a:r>
            <a:r>
              <a:rPr lang="ja-JP" altLang="en-US" sz="1600"/>
              <a:t>更新</a:t>
            </a:r>
            <a:endParaRPr kumimoji="1" lang="ja-JP" altLang="en-US" sz="1600"/>
          </a:p>
        </p:txBody>
      </p:sp>
      <p:cxnSp>
        <p:nvCxnSpPr>
          <p:cNvPr id="70" name="直線矢印コネクタ 69">
            <a:extLst>
              <a:ext uri="{FF2B5EF4-FFF2-40B4-BE49-F238E27FC236}">
                <a16:creationId xmlns:a16="http://schemas.microsoft.com/office/drawing/2014/main" id="{713EF20B-285B-FB2C-CF49-B0BB833FBC96}"/>
              </a:ext>
            </a:extLst>
          </p:cNvPr>
          <p:cNvCxnSpPr>
            <a:cxnSpLocks/>
            <a:stCxn id="21" idx="3"/>
            <a:endCxn id="38" idx="1"/>
          </p:cNvCxnSpPr>
          <p:nvPr/>
        </p:nvCxnSpPr>
        <p:spPr>
          <a:xfrm>
            <a:off x="2266913" y="4100276"/>
            <a:ext cx="1278204" cy="300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1" name="フッター プレースホルダー 6">
            <a:extLst>
              <a:ext uri="{FF2B5EF4-FFF2-40B4-BE49-F238E27FC236}">
                <a16:creationId xmlns:a16="http://schemas.microsoft.com/office/drawing/2014/main" id="{E78D7782-D3EF-E438-52CA-D253646D411B}"/>
              </a:ext>
            </a:extLst>
          </p:cNvPr>
          <p:cNvSpPr txBox="1">
            <a:spLocks/>
          </p:cNvSpPr>
          <p:nvPr/>
        </p:nvSpPr>
        <p:spPr bwMode="auto">
          <a:xfrm>
            <a:off x="1459147" y="6213220"/>
            <a:ext cx="6710023" cy="3677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ct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 altLang="ja-JP" sz="1050" dirty="0">
                <a:latin typeface="MS PGothic" panose="020B0600070205080204" pitchFamily="34" charset="-128"/>
                <a:ea typeface="MS PGothic" panose="020B0600070205080204" pitchFamily="34" charset="-128"/>
              </a:rPr>
              <a:t>[1]</a:t>
            </a:r>
            <a:r>
              <a:rPr lang="en" altLang="ja-JP" sz="1050" dirty="0" err="1">
                <a:latin typeface="MS PGothic" panose="020B0600070205080204" pitchFamily="34" charset="-128"/>
                <a:ea typeface="MS PGothic" panose="020B0600070205080204" pitchFamily="34" charset="-128"/>
              </a:rPr>
              <a:t>Gligoric</a:t>
            </a:r>
            <a:r>
              <a:rPr lang="en" altLang="ja-JP" sz="1050" dirty="0">
                <a:latin typeface="MS PGothic" panose="020B0600070205080204" pitchFamily="34" charset="-128"/>
                <a:ea typeface="MS PGothic" panose="020B0600070205080204" pitchFamily="34" charset="-128"/>
              </a:rPr>
              <a:t>, Milos, </a:t>
            </a:r>
            <a:r>
              <a:rPr lang="en" altLang="ja-JP" sz="1050" dirty="0" err="1">
                <a:latin typeface="MS PGothic" panose="020B0600070205080204" pitchFamily="34" charset="-128"/>
                <a:ea typeface="MS PGothic" panose="020B0600070205080204" pitchFamily="34" charset="-128"/>
              </a:rPr>
              <a:t>Lamyaa</a:t>
            </a:r>
            <a:r>
              <a:rPr lang="en" altLang="ja-JP" sz="1050" dirty="0">
                <a:latin typeface="MS PGothic" panose="020B0600070205080204" pitchFamily="34" charset="-128"/>
                <a:ea typeface="MS PGothic" panose="020B0600070205080204" pitchFamily="34" charset="-128"/>
              </a:rPr>
              <a:t> </a:t>
            </a:r>
            <a:r>
              <a:rPr lang="en" altLang="ja-JP" sz="1050" dirty="0" err="1">
                <a:latin typeface="MS PGothic" panose="020B0600070205080204" pitchFamily="34" charset="-128"/>
                <a:ea typeface="MS PGothic" panose="020B0600070205080204" pitchFamily="34" charset="-128"/>
              </a:rPr>
              <a:t>Eloussi</a:t>
            </a:r>
            <a:r>
              <a:rPr lang="en" altLang="ja-JP" sz="1050" dirty="0">
                <a:latin typeface="MS PGothic" panose="020B0600070205080204" pitchFamily="34" charset="-128"/>
                <a:ea typeface="MS PGothic" panose="020B0600070205080204" pitchFamily="34" charset="-128"/>
              </a:rPr>
              <a:t>, and Darko </a:t>
            </a:r>
            <a:r>
              <a:rPr lang="en" altLang="ja-JP" sz="1050" dirty="0" err="1">
                <a:latin typeface="MS PGothic" panose="020B0600070205080204" pitchFamily="34" charset="-128"/>
                <a:ea typeface="MS PGothic" panose="020B0600070205080204" pitchFamily="34" charset="-128"/>
              </a:rPr>
              <a:t>Marinov</a:t>
            </a:r>
            <a:r>
              <a:rPr lang="en" altLang="ja-JP" sz="1050" dirty="0">
                <a:latin typeface="MS PGothic" panose="020B0600070205080204" pitchFamily="34" charset="-128"/>
                <a:ea typeface="MS PGothic" panose="020B0600070205080204" pitchFamily="34" charset="-128"/>
              </a:rPr>
              <a:t>. "Practical regression test selection with dynamic file dependencies." Proceedings of the 2015 International Symposium on Software Testing and Analysis. 2015.</a:t>
            </a:r>
            <a:endParaRPr lang="en-US" altLang="ja-JP" sz="105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1052446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依存関係の収集（事前準備）</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4460044" y="2058812"/>
            <a:ext cx="646170" cy="834033"/>
            <a:chOff x="1753522" y="3233056"/>
            <a:chExt cx="804621" cy="938667"/>
          </a:xfrm>
          <a:solidFill>
            <a:schemeClr val="accent1"/>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4027750"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B</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0" name="テキスト ボックス 109">
            <a:extLst>
              <a:ext uri="{FF2B5EF4-FFF2-40B4-BE49-F238E27FC236}">
                <a16:creationId xmlns:a16="http://schemas.microsoft.com/office/drawing/2014/main" id="{6948BE6B-83A1-B696-D274-009C709B696C}"/>
              </a:ext>
            </a:extLst>
          </p:cNvPr>
          <p:cNvSpPr txBox="1"/>
          <p:nvPr/>
        </p:nvSpPr>
        <p:spPr>
          <a:xfrm>
            <a:off x="5576323" y="1576799"/>
            <a:ext cx="1572866" cy="338554"/>
          </a:xfrm>
          <a:prstGeom prst="rect">
            <a:avLst/>
          </a:prstGeom>
          <a:noFill/>
        </p:spPr>
        <p:txBody>
          <a:bodyPr wrap="none" rtlCol="0">
            <a:spAutoFit/>
          </a:bodyPr>
          <a:lstStyle/>
          <a:p>
            <a:r>
              <a:rPr kumimoji="1" lang="ja-JP" altLang="en-US" sz="1600" b="1" dirty="0"/>
              <a:t>ソースファイル</a:t>
            </a:r>
            <a:r>
              <a:rPr lang="en-US" altLang="ja-JP" sz="1600" b="1" dirty="0"/>
              <a:t>C</a:t>
            </a:r>
            <a:endParaRPr kumimoji="1" lang="ja-JP" altLang="en-US" sz="1600" b="1" dirty="0"/>
          </a:p>
        </p:txBody>
      </p:sp>
      <p:grpSp>
        <p:nvGrpSpPr>
          <p:cNvPr id="111" name="グループ化 110">
            <a:extLst>
              <a:ext uri="{FF2B5EF4-FFF2-40B4-BE49-F238E27FC236}">
                <a16:creationId xmlns:a16="http://schemas.microsoft.com/office/drawing/2014/main" id="{388F856A-F818-1C63-9543-67F2E7AFD570}"/>
              </a:ext>
            </a:extLst>
          </p:cNvPr>
          <p:cNvGrpSpPr/>
          <p:nvPr/>
        </p:nvGrpSpPr>
        <p:grpSpPr>
          <a:xfrm>
            <a:off x="7476621" y="2058812"/>
            <a:ext cx="646170" cy="834033"/>
            <a:chOff x="1753522" y="3233056"/>
            <a:chExt cx="804621" cy="938667"/>
          </a:xfrm>
          <a:solidFill>
            <a:schemeClr val="accent1"/>
          </a:solidFill>
        </p:grpSpPr>
        <p:sp>
          <p:nvSpPr>
            <p:cNvPr id="112" name="メモ 13">
              <a:extLst>
                <a:ext uri="{FF2B5EF4-FFF2-40B4-BE49-F238E27FC236}">
                  <a16:creationId xmlns:a16="http://schemas.microsoft.com/office/drawing/2014/main" id="{CB7D5F94-EF80-DFE0-224A-E01D2C4A00CA}"/>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13" name="直線コネクタ 112">
              <a:extLst>
                <a:ext uri="{FF2B5EF4-FFF2-40B4-BE49-F238E27FC236}">
                  <a16:creationId xmlns:a16="http://schemas.microsoft.com/office/drawing/2014/main" id="{AE46EB81-C972-CE56-8255-7548D64695D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4" name="直線コネクタ 113">
              <a:extLst>
                <a:ext uri="{FF2B5EF4-FFF2-40B4-BE49-F238E27FC236}">
                  <a16:creationId xmlns:a16="http://schemas.microsoft.com/office/drawing/2014/main" id="{3A9766B7-3D88-1BE8-CCBB-CBA373D2061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5" name="直線コネクタ 114">
              <a:extLst>
                <a:ext uri="{FF2B5EF4-FFF2-40B4-BE49-F238E27FC236}">
                  <a16:creationId xmlns:a16="http://schemas.microsoft.com/office/drawing/2014/main" id="{AB8861A3-3597-E427-2454-A03D9193D77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6" name="直線コネクタ 115">
              <a:extLst>
                <a:ext uri="{FF2B5EF4-FFF2-40B4-BE49-F238E27FC236}">
                  <a16:creationId xmlns:a16="http://schemas.microsoft.com/office/drawing/2014/main" id="{F3EF3344-83E5-0FB5-1952-CCA0963EA92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7" name="直線コネクタ 116">
              <a:extLst>
                <a:ext uri="{FF2B5EF4-FFF2-40B4-BE49-F238E27FC236}">
                  <a16:creationId xmlns:a16="http://schemas.microsoft.com/office/drawing/2014/main" id="{B360B7C0-ACE3-0F0A-4F1F-DC70F7A58B9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8" name="テキスト ボックス 117">
            <a:extLst>
              <a:ext uri="{FF2B5EF4-FFF2-40B4-BE49-F238E27FC236}">
                <a16:creationId xmlns:a16="http://schemas.microsoft.com/office/drawing/2014/main" id="{891799E7-9DCF-BDFD-C9E1-6231D98D6C7D}"/>
              </a:ext>
            </a:extLst>
          </p:cNvPr>
          <p:cNvSpPr txBox="1"/>
          <p:nvPr/>
        </p:nvSpPr>
        <p:spPr>
          <a:xfrm>
            <a:off x="7083585" y="1576799"/>
            <a:ext cx="1592103" cy="338554"/>
          </a:xfrm>
          <a:prstGeom prst="rect">
            <a:avLst/>
          </a:prstGeom>
          <a:noFill/>
        </p:spPr>
        <p:txBody>
          <a:bodyPr wrap="none" rtlCol="0">
            <a:spAutoFit/>
          </a:bodyPr>
          <a:lstStyle/>
          <a:p>
            <a:r>
              <a:rPr kumimoji="1" lang="ja-JP" altLang="en-US" sz="1600" b="1" dirty="0"/>
              <a:t>ソースファイル</a:t>
            </a:r>
            <a:r>
              <a:rPr kumimoji="1" lang="en-US" altLang="ja-JP" sz="1600" b="1" dirty="0"/>
              <a:t>D</a:t>
            </a:r>
            <a:endParaRPr kumimoji="1" lang="ja-JP" altLang="en-US" sz="1600" b="1" dirty="0"/>
          </a:p>
        </p:txBody>
      </p:sp>
      <p:grpSp>
        <p:nvGrpSpPr>
          <p:cNvPr id="119" name="グループ化 118">
            <a:extLst>
              <a:ext uri="{FF2B5EF4-FFF2-40B4-BE49-F238E27FC236}">
                <a16:creationId xmlns:a16="http://schemas.microsoft.com/office/drawing/2014/main" id="{D53AD491-0ABD-EDDC-700D-60AF502DA515}"/>
              </a:ext>
            </a:extLst>
          </p:cNvPr>
          <p:cNvGrpSpPr/>
          <p:nvPr/>
        </p:nvGrpSpPr>
        <p:grpSpPr>
          <a:xfrm>
            <a:off x="5968332" y="2058812"/>
            <a:ext cx="646170" cy="834033"/>
            <a:chOff x="1753522" y="3233056"/>
            <a:chExt cx="804621" cy="938667"/>
          </a:xfrm>
          <a:solidFill>
            <a:schemeClr val="accent1"/>
          </a:solidFill>
        </p:grpSpPr>
        <p:sp>
          <p:nvSpPr>
            <p:cNvPr id="120" name="メモ 13">
              <a:extLst>
                <a:ext uri="{FF2B5EF4-FFF2-40B4-BE49-F238E27FC236}">
                  <a16:creationId xmlns:a16="http://schemas.microsoft.com/office/drawing/2014/main" id="{0D991DF5-208F-BF0D-CE39-550AA210A7BE}"/>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21" name="直線コネクタ 120">
              <a:extLst>
                <a:ext uri="{FF2B5EF4-FFF2-40B4-BE49-F238E27FC236}">
                  <a16:creationId xmlns:a16="http://schemas.microsoft.com/office/drawing/2014/main" id="{D2B61983-2B0A-5196-59EF-A091C3B9B10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35BE4BE6-2CC4-3C33-B998-EC84034A70A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E7E6C606-6552-A297-F56E-28E315AFA9A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4" name="直線コネクタ 123">
              <a:extLst>
                <a:ext uri="{FF2B5EF4-FFF2-40B4-BE49-F238E27FC236}">
                  <a16:creationId xmlns:a16="http://schemas.microsoft.com/office/drawing/2014/main" id="{A0D98400-5881-EC33-8AA3-FD8EDF2A69E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5" name="直線コネクタ 124">
              <a:extLst>
                <a:ext uri="{FF2B5EF4-FFF2-40B4-BE49-F238E27FC236}">
                  <a16:creationId xmlns:a16="http://schemas.microsoft.com/office/drawing/2014/main" id="{3BA71230-8D63-EAD6-F178-8C1EBCD0B8B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26788" y="3036977"/>
            <a:ext cx="914400" cy="914400"/>
          </a:xfrm>
          <a:prstGeom prst="rect">
            <a:avLst/>
          </a:prstGeom>
        </p:spPr>
      </p:pic>
      <p:pic>
        <p:nvPicPr>
          <p:cNvPr id="135" name="グラフィックス 134" descr="チェックマークを付けたチェック ボックス 単色塗りつぶし">
            <a:extLst>
              <a:ext uri="{FF2B5EF4-FFF2-40B4-BE49-F238E27FC236}">
                <a16:creationId xmlns:a16="http://schemas.microsoft.com/office/drawing/2014/main" id="{9B596EE3-77D4-9992-2A42-0B8B3FAEBF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34217" y="3042790"/>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9" name="グラフィックス 158" descr="チェックマークを付けたチェック ボックス 単色塗りつぶし">
            <a:extLst>
              <a:ext uri="{FF2B5EF4-FFF2-40B4-BE49-F238E27FC236}">
                <a16:creationId xmlns:a16="http://schemas.microsoft.com/office/drawing/2014/main" id="{65912EDC-EEAF-069F-EAFF-947F721639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35076" y="4286071"/>
            <a:ext cx="914400" cy="914400"/>
          </a:xfrm>
          <a:prstGeom prst="rect">
            <a:avLst/>
          </a:prstGeom>
        </p:spPr>
      </p:pic>
      <p:pic>
        <p:nvPicPr>
          <p:cNvPr id="160" name="グラフィックス 159" descr="チェックマークを付けたチェック ボックス 単色塗りつぶし">
            <a:extLst>
              <a:ext uri="{FF2B5EF4-FFF2-40B4-BE49-F238E27FC236}">
                <a16:creationId xmlns:a16="http://schemas.microsoft.com/office/drawing/2014/main" id="{7D645288-504B-ED39-68D7-CB68F0559BC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63562" y="4291884"/>
            <a:ext cx="914400" cy="914400"/>
          </a:xfrm>
          <a:prstGeom prst="rect">
            <a:avLst/>
          </a:prstGeom>
        </p:spPr>
      </p:pic>
      <p:pic>
        <p:nvPicPr>
          <p:cNvPr id="161" name="グラフィックス 160" descr="チェックマークを付けたチェック ボックス 単色塗りつぶし">
            <a:extLst>
              <a:ext uri="{FF2B5EF4-FFF2-40B4-BE49-F238E27FC236}">
                <a16:creationId xmlns:a16="http://schemas.microsoft.com/office/drawing/2014/main" id="{E2EB4D9F-C1DB-30F7-F534-4962A8A5F29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48474" y="4291884"/>
            <a:ext cx="914400" cy="914400"/>
          </a:xfrm>
          <a:prstGeom prst="rect">
            <a:avLst/>
          </a:prstGeom>
        </p:spPr>
      </p:pic>
      <p:grpSp>
        <p:nvGrpSpPr>
          <p:cNvPr id="162" name="グループ化 161">
            <a:extLst>
              <a:ext uri="{FF2B5EF4-FFF2-40B4-BE49-F238E27FC236}">
                <a16:creationId xmlns:a16="http://schemas.microsoft.com/office/drawing/2014/main" id="{E956C200-B191-E9EC-EFDC-C98D4D4F415C}"/>
              </a:ext>
            </a:extLst>
          </p:cNvPr>
          <p:cNvGrpSpPr/>
          <p:nvPr/>
        </p:nvGrpSpPr>
        <p:grpSpPr>
          <a:xfrm>
            <a:off x="965796" y="5611421"/>
            <a:ext cx="741655" cy="839711"/>
            <a:chOff x="3240951" y="4824032"/>
            <a:chExt cx="918773" cy="1021262"/>
          </a:xfrm>
          <a:solidFill>
            <a:schemeClr val="bg1"/>
          </a:solidFill>
        </p:grpSpPr>
        <p:grpSp>
          <p:nvGrpSpPr>
            <p:cNvPr id="163" name="グループ化 162">
              <a:extLst>
                <a:ext uri="{FF2B5EF4-FFF2-40B4-BE49-F238E27FC236}">
                  <a16:creationId xmlns:a16="http://schemas.microsoft.com/office/drawing/2014/main" id="{916B2143-74D2-A3DD-3AC7-1CA79F513C43}"/>
                </a:ext>
              </a:extLst>
            </p:cNvPr>
            <p:cNvGrpSpPr/>
            <p:nvPr/>
          </p:nvGrpSpPr>
          <p:grpSpPr>
            <a:xfrm>
              <a:off x="3277304" y="4952622"/>
              <a:ext cx="613792" cy="576000"/>
              <a:chOff x="1861200" y="3420000"/>
              <a:chExt cx="613792" cy="576000"/>
            </a:xfrm>
            <a:grpFill/>
          </p:grpSpPr>
          <p:cxnSp>
            <p:nvCxnSpPr>
              <p:cNvPr id="178" name="直線コネクタ 177">
                <a:extLst>
                  <a:ext uri="{FF2B5EF4-FFF2-40B4-BE49-F238E27FC236}">
                    <a16:creationId xmlns:a16="http://schemas.microsoft.com/office/drawing/2014/main" id="{DABBFC48-8039-413E-A4C1-9A8A9B6B261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C9CA8D7D-6315-0E3F-AEE6-807FFDA2EDC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0" name="直線コネクタ 179">
                <a:extLst>
                  <a:ext uri="{FF2B5EF4-FFF2-40B4-BE49-F238E27FC236}">
                    <a16:creationId xmlns:a16="http://schemas.microsoft.com/office/drawing/2014/main" id="{4BBC031D-0F61-8966-27E0-0716C1C9136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1" name="直線コネクタ 180">
                <a:extLst>
                  <a:ext uri="{FF2B5EF4-FFF2-40B4-BE49-F238E27FC236}">
                    <a16:creationId xmlns:a16="http://schemas.microsoft.com/office/drawing/2014/main" id="{E8BB1BAD-4554-3C4A-CE6C-6A36FFD6978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2" name="直線コネクタ 181">
                <a:extLst>
                  <a:ext uri="{FF2B5EF4-FFF2-40B4-BE49-F238E27FC236}">
                    <a16:creationId xmlns:a16="http://schemas.microsoft.com/office/drawing/2014/main" id="{5AEB15EB-930B-CB04-8B43-926E9BCC4FC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DF7E2A05-E85F-98C8-A478-90899C25E318}"/>
                </a:ext>
              </a:extLst>
            </p:cNvPr>
            <p:cNvGrpSpPr/>
            <p:nvPr/>
          </p:nvGrpSpPr>
          <p:grpSpPr>
            <a:xfrm>
              <a:off x="3240951" y="4824032"/>
              <a:ext cx="804621" cy="938667"/>
              <a:chOff x="1753522" y="3233056"/>
              <a:chExt cx="804621" cy="938667"/>
            </a:xfrm>
            <a:grpFill/>
          </p:grpSpPr>
          <p:sp>
            <p:nvSpPr>
              <p:cNvPr id="172" name="メモ 43">
                <a:extLst>
                  <a:ext uri="{FF2B5EF4-FFF2-40B4-BE49-F238E27FC236}">
                    <a16:creationId xmlns:a16="http://schemas.microsoft.com/office/drawing/2014/main" id="{025CDF8E-185F-D900-B4F7-349497CD236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73" name="直線コネクタ 172">
                <a:extLst>
                  <a:ext uri="{FF2B5EF4-FFF2-40B4-BE49-F238E27FC236}">
                    <a16:creationId xmlns:a16="http://schemas.microsoft.com/office/drawing/2014/main" id="{8D415ABB-F16B-AB41-6722-75494918BCA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A5CE0A77-E6B5-E947-3FBA-7167D150D36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3F4831FA-87BF-3213-4015-AC8F32F05D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ABE3FD85-1FF6-074C-F44F-3DBFC5A7D12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99D33B01-EC1A-5352-4800-5AFE712BBA8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5" name="グループ化 164">
              <a:extLst>
                <a:ext uri="{FF2B5EF4-FFF2-40B4-BE49-F238E27FC236}">
                  <a16:creationId xmlns:a16="http://schemas.microsoft.com/office/drawing/2014/main" id="{DF884964-BB6C-1217-6C52-1717FB08EBC9}"/>
                </a:ext>
              </a:extLst>
            </p:cNvPr>
            <p:cNvGrpSpPr/>
            <p:nvPr/>
          </p:nvGrpSpPr>
          <p:grpSpPr>
            <a:xfrm>
              <a:off x="3355103" y="4906627"/>
              <a:ext cx="804621" cy="938667"/>
              <a:chOff x="1753522" y="3233056"/>
              <a:chExt cx="804621" cy="938667"/>
            </a:xfrm>
            <a:grpFill/>
          </p:grpSpPr>
          <p:sp>
            <p:nvSpPr>
              <p:cNvPr id="166" name="メモ 37">
                <a:extLst>
                  <a:ext uri="{FF2B5EF4-FFF2-40B4-BE49-F238E27FC236}">
                    <a16:creationId xmlns:a16="http://schemas.microsoft.com/office/drawing/2014/main" id="{F23FA8F6-87A4-8B18-1D3C-91FFD58A18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7" name="直線コネクタ 166">
                <a:extLst>
                  <a:ext uri="{FF2B5EF4-FFF2-40B4-BE49-F238E27FC236}">
                    <a16:creationId xmlns:a16="http://schemas.microsoft.com/office/drawing/2014/main" id="{87285CD2-63A6-C094-DF2A-A04E95514AA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8" name="直線コネクタ 167">
                <a:extLst>
                  <a:ext uri="{FF2B5EF4-FFF2-40B4-BE49-F238E27FC236}">
                    <a16:creationId xmlns:a16="http://schemas.microsoft.com/office/drawing/2014/main" id="{B3724201-E64B-444D-8D5A-866A1516492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9" name="直線コネクタ 168">
                <a:extLst>
                  <a:ext uri="{FF2B5EF4-FFF2-40B4-BE49-F238E27FC236}">
                    <a16:creationId xmlns:a16="http://schemas.microsoft.com/office/drawing/2014/main" id="{19162429-5999-8F7F-ECE3-53706DFE69B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0" name="直線コネクタ 169">
                <a:extLst>
                  <a:ext uri="{FF2B5EF4-FFF2-40B4-BE49-F238E27FC236}">
                    <a16:creationId xmlns:a16="http://schemas.microsoft.com/office/drawing/2014/main" id="{4C95BAEF-2AB1-F696-6259-BA6059325F5C}"/>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1" name="直線コネクタ 170">
                <a:extLst>
                  <a:ext uri="{FF2B5EF4-FFF2-40B4-BE49-F238E27FC236}">
                    <a16:creationId xmlns:a16="http://schemas.microsoft.com/office/drawing/2014/main" id="{4C04934D-D3DF-B0B4-D20F-94AC5816C23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83" name="テキスト ボックス 182">
            <a:extLst>
              <a:ext uri="{FF2B5EF4-FFF2-40B4-BE49-F238E27FC236}">
                <a16:creationId xmlns:a16="http://schemas.microsoft.com/office/drawing/2014/main" id="{14D8528B-204B-6415-B832-2CB9B6BF6BF1}"/>
              </a:ext>
            </a:extLst>
          </p:cNvPr>
          <p:cNvSpPr txBox="1"/>
          <p:nvPr/>
        </p:nvSpPr>
        <p:spPr>
          <a:xfrm>
            <a:off x="679619" y="5183625"/>
            <a:ext cx="1401346" cy="338554"/>
          </a:xfrm>
          <a:prstGeom prst="rect">
            <a:avLst/>
          </a:prstGeom>
          <a:noFill/>
        </p:spPr>
        <p:txBody>
          <a:bodyPr wrap="none" rtlCol="0">
            <a:spAutoFit/>
          </a:bodyPr>
          <a:lstStyle/>
          <a:p>
            <a:r>
              <a:rPr kumimoji="1" lang="ja-JP" altLang="en-US" sz="1600" b="1" dirty="0"/>
              <a:t>テストケース</a:t>
            </a:r>
            <a:r>
              <a:rPr lang="en-US" altLang="ja-JP" sz="1600" b="1" dirty="0"/>
              <a:t>C</a:t>
            </a:r>
            <a:endParaRPr kumimoji="1" lang="ja-JP" altLang="en-US" sz="1600" b="1" dirty="0"/>
          </a:p>
        </p:txBody>
      </p:sp>
      <p:sp>
        <p:nvSpPr>
          <p:cNvPr id="184" name="右矢印 23">
            <a:extLst>
              <a:ext uri="{FF2B5EF4-FFF2-40B4-BE49-F238E27FC236}">
                <a16:creationId xmlns:a16="http://schemas.microsoft.com/office/drawing/2014/main" id="{AB870429-A2CD-58CD-1E3F-F8407737CD1A}"/>
              </a:ext>
            </a:extLst>
          </p:cNvPr>
          <p:cNvSpPr/>
          <p:nvPr/>
        </p:nvSpPr>
        <p:spPr>
          <a:xfrm>
            <a:off x="2148370" y="5827530"/>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46079" y="566313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77819" y="5620967"/>
            <a:ext cx="914400" cy="914400"/>
          </a:xfrm>
          <a:prstGeom prst="rect">
            <a:avLst/>
          </a:prstGeom>
        </p:spPr>
      </p:pic>
      <p:sp>
        <p:nvSpPr>
          <p:cNvPr id="3" name="スライド番号プレースホルダー 2">
            <a:extLst>
              <a:ext uri="{FF2B5EF4-FFF2-40B4-BE49-F238E27FC236}">
                <a16:creationId xmlns:a16="http://schemas.microsoft.com/office/drawing/2014/main" id="{62517F2E-FEE9-700A-2658-34F36D1DA984}"/>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dirty="0"/>
          </a:p>
        </p:txBody>
      </p:sp>
      <p:sp>
        <p:nvSpPr>
          <p:cNvPr id="4" name="日付プレースホルダー 3">
            <a:extLst>
              <a:ext uri="{FF2B5EF4-FFF2-40B4-BE49-F238E27FC236}">
                <a16:creationId xmlns:a16="http://schemas.microsoft.com/office/drawing/2014/main" id="{1FCF0DDD-0086-9DD8-A36D-FD920893A046}"/>
              </a:ext>
            </a:extLst>
          </p:cNvPr>
          <p:cNvSpPr>
            <a:spLocks noGrp="1"/>
          </p:cNvSpPr>
          <p:nvPr>
            <p:ph type="dt" sz="half" idx="10"/>
          </p:nvPr>
        </p:nvSpPr>
        <p:spPr/>
        <p:txBody>
          <a:bodyPr/>
          <a:lstStyle/>
          <a:p>
            <a:pPr>
              <a:defRPr/>
            </a:pPr>
            <a:r>
              <a:rPr lang="en-US" altLang="ja-JP"/>
              <a:t>2024/2/8</a:t>
            </a:r>
            <a:endParaRPr lang="en-US" altLang="ja-JP" dirty="0"/>
          </a:p>
        </p:txBody>
      </p:sp>
      <p:sp>
        <p:nvSpPr>
          <p:cNvPr id="2" name="角丸四角形 1">
            <a:extLst>
              <a:ext uri="{FF2B5EF4-FFF2-40B4-BE49-F238E27FC236}">
                <a16:creationId xmlns:a16="http://schemas.microsoft.com/office/drawing/2014/main" id="{7F010271-0AB0-9EF6-5003-C3CE88728786}"/>
              </a:ext>
            </a:extLst>
          </p:cNvPr>
          <p:cNvSpPr/>
          <p:nvPr/>
        </p:nvSpPr>
        <p:spPr>
          <a:xfrm>
            <a:off x="3012445" y="5687544"/>
            <a:ext cx="4357615" cy="8655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kumimoji="1" lang="ja-JP" altLang="en-US">
                <a:solidFill>
                  <a:schemeClr val="tx1"/>
                </a:solidFill>
                <a:latin typeface="MS PGothic" panose="020B0600070205080204" pitchFamily="34" charset="-128"/>
                <a:ea typeface="MS PGothic" panose="020B0600070205080204" pitchFamily="34" charset="-128"/>
              </a:rPr>
              <a:t>テストの実行を監視し，</a:t>
            </a:r>
            <a:endParaRPr kumimoji="1" lang="en-US" altLang="ja-JP" dirty="0">
              <a:solidFill>
                <a:schemeClr val="tx1"/>
              </a:solidFill>
              <a:latin typeface="MS PGothic" panose="020B0600070205080204" pitchFamily="34" charset="-128"/>
              <a:ea typeface="MS PGothic" panose="020B0600070205080204" pitchFamily="34" charset="-128"/>
            </a:endParaRPr>
          </a:p>
          <a:p>
            <a:pPr marL="0" indent="0">
              <a:buNone/>
            </a:pPr>
            <a:r>
              <a:rPr kumimoji="1" lang="ja-JP" altLang="en-US">
                <a:solidFill>
                  <a:schemeClr val="tx1"/>
                </a:solidFill>
                <a:latin typeface="MS PGothic" panose="020B0600070205080204" pitchFamily="34" charset="-128"/>
                <a:ea typeface="MS PGothic" panose="020B0600070205080204" pitchFamily="34" charset="-128"/>
              </a:rPr>
              <a:t>実行されるファイル一覧を取得</a:t>
            </a:r>
            <a:endParaRPr kumimoji="1" lang="en-US" altLang="ja-JP" dirty="0">
              <a:solidFill>
                <a:schemeClr val="tx1"/>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1012951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変更箇所の特定</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4460044" y="2058812"/>
            <a:ext cx="646170" cy="834033"/>
            <a:chOff x="1753522" y="3233056"/>
            <a:chExt cx="804621" cy="938667"/>
          </a:xfrm>
          <a:solidFill>
            <a:srgbClr val="92D050"/>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4027750"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B</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0" name="テキスト ボックス 109">
            <a:extLst>
              <a:ext uri="{FF2B5EF4-FFF2-40B4-BE49-F238E27FC236}">
                <a16:creationId xmlns:a16="http://schemas.microsoft.com/office/drawing/2014/main" id="{6948BE6B-83A1-B696-D274-009C709B696C}"/>
              </a:ext>
            </a:extLst>
          </p:cNvPr>
          <p:cNvSpPr txBox="1"/>
          <p:nvPr/>
        </p:nvSpPr>
        <p:spPr>
          <a:xfrm>
            <a:off x="5576323" y="1576799"/>
            <a:ext cx="1572866" cy="338554"/>
          </a:xfrm>
          <a:prstGeom prst="rect">
            <a:avLst/>
          </a:prstGeom>
          <a:noFill/>
        </p:spPr>
        <p:txBody>
          <a:bodyPr wrap="none" rtlCol="0">
            <a:spAutoFit/>
          </a:bodyPr>
          <a:lstStyle/>
          <a:p>
            <a:r>
              <a:rPr kumimoji="1" lang="ja-JP" altLang="en-US" sz="1600" b="1" dirty="0"/>
              <a:t>ソースファイル</a:t>
            </a:r>
            <a:r>
              <a:rPr lang="en-US" altLang="ja-JP" sz="1600" b="1" dirty="0"/>
              <a:t>C</a:t>
            </a:r>
            <a:endParaRPr kumimoji="1" lang="ja-JP" altLang="en-US" sz="1600" b="1" dirty="0"/>
          </a:p>
        </p:txBody>
      </p:sp>
      <p:grpSp>
        <p:nvGrpSpPr>
          <p:cNvPr id="111" name="グループ化 110">
            <a:extLst>
              <a:ext uri="{FF2B5EF4-FFF2-40B4-BE49-F238E27FC236}">
                <a16:creationId xmlns:a16="http://schemas.microsoft.com/office/drawing/2014/main" id="{388F856A-F818-1C63-9543-67F2E7AFD570}"/>
              </a:ext>
            </a:extLst>
          </p:cNvPr>
          <p:cNvGrpSpPr/>
          <p:nvPr/>
        </p:nvGrpSpPr>
        <p:grpSpPr>
          <a:xfrm>
            <a:off x="7476621" y="2058812"/>
            <a:ext cx="646170" cy="834033"/>
            <a:chOff x="1753522" y="3233056"/>
            <a:chExt cx="804621" cy="938667"/>
          </a:xfrm>
          <a:solidFill>
            <a:schemeClr val="accent1"/>
          </a:solidFill>
        </p:grpSpPr>
        <p:sp>
          <p:nvSpPr>
            <p:cNvPr id="112" name="メモ 13">
              <a:extLst>
                <a:ext uri="{FF2B5EF4-FFF2-40B4-BE49-F238E27FC236}">
                  <a16:creationId xmlns:a16="http://schemas.microsoft.com/office/drawing/2014/main" id="{CB7D5F94-EF80-DFE0-224A-E01D2C4A00CA}"/>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13" name="直線コネクタ 112">
              <a:extLst>
                <a:ext uri="{FF2B5EF4-FFF2-40B4-BE49-F238E27FC236}">
                  <a16:creationId xmlns:a16="http://schemas.microsoft.com/office/drawing/2014/main" id="{AE46EB81-C972-CE56-8255-7548D64695D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4" name="直線コネクタ 113">
              <a:extLst>
                <a:ext uri="{FF2B5EF4-FFF2-40B4-BE49-F238E27FC236}">
                  <a16:creationId xmlns:a16="http://schemas.microsoft.com/office/drawing/2014/main" id="{3A9766B7-3D88-1BE8-CCBB-CBA373D2061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5" name="直線コネクタ 114">
              <a:extLst>
                <a:ext uri="{FF2B5EF4-FFF2-40B4-BE49-F238E27FC236}">
                  <a16:creationId xmlns:a16="http://schemas.microsoft.com/office/drawing/2014/main" id="{AB8861A3-3597-E427-2454-A03D9193D77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6" name="直線コネクタ 115">
              <a:extLst>
                <a:ext uri="{FF2B5EF4-FFF2-40B4-BE49-F238E27FC236}">
                  <a16:creationId xmlns:a16="http://schemas.microsoft.com/office/drawing/2014/main" id="{F3EF3344-83E5-0FB5-1952-CCA0963EA92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7" name="直線コネクタ 116">
              <a:extLst>
                <a:ext uri="{FF2B5EF4-FFF2-40B4-BE49-F238E27FC236}">
                  <a16:creationId xmlns:a16="http://schemas.microsoft.com/office/drawing/2014/main" id="{B360B7C0-ACE3-0F0A-4F1F-DC70F7A58B9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8" name="テキスト ボックス 117">
            <a:extLst>
              <a:ext uri="{FF2B5EF4-FFF2-40B4-BE49-F238E27FC236}">
                <a16:creationId xmlns:a16="http://schemas.microsoft.com/office/drawing/2014/main" id="{891799E7-9DCF-BDFD-C9E1-6231D98D6C7D}"/>
              </a:ext>
            </a:extLst>
          </p:cNvPr>
          <p:cNvSpPr txBox="1"/>
          <p:nvPr/>
        </p:nvSpPr>
        <p:spPr>
          <a:xfrm>
            <a:off x="7083585" y="1576799"/>
            <a:ext cx="1592103" cy="338554"/>
          </a:xfrm>
          <a:prstGeom prst="rect">
            <a:avLst/>
          </a:prstGeom>
          <a:noFill/>
        </p:spPr>
        <p:txBody>
          <a:bodyPr wrap="none" rtlCol="0">
            <a:spAutoFit/>
          </a:bodyPr>
          <a:lstStyle/>
          <a:p>
            <a:r>
              <a:rPr kumimoji="1" lang="ja-JP" altLang="en-US" sz="1600" b="1" dirty="0"/>
              <a:t>ソースファイル</a:t>
            </a:r>
            <a:r>
              <a:rPr kumimoji="1" lang="en-US" altLang="ja-JP" sz="1600" b="1" dirty="0"/>
              <a:t>D</a:t>
            </a:r>
            <a:endParaRPr kumimoji="1" lang="ja-JP" altLang="en-US" sz="1600" b="1" dirty="0"/>
          </a:p>
        </p:txBody>
      </p:sp>
      <p:grpSp>
        <p:nvGrpSpPr>
          <p:cNvPr id="119" name="グループ化 118">
            <a:extLst>
              <a:ext uri="{FF2B5EF4-FFF2-40B4-BE49-F238E27FC236}">
                <a16:creationId xmlns:a16="http://schemas.microsoft.com/office/drawing/2014/main" id="{D53AD491-0ABD-EDDC-700D-60AF502DA515}"/>
              </a:ext>
            </a:extLst>
          </p:cNvPr>
          <p:cNvGrpSpPr/>
          <p:nvPr/>
        </p:nvGrpSpPr>
        <p:grpSpPr>
          <a:xfrm>
            <a:off x="5968332" y="2058812"/>
            <a:ext cx="646170" cy="834033"/>
            <a:chOff x="1753522" y="3233056"/>
            <a:chExt cx="804621" cy="938667"/>
          </a:xfrm>
          <a:solidFill>
            <a:schemeClr val="accent1"/>
          </a:solidFill>
        </p:grpSpPr>
        <p:sp>
          <p:nvSpPr>
            <p:cNvPr id="120" name="メモ 13">
              <a:extLst>
                <a:ext uri="{FF2B5EF4-FFF2-40B4-BE49-F238E27FC236}">
                  <a16:creationId xmlns:a16="http://schemas.microsoft.com/office/drawing/2014/main" id="{0D991DF5-208F-BF0D-CE39-550AA210A7BE}"/>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21" name="直線コネクタ 120">
              <a:extLst>
                <a:ext uri="{FF2B5EF4-FFF2-40B4-BE49-F238E27FC236}">
                  <a16:creationId xmlns:a16="http://schemas.microsoft.com/office/drawing/2014/main" id="{D2B61983-2B0A-5196-59EF-A091C3B9B10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35BE4BE6-2CC4-3C33-B998-EC84034A70A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E7E6C606-6552-A297-F56E-28E315AFA9A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4" name="直線コネクタ 123">
              <a:extLst>
                <a:ext uri="{FF2B5EF4-FFF2-40B4-BE49-F238E27FC236}">
                  <a16:creationId xmlns:a16="http://schemas.microsoft.com/office/drawing/2014/main" id="{A0D98400-5881-EC33-8AA3-FD8EDF2A69E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5" name="直線コネクタ 124">
              <a:extLst>
                <a:ext uri="{FF2B5EF4-FFF2-40B4-BE49-F238E27FC236}">
                  <a16:creationId xmlns:a16="http://schemas.microsoft.com/office/drawing/2014/main" id="{3BA71230-8D63-EAD6-F178-8C1EBCD0B8B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pic>
        <p:nvPicPr>
          <p:cNvPr id="135" name="グラフィックス 134" descr="チェックマークを付けたチェック ボックス 単色塗りつぶし">
            <a:extLst>
              <a:ext uri="{FF2B5EF4-FFF2-40B4-BE49-F238E27FC236}">
                <a16:creationId xmlns:a16="http://schemas.microsoft.com/office/drawing/2014/main" id="{9B596EE3-77D4-9992-2A42-0B8B3FAEBF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34217" y="3042790"/>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9" name="グラフィックス 158" descr="チェックマークを付けたチェック ボックス 単色塗りつぶし">
            <a:extLst>
              <a:ext uri="{FF2B5EF4-FFF2-40B4-BE49-F238E27FC236}">
                <a16:creationId xmlns:a16="http://schemas.microsoft.com/office/drawing/2014/main" id="{65912EDC-EEAF-069F-EAFF-947F721639A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35076" y="4286071"/>
            <a:ext cx="914400" cy="914400"/>
          </a:xfrm>
          <a:prstGeom prst="rect">
            <a:avLst/>
          </a:prstGeom>
        </p:spPr>
      </p:pic>
      <p:pic>
        <p:nvPicPr>
          <p:cNvPr id="160" name="グラフィックス 159" descr="チェックマークを付けたチェック ボックス 単色塗りつぶし">
            <a:extLst>
              <a:ext uri="{FF2B5EF4-FFF2-40B4-BE49-F238E27FC236}">
                <a16:creationId xmlns:a16="http://schemas.microsoft.com/office/drawing/2014/main" id="{7D645288-504B-ED39-68D7-CB68F0559B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63562" y="4291884"/>
            <a:ext cx="914400" cy="914400"/>
          </a:xfrm>
          <a:prstGeom prst="rect">
            <a:avLst/>
          </a:prstGeom>
        </p:spPr>
      </p:pic>
      <p:pic>
        <p:nvPicPr>
          <p:cNvPr id="161" name="グラフィックス 160" descr="チェックマークを付けたチェック ボックス 単色塗りつぶし">
            <a:extLst>
              <a:ext uri="{FF2B5EF4-FFF2-40B4-BE49-F238E27FC236}">
                <a16:creationId xmlns:a16="http://schemas.microsoft.com/office/drawing/2014/main" id="{E2EB4D9F-C1DB-30F7-F534-4962A8A5F2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48474" y="4291884"/>
            <a:ext cx="914400" cy="914400"/>
          </a:xfrm>
          <a:prstGeom prst="rect">
            <a:avLst/>
          </a:prstGeom>
        </p:spPr>
      </p:pic>
      <p:grpSp>
        <p:nvGrpSpPr>
          <p:cNvPr id="162" name="グループ化 161">
            <a:extLst>
              <a:ext uri="{FF2B5EF4-FFF2-40B4-BE49-F238E27FC236}">
                <a16:creationId xmlns:a16="http://schemas.microsoft.com/office/drawing/2014/main" id="{E956C200-B191-E9EC-EFDC-C98D4D4F415C}"/>
              </a:ext>
            </a:extLst>
          </p:cNvPr>
          <p:cNvGrpSpPr/>
          <p:nvPr/>
        </p:nvGrpSpPr>
        <p:grpSpPr>
          <a:xfrm>
            <a:off x="965796" y="5611421"/>
            <a:ext cx="741655" cy="839711"/>
            <a:chOff x="3240951" y="4824032"/>
            <a:chExt cx="918773" cy="1021262"/>
          </a:xfrm>
          <a:solidFill>
            <a:schemeClr val="bg1"/>
          </a:solidFill>
        </p:grpSpPr>
        <p:grpSp>
          <p:nvGrpSpPr>
            <p:cNvPr id="163" name="グループ化 162">
              <a:extLst>
                <a:ext uri="{FF2B5EF4-FFF2-40B4-BE49-F238E27FC236}">
                  <a16:creationId xmlns:a16="http://schemas.microsoft.com/office/drawing/2014/main" id="{916B2143-74D2-A3DD-3AC7-1CA79F513C43}"/>
                </a:ext>
              </a:extLst>
            </p:cNvPr>
            <p:cNvGrpSpPr/>
            <p:nvPr/>
          </p:nvGrpSpPr>
          <p:grpSpPr>
            <a:xfrm>
              <a:off x="3277304" y="4952622"/>
              <a:ext cx="613792" cy="576000"/>
              <a:chOff x="1861200" y="3420000"/>
              <a:chExt cx="613792" cy="576000"/>
            </a:xfrm>
            <a:grpFill/>
          </p:grpSpPr>
          <p:cxnSp>
            <p:nvCxnSpPr>
              <p:cNvPr id="178" name="直線コネクタ 177">
                <a:extLst>
                  <a:ext uri="{FF2B5EF4-FFF2-40B4-BE49-F238E27FC236}">
                    <a16:creationId xmlns:a16="http://schemas.microsoft.com/office/drawing/2014/main" id="{DABBFC48-8039-413E-A4C1-9A8A9B6B261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C9CA8D7D-6315-0E3F-AEE6-807FFDA2EDC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0" name="直線コネクタ 179">
                <a:extLst>
                  <a:ext uri="{FF2B5EF4-FFF2-40B4-BE49-F238E27FC236}">
                    <a16:creationId xmlns:a16="http://schemas.microsoft.com/office/drawing/2014/main" id="{4BBC031D-0F61-8966-27E0-0716C1C9136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1" name="直線コネクタ 180">
                <a:extLst>
                  <a:ext uri="{FF2B5EF4-FFF2-40B4-BE49-F238E27FC236}">
                    <a16:creationId xmlns:a16="http://schemas.microsoft.com/office/drawing/2014/main" id="{E8BB1BAD-4554-3C4A-CE6C-6A36FFD6978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2" name="直線コネクタ 181">
                <a:extLst>
                  <a:ext uri="{FF2B5EF4-FFF2-40B4-BE49-F238E27FC236}">
                    <a16:creationId xmlns:a16="http://schemas.microsoft.com/office/drawing/2014/main" id="{5AEB15EB-930B-CB04-8B43-926E9BCC4FC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DF7E2A05-E85F-98C8-A478-90899C25E318}"/>
                </a:ext>
              </a:extLst>
            </p:cNvPr>
            <p:cNvGrpSpPr/>
            <p:nvPr/>
          </p:nvGrpSpPr>
          <p:grpSpPr>
            <a:xfrm>
              <a:off x="3240951" y="4824032"/>
              <a:ext cx="804621" cy="938667"/>
              <a:chOff x="1753522" y="3233056"/>
              <a:chExt cx="804621" cy="938667"/>
            </a:xfrm>
            <a:grpFill/>
          </p:grpSpPr>
          <p:sp>
            <p:nvSpPr>
              <p:cNvPr id="172" name="メモ 43">
                <a:extLst>
                  <a:ext uri="{FF2B5EF4-FFF2-40B4-BE49-F238E27FC236}">
                    <a16:creationId xmlns:a16="http://schemas.microsoft.com/office/drawing/2014/main" id="{025CDF8E-185F-D900-B4F7-349497CD236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73" name="直線コネクタ 172">
                <a:extLst>
                  <a:ext uri="{FF2B5EF4-FFF2-40B4-BE49-F238E27FC236}">
                    <a16:creationId xmlns:a16="http://schemas.microsoft.com/office/drawing/2014/main" id="{8D415ABB-F16B-AB41-6722-75494918BCA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A5CE0A77-E6B5-E947-3FBA-7167D150D36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3F4831FA-87BF-3213-4015-AC8F32F05D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ABE3FD85-1FF6-074C-F44F-3DBFC5A7D12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99D33B01-EC1A-5352-4800-5AFE712BBA8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5" name="グループ化 164">
              <a:extLst>
                <a:ext uri="{FF2B5EF4-FFF2-40B4-BE49-F238E27FC236}">
                  <a16:creationId xmlns:a16="http://schemas.microsoft.com/office/drawing/2014/main" id="{DF884964-BB6C-1217-6C52-1717FB08EBC9}"/>
                </a:ext>
              </a:extLst>
            </p:cNvPr>
            <p:cNvGrpSpPr/>
            <p:nvPr/>
          </p:nvGrpSpPr>
          <p:grpSpPr>
            <a:xfrm>
              <a:off x="3355103" y="4906627"/>
              <a:ext cx="804621" cy="938667"/>
              <a:chOff x="1753522" y="3233056"/>
              <a:chExt cx="804621" cy="938667"/>
            </a:xfrm>
            <a:grpFill/>
          </p:grpSpPr>
          <p:sp>
            <p:nvSpPr>
              <p:cNvPr id="166" name="メモ 37">
                <a:extLst>
                  <a:ext uri="{FF2B5EF4-FFF2-40B4-BE49-F238E27FC236}">
                    <a16:creationId xmlns:a16="http://schemas.microsoft.com/office/drawing/2014/main" id="{F23FA8F6-87A4-8B18-1D3C-91FFD58A18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7" name="直線コネクタ 166">
                <a:extLst>
                  <a:ext uri="{FF2B5EF4-FFF2-40B4-BE49-F238E27FC236}">
                    <a16:creationId xmlns:a16="http://schemas.microsoft.com/office/drawing/2014/main" id="{87285CD2-63A6-C094-DF2A-A04E95514AA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8" name="直線コネクタ 167">
                <a:extLst>
                  <a:ext uri="{FF2B5EF4-FFF2-40B4-BE49-F238E27FC236}">
                    <a16:creationId xmlns:a16="http://schemas.microsoft.com/office/drawing/2014/main" id="{B3724201-E64B-444D-8D5A-866A1516492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9" name="直線コネクタ 168">
                <a:extLst>
                  <a:ext uri="{FF2B5EF4-FFF2-40B4-BE49-F238E27FC236}">
                    <a16:creationId xmlns:a16="http://schemas.microsoft.com/office/drawing/2014/main" id="{19162429-5999-8F7F-ECE3-53706DFE69B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0" name="直線コネクタ 169">
                <a:extLst>
                  <a:ext uri="{FF2B5EF4-FFF2-40B4-BE49-F238E27FC236}">
                    <a16:creationId xmlns:a16="http://schemas.microsoft.com/office/drawing/2014/main" id="{4C95BAEF-2AB1-F696-6259-BA6059325F5C}"/>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1" name="直線コネクタ 170">
                <a:extLst>
                  <a:ext uri="{FF2B5EF4-FFF2-40B4-BE49-F238E27FC236}">
                    <a16:creationId xmlns:a16="http://schemas.microsoft.com/office/drawing/2014/main" id="{4C04934D-D3DF-B0B4-D20F-94AC5816C23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83" name="テキスト ボックス 182">
            <a:extLst>
              <a:ext uri="{FF2B5EF4-FFF2-40B4-BE49-F238E27FC236}">
                <a16:creationId xmlns:a16="http://schemas.microsoft.com/office/drawing/2014/main" id="{14D8528B-204B-6415-B832-2CB9B6BF6BF1}"/>
              </a:ext>
            </a:extLst>
          </p:cNvPr>
          <p:cNvSpPr txBox="1"/>
          <p:nvPr/>
        </p:nvSpPr>
        <p:spPr>
          <a:xfrm>
            <a:off x="679619" y="5183625"/>
            <a:ext cx="1401346" cy="338554"/>
          </a:xfrm>
          <a:prstGeom prst="rect">
            <a:avLst/>
          </a:prstGeom>
          <a:noFill/>
        </p:spPr>
        <p:txBody>
          <a:bodyPr wrap="none" rtlCol="0">
            <a:spAutoFit/>
          </a:bodyPr>
          <a:lstStyle/>
          <a:p>
            <a:r>
              <a:rPr kumimoji="1" lang="ja-JP" altLang="en-US" sz="1600" b="1" dirty="0"/>
              <a:t>テストケース</a:t>
            </a:r>
            <a:r>
              <a:rPr lang="en-US" altLang="ja-JP" sz="1600" b="1" dirty="0"/>
              <a:t>C</a:t>
            </a:r>
            <a:endParaRPr kumimoji="1" lang="ja-JP" altLang="en-US" sz="1600" b="1" dirty="0"/>
          </a:p>
        </p:txBody>
      </p:sp>
      <p:sp>
        <p:nvSpPr>
          <p:cNvPr id="184" name="右矢印 23">
            <a:extLst>
              <a:ext uri="{FF2B5EF4-FFF2-40B4-BE49-F238E27FC236}">
                <a16:creationId xmlns:a16="http://schemas.microsoft.com/office/drawing/2014/main" id="{AB870429-A2CD-58CD-1E3F-F8407737CD1A}"/>
              </a:ext>
            </a:extLst>
          </p:cNvPr>
          <p:cNvSpPr/>
          <p:nvPr/>
        </p:nvSpPr>
        <p:spPr>
          <a:xfrm>
            <a:off x="2148370" y="5827530"/>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6079" y="566313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77819" y="5620967"/>
            <a:ext cx="914400" cy="914400"/>
          </a:xfrm>
          <a:prstGeom prst="rect">
            <a:avLst/>
          </a:prstGeom>
        </p:spPr>
      </p:pic>
      <p:sp>
        <p:nvSpPr>
          <p:cNvPr id="2" name="正方形/長方形 1">
            <a:extLst>
              <a:ext uri="{FF2B5EF4-FFF2-40B4-BE49-F238E27FC236}">
                <a16:creationId xmlns:a16="http://schemas.microsoft.com/office/drawing/2014/main" id="{3175A761-A0FC-26CC-6879-C6680973DF4A}"/>
              </a:ext>
            </a:extLst>
          </p:cNvPr>
          <p:cNvSpPr/>
          <p:nvPr/>
        </p:nvSpPr>
        <p:spPr>
          <a:xfrm>
            <a:off x="3980521" y="1576799"/>
            <a:ext cx="1592103" cy="5000736"/>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吹き出し 2">
            <a:extLst>
              <a:ext uri="{FF2B5EF4-FFF2-40B4-BE49-F238E27FC236}">
                <a16:creationId xmlns:a16="http://schemas.microsoft.com/office/drawing/2014/main" id="{A7C24708-3EAA-8876-57F8-F92BCB4E3554}"/>
              </a:ext>
            </a:extLst>
          </p:cNvPr>
          <p:cNvSpPr/>
          <p:nvPr/>
        </p:nvSpPr>
        <p:spPr>
          <a:xfrm>
            <a:off x="5955219" y="1218983"/>
            <a:ext cx="3015673" cy="423222"/>
          </a:xfrm>
          <a:prstGeom prst="wedgeRectCallout">
            <a:avLst>
              <a:gd name="adj1" fmla="val -60871"/>
              <a:gd name="adj2" fmla="val 28632"/>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latin typeface="MS PGothic" panose="020B0600070205080204" pitchFamily="34" charset="-128"/>
                <a:ea typeface="MS PGothic" panose="020B0600070205080204" pitchFamily="34" charset="-128"/>
              </a:rPr>
              <a:t>ソースファイル</a:t>
            </a:r>
            <a:r>
              <a:rPr kumimoji="1" lang="en-US" altLang="ja-JP" sz="2000" b="1" dirty="0">
                <a:solidFill>
                  <a:schemeClr val="tx1"/>
                </a:solidFill>
                <a:latin typeface="MS PGothic" panose="020B0600070205080204" pitchFamily="34" charset="-128"/>
                <a:ea typeface="MS PGothic" panose="020B0600070205080204" pitchFamily="34" charset="-128"/>
              </a:rPr>
              <a:t>B</a:t>
            </a:r>
            <a:r>
              <a:rPr kumimoji="1" lang="ja-JP" altLang="en-US" sz="2000" b="1">
                <a:solidFill>
                  <a:schemeClr val="tx1"/>
                </a:solidFill>
                <a:latin typeface="MS PGothic" panose="020B0600070205080204" pitchFamily="34" charset="-128"/>
                <a:ea typeface="MS PGothic" panose="020B0600070205080204" pitchFamily="34" charset="-128"/>
              </a:rPr>
              <a:t>に変更有</a:t>
            </a:r>
            <a:endParaRPr kumimoji="1" lang="ja-JP" altLang="en-US" sz="2000" b="1" dirty="0">
              <a:solidFill>
                <a:schemeClr val="tx1"/>
              </a:solidFill>
              <a:latin typeface="MS PGothic" panose="020B0600070205080204" pitchFamily="34" charset="-128"/>
              <a:ea typeface="MS PGothic" panose="020B0600070205080204" pitchFamily="34" charset="-128"/>
            </a:endParaRPr>
          </a:p>
        </p:txBody>
      </p:sp>
      <p:sp>
        <p:nvSpPr>
          <p:cNvPr id="5" name="スライド番号プレースホルダー 4">
            <a:extLst>
              <a:ext uri="{FF2B5EF4-FFF2-40B4-BE49-F238E27FC236}">
                <a16:creationId xmlns:a16="http://schemas.microsoft.com/office/drawing/2014/main" id="{020F5339-7E10-51C2-0854-44D9B100E4DA}"/>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dirty="0"/>
          </a:p>
        </p:txBody>
      </p:sp>
      <p:sp>
        <p:nvSpPr>
          <p:cNvPr id="6" name="日付プレースホルダー 5">
            <a:extLst>
              <a:ext uri="{FF2B5EF4-FFF2-40B4-BE49-F238E27FC236}">
                <a16:creationId xmlns:a16="http://schemas.microsoft.com/office/drawing/2014/main" id="{31A64CD1-D859-B9A3-AA55-F6113A2F6A3F}"/>
              </a:ext>
            </a:extLst>
          </p:cNvPr>
          <p:cNvSpPr>
            <a:spLocks noGrp="1"/>
          </p:cNvSpPr>
          <p:nvPr>
            <p:ph type="dt" sz="half" idx="10"/>
          </p:nvPr>
        </p:nvSpPr>
        <p:spPr/>
        <p:txBody>
          <a:bodyPr/>
          <a:lstStyle/>
          <a:p>
            <a:pPr>
              <a:defRPr/>
            </a:pPr>
            <a:r>
              <a:rPr lang="en-US" altLang="ja-JP"/>
              <a:t>2024/2/8</a:t>
            </a:r>
            <a:endParaRPr lang="en-US" altLang="ja-JP" dirty="0"/>
          </a:p>
        </p:txBody>
      </p:sp>
    </p:spTree>
    <p:extLst>
      <p:ext uri="{BB962C8B-B14F-4D97-AF65-F5344CB8AC3E}">
        <p14:creationId xmlns:p14="http://schemas.microsoft.com/office/powerpoint/2010/main" val="1065260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関連するテストケースの選択</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4460044" y="2058812"/>
            <a:ext cx="646170" cy="834033"/>
            <a:chOff x="1753522" y="3233056"/>
            <a:chExt cx="804621" cy="938667"/>
          </a:xfrm>
          <a:solidFill>
            <a:srgbClr val="92D050"/>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4027750"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B</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0" name="テキスト ボックス 109">
            <a:extLst>
              <a:ext uri="{FF2B5EF4-FFF2-40B4-BE49-F238E27FC236}">
                <a16:creationId xmlns:a16="http://schemas.microsoft.com/office/drawing/2014/main" id="{6948BE6B-83A1-B696-D274-009C709B696C}"/>
              </a:ext>
            </a:extLst>
          </p:cNvPr>
          <p:cNvSpPr txBox="1"/>
          <p:nvPr/>
        </p:nvSpPr>
        <p:spPr>
          <a:xfrm>
            <a:off x="5576323" y="1576799"/>
            <a:ext cx="1572866" cy="338554"/>
          </a:xfrm>
          <a:prstGeom prst="rect">
            <a:avLst/>
          </a:prstGeom>
          <a:noFill/>
        </p:spPr>
        <p:txBody>
          <a:bodyPr wrap="none" rtlCol="0">
            <a:spAutoFit/>
          </a:bodyPr>
          <a:lstStyle/>
          <a:p>
            <a:r>
              <a:rPr kumimoji="1" lang="ja-JP" altLang="en-US" sz="1600" b="1" dirty="0"/>
              <a:t>ソースファイル</a:t>
            </a:r>
            <a:r>
              <a:rPr lang="en-US" altLang="ja-JP" sz="1600" b="1" dirty="0"/>
              <a:t>C</a:t>
            </a:r>
            <a:endParaRPr kumimoji="1" lang="ja-JP" altLang="en-US" sz="1600" b="1" dirty="0"/>
          </a:p>
        </p:txBody>
      </p:sp>
      <p:grpSp>
        <p:nvGrpSpPr>
          <p:cNvPr id="111" name="グループ化 110">
            <a:extLst>
              <a:ext uri="{FF2B5EF4-FFF2-40B4-BE49-F238E27FC236}">
                <a16:creationId xmlns:a16="http://schemas.microsoft.com/office/drawing/2014/main" id="{388F856A-F818-1C63-9543-67F2E7AFD570}"/>
              </a:ext>
            </a:extLst>
          </p:cNvPr>
          <p:cNvGrpSpPr/>
          <p:nvPr/>
        </p:nvGrpSpPr>
        <p:grpSpPr>
          <a:xfrm>
            <a:off x="7476621" y="2058812"/>
            <a:ext cx="646170" cy="834033"/>
            <a:chOff x="1753522" y="3233056"/>
            <a:chExt cx="804621" cy="938667"/>
          </a:xfrm>
          <a:solidFill>
            <a:schemeClr val="accent1"/>
          </a:solidFill>
        </p:grpSpPr>
        <p:sp>
          <p:nvSpPr>
            <p:cNvPr id="112" name="メモ 13">
              <a:extLst>
                <a:ext uri="{FF2B5EF4-FFF2-40B4-BE49-F238E27FC236}">
                  <a16:creationId xmlns:a16="http://schemas.microsoft.com/office/drawing/2014/main" id="{CB7D5F94-EF80-DFE0-224A-E01D2C4A00CA}"/>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13" name="直線コネクタ 112">
              <a:extLst>
                <a:ext uri="{FF2B5EF4-FFF2-40B4-BE49-F238E27FC236}">
                  <a16:creationId xmlns:a16="http://schemas.microsoft.com/office/drawing/2014/main" id="{AE46EB81-C972-CE56-8255-7548D64695D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4" name="直線コネクタ 113">
              <a:extLst>
                <a:ext uri="{FF2B5EF4-FFF2-40B4-BE49-F238E27FC236}">
                  <a16:creationId xmlns:a16="http://schemas.microsoft.com/office/drawing/2014/main" id="{3A9766B7-3D88-1BE8-CCBB-CBA373D2061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5" name="直線コネクタ 114">
              <a:extLst>
                <a:ext uri="{FF2B5EF4-FFF2-40B4-BE49-F238E27FC236}">
                  <a16:creationId xmlns:a16="http://schemas.microsoft.com/office/drawing/2014/main" id="{AB8861A3-3597-E427-2454-A03D9193D77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6" name="直線コネクタ 115">
              <a:extLst>
                <a:ext uri="{FF2B5EF4-FFF2-40B4-BE49-F238E27FC236}">
                  <a16:creationId xmlns:a16="http://schemas.microsoft.com/office/drawing/2014/main" id="{F3EF3344-83E5-0FB5-1952-CCA0963EA92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7" name="直線コネクタ 116">
              <a:extLst>
                <a:ext uri="{FF2B5EF4-FFF2-40B4-BE49-F238E27FC236}">
                  <a16:creationId xmlns:a16="http://schemas.microsoft.com/office/drawing/2014/main" id="{B360B7C0-ACE3-0F0A-4F1F-DC70F7A58B9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8" name="テキスト ボックス 117">
            <a:extLst>
              <a:ext uri="{FF2B5EF4-FFF2-40B4-BE49-F238E27FC236}">
                <a16:creationId xmlns:a16="http://schemas.microsoft.com/office/drawing/2014/main" id="{891799E7-9DCF-BDFD-C9E1-6231D98D6C7D}"/>
              </a:ext>
            </a:extLst>
          </p:cNvPr>
          <p:cNvSpPr txBox="1"/>
          <p:nvPr/>
        </p:nvSpPr>
        <p:spPr>
          <a:xfrm>
            <a:off x="7083585" y="1576799"/>
            <a:ext cx="1592103" cy="338554"/>
          </a:xfrm>
          <a:prstGeom prst="rect">
            <a:avLst/>
          </a:prstGeom>
          <a:noFill/>
        </p:spPr>
        <p:txBody>
          <a:bodyPr wrap="none" rtlCol="0">
            <a:spAutoFit/>
          </a:bodyPr>
          <a:lstStyle/>
          <a:p>
            <a:r>
              <a:rPr kumimoji="1" lang="ja-JP" altLang="en-US" sz="1600" b="1" dirty="0"/>
              <a:t>ソースファイル</a:t>
            </a:r>
            <a:r>
              <a:rPr kumimoji="1" lang="en-US" altLang="ja-JP" sz="1600" b="1" dirty="0"/>
              <a:t>D</a:t>
            </a:r>
            <a:endParaRPr kumimoji="1" lang="ja-JP" altLang="en-US" sz="1600" b="1" dirty="0"/>
          </a:p>
        </p:txBody>
      </p:sp>
      <p:grpSp>
        <p:nvGrpSpPr>
          <p:cNvPr id="119" name="グループ化 118">
            <a:extLst>
              <a:ext uri="{FF2B5EF4-FFF2-40B4-BE49-F238E27FC236}">
                <a16:creationId xmlns:a16="http://schemas.microsoft.com/office/drawing/2014/main" id="{D53AD491-0ABD-EDDC-700D-60AF502DA515}"/>
              </a:ext>
            </a:extLst>
          </p:cNvPr>
          <p:cNvGrpSpPr/>
          <p:nvPr/>
        </p:nvGrpSpPr>
        <p:grpSpPr>
          <a:xfrm>
            <a:off x="5968332" y="2058812"/>
            <a:ext cx="646170" cy="834033"/>
            <a:chOff x="1753522" y="3233056"/>
            <a:chExt cx="804621" cy="938667"/>
          </a:xfrm>
          <a:solidFill>
            <a:schemeClr val="accent1"/>
          </a:solidFill>
        </p:grpSpPr>
        <p:sp>
          <p:nvSpPr>
            <p:cNvPr id="120" name="メモ 13">
              <a:extLst>
                <a:ext uri="{FF2B5EF4-FFF2-40B4-BE49-F238E27FC236}">
                  <a16:creationId xmlns:a16="http://schemas.microsoft.com/office/drawing/2014/main" id="{0D991DF5-208F-BF0D-CE39-550AA210A7BE}"/>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21" name="直線コネクタ 120">
              <a:extLst>
                <a:ext uri="{FF2B5EF4-FFF2-40B4-BE49-F238E27FC236}">
                  <a16:creationId xmlns:a16="http://schemas.microsoft.com/office/drawing/2014/main" id="{D2B61983-2B0A-5196-59EF-A091C3B9B10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35BE4BE6-2CC4-3C33-B998-EC84034A70A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E7E6C606-6552-A297-F56E-28E315AFA9A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4" name="直線コネクタ 123">
              <a:extLst>
                <a:ext uri="{FF2B5EF4-FFF2-40B4-BE49-F238E27FC236}">
                  <a16:creationId xmlns:a16="http://schemas.microsoft.com/office/drawing/2014/main" id="{A0D98400-5881-EC33-8AA3-FD8EDF2A69E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5" name="直線コネクタ 124">
              <a:extLst>
                <a:ext uri="{FF2B5EF4-FFF2-40B4-BE49-F238E27FC236}">
                  <a16:creationId xmlns:a16="http://schemas.microsoft.com/office/drawing/2014/main" id="{3BA71230-8D63-EAD6-F178-8C1EBCD0B8B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pic>
        <p:nvPicPr>
          <p:cNvPr id="135" name="グラフィックス 134" descr="チェックマークを付けたチェック ボックス 単色塗りつぶし">
            <a:extLst>
              <a:ext uri="{FF2B5EF4-FFF2-40B4-BE49-F238E27FC236}">
                <a16:creationId xmlns:a16="http://schemas.microsoft.com/office/drawing/2014/main" id="{9B596EE3-77D4-9992-2A42-0B8B3FAEBF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34217" y="3042790"/>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9" name="グラフィックス 158" descr="チェックマークを付けたチェック ボックス 単色塗りつぶし">
            <a:extLst>
              <a:ext uri="{FF2B5EF4-FFF2-40B4-BE49-F238E27FC236}">
                <a16:creationId xmlns:a16="http://schemas.microsoft.com/office/drawing/2014/main" id="{65912EDC-EEAF-069F-EAFF-947F721639A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35076" y="4286071"/>
            <a:ext cx="914400" cy="914400"/>
          </a:xfrm>
          <a:prstGeom prst="rect">
            <a:avLst/>
          </a:prstGeom>
        </p:spPr>
      </p:pic>
      <p:pic>
        <p:nvPicPr>
          <p:cNvPr id="160" name="グラフィックス 159" descr="チェックマークを付けたチェック ボックス 単色塗りつぶし">
            <a:extLst>
              <a:ext uri="{FF2B5EF4-FFF2-40B4-BE49-F238E27FC236}">
                <a16:creationId xmlns:a16="http://schemas.microsoft.com/office/drawing/2014/main" id="{7D645288-504B-ED39-68D7-CB68F0559B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63562" y="4291884"/>
            <a:ext cx="914400" cy="914400"/>
          </a:xfrm>
          <a:prstGeom prst="rect">
            <a:avLst/>
          </a:prstGeom>
        </p:spPr>
      </p:pic>
      <p:pic>
        <p:nvPicPr>
          <p:cNvPr id="161" name="グラフィックス 160" descr="チェックマークを付けたチェック ボックス 単色塗りつぶし">
            <a:extLst>
              <a:ext uri="{FF2B5EF4-FFF2-40B4-BE49-F238E27FC236}">
                <a16:creationId xmlns:a16="http://schemas.microsoft.com/office/drawing/2014/main" id="{E2EB4D9F-C1DB-30F7-F534-4962A8A5F2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48474" y="4291884"/>
            <a:ext cx="914400" cy="914400"/>
          </a:xfrm>
          <a:prstGeom prst="rect">
            <a:avLst/>
          </a:prstGeom>
        </p:spPr>
      </p:pic>
      <p:grpSp>
        <p:nvGrpSpPr>
          <p:cNvPr id="162" name="グループ化 161">
            <a:extLst>
              <a:ext uri="{FF2B5EF4-FFF2-40B4-BE49-F238E27FC236}">
                <a16:creationId xmlns:a16="http://schemas.microsoft.com/office/drawing/2014/main" id="{E956C200-B191-E9EC-EFDC-C98D4D4F415C}"/>
              </a:ext>
            </a:extLst>
          </p:cNvPr>
          <p:cNvGrpSpPr/>
          <p:nvPr/>
        </p:nvGrpSpPr>
        <p:grpSpPr>
          <a:xfrm>
            <a:off x="965796" y="5611421"/>
            <a:ext cx="741655" cy="839711"/>
            <a:chOff x="3240951" y="4824032"/>
            <a:chExt cx="918773" cy="1021262"/>
          </a:xfrm>
          <a:solidFill>
            <a:schemeClr val="bg1"/>
          </a:solidFill>
        </p:grpSpPr>
        <p:grpSp>
          <p:nvGrpSpPr>
            <p:cNvPr id="163" name="グループ化 162">
              <a:extLst>
                <a:ext uri="{FF2B5EF4-FFF2-40B4-BE49-F238E27FC236}">
                  <a16:creationId xmlns:a16="http://schemas.microsoft.com/office/drawing/2014/main" id="{916B2143-74D2-A3DD-3AC7-1CA79F513C43}"/>
                </a:ext>
              </a:extLst>
            </p:cNvPr>
            <p:cNvGrpSpPr/>
            <p:nvPr/>
          </p:nvGrpSpPr>
          <p:grpSpPr>
            <a:xfrm>
              <a:off x="3277304" y="4952622"/>
              <a:ext cx="613792" cy="576000"/>
              <a:chOff x="1861200" y="3420000"/>
              <a:chExt cx="613792" cy="576000"/>
            </a:xfrm>
            <a:grpFill/>
          </p:grpSpPr>
          <p:cxnSp>
            <p:nvCxnSpPr>
              <p:cNvPr id="178" name="直線コネクタ 177">
                <a:extLst>
                  <a:ext uri="{FF2B5EF4-FFF2-40B4-BE49-F238E27FC236}">
                    <a16:creationId xmlns:a16="http://schemas.microsoft.com/office/drawing/2014/main" id="{DABBFC48-8039-413E-A4C1-9A8A9B6B261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C9CA8D7D-6315-0E3F-AEE6-807FFDA2EDC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0" name="直線コネクタ 179">
                <a:extLst>
                  <a:ext uri="{FF2B5EF4-FFF2-40B4-BE49-F238E27FC236}">
                    <a16:creationId xmlns:a16="http://schemas.microsoft.com/office/drawing/2014/main" id="{4BBC031D-0F61-8966-27E0-0716C1C9136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1" name="直線コネクタ 180">
                <a:extLst>
                  <a:ext uri="{FF2B5EF4-FFF2-40B4-BE49-F238E27FC236}">
                    <a16:creationId xmlns:a16="http://schemas.microsoft.com/office/drawing/2014/main" id="{E8BB1BAD-4554-3C4A-CE6C-6A36FFD6978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2" name="直線コネクタ 181">
                <a:extLst>
                  <a:ext uri="{FF2B5EF4-FFF2-40B4-BE49-F238E27FC236}">
                    <a16:creationId xmlns:a16="http://schemas.microsoft.com/office/drawing/2014/main" id="{5AEB15EB-930B-CB04-8B43-926E9BCC4FC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DF7E2A05-E85F-98C8-A478-90899C25E318}"/>
                </a:ext>
              </a:extLst>
            </p:cNvPr>
            <p:cNvGrpSpPr/>
            <p:nvPr/>
          </p:nvGrpSpPr>
          <p:grpSpPr>
            <a:xfrm>
              <a:off x="3240951" y="4824032"/>
              <a:ext cx="804621" cy="938667"/>
              <a:chOff x="1753522" y="3233056"/>
              <a:chExt cx="804621" cy="938667"/>
            </a:xfrm>
            <a:grpFill/>
          </p:grpSpPr>
          <p:sp>
            <p:nvSpPr>
              <p:cNvPr id="172" name="メモ 43">
                <a:extLst>
                  <a:ext uri="{FF2B5EF4-FFF2-40B4-BE49-F238E27FC236}">
                    <a16:creationId xmlns:a16="http://schemas.microsoft.com/office/drawing/2014/main" id="{025CDF8E-185F-D900-B4F7-349497CD236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73" name="直線コネクタ 172">
                <a:extLst>
                  <a:ext uri="{FF2B5EF4-FFF2-40B4-BE49-F238E27FC236}">
                    <a16:creationId xmlns:a16="http://schemas.microsoft.com/office/drawing/2014/main" id="{8D415ABB-F16B-AB41-6722-75494918BCA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A5CE0A77-E6B5-E947-3FBA-7167D150D36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3F4831FA-87BF-3213-4015-AC8F32F05D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ABE3FD85-1FF6-074C-F44F-3DBFC5A7D12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99D33B01-EC1A-5352-4800-5AFE712BBA8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5" name="グループ化 164">
              <a:extLst>
                <a:ext uri="{FF2B5EF4-FFF2-40B4-BE49-F238E27FC236}">
                  <a16:creationId xmlns:a16="http://schemas.microsoft.com/office/drawing/2014/main" id="{DF884964-BB6C-1217-6C52-1717FB08EBC9}"/>
                </a:ext>
              </a:extLst>
            </p:cNvPr>
            <p:cNvGrpSpPr/>
            <p:nvPr/>
          </p:nvGrpSpPr>
          <p:grpSpPr>
            <a:xfrm>
              <a:off x="3355103" y="4906627"/>
              <a:ext cx="804621" cy="938667"/>
              <a:chOff x="1753522" y="3233056"/>
              <a:chExt cx="804621" cy="938667"/>
            </a:xfrm>
            <a:grpFill/>
          </p:grpSpPr>
          <p:sp>
            <p:nvSpPr>
              <p:cNvPr id="166" name="メモ 37">
                <a:extLst>
                  <a:ext uri="{FF2B5EF4-FFF2-40B4-BE49-F238E27FC236}">
                    <a16:creationId xmlns:a16="http://schemas.microsoft.com/office/drawing/2014/main" id="{F23FA8F6-87A4-8B18-1D3C-91FFD58A18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7" name="直線コネクタ 166">
                <a:extLst>
                  <a:ext uri="{FF2B5EF4-FFF2-40B4-BE49-F238E27FC236}">
                    <a16:creationId xmlns:a16="http://schemas.microsoft.com/office/drawing/2014/main" id="{87285CD2-63A6-C094-DF2A-A04E95514AA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8" name="直線コネクタ 167">
                <a:extLst>
                  <a:ext uri="{FF2B5EF4-FFF2-40B4-BE49-F238E27FC236}">
                    <a16:creationId xmlns:a16="http://schemas.microsoft.com/office/drawing/2014/main" id="{B3724201-E64B-444D-8D5A-866A1516492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9" name="直線コネクタ 168">
                <a:extLst>
                  <a:ext uri="{FF2B5EF4-FFF2-40B4-BE49-F238E27FC236}">
                    <a16:creationId xmlns:a16="http://schemas.microsoft.com/office/drawing/2014/main" id="{19162429-5999-8F7F-ECE3-53706DFE69B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0" name="直線コネクタ 169">
                <a:extLst>
                  <a:ext uri="{FF2B5EF4-FFF2-40B4-BE49-F238E27FC236}">
                    <a16:creationId xmlns:a16="http://schemas.microsoft.com/office/drawing/2014/main" id="{4C95BAEF-2AB1-F696-6259-BA6059325F5C}"/>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1" name="直線コネクタ 170">
                <a:extLst>
                  <a:ext uri="{FF2B5EF4-FFF2-40B4-BE49-F238E27FC236}">
                    <a16:creationId xmlns:a16="http://schemas.microsoft.com/office/drawing/2014/main" id="{4C04934D-D3DF-B0B4-D20F-94AC5816C23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83" name="テキスト ボックス 182">
            <a:extLst>
              <a:ext uri="{FF2B5EF4-FFF2-40B4-BE49-F238E27FC236}">
                <a16:creationId xmlns:a16="http://schemas.microsoft.com/office/drawing/2014/main" id="{14D8528B-204B-6415-B832-2CB9B6BF6BF1}"/>
              </a:ext>
            </a:extLst>
          </p:cNvPr>
          <p:cNvSpPr txBox="1"/>
          <p:nvPr/>
        </p:nvSpPr>
        <p:spPr>
          <a:xfrm>
            <a:off x="679619" y="5183625"/>
            <a:ext cx="1401346" cy="338554"/>
          </a:xfrm>
          <a:prstGeom prst="rect">
            <a:avLst/>
          </a:prstGeom>
          <a:noFill/>
        </p:spPr>
        <p:txBody>
          <a:bodyPr wrap="none" rtlCol="0">
            <a:spAutoFit/>
          </a:bodyPr>
          <a:lstStyle/>
          <a:p>
            <a:r>
              <a:rPr kumimoji="1" lang="ja-JP" altLang="en-US" sz="1600" b="1" dirty="0"/>
              <a:t>テストケース</a:t>
            </a:r>
            <a:r>
              <a:rPr lang="en-US" altLang="ja-JP" sz="1600" b="1" dirty="0"/>
              <a:t>C</a:t>
            </a:r>
            <a:endParaRPr kumimoji="1" lang="ja-JP" altLang="en-US" sz="1600" b="1" dirty="0"/>
          </a:p>
        </p:txBody>
      </p:sp>
      <p:sp>
        <p:nvSpPr>
          <p:cNvPr id="184" name="右矢印 23">
            <a:extLst>
              <a:ext uri="{FF2B5EF4-FFF2-40B4-BE49-F238E27FC236}">
                <a16:creationId xmlns:a16="http://schemas.microsoft.com/office/drawing/2014/main" id="{AB870429-A2CD-58CD-1E3F-F8407737CD1A}"/>
              </a:ext>
            </a:extLst>
          </p:cNvPr>
          <p:cNvSpPr/>
          <p:nvPr/>
        </p:nvSpPr>
        <p:spPr>
          <a:xfrm>
            <a:off x="2148370" y="5827530"/>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6079" y="566313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77819" y="5620967"/>
            <a:ext cx="914400" cy="914400"/>
          </a:xfrm>
          <a:prstGeom prst="rect">
            <a:avLst/>
          </a:prstGeom>
        </p:spPr>
      </p:pic>
      <p:sp>
        <p:nvSpPr>
          <p:cNvPr id="2" name="正方形/長方形 1">
            <a:extLst>
              <a:ext uri="{FF2B5EF4-FFF2-40B4-BE49-F238E27FC236}">
                <a16:creationId xmlns:a16="http://schemas.microsoft.com/office/drawing/2014/main" id="{3175A761-A0FC-26CC-6879-C6680973DF4A}"/>
              </a:ext>
            </a:extLst>
          </p:cNvPr>
          <p:cNvSpPr/>
          <p:nvPr/>
        </p:nvSpPr>
        <p:spPr>
          <a:xfrm>
            <a:off x="3980521" y="1576799"/>
            <a:ext cx="1592103" cy="5000736"/>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吹き出し: 角を丸めた四角形 6">
            <a:extLst>
              <a:ext uri="{FF2B5EF4-FFF2-40B4-BE49-F238E27FC236}">
                <a16:creationId xmlns:a16="http://schemas.microsoft.com/office/drawing/2014/main" id="{261898DD-7647-47BC-4466-E031E42F6394}"/>
              </a:ext>
            </a:extLst>
          </p:cNvPr>
          <p:cNvSpPr/>
          <p:nvPr/>
        </p:nvSpPr>
        <p:spPr>
          <a:xfrm>
            <a:off x="2605913" y="3872955"/>
            <a:ext cx="1025631" cy="484632"/>
          </a:xfrm>
          <a:prstGeom prst="wedgeRoundRectCallout">
            <a:avLst>
              <a:gd name="adj1" fmla="val -103071"/>
              <a:gd name="adj2" fmla="val 5784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MS PGothic" panose="020B0600070205080204" pitchFamily="34" charset="-128"/>
                <a:ea typeface="MS PGothic" panose="020B0600070205080204" pitchFamily="34" charset="-128"/>
              </a:rPr>
              <a:t>選択</a:t>
            </a:r>
          </a:p>
        </p:txBody>
      </p:sp>
      <p:sp>
        <p:nvSpPr>
          <p:cNvPr id="4" name="スライド番号プレースホルダー 3">
            <a:extLst>
              <a:ext uri="{FF2B5EF4-FFF2-40B4-BE49-F238E27FC236}">
                <a16:creationId xmlns:a16="http://schemas.microsoft.com/office/drawing/2014/main" id="{DB1B27B7-FF88-B1F2-36E0-F7EF653D49BB}"/>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dirty="0"/>
          </a:p>
        </p:txBody>
      </p:sp>
      <p:sp>
        <p:nvSpPr>
          <p:cNvPr id="5" name="日付プレースホルダー 4">
            <a:extLst>
              <a:ext uri="{FF2B5EF4-FFF2-40B4-BE49-F238E27FC236}">
                <a16:creationId xmlns:a16="http://schemas.microsoft.com/office/drawing/2014/main" id="{D3E21627-D7D2-A8BE-8198-40E62542E8BC}"/>
              </a:ext>
            </a:extLst>
          </p:cNvPr>
          <p:cNvSpPr>
            <a:spLocks noGrp="1"/>
          </p:cNvSpPr>
          <p:nvPr>
            <p:ph type="dt" sz="half" idx="10"/>
          </p:nvPr>
        </p:nvSpPr>
        <p:spPr/>
        <p:txBody>
          <a:bodyPr/>
          <a:lstStyle/>
          <a:p>
            <a:pPr>
              <a:defRPr/>
            </a:pPr>
            <a:r>
              <a:rPr lang="en-US" altLang="ja-JP"/>
              <a:t>2024/2/8</a:t>
            </a:r>
            <a:endParaRPr lang="en-US" altLang="ja-JP" dirty="0"/>
          </a:p>
        </p:txBody>
      </p:sp>
      <p:sp>
        <p:nvSpPr>
          <p:cNvPr id="3" name="フローチャート: 代替処理 2">
            <a:extLst>
              <a:ext uri="{FF2B5EF4-FFF2-40B4-BE49-F238E27FC236}">
                <a16:creationId xmlns:a16="http://schemas.microsoft.com/office/drawing/2014/main" id="{895DBB22-B24A-EFA6-B35B-D827199AA9DF}"/>
              </a:ext>
            </a:extLst>
          </p:cNvPr>
          <p:cNvSpPr/>
          <p:nvPr/>
        </p:nvSpPr>
        <p:spPr>
          <a:xfrm>
            <a:off x="2210713" y="5406904"/>
            <a:ext cx="5637593" cy="113159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latin typeface="MS PGothic" panose="020B0600070205080204" pitchFamily="34" charset="-128"/>
                <a:ea typeface="MS PGothic" panose="020B0600070205080204" pitchFamily="34" charset="-128"/>
              </a:rPr>
              <a:t>ソースファイル</a:t>
            </a:r>
            <a:r>
              <a:rPr lang="ja-JP" altLang="en-US" dirty="0">
                <a:solidFill>
                  <a:schemeClr val="tx1"/>
                </a:solidFill>
                <a:latin typeface="MS PGothic" panose="020B0600070205080204" pitchFamily="34" charset="-128"/>
                <a:ea typeface="MS PGothic" panose="020B0600070205080204" pitchFamily="34" charset="-128"/>
              </a:rPr>
              <a:t>の変更に関連する</a:t>
            </a:r>
            <a:endParaRPr lang="en-US" altLang="ja-JP" dirty="0">
              <a:solidFill>
                <a:schemeClr val="tx1"/>
              </a:solidFill>
              <a:latin typeface="MS PGothic" panose="020B0600070205080204" pitchFamily="34" charset="-128"/>
              <a:ea typeface="MS PGothic" panose="020B0600070205080204" pitchFamily="34" charset="-128"/>
            </a:endParaRPr>
          </a:p>
          <a:p>
            <a:pPr algn="ctr"/>
            <a:r>
              <a:rPr kumimoji="1" lang="ja-JP" altLang="en-US">
                <a:solidFill>
                  <a:schemeClr val="tx1"/>
                </a:solidFill>
                <a:latin typeface="MS PGothic" panose="020B0600070205080204" pitchFamily="34" charset="-128"/>
                <a:ea typeface="MS PGothic" panose="020B0600070205080204" pitchFamily="34" charset="-128"/>
              </a:rPr>
              <a:t>テストケース</a:t>
            </a:r>
            <a:r>
              <a:rPr lang="ja-JP" altLang="en-US">
                <a:solidFill>
                  <a:schemeClr val="tx1"/>
                </a:solidFill>
                <a:latin typeface="MS PGothic" panose="020B0600070205080204" pitchFamily="34" charset="-128"/>
                <a:ea typeface="MS PGothic" panose="020B0600070205080204" pitchFamily="34" charset="-128"/>
              </a:rPr>
              <a:t>を選択</a:t>
            </a:r>
            <a:endParaRPr lang="en-US" altLang="ja-JP" dirty="0">
              <a:solidFill>
                <a:schemeClr val="tx1"/>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1366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AE153BDA-081F-77D9-23E3-A58F74E9927A}"/>
              </a:ext>
            </a:extLst>
          </p:cNvPr>
          <p:cNvSpPr>
            <a:spLocks noGrp="1"/>
          </p:cNvSpPr>
          <p:nvPr>
            <p:ph type="title"/>
          </p:nvPr>
        </p:nvSpPr>
        <p:spPr/>
        <p:txBody>
          <a:bodyPr/>
          <a:lstStyle/>
          <a:p>
            <a:r>
              <a:rPr lang="ja-JP" altLang="en-US"/>
              <a:t>テスト実行</a:t>
            </a:r>
            <a:endParaRPr lang="ja-JP" altLang="en-US" dirty="0"/>
          </a:p>
        </p:txBody>
      </p:sp>
      <p:grpSp>
        <p:nvGrpSpPr>
          <p:cNvPr id="11" name="グループ化 10">
            <a:extLst>
              <a:ext uri="{FF2B5EF4-FFF2-40B4-BE49-F238E27FC236}">
                <a16:creationId xmlns:a16="http://schemas.microsoft.com/office/drawing/2014/main" id="{62E4B839-E6BD-3F56-6889-E718424E1021}"/>
              </a:ext>
            </a:extLst>
          </p:cNvPr>
          <p:cNvGrpSpPr/>
          <p:nvPr/>
        </p:nvGrpSpPr>
        <p:grpSpPr>
          <a:xfrm>
            <a:off x="907106" y="3033244"/>
            <a:ext cx="741655" cy="839711"/>
            <a:chOff x="3240951" y="4824032"/>
            <a:chExt cx="918773" cy="1021262"/>
          </a:xfrm>
          <a:solidFill>
            <a:schemeClr val="bg1"/>
          </a:solidFill>
        </p:grpSpPr>
        <p:grpSp>
          <p:nvGrpSpPr>
            <p:cNvPr id="12" name="グループ化 11">
              <a:extLst>
                <a:ext uri="{FF2B5EF4-FFF2-40B4-BE49-F238E27FC236}">
                  <a16:creationId xmlns:a16="http://schemas.microsoft.com/office/drawing/2014/main" id="{45001433-08F9-5A06-6E04-44C7A43EB840}"/>
                </a:ext>
              </a:extLst>
            </p:cNvPr>
            <p:cNvGrpSpPr/>
            <p:nvPr/>
          </p:nvGrpSpPr>
          <p:grpSpPr>
            <a:xfrm>
              <a:off x="3277304" y="4952622"/>
              <a:ext cx="613792" cy="576000"/>
              <a:chOff x="1861200" y="3420000"/>
              <a:chExt cx="613792" cy="576000"/>
            </a:xfrm>
            <a:grpFill/>
          </p:grpSpPr>
          <p:cxnSp>
            <p:nvCxnSpPr>
              <p:cNvPr id="28" name="直線コネクタ 27">
                <a:extLst>
                  <a:ext uri="{FF2B5EF4-FFF2-40B4-BE49-F238E27FC236}">
                    <a16:creationId xmlns:a16="http://schemas.microsoft.com/office/drawing/2014/main" id="{EE1DD36E-67C5-B036-3765-40441B919334}"/>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6CD02FC6-6A04-79F9-D2CC-1B3EDCE8A5CD}"/>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400B243-C439-98B7-A3BF-FA1C174D547C}"/>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943BE04-DED8-9830-1EB8-86A7D73AFC97}"/>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8CA5918F-A3E8-CCCE-3A2C-96285F615AFF}"/>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9AA259BB-EA27-1CF2-CAA3-39AF3B643C38}"/>
                </a:ext>
              </a:extLst>
            </p:cNvPr>
            <p:cNvGrpSpPr/>
            <p:nvPr/>
          </p:nvGrpSpPr>
          <p:grpSpPr>
            <a:xfrm>
              <a:off x="3240951" y="4824032"/>
              <a:ext cx="804621" cy="938667"/>
              <a:chOff x="1753522" y="3233056"/>
              <a:chExt cx="804621" cy="938667"/>
            </a:xfrm>
            <a:grpFill/>
          </p:grpSpPr>
          <p:sp>
            <p:nvSpPr>
              <p:cNvPr id="21" name="メモ 43">
                <a:extLst>
                  <a:ext uri="{FF2B5EF4-FFF2-40B4-BE49-F238E27FC236}">
                    <a16:creationId xmlns:a16="http://schemas.microsoft.com/office/drawing/2014/main" id="{90B27E4C-4130-AEE9-47CC-F7391CD1066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22" name="直線コネクタ 21">
                <a:extLst>
                  <a:ext uri="{FF2B5EF4-FFF2-40B4-BE49-F238E27FC236}">
                    <a16:creationId xmlns:a16="http://schemas.microsoft.com/office/drawing/2014/main" id="{5761CF76-E7A2-D239-3440-F159CA86173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72BAD8B8-C1C0-534B-396D-9636F5CDC2EB}"/>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36210434-9DA9-37FC-45CA-EBB17E8FDE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A0EB3B41-143F-1D5B-3DC1-D157E979A8E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33A4CFD-EA76-E9D2-DBCC-6B9478C85077}"/>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4" name="グループ化 13">
              <a:extLst>
                <a:ext uri="{FF2B5EF4-FFF2-40B4-BE49-F238E27FC236}">
                  <a16:creationId xmlns:a16="http://schemas.microsoft.com/office/drawing/2014/main" id="{ABC91C03-9FB2-6BC7-69D4-9C20C35D72FC}"/>
                </a:ext>
              </a:extLst>
            </p:cNvPr>
            <p:cNvGrpSpPr/>
            <p:nvPr/>
          </p:nvGrpSpPr>
          <p:grpSpPr>
            <a:xfrm>
              <a:off x="3355103" y="4906627"/>
              <a:ext cx="804621" cy="938667"/>
              <a:chOff x="1753522" y="3233056"/>
              <a:chExt cx="804621" cy="938667"/>
            </a:xfrm>
            <a:grpFill/>
          </p:grpSpPr>
          <p:sp>
            <p:nvSpPr>
              <p:cNvPr id="15" name="メモ 37">
                <a:extLst>
                  <a:ext uri="{FF2B5EF4-FFF2-40B4-BE49-F238E27FC236}">
                    <a16:creationId xmlns:a16="http://schemas.microsoft.com/office/drawing/2014/main" id="{F2700BBA-F975-A528-43C0-F247D82654D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 name="直線コネクタ 15">
                <a:extLst>
                  <a:ext uri="{FF2B5EF4-FFF2-40B4-BE49-F238E27FC236}">
                    <a16:creationId xmlns:a16="http://schemas.microsoft.com/office/drawing/2014/main" id="{404C521D-BB92-66D8-40CB-1459B2D9AF5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FA9E63D1-568F-0F07-B8E9-8BB09F21F7AC}"/>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C4EFBF8E-00A7-DABD-E676-D56166A22B3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E754D990-0BE2-1DD3-5F0D-7681AF6A135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BEEC2BA0-6BAB-CB64-4182-16836119760B}"/>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33" name="テキスト ボックス 32">
            <a:extLst>
              <a:ext uri="{FF2B5EF4-FFF2-40B4-BE49-F238E27FC236}">
                <a16:creationId xmlns:a16="http://schemas.microsoft.com/office/drawing/2014/main" id="{11AFF5EC-C0FA-FBD0-A446-1E8D757CDC75}"/>
              </a:ext>
            </a:extLst>
          </p:cNvPr>
          <p:cNvSpPr txBox="1"/>
          <p:nvPr/>
        </p:nvSpPr>
        <p:spPr>
          <a:xfrm>
            <a:off x="620929" y="2605448"/>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A</a:t>
            </a:r>
            <a:endParaRPr kumimoji="1" lang="ja-JP" altLang="en-US" sz="1600" b="1" dirty="0"/>
          </a:p>
        </p:txBody>
      </p:sp>
      <p:sp>
        <p:nvSpPr>
          <p:cNvPr id="34" name="右矢印 23">
            <a:extLst>
              <a:ext uri="{FF2B5EF4-FFF2-40B4-BE49-F238E27FC236}">
                <a16:creationId xmlns:a16="http://schemas.microsoft.com/office/drawing/2014/main" id="{884301D6-F5EF-B4BE-E285-5678ABD07C47}"/>
              </a:ext>
            </a:extLst>
          </p:cNvPr>
          <p:cNvSpPr/>
          <p:nvPr/>
        </p:nvSpPr>
        <p:spPr>
          <a:xfrm>
            <a:off x="2089680" y="3249353"/>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E0F79EFE-894A-430A-54D4-81DDD105DEBE}"/>
              </a:ext>
            </a:extLst>
          </p:cNvPr>
          <p:cNvSpPr txBox="1"/>
          <p:nvPr/>
        </p:nvSpPr>
        <p:spPr>
          <a:xfrm>
            <a:off x="2357258"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A</a:t>
            </a:r>
            <a:endParaRPr kumimoji="1" lang="ja-JP" altLang="en-US" sz="1600" b="1" dirty="0"/>
          </a:p>
        </p:txBody>
      </p:sp>
      <p:grpSp>
        <p:nvGrpSpPr>
          <p:cNvPr id="83" name="グループ化 82">
            <a:extLst>
              <a:ext uri="{FF2B5EF4-FFF2-40B4-BE49-F238E27FC236}">
                <a16:creationId xmlns:a16="http://schemas.microsoft.com/office/drawing/2014/main" id="{C80C54FA-1B1D-8F7F-528B-B62BF464A10B}"/>
              </a:ext>
            </a:extLst>
          </p:cNvPr>
          <p:cNvGrpSpPr/>
          <p:nvPr/>
        </p:nvGrpSpPr>
        <p:grpSpPr>
          <a:xfrm>
            <a:off x="4460044" y="2058812"/>
            <a:ext cx="646170" cy="834033"/>
            <a:chOff x="1753522" y="3233056"/>
            <a:chExt cx="804621" cy="938667"/>
          </a:xfrm>
          <a:solidFill>
            <a:schemeClr val="accent1"/>
          </a:solidFill>
        </p:grpSpPr>
        <p:sp>
          <p:nvSpPr>
            <p:cNvPr id="84" name="メモ 13">
              <a:extLst>
                <a:ext uri="{FF2B5EF4-FFF2-40B4-BE49-F238E27FC236}">
                  <a16:creationId xmlns:a16="http://schemas.microsoft.com/office/drawing/2014/main" id="{367CCDCA-4A15-0AF6-4250-FC3A4656F59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85" name="直線コネクタ 84">
              <a:extLst>
                <a:ext uri="{FF2B5EF4-FFF2-40B4-BE49-F238E27FC236}">
                  <a16:creationId xmlns:a16="http://schemas.microsoft.com/office/drawing/2014/main" id="{D6121499-3236-588E-E48F-D80FB565B617}"/>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FBC4E890-C1C1-7C65-6322-DD138B1FFD0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7" name="直線コネクタ 86">
              <a:extLst>
                <a:ext uri="{FF2B5EF4-FFF2-40B4-BE49-F238E27FC236}">
                  <a16:creationId xmlns:a16="http://schemas.microsoft.com/office/drawing/2014/main" id="{B3AEDE6D-3CE1-EE88-2B16-24E2D8184A32}"/>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id="{EFF57FF1-F2C9-AFEF-BDFC-67958774B48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89" name="直線コネクタ 88">
              <a:extLst>
                <a:ext uri="{FF2B5EF4-FFF2-40B4-BE49-F238E27FC236}">
                  <a16:creationId xmlns:a16="http://schemas.microsoft.com/office/drawing/2014/main" id="{C1BFFCAD-D42C-88B8-D832-ACD3F41D369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02" name="テキスト ボックス 101">
            <a:extLst>
              <a:ext uri="{FF2B5EF4-FFF2-40B4-BE49-F238E27FC236}">
                <a16:creationId xmlns:a16="http://schemas.microsoft.com/office/drawing/2014/main" id="{D8B16827-384E-EE88-D873-B9F84AA512D7}"/>
              </a:ext>
            </a:extLst>
          </p:cNvPr>
          <p:cNvSpPr txBox="1"/>
          <p:nvPr/>
        </p:nvSpPr>
        <p:spPr>
          <a:xfrm>
            <a:off x="4027750" y="1576799"/>
            <a:ext cx="1577676" cy="338554"/>
          </a:xfrm>
          <a:prstGeom prst="rect">
            <a:avLst/>
          </a:prstGeom>
          <a:noFill/>
        </p:spPr>
        <p:txBody>
          <a:bodyPr wrap="none" rtlCol="0">
            <a:spAutoFit/>
          </a:bodyPr>
          <a:lstStyle/>
          <a:p>
            <a:r>
              <a:rPr kumimoji="1" lang="ja-JP" altLang="en-US" sz="1600" b="1" dirty="0"/>
              <a:t>ソースファイル</a:t>
            </a:r>
            <a:r>
              <a:rPr kumimoji="1" lang="en-US" altLang="ja-JP" sz="1600" b="1" dirty="0"/>
              <a:t>B</a:t>
            </a:r>
            <a:endParaRPr kumimoji="1" lang="ja-JP" altLang="en-US" sz="1600" b="1" dirty="0"/>
          </a:p>
        </p:txBody>
      </p:sp>
      <p:grpSp>
        <p:nvGrpSpPr>
          <p:cNvPr id="103" name="グループ化 102">
            <a:extLst>
              <a:ext uri="{FF2B5EF4-FFF2-40B4-BE49-F238E27FC236}">
                <a16:creationId xmlns:a16="http://schemas.microsoft.com/office/drawing/2014/main" id="{C897ED43-EFA6-A4A2-0A63-8C0A888B7E5B}"/>
              </a:ext>
            </a:extLst>
          </p:cNvPr>
          <p:cNvGrpSpPr/>
          <p:nvPr/>
        </p:nvGrpSpPr>
        <p:grpSpPr>
          <a:xfrm>
            <a:off x="2951756" y="2058812"/>
            <a:ext cx="646170" cy="834033"/>
            <a:chOff x="1753522" y="3233056"/>
            <a:chExt cx="804621" cy="938667"/>
          </a:xfrm>
          <a:solidFill>
            <a:schemeClr val="accent1"/>
          </a:solidFill>
        </p:grpSpPr>
        <p:sp>
          <p:nvSpPr>
            <p:cNvPr id="104" name="メモ 13">
              <a:extLst>
                <a:ext uri="{FF2B5EF4-FFF2-40B4-BE49-F238E27FC236}">
                  <a16:creationId xmlns:a16="http://schemas.microsoft.com/office/drawing/2014/main" id="{F8F48B61-C2CF-1BD0-2D01-165CD1440C72}"/>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05" name="直線コネクタ 104">
              <a:extLst>
                <a:ext uri="{FF2B5EF4-FFF2-40B4-BE49-F238E27FC236}">
                  <a16:creationId xmlns:a16="http://schemas.microsoft.com/office/drawing/2014/main" id="{B58891E8-A18D-375D-8E76-0DE7AAFB1905}"/>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00B31CED-8C3F-63A1-C55F-7182674EA8EF}"/>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7" name="直線コネクタ 106">
              <a:extLst>
                <a:ext uri="{FF2B5EF4-FFF2-40B4-BE49-F238E27FC236}">
                  <a16:creationId xmlns:a16="http://schemas.microsoft.com/office/drawing/2014/main" id="{93BE10E2-FA98-F269-96D8-A1DEB22FA19A}"/>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8" name="直線コネクタ 107">
              <a:extLst>
                <a:ext uri="{FF2B5EF4-FFF2-40B4-BE49-F238E27FC236}">
                  <a16:creationId xmlns:a16="http://schemas.microsoft.com/office/drawing/2014/main" id="{6146B045-0731-3579-DB78-CA838FADB82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09" name="直線コネクタ 108">
              <a:extLst>
                <a:ext uri="{FF2B5EF4-FFF2-40B4-BE49-F238E27FC236}">
                  <a16:creationId xmlns:a16="http://schemas.microsoft.com/office/drawing/2014/main" id="{3B8437E5-F93E-CC10-C5FD-802051FFA21D}"/>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0" name="テキスト ボックス 109">
            <a:extLst>
              <a:ext uri="{FF2B5EF4-FFF2-40B4-BE49-F238E27FC236}">
                <a16:creationId xmlns:a16="http://schemas.microsoft.com/office/drawing/2014/main" id="{6948BE6B-83A1-B696-D274-009C709B696C}"/>
              </a:ext>
            </a:extLst>
          </p:cNvPr>
          <p:cNvSpPr txBox="1"/>
          <p:nvPr/>
        </p:nvSpPr>
        <p:spPr>
          <a:xfrm>
            <a:off x="5576323" y="1576799"/>
            <a:ext cx="1572866" cy="338554"/>
          </a:xfrm>
          <a:prstGeom prst="rect">
            <a:avLst/>
          </a:prstGeom>
          <a:noFill/>
        </p:spPr>
        <p:txBody>
          <a:bodyPr wrap="none" rtlCol="0">
            <a:spAutoFit/>
          </a:bodyPr>
          <a:lstStyle/>
          <a:p>
            <a:r>
              <a:rPr kumimoji="1" lang="ja-JP" altLang="en-US" sz="1600" b="1" dirty="0"/>
              <a:t>ソースファイル</a:t>
            </a:r>
            <a:r>
              <a:rPr lang="en-US" altLang="ja-JP" sz="1600" b="1" dirty="0"/>
              <a:t>C</a:t>
            </a:r>
            <a:endParaRPr kumimoji="1" lang="ja-JP" altLang="en-US" sz="1600" b="1" dirty="0"/>
          </a:p>
        </p:txBody>
      </p:sp>
      <p:grpSp>
        <p:nvGrpSpPr>
          <p:cNvPr id="111" name="グループ化 110">
            <a:extLst>
              <a:ext uri="{FF2B5EF4-FFF2-40B4-BE49-F238E27FC236}">
                <a16:creationId xmlns:a16="http://schemas.microsoft.com/office/drawing/2014/main" id="{388F856A-F818-1C63-9543-67F2E7AFD570}"/>
              </a:ext>
            </a:extLst>
          </p:cNvPr>
          <p:cNvGrpSpPr/>
          <p:nvPr/>
        </p:nvGrpSpPr>
        <p:grpSpPr>
          <a:xfrm>
            <a:off x="7476621" y="2058812"/>
            <a:ext cx="646170" cy="834033"/>
            <a:chOff x="1753522" y="3233056"/>
            <a:chExt cx="804621" cy="938667"/>
          </a:xfrm>
          <a:solidFill>
            <a:schemeClr val="accent1"/>
          </a:solidFill>
        </p:grpSpPr>
        <p:sp>
          <p:nvSpPr>
            <p:cNvPr id="112" name="メモ 13">
              <a:extLst>
                <a:ext uri="{FF2B5EF4-FFF2-40B4-BE49-F238E27FC236}">
                  <a16:creationId xmlns:a16="http://schemas.microsoft.com/office/drawing/2014/main" id="{CB7D5F94-EF80-DFE0-224A-E01D2C4A00CA}"/>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13" name="直線コネクタ 112">
              <a:extLst>
                <a:ext uri="{FF2B5EF4-FFF2-40B4-BE49-F238E27FC236}">
                  <a16:creationId xmlns:a16="http://schemas.microsoft.com/office/drawing/2014/main" id="{AE46EB81-C972-CE56-8255-7548D64695D8}"/>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4" name="直線コネクタ 113">
              <a:extLst>
                <a:ext uri="{FF2B5EF4-FFF2-40B4-BE49-F238E27FC236}">
                  <a16:creationId xmlns:a16="http://schemas.microsoft.com/office/drawing/2014/main" id="{3A9766B7-3D88-1BE8-CCBB-CBA373D2061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5" name="直線コネクタ 114">
              <a:extLst>
                <a:ext uri="{FF2B5EF4-FFF2-40B4-BE49-F238E27FC236}">
                  <a16:creationId xmlns:a16="http://schemas.microsoft.com/office/drawing/2014/main" id="{AB8861A3-3597-E427-2454-A03D9193D77B}"/>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6" name="直線コネクタ 115">
              <a:extLst>
                <a:ext uri="{FF2B5EF4-FFF2-40B4-BE49-F238E27FC236}">
                  <a16:creationId xmlns:a16="http://schemas.microsoft.com/office/drawing/2014/main" id="{F3EF3344-83E5-0FB5-1952-CCA0963EA922}"/>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17" name="直線コネクタ 116">
              <a:extLst>
                <a:ext uri="{FF2B5EF4-FFF2-40B4-BE49-F238E27FC236}">
                  <a16:creationId xmlns:a16="http://schemas.microsoft.com/office/drawing/2014/main" id="{B360B7C0-ACE3-0F0A-4F1F-DC70F7A58B98}"/>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sp>
        <p:nvSpPr>
          <p:cNvPr id="118" name="テキスト ボックス 117">
            <a:extLst>
              <a:ext uri="{FF2B5EF4-FFF2-40B4-BE49-F238E27FC236}">
                <a16:creationId xmlns:a16="http://schemas.microsoft.com/office/drawing/2014/main" id="{891799E7-9DCF-BDFD-C9E1-6231D98D6C7D}"/>
              </a:ext>
            </a:extLst>
          </p:cNvPr>
          <p:cNvSpPr txBox="1"/>
          <p:nvPr/>
        </p:nvSpPr>
        <p:spPr>
          <a:xfrm>
            <a:off x="7083585" y="1576799"/>
            <a:ext cx="1592103" cy="338554"/>
          </a:xfrm>
          <a:prstGeom prst="rect">
            <a:avLst/>
          </a:prstGeom>
          <a:noFill/>
        </p:spPr>
        <p:txBody>
          <a:bodyPr wrap="none" rtlCol="0">
            <a:spAutoFit/>
          </a:bodyPr>
          <a:lstStyle/>
          <a:p>
            <a:r>
              <a:rPr kumimoji="1" lang="ja-JP" altLang="en-US" sz="1600" b="1" dirty="0"/>
              <a:t>ソースファイル</a:t>
            </a:r>
            <a:r>
              <a:rPr kumimoji="1" lang="en-US" altLang="ja-JP" sz="1600" b="1" dirty="0"/>
              <a:t>D</a:t>
            </a:r>
            <a:endParaRPr kumimoji="1" lang="ja-JP" altLang="en-US" sz="1600" b="1" dirty="0"/>
          </a:p>
        </p:txBody>
      </p:sp>
      <p:grpSp>
        <p:nvGrpSpPr>
          <p:cNvPr id="119" name="グループ化 118">
            <a:extLst>
              <a:ext uri="{FF2B5EF4-FFF2-40B4-BE49-F238E27FC236}">
                <a16:creationId xmlns:a16="http://schemas.microsoft.com/office/drawing/2014/main" id="{D53AD491-0ABD-EDDC-700D-60AF502DA515}"/>
              </a:ext>
            </a:extLst>
          </p:cNvPr>
          <p:cNvGrpSpPr/>
          <p:nvPr/>
        </p:nvGrpSpPr>
        <p:grpSpPr>
          <a:xfrm>
            <a:off x="5968332" y="2058812"/>
            <a:ext cx="646170" cy="834033"/>
            <a:chOff x="1753522" y="3233056"/>
            <a:chExt cx="804621" cy="938667"/>
          </a:xfrm>
          <a:solidFill>
            <a:schemeClr val="accent1"/>
          </a:solidFill>
        </p:grpSpPr>
        <p:sp>
          <p:nvSpPr>
            <p:cNvPr id="120" name="メモ 13">
              <a:extLst>
                <a:ext uri="{FF2B5EF4-FFF2-40B4-BE49-F238E27FC236}">
                  <a16:creationId xmlns:a16="http://schemas.microsoft.com/office/drawing/2014/main" id="{0D991DF5-208F-BF0D-CE39-550AA210A7BE}"/>
                </a:ext>
              </a:extLst>
            </p:cNvPr>
            <p:cNvSpPr/>
            <p:nvPr/>
          </p:nvSpPr>
          <p:spPr>
            <a:xfrm>
              <a:off x="1753522" y="3233056"/>
              <a:ext cx="804621" cy="938667"/>
            </a:xfrm>
            <a:prstGeom prst="foldedCorner">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21" name="直線コネクタ 120">
              <a:extLst>
                <a:ext uri="{FF2B5EF4-FFF2-40B4-BE49-F238E27FC236}">
                  <a16:creationId xmlns:a16="http://schemas.microsoft.com/office/drawing/2014/main" id="{D2B61983-2B0A-5196-59EF-A091C3B9B100}"/>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35BE4BE6-2CC4-3C33-B998-EC84034A70A9}"/>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E7E6C606-6552-A297-F56E-28E315AFA9A8}"/>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4" name="直線コネクタ 123">
              <a:extLst>
                <a:ext uri="{FF2B5EF4-FFF2-40B4-BE49-F238E27FC236}">
                  <a16:creationId xmlns:a16="http://schemas.microsoft.com/office/drawing/2014/main" id="{A0D98400-5881-EC33-8AA3-FD8EDF2A69E9}"/>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25" name="直線コネクタ 124">
              <a:extLst>
                <a:ext uri="{FF2B5EF4-FFF2-40B4-BE49-F238E27FC236}">
                  <a16:creationId xmlns:a16="http://schemas.microsoft.com/office/drawing/2014/main" id="{3BA71230-8D63-EAD6-F178-8C1EBCD0B8BC}"/>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pic>
        <p:nvPicPr>
          <p:cNvPr id="134" name="グラフィックス 133" descr="チェックマークを付けたチェック ボックス 単色塗りつぶし">
            <a:extLst>
              <a:ext uri="{FF2B5EF4-FFF2-40B4-BE49-F238E27FC236}">
                <a16:creationId xmlns:a16="http://schemas.microsoft.com/office/drawing/2014/main" id="{BCA2A479-C77B-68E7-CB86-FC32F04961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26788" y="3036977"/>
            <a:ext cx="914400" cy="914400"/>
          </a:xfrm>
          <a:prstGeom prst="rect">
            <a:avLst/>
          </a:prstGeom>
        </p:spPr>
      </p:pic>
      <p:pic>
        <p:nvPicPr>
          <p:cNvPr id="135" name="グラフィックス 134" descr="チェックマークを付けたチェック ボックス 単色塗りつぶし">
            <a:extLst>
              <a:ext uri="{FF2B5EF4-FFF2-40B4-BE49-F238E27FC236}">
                <a16:creationId xmlns:a16="http://schemas.microsoft.com/office/drawing/2014/main" id="{9B596EE3-77D4-9992-2A42-0B8B3FAEBF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34217" y="3042790"/>
            <a:ext cx="914400" cy="914400"/>
          </a:xfrm>
          <a:prstGeom prst="rect">
            <a:avLst/>
          </a:prstGeom>
        </p:spPr>
      </p:pic>
      <p:grpSp>
        <p:nvGrpSpPr>
          <p:cNvPr id="136" name="グループ化 135">
            <a:extLst>
              <a:ext uri="{FF2B5EF4-FFF2-40B4-BE49-F238E27FC236}">
                <a16:creationId xmlns:a16="http://schemas.microsoft.com/office/drawing/2014/main" id="{55666F24-436A-5009-98FD-9C90B879D4AD}"/>
              </a:ext>
            </a:extLst>
          </p:cNvPr>
          <p:cNvGrpSpPr/>
          <p:nvPr/>
        </p:nvGrpSpPr>
        <p:grpSpPr>
          <a:xfrm>
            <a:off x="936451" y="4282338"/>
            <a:ext cx="741655" cy="839711"/>
            <a:chOff x="3240951" y="4824032"/>
            <a:chExt cx="918773" cy="1021262"/>
          </a:xfrm>
          <a:solidFill>
            <a:schemeClr val="bg1"/>
          </a:solidFill>
        </p:grpSpPr>
        <p:grpSp>
          <p:nvGrpSpPr>
            <p:cNvPr id="137" name="グループ化 136">
              <a:extLst>
                <a:ext uri="{FF2B5EF4-FFF2-40B4-BE49-F238E27FC236}">
                  <a16:creationId xmlns:a16="http://schemas.microsoft.com/office/drawing/2014/main" id="{34689A3D-FCD7-ECF8-E45A-3D5CB6337869}"/>
                </a:ext>
              </a:extLst>
            </p:cNvPr>
            <p:cNvGrpSpPr/>
            <p:nvPr/>
          </p:nvGrpSpPr>
          <p:grpSpPr>
            <a:xfrm>
              <a:off x="3277304" y="4952622"/>
              <a:ext cx="613792" cy="576000"/>
              <a:chOff x="1861200" y="3420000"/>
              <a:chExt cx="613792" cy="576000"/>
            </a:xfrm>
            <a:grpFill/>
          </p:grpSpPr>
          <p:cxnSp>
            <p:nvCxnSpPr>
              <p:cNvPr id="152" name="直線コネクタ 151">
                <a:extLst>
                  <a:ext uri="{FF2B5EF4-FFF2-40B4-BE49-F238E27FC236}">
                    <a16:creationId xmlns:a16="http://schemas.microsoft.com/office/drawing/2014/main" id="{BAEC1772-91C8-0F77-A5A0-9E535C9F7C8D}"/>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3" name="直線コネクタ 152">
                <a:extLst>
                  <a:ext uri="{FF2B5EF4-FFF2-40B4-BE49-F238E27FC236}">
                    <a16:creationId xmlns:a16="http://schemas.microsoft.com/office/drawing/2014/main" id="{B2C1FC8E-505E-B630-8392-E84758C0B2FE}"/>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4" name="直線コネクタ 153">
                <a:extLst>
                  <a:ext uri="{FF2B5EF4-FFF2-40B4-BE49-F238E27FC236}">
                    <a16:creationId xmlns:a16="http://schemas.microsoft.com/office/drawing/2014/main" id="{9DEED9E6-B397-6651-48F7-4D66519CF065}"/>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5" name="直線コネクタ 154">
                <a:extLst>
                  <a:ext uri="{FF2B5EF4-FFF2-40B4-BE49-F238E27FC236}">
                    <a16:creationId xmlns:a16="http://schemas.microsoft.com/office/drawing/2014/main" id="{616307E6-A577-4927-DB21-43803532AA2F}"/>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6" name="直線コネクタ 155">
                <a:extLst>
                  <a:ext uri="{FF2B5EF4-FFF2-40B4-BE49-F238E27FC236}">
                    <a16:creationId xmlns:a16="http://schemas.microsoft.com/office/drawing/2014/main" id="{C879F81E-FDD9-8FF2-8546-FB86A639BFD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8" name="グループ化 137">
              <a:extLst>
                <a:ext uri="{FF2B5EF4-FFF2-40B4-BE49-F238E27FC236}">
                  <a16:creationId xmlns:a16="http://schemas.microsoft.com/office/drawing/2014/main" id="{61CC7315-DFB8-404D-7FFA-C183483B1CDE}"/>
                </a:ext>
              </a:extLst>
            </p:cNvPr>
            <p:cNvGrpSpPr/>
            <p:nvPr/>
          </p:nvGrpSpPr>
          <p:grpSpPr>
            <a:xfrm>
              <a:off x="3240951" y="4824032"/>
              <a:ext cx="804621" cy="938667"/>
              <a:chOff x="1753522" y="3233056"/>
              <a:chExt cx="804621" cy="938667"/>
            </a:xfrm>
            <a:grpFill/>
          </p:grpSpPr>
          <p:sp>
            <p:nvSpPr>
              <p:cNvPr id="146" name="メモ 43">
                <a:extLst>
                  <a:ext uri="{FF2B5EF4-FFF2-40B4-BE49-F238E27FC236}">
                    <a16:creationId xmlns:a16="http://schemas.microsoft.com/office/drawing/2014/main" id="{55618E41-17ED-F82A-F106-EF241057206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7" name="直線コネクタ 146">
                <a:extLst>
                  <a:ext uri="{FF2B5EF4-FFF2-40B4-BE49-F238E27FC236}">
                    <a16:creationId xmlns:a16="http://schemas.microsoft.com/office/drawing/2014/main" id="{B509AD19-6B97-48D7-DEFC-F78F02CB1B52}"/>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8" name="直線コネクタ 147">
                <a:extLst>
                  <a:ext uri="{FF2B5EF4-FFF2-40B4-BE49-F238E27FC236}">
                    <a16:creationId xmlns:a16="http://schemas.microsoft.com/office/drawing/2014/main" id="{24749AF6-C66D-D8CB-C783-3E3E49791E6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9" name="直線コネクタ 148">
                <a:extLst>
                  <a:ext uri="{FF2B5EF4-FFF2-40B4-BE49-F238E27FC236}">
                    <a16:creationId xmlns:a16="http://schemas.microsoft.com/office/drawing/2014/main" id="{88081A0C-B600-2186-589E-320658F6ECBE}"/>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0" name="直線コネクタ 149">
                <a:extLst>
                  <a:ext uri="{FF2B5EF4-FFF2-40B4-BE49-F238E27FC236}">
                    <a16:creationId xmlns:a16="http://schemas.microsoft.com/office/drawing/2014/main" id="{B552149A-702E-A4C3-DFE5-0BD004BFE60B}"/>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51" name="直線コネクタ 150">
                <a:extLst>
                  <a:ext uri="{FF2B5EF4-FFF2-40B4-BE49-F238E27FC236}">
                    <a16:creationId xmlns:a16="http://schemas.microsoft.com/office/drawing/2014/main" id="{5EE80BD7-3EE5-CCA9-B6C7-C32C85954D72}"/>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39" name="グループ化 138">
              <a:extLst>
                <a:ext uri="{FF2B5EF4-FFF2-40B4-BE49-F238E27FC236}">
                  <a16:creationId xmlns:a16="http://schemas.microsoft.com/office/drawing/2014/main" id="{FDFC5856-4A71-F769-76A2-C2088EAFD5A1}"/>
                </a:ext>
              </a:extLst>
            </p:cNvPr>
            <p:cNvGrpSpPr/>
            <p:nvPr/>
          </p:nvGrpSpPr>
          <p:grpSpPr>
            <a:xfrm>
              <a:off x="3355103" y="4906627"/>
              <a:ext cx="804621" cy="938667"/>
              <a:chOff x="1753522" y="3233056"/>
              <a:chExt cx="804621" cy="938667"/>
            </a:xfrm>
            <a:grpFill/>
          </p:grpSpPr>
          <p:sp>
            <p:nvSpPr>
              <p:cNvPr id="140" name="メモ 37">
                <a:extLst>
                  <a:ext uri="{FF2B5EF4-FFF2-40B4-BE49-F238E27FC236}">
                    <a16:creationId xmlns:a16="http://schemas.microsoft.com/office/drawing/2014/main" id="{8F2DA555-C19C-AFBE-4673-097DA686BA38}"/>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41" name="直線コネクタ 140">
                <a:extLst>
                  <a:ext uri="{FF2B5EF4-FFF2-40B4-BE49-F238E27FC236}">
                    <a16:creationId xmlns:a16="http://schemas.microsoft.com/office/drawing/2014/main" id="{9DBB4A44-55F3-5CBB-944A-02AA66E6F34E}"/>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2" name="直線コネクタ 141">
                <a:extLst>
                  <a:ext uri="{FF2B5EF4-FFF2-40B4-BE49-F238E27FC236}">
                    <a16:creationId xmlns:a16="http://schemas.microsoft.com/office/drawing/2014/main" id="{E43C6CC4-A027-CDBA-4F42-0394FF06CF95}"/>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3" name="直線コネクタ 142">
                <a:extLst>
                  <a:ext uri="{FF2B5EF4-FFF2-40B4-BE49-F238E27FC236}">
                    <a16:creationId xmlns:a16="http://schemas.microsoft.com/office/drawing/2014/main" id="{235F0D86-BE92-CFE0-0245-B94BEBE3FD00}"/>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5BCB408B-0BD7-30B7-3224-28AA43B5CEC3}"/>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45" name="直線コネクタ 144">
                <a:extLst>
                  <a:ext uri="{FF2B5EF4-FFF2-40B4-BE49-F238E27FC236}">
                    <a16:creationId xmlns:a16="http://schemas.microsoft.com/office/drawing/2014/main" id="{00F2EA3D-64A5-34C5-738C-C717A0DE2C9E}"/>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57" name="テキスト ボックス 156">
            <a:extLst>
              <a:ext uri="{FF2B5EF4-FFF2-40B4-BE49-F238E27FC236}">
                <a16:creationId xmlns:a16="http://schemas.microsoft.com/office/drawing/2014/main" id="{7BBFBA3A-E921-8E9C-25E8-B3E03AAB9EF0}"/>
              </a:ext>
            </a:extLst>
          </p:cNvPr>
          <p:cNvSpPr txBox="1"/>
          <p:nvPr/>
        </p:nvSpPr>
        <p:spPr>
          <a:xfrm>
            <a:off x="650274" y="3854542"/>
            <a:ext cx="1406154" cy="338554"/>
          </a:xfrm>
          <a:prstGeom prst="rect">
            <a:avLst/>
          </a:prstGeom>
          <a:noFill/>
        </p:spPr>
        <p:txBody>
          <a:bodyPr wrap="none" rtlCol="0">
            <a:spAutoFit/>
          </a:bodyPr>
          <a:lstStyle/>
          <a:p>
            <a:r>
              <a:rPr kumimoji="1" lang="ja-JP" altLang="en-US" sz="1600" b="1" dirty="0"/>
              <a:t>テストケース</a:t>
            </a:r>
            <a:r>
              <a:rPr kumimoji="1" lang="en-US" altLang="ja-JP" sz="1600" b="1" dirty="0"/>
              <a:t>B</a:t>
            </a:r>
            <a:endParaRPr kumimoji="1" lang="ja-JP" altLang="en-US" sz="1600" b="1" dirty="0"/>
          </a:p>
        </p:txBody>
      </p:sp>
      <p:sp>
        <p:nvSpPr>
          <p:cNvPr id="158" name="右矢印 23">
            <a:extLst>
              <a:ext uri="{FF2B5EF4-FFF2-40B4-BE49-F238E27FC236}">
                <a16:creationId xmlns:a16="http://schemas.microsoft.com/office/drawing/2014/main" id="{30D36618-E373-5060-9A06-B8FD7BA48639}"/>
              </a:ext>
            </a:extLst>
          </p:cNvPr>
          <p:cNvSpPr/>
          <p:nvPr/>
        </p:nvSpPr>
        <p:spPr>
          <a:xfrm>
            <a:off x="2119025" y="4498447"/>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9" name="グラフィックス 158" descr="チェックマークを付けたチェック ボックス 単色塗りつぶし">
            <a:extLst>
              <a:ext uri="{FF2B5EF4-FFF2-40B4-BE49-F238E27FC236}">
                <a16:creationId xmlns:a16="http://schemas.microsoft.com/office/drawing/2014/main" id="{65912EDC-EEAF-069F-EAFF-947F721639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35076" y="4286071"/>
            <a:ext cx="914400" cy="914400"/>
          </a:xfrm>
          <a:prstGeom prst="rect">
            <a:avLst/>
          </a:prstGeom>
        </p:spPr>
      </p:pic>
      <p:pic>
        <p:nvPicPr>
          <p:cNvPr id="160" name="グラフィックス 159" descr="チェックマークを付けたチェック ボックス 単色塗りつぶし">
            <a:extLst>
              <a:ext uri="{FF2B5EF4-FFF2-40B4-BE49-F238E27FC236}">
                <a16:creationId xmlns:a16="http://schemas.microsoft.com/office/drawing/2014/main" id="{7D645288-504B-ED39-68D7-CB68F0559B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63562" y="4291884"/>
            <a:ext cx="914400" cy="914400"/>
          </a:xfrm>
          <a:prstGeom prst="rect">
            <a:avLst/>
          </a:prstGeom>
        </p:spPr>
      </p:pic>
      <p:pic>
        <p:nvPicPr>
          <p:cNvPr id="161" name="グラフィックス 160" descr="チェックマークを付けたチェック ボックス 単色塗りつぶし">
            <a:extLst>
              <a:ext uri="{FF2B5EF4-FFF2-40B4-BE49-F238E27FC236}">
                <a16:creationId xmlns:a16="http://schemas.microsoft.com/office/drawing/2014/main" id="{E2EB4D9F-C1DB-30F7-F534-4962A8A5F2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48474" y="4291884"/>
            <a:ext cx="914400" cy="914400"/>
          </a:xfrm>
          <a:prstGeom prst="rect">
            <a:avLst/>
          </a:prstGeom>
        </p:spPr>
      </p:pic>
      <p:grpSp>
        <p:nvGrpSpPr>
          <p:cNvPr id="162" name="グループ化 161">
            <a:extLst>
              <a:ext uri="{FF2B5EF4-FFF2-40B4-BE49-F238E27FC236}">
                <a16:creationId xmlns:a16="http://schemas.microsoft.com/office/drawing/2014/main" id="{E956C200-B191-E9EC-EFDC-C98D4D4F415C}"/>
              </a:ext>
            </a:extLst>
          </p:cNvPr>
          <p:cNvGrpSpPr/>
          <p:nvPr/>
        </p:nvGrpSpPr>
        <p:grpSpPr>
          <a:xfrm>
            <a:off x="965796" y="5611421"/>
            <a:ext cx="741655" cy="839711"/>
            <a:chOff x="3240951" y="4824032"/>
            <a:chExt cx="918773" cy="1021262"/>
          </a:xfrm>
          <a:solidFill>
            <a:schemeClr val="bg1"/>
          </a:solidFill>
        </p:grpSpPr>
        <p:grpSp>
          <p:nvGrpSpPr>
            <p:cNvPr id="163" name="グループ化 162">
              <a:extLst>
                <a:ext uri="{FF2B5EF4-FFF2-40B4-BE49-F238E27FC236}">
                  <a16:creationId xmlns:a16="http://schemas.microsoft.com/office/drawing/2014/main" id="{916B2143-74D2-A3DD-3AC7-1CA79F513C43}"/>
                </a:ext>
              </a:extLst>
            </p:cNvPr>
            <p:cNvGrpSpPr/>
            <p:nvPr/>
          </p:nvGrpSpPr>
          <p:grpSpPr>
            <a:xfrm>
              <a:off x="3277304" y="4952622"/>
              <a:ext cx="613792" cy="576000"/>
              <a:chOff x="1861200" y="3420000"/>
              <a:chExt cx="613792" cy="576000"/>
            </a:xfrm>
            <a:grpFill/>
          </p:grpSpPr>
          <p:cxnSp>
            <p:nvCxnSpPr>
              <p:cNvPr id="178" name="直線コネクタ 177">
                <a:extLst>
                  <a:ext uri="{FF2B5EF4-FFF2-40B4-BE49-F238E27FC236}">
                    <a16:creationId xmlns:a16="http://schemas.microsoft.com/office/drawing/2014/main" id="{DABBFC48-8039-413E-A4C1-9A8A9B6B2619}"/>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C9CA8D7D-6315-0E3F-AEE6-807FFDA2EDC1}"/>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0" name="直線コネクタ 179">
                <a:extLst>
                  <a:ext uri="{FF2B5EF4-FFF2-40B4-BE49-F238E27FC236}">
                    <a16:creationId xmlns:a16="http://schemas.microsoft.com/office/drawing/2014/main" id="{4BBC031D-0F61-8966-27E0-0716C1C91361}"/>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1" name="直線コネクタ 180">
                <a:extLst>
                  <a:ext uri="{FF2B5EF4-FFF2-40B4-BE49-F238E27FC236}">
                    <a16:creationId xmlns:a16="http://schemas.microsoft.com/office/drawing/2014/main" id="{E8BB1BAD-4554-3C4A-CE6C-6A36FFD6978D}"/>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82" name="直線コネクタ 181">
                <a:extLst>
                  <a:ext uri="{FF2B5EF4-FFF2-40B4-BE49-F238E27FC236}">
                    <a16:creationId xmlns:a16="http://schemas.microsoft.com/office/drawing/2014/main" id="{5AEB15EB-930B-CB04-8B43-926E9BCC4FCA}"/>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4" name="グループ化 163">
              <a:extLst>
                <a:ext uri="{FF2B5EF4-FFF2-40B4-BE49-F238E27FC236}">
                  <a16:creationId xmlns:a16="http://schemas.microsoft.com/office/drawing/2014/main" id="{DF7E2A05-E85F-98C8-A478-90899C25E318}"/>
                </a:ext>
              </a:extLst>
            </p:cNvPr>
            <p:cNvGrpSpPr/>
            <p:nvPr/>
          </p:nvGrpSpPr>
          <p:grpSpPr>
            <a:xfrm>
              <a:off x="3240951" y="4824032"/>
              <a:ext cx="804621" cy="938667"/>
              <a:chOff x="1753522" y="3233056"/>
              <a:chExt cx="804621" cy="938667"/>
            </a:xfrm>
            <a:grpFill/>
          </p:grpSpPr>
          <p:sp>
            <p:nvSpPr>
              <p:cNvPr id="172" name="メモ 43">
                <a:extLst>
                  <a:ext uri="{FF2B5EF4-FFF2-40B4-BE49-F238E27FC236}">
                    <a16:creationId xmlns:a16="http://schemas.microsoft.com/office/drawing/2014/main" id="{025CDF8E-185F-D900-B4F7-349497CD2367}"/>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73" name="直線コネクタ 172">
                <a:extLst>
                  <a:ext uri="{FF2B5EF4-FFF2-40B4-BE49-F238E27FC236}">
                    <a16:creationId xmlns:a16="http://schemas.microsoft.com/office/drawing/2014/main" id="{8D415ABB-F16B-AB41-6722-75494918BCA3}"/>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A5CE0A77-E6B5-E947-3FBA-7167D150D367}"/>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3F4831FA-87BF-3213-4015-AC8F32F05D8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ABE3FD85-1FF6-074C-F44F-3DBFC5A7D128}"/>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99D33B01-EC1A-5352-4800-5AFE712BBA81}"/>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nvGrpSpPr>
            <p:cNvPr id="165" name="グループ化 164">
              <a:extLst>
                <a:ext uri="{FF2B5EF4-FFF2-40B4-BE49-F238E27FC236}">
                  <a16:creationId xmlns:a16="http://schemas.microsoft.com/office/drawing/2014/main" id="{DF884964-BB6C-1217-6C52-1717FB08EBC9}"/>
                </a:ext>
              </a:extLst>
            </p:cNvPr>
            <p:cNvGrpSpPr/>
            <p:nvPr/>
          </p:nvGrpSpPr>
          <p:grpSpPr>
            <a:xfrm>
              <a:off x="3355103" y="4906627"/>
              <a:ext cx="804621" cy="938667"/>
              <a:chOff x="1753522" y="3233056"/>
              <a:chExt cx="804621" cy="938667"/>
            </a:xfrm>
            <a:grpFill/>
          </p:grpSpPr>
          <p:sp>
            <p:nvSpPr>
              <p:cNvPr id="166" name="メモ 37">
                <a:extLst>
                  <a:ext uri="{FF2B5EF4-FFF2-40B4-BE49-F238E27FC236}">
                    <a16:creationId xmlns:a16="http://schemas.microsoft.com/office/drawing/2014/main" id="{F23FA8F6-87A4-8B18-1D3C-91FFD58A18C9}"/>
                  </a:ext>
                </a:extLst>
              </p:cNvPr>
              <p:cNvSpPr/>
              <p:nvPr/>
            </p:nvSpPr>
            <p:spPr>
              <a:xfrm>
                <a:off x="1753522" y="3233056"/>
                <a:ext cx="804621" cy="938667"/>
              </a:xfrm>
              <a:prstGeom prst="foldedCorner">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tx1"/>
                  </a:solidFill>
                </a:endParaRPr>
              </a:p>
            </p:txBody>
          </p:sp>
          <p:cxnSp>
            <p:nvCxnSpPr>
              <p:cNvPr id="167" name="直線コネクタ 166">
                <a:extLst>
                  <a:ext uri="{FF2B5EF4-FFF2-40B4-BE49-F238E27FC236}">
                    <a16:creationId xmlns:a16="http://schemas.microsoft.com/office/drawing/2014/main" id="{87285CD2-63A6-C094-DF2A-A04E95514AAB}"/>
                  </a:ext>
                </a:extLst>
              </p:cNvPr>
              <p:cNvCxnSpPr>
                <a:cxnSpLocks/>
              </p:cNvCxnSpPr>
              <p:nvPr/>
            </p:nvCxnSpPr>
            <p:spPr>
              <a:xfrm>
                <a:off x="1862946" y="3420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8" name="直線コネクタ 167">
                <a:extLst>
                  <a:ext uri="{FF2B5EF4-FFF2-40B4-BE49-F238E27FC236}">
                    <a16:creationId xmlns:a16="http://schemas.microsoft.com/office/drawing/2014/main" id="{B3724201-E64B-444D-8D5A-866A15164926}"/>
                  </a:ext>
                </a:extLst>
              </p:cNvPr>
              <p:cNvCxnSpPr>
                <a:cxnSpLocks/>
              </p:cNvCxnSpPr>
              <p:nvPr/>
            </p:nvCxnSpPr>
            <p:spPr>
              <a:xfrm>
                <a:off x="1862945" y="3564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69" name="直線コネクタ 168">
                <a:extLst>
                  <a:ext uri="{FF2B5EF4-FFF2-40B4-BE49-F238E27FC236}">
                    <a16:creationId xmlns:a16="http://schemas.microsoft.com/office/drawing/2014/main" id="{19162429-5999-8F7F-ECE3-53706DFE69B4}"/>
                  </a:ext>
                </a:extLst>
              </p:cNvPr>
              <p:cNvCxnSpPr>
                <a:cxnSpLocks/>
              </p:cNvCxnSpPr>
              <p:nvPr/>
            </p:nvCxnSpPr>
            <p:spPr>
              <a:xfrm>
                <a:off x="1861200" y="3708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0" name="直線コネクタ 169">
                <a:extLst>
                  <a:ext uri="{FF2B5EF4-FFF2-40B4-BE49-F238E27FC236}">
                    <a16:creationId xmlns:a16="http://schemas.microsoft.com/office/drawing/2014/main" id="{4C95BAEF-2AB1-F696-6259-BA6059325F5C}"/>
                  </a:ext>
                </a:extLst>
              </p:cNvPr>
              <p:cNvCxnSpPr>
                <a:cxnSpLocks/>
              </p:cNvCxnSpPr>
              <p:nvPr/>
            </p:nvCxnSpPr>
            <p:spPr>
              <a:xfrm>
                <a:off x="1862944" y="3852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cxnSp>
            <p:nvCxnSpPr>
              <p:cNvPr id="171" name="直線コネクタ 170">
                <a:extLst>
                  <a:ext uri="{FF2B5EF4-FFF2-40B4-BE49-F238E27FC236}">
                    <a16:creationId xmlns:a16="http://schemas.microsoft.com/office/drawing/2014/main" id="{4C04934D-D3DF-B0B4-D20F-94AC5816C233}"/>
                  </a:ext>
                </a:extLst>
              </p:cNvPr>
              <p:cNvCxnSpPr>
                <a:cxnSpLocks/>
              </p:cNvCxnSpPr>
              <p:nvPr/>
            </p:nvCxnSpPr>
            <p:spPr>
              <a:xfrm>
                <a:off x="1862944" y="3996000"/>
                <a:ext cx="612046" cy="0"/>
              </a:xfrm>
              <a:prstGeom prst="line">
                <a:avLst/>
              </a:prstGeom>
              <a:grpFill/>
              <a:ln>
                <a:solidFill>
                  <a:schemeClr val="tx2"/>
                </a:solidFill>
              </a:ln>
            </p:spPr>
            <p:style>
              <a:lnRef idx="1">
                <a:schemeClr val="dk1"/>
              </a:lnRef>
              <a:fillRef idx="0">
                <a:schemeClr val="dk1"/>
              </a:fillRef>
              <a:effectRef idx="0">
                <a:schemeClr val="dk1"/>
              </a:effectRef>
              <a:fontRef idx="minor">
                <a:schemeClr val="tx1"/>
              </a:fontRef>
            </p:style>
          </p:cxnSp>
        </p:grpSp>
      </p:grpSp>
      <p:sp>
        <p:nvSpPr>
          <p:cNvPr id="183" name="テキスト ボックス 182">
            <a:extLst>
              <a:ext uri="{FF2B5EF4-FFF2-40B4-BE49-F238E27FC236}">
                <a16:creationId xmlns:a16="http://schemas.microsoft.com/office/drawing/2014/main" id="{14D8528B-204B-6415-B832-2CB9B6BF6BF1}"/>
              </a:ext>
            </a:extLst>
          </p:cNvPr>
          <p:cNvSpPr txBox="1"/>
          <p:nvPr/>
        </p:nvSpPr>
        <p:spPr>
          <a:xfrm>
            <a:off x="679619" y="5183625"/>
            <a:ext cx="1401346" cy="338554"/>
          </a:xfrm>
          <a:prstGeom prst="rect">
            <a:avLst/>
          </a:prstGeom>
          <a:noFill/>
        </p:spPr>
        <p:txBody>
          <a:bodyPr wrap="none" rtlCol="0">
            <a:spAutoFit/>
          </a:bodyPr>
          <a:lstStyle/>
          <a:p>
            <a:r>
              <a:rPr kumimoji="1" lang="ja-JP" altLang="en-US" sz="1600" b="1" dirty="0"/>
              <a:t>テストケース</a:t>
            </a:r>
            <a:r>
              <a:rPr lang="en-US" altLang="ja-JP" sz="1600" b="1" dirty="0"/>
              <a:t>C</a:t>
            </a:r>
            <a:endParaRPr kumimoji="1" lang="ja-JP" altLang="en-US" sz="1600" b="1" dirty="0"/>
          </a:p>
        </p:txBody>
      </p:sp>
      <p:sp>
        <p:nvSpPr>
          <p:cNvPr id="184" name="右矢印 23">
            <a:extLst>
              <a:ext uri="{FF2B5EF4-FFF2-40B4-BE49-F238E27FC236}">
                <a16:creationId xmlns:a16="http://schemas.microsoft.com/office/drawing/2014/main" id="{AB870429-A2CD-58CD-1E3F-F8407737CD1A}"/>
              </a:ext>
            </a:extLst>
          </p:cNvPr>
          <p:cNvSpPr/>
          <p:nvPr/>
        </p:nvSpPr>
        <p:spPr>
          <a:xfrm>
            <a:off x="2148370" y="5827530"/>
            <a:ext cx="48688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6" name="グラフィックス 185" descr="チェックマークを付けたチェック ボックス 単色塗りつぶし">
            <a:extLst>
              <a:ext uri="{FF2B5EF4-FFF2-40B4-BE49-F238E27FC236}">
                <a16:creationId xmlns:a16="http://schemas.microsoft.com/office/drawing/2014/main" id="{A92F9E5B-84CC-F854-5DD8-11E7E4BE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6079" y="5663135"/>
            <a:ext cx="914400" cy="914400"/>
          </a:xfrm>
          <a:prstGeom prst="rect">
            <a:avLst/>
          </a:prstGeom>
        </p:spPr>
      </p:pic>
      <p:pic>
        <p:nvPicPr>
          <p:cNvPr id="187" name="グラフィックス 186" descr="チェックマークを付けたチェック ボックス 単色塗りつぶし">
            <a:extLst>
              <a:ext uri="{FF2B5EF4-FFF2-40B4-BE49-F238E27FC236}">
                <a16:creationId xmlns:a16="http://schemas.microsoft.com/office/drawing/2014/main" id="{E92237DA-C969-2D27-87E3-A23A916968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77819" y="5620967"/>
            <a:ext cx="914400" cy="914400"/>
          </a:xfrm>
          <a:prstGeom prst="rect">
            <a:avLst/>
          </a:prstGeom>
        </p:spPr>
      </p:pic>
      <p:sp>
        <p:nvSpPr>
          <p:cNvPr id="3" name="フリーフォーム 2">
            <a:extLst>
              <a:ext uri="{FF2B5EF4-FFF2-40B4-BE49-F238E27FC236}">
                <a16:creationId xmlns:a16="http://schemas.microsoft.com/office/drawing/2014/main" id="{5E3AB93A-0D1F-7776-001E-8A3ACC98397E}"/>
              </a:ext>
            </a:extLst>
          </p:cNvPr>
          <p:cNvSpPr/>
          <p:nvPr/>
        </p:nvSpPr>
        <p:spPr>
          <a:xfrm>
            <a:off x="296578" y="4515489"/>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A93A891-69F8-1681-B4FD-2D9F134BE97B}"/>
              </a:ext>
            </a:extLst>
          </p:cNvPr>
          <p:cNvSpPr txBox="1"/>
          <p:nvPr/>
        </p:nvSpPr>
        <p:spPr>
          <a:xfrm>
            <a:off x="-219248" y="3945730"/>
            <a:ext cx="1311926" cy="461665"/>
          </a:xfrm>
          <a:prstGeom prst="rect">
            <a:avLst/>
          </a:prstGeom>
          <a:noFill/>
        </p:spPr>
        <p:txBody>
          <a:bodyPr wrap="square">
            <a:spAutoFit/>
          </a:bodyPr>
          <a:lstStyle/>
          <a:p>
            <a:pPr algn="ctr"/>
            <a:r>
              <a:rPr lang="ja-JP" altLang="en-US">
                <a:solidFill>
                  <a:srgbClr val="FF0000"/>
                </a:solidFill>
              </a:rPr>
              <a:t>実行</a:t>
            </a:r>
            <a:endParaRPr kumimoji="1" lang="ja-JP" altLang="en-US" dirty="0">
              <a:solidFill>
                <a:srgbClr val="FF0000"/>
              </a:solidFill>
            </a:endParaRPr>
          </a:p>
        </p:txBody>
      </p:sp>
      <p:sp>
        <p:nvSpPr>
          <p:cNvPr id="6" name="正方形/長方形 5">
            <a:extLst>
              <a:ext uri="{FF2B5EF4-FFF2-40B4-BE49-F238E27FC236}">
                <a16:creationId xmlns:a16="http://schemas.microsoft.com/office/drawing/2014/main" id="{D7CD3F02-0680-8FB3-4FE4-DEF788F289B7}"/>
              </a:ext>
            </a:extLst>
          </p:cNvPr>
          <p:cNvSpPr/>
          <p:nvPr/>
        </p:nvSpPr>
        <p:spPr>
          <a:xfrm rot="16200000">
            <a:off x="3821251" y="174298"/>
            <a:ext cx="1286473" cy="876587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E644DA34-1B43-ACAC-DE24-E9DE2F02B10C}"/>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dirty="0"/>
          </a:p>
        </p:txBody>
      </p:sp>
      <p:sp>
        <p:nvSpPr>
          <p:cNvPr id="7" name="日付プレースホルダー 6">
            <a:extLst>
              <a:ext uri="{FF2B5EF4-FFF2-40B4-BE49-F238E27FC236}">
                <a16:creationId xmlns:a16="http://schemas.microsoft.com/office/drawing/2014/main" id="{7B4C0901-B9AB-ABB9-E321-13A7A5C14FE5}"/>
              </a:ext>
            </a:extLst>
          </p:cNvPr>
          <p:cNvSpPr>
            <a:spLocks noGrp="1"/>
          </p:cNvSpPr>
          <p:nvPr>
            <p:ph type="dt" sz="half" idx="10"/>
          </p:nvPr>
        </p:nvSpPr>
        <p:spPr/>
        <p:txBody>
          <a:bodyPr/>
          <a:lstStyle/>
          <a:p>
            <a:pPr>
              <a:defRPr/>
            </a:pPr>
            <a:r>
              <a:rPr lang="en-US" altLang="ja-JP"/>
              <a:t>2024/2/8</a:t>
            </a:r>
            <a:endParaRPr lang="en-US" altLang="ja-JP" dirty="0"/>
          </a:p>
        </p:txBody>
      </p:sp>
      <p:sp>
        <p:nvSpPr>
          <p:cNvPr id="2" name="角丸四角形 1">
            <a:extLst>
              <a:ext uri="{FF2B5EF4-FFF2-40B4-BE49-F238E27FC236}">
                <a16:creationId xmlns:a16="http://schemas.microsoft.com/office/drawing/2014/main" id="{9DED1386-BAB9-C776-1B9A-DED0F5A76BA8}"/>
              </a:ext>
            </a:extLst>
          </p:cNvPr>
          <p:cNvSpPr/>
          <p:nvPr/>
        </p:nvSpPr>
        <p:spPr>
          <a:xfrm>
            <a:off x="2247218" y="5512934"/>
            <a:ext cx="5154216" cy="9687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選択したテストケースを実行</a:t>
            </a:r>
          </a:p>
        </p:txBody>
      </p:sp>
    </p:spTree>
    <p:extLst>
      <p:ext uri="{BB962C8B-B14F-4D97-AF65-F5344CB8AC3E}">
        <p14:creationId xmlns:p14="http://schemas.microsoft.com/office/powerpoint/2010/main" val="84343596"/>
      </p:ext>
    </p:extLst>
  </p:cSld>
  <p:clrMapOvr>
    <a:masterClrMapping/>
  </p:clrMapOvr>
</p:sld>
</file>

<file path=ppt/theme/theme1.xml><?xml version="1.0" encoding="utf-8"?>
<a:theme xmlns:a="http://schemas.openxmlformats.org/drawingml/2006/main" name="Sel-CoolMetal2022-white-BIZUDP-4-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2022-white-BIZUDP-4-3" id="{924FA13E-5956-4AA7-9216-AC23D9532950}" vid="{24213EC0-BF95-4504-8F3D-AC917B9FC41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Sel-CoolMetal2022-white-BIZUDP-4-3</Template>
  <TotalTime>39876</TotalTime>
  <Words>2983</Words>
  <Application>Microsoft Macintosh PowerPoint</Application>
  <PresentationFormat>画面に合わせる (4:3)</PresentationFormat>
  <Paragraphs>881</Paragraphs>
  <Slides>39</Slides>
  <Notes>32</Notes>
  <HiddenSlides>6</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39</vt:i4>
      </vt:variant>
    </vt:vector>
  </HeadingPairs>
  <TitlesOfParts>
    <vt:vector size="49" baseType="lpstr">
      <vt:lpstr>BIZ UDPゴシック</vt:lpstr>
      <vt:lpstr>MS PGothic</vt:lpstr>
      <vt:lpstr>MS Gothic</vt:lpstr>
      <vt:lpstr>游ゴシック</vt:lpstr>
      <vt:lpstr>Arial</vt:lpstr>
      <vt:lpstr>Cambria Math</vt:lpstr>
      <vt:lpstr>Courier New</vt:lpstr>
      <vt:lpstr>Tahoma</vt:lpstr>
      <vt:lpstr>Times New Roman</vt:lpstr>
      <vt:lpstr>Sel-CoolMetal2022-white-BIZUDP-4-3</vt:lpstr>
      <vt:lpstr>PowerPoint プレゼンテーション</vt:lpstr>
      <vt:lpstr>背景</vt:lpstr>
      <vt:lpstr>回帰テスト</vt:lpstr>
      <vt:lpstr>テストケース選択</vt:lpstr>
      <vt:lpstr>Ekstazi [1]</vt:lpstr>
      <vt:lpstr>依存関係の収集（事前準備）</vt:lpstr>
      <vt:lpstr>変更箇所の特定</vt:lpstr>
      <vt:lpstr>関連するテストケースの選択</vt:lpstr>
      <vt:lpstr>テスト実行</vt:lpstr>
      <vt:lpstr>依存関係の更新</vt:lpstr>
      <vt:lpstr>研究動機</vt:lpstr>
      <vt:lpstr>提案手法</vt:lpstr>
      <vt:lpstr>提案手法の概要</vt:lpstr>
      <vt:lpstr>既存手法との違い</vt:lpstr>
      <vt:lpstr>既存手法との違い</vt:lpstr>
      <vt:lpstr>既存手法との違い</vt:lpstr>
      <vt:lpstr>提案手法の概要</vt:lpstr>
      <vt:lpstr>STEP1:テスト選択</vt:lpstr>
      <vt:lpstr>STEP2：テスト実行</vt:lpstr>
      <vt:lpstr>STEP3:依存関係の構築/更新</vt:lpstr>
      <vt:lpstr>評価実験</vt:lpstr>
      <vt:lpstr>RQ1:評価手法</vt:lpstr>
      <vt:lpstr>評価対象</vt:lpstr>
      <vt:lpstr>RQ1：結果</vt:lpstr>
      <vt:lpstr>RQ1：結果</vt:lpstr>
      <vt:lpstr>RQ1：結果</vt:lpstr>
      <vt:lpstr>RQ1：結果</vt:lpstr>
      <vt:lpstr>RQ1：結果</vt:lpstr>
      <vt:lpstr>評価実験</vt:lpstr>
      <vt:lpstr>RQ2:評価手法</vt:lpstr>
      <vt:lpstr>RQ2:結果</vt:lpstr>
      <vt:lpstr>RQ2:対応できていない例</vt:lpstr>
      <vt:lpstr>まとめ</vt:lpstr>
      <vt:lpstr>対応できていない例</vt:lpstr>
      <vt:lpstr>対応できていない例</vt:lpstr>
      <vt:lpstr>RQ2：結果</vt:lpstr>
      <vt:lpstr>RQ3:結果</vt:lpstr>
      <vt:lpstr>RQ3:結果</vt:lpstr>
      <vt:lpstr>STEP1:変更箇所の特定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藤原　勇真</dc:creator>
  <cp:lastModifiedBy>FUJIWARA Yuma</cp:lastModifiedBy>
  <cp:revision>263</cp:revision>
  <cp:lastPrinted>2024-01-30T00:48:47Z</cp:lastPrinted>
  <dcterms:created xsi:type="dcterms:W3CDTF">2023-06-16T04:49:03Z</dcterms:created>
  <dcterms:modified xsi:type="dcterms:W3CDTF">2024-02-08T05:10:38Z</dcterms:modified>
</cp:coreProperties>
</file>