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26925CB-E339-4EF8-9671-DBF04EA78E23}">
  <a:tblStyle styleId="{726925CB-E339-4EF8-9671-DBF04EA78E23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12" type="sldNum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" name="Shape 4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Char char="○"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Char char="■"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Char char="●"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Char char="○"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Char char="■"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Char char="●"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Char char="○"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Char char="■"/>
              <a:defRPr b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3" type="hdr"/>
          </p:nvPr>
        </p:nvSpPr>
        <p:spPr>
          <a:xfrm>
            <a:off x="0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278312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0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4" type="sldNum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layout with centered title and subtitle placeholder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503237" y="301625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503237" y="1768475"/>
            <a:ext cx="9069386" cy="438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503237" y="301625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503237" y="1768475"/>
            <a:ext cx="9069386" cy="438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har char="●"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har char="○"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har char="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har char="○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har char="■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har char="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har char="○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har char="■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4294967295" type="title"/>
          </p:nvPr>
        </p:nvSpPr>
        <p:spPr>
          <a:xfrm>
            <a:off x="503237" y="-4761"/>
            <a:ext cx="9070974" cy="3114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Detecting License Inconsistencies Based on Token Size in Open Source Software</a:t>
            </a:r>
          </a:p>
        </p:txBody>
      </p:sp>
      <p:sp>
        <p:nvSpPr>
          <p:cNvPr id="33" name="Shape 33"/>
          <p:cNvSpPr txBox="1"/>
          <p:nvPr>
            <p:ph idx="1" type="subTitle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842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Daniel Kim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Engineering Laboratory</a:t>
            </a: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 Katsuro Inoue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842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237" y="1371600"/>
            <a:ext cx="9097962" cy="548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&amp; Conclusions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04825" y="1770061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mean number of code snippets per cloneset decreases only very slightly.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However, the number of license inconsistencies decreases heavily.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number of clonesets also drops off heavily.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mean length of snippets increases as expected.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Conclusion: Smaller token sizes of 30 to 50 may include many false positives of license inconsistencies.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reinforced by manual inspection of source code.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Types of License Inconsistencies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x="365125" y="137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{726925CB-E339-4EF8-9671-DBF04EA78E23}</a:tableStyleId>
              </a:tblPr>
              <a:tblGrid>
                <a:gridCol w="4708525"/>
                <a:gridCol w="4710100"/>
              </a:tblGrid>
              <a:tr h="1187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License Addition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source file was without a license and one was added at a later time.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  <a:tr h="1187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License Removal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source file was under a license and was removed at a later time.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</a:tr>
              <a:tr h="1187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License Upgrade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source file was under a certain version of a license and was upgraded to a newer version of the license.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  <a:tr h="1187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License Downgrade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source file was under a certain version of a license and was downgraded to an older version of the license.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</a:tr>
              <a:tr h="1193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License Change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source file was under a certain license and has been changed to another license. 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371600"/>
            <a:ext cx="8767762" cy="5586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737" y="1495425"/>
            <a:ext cx="8815386" cy="5545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&amp; Conclusions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04825" y="1770061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Based on the previous conclusions, we can safely exclude the column of token size 30.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proportion of license changes decreases greatly as token size increases.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number of license additions and license removals falls to nearly nothing as token size increases.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Conclusion: A large portion of false positives may include license additions, removals, and changes. 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Research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504825" y="1770061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Creating a systematic way to further detect license violations from license inconsistencies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CCFX and Ninka to analyze other large codebases such as ones written in Perl and other compatible languages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refining which token size is optimal for code clone detection for license inconsistencies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Running these analyses on several consecutive versions of Debian and Ubuntu to see how license violations evolve over time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Free open source software is an integral part of the software engineering ecosystem.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Various licenses emerged over the years.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 code licenses can change over time depending on the author and developer’s actions.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changes lead to license inconsistencies and in the case of legal incompatibility, license violations.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Previous Research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504825" y="1801811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first version of CCFX (Code Clone Finder X) was developed to find Type 1 and Type 2 code clones.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Ninka was developed to determine licenses found in source code.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Yuhao Wu, Katsurou Inoue, Yuki Manabe, Tetsuya Kanda, and Daniel M. German have published a paper detailing their analysis on Debian 7.5 and 10,514 Java projects using these tools.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Goals &amp; Motivation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504825" y="1801811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Validation of previous research.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detect code clones based on varying thresholds to observe outcome of number and types of license inconsistencies.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Previous research used token size of 50, default for CCFX.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Tools Used</a:t>
            </a:r>
          </a:p>
        </p:txBody>
      </p:sp>
      <p:graphicFrame>
        <p:nvGraphicFramePr>
          <p:cNvPr id="57" name="Shape 57"/>
          <p:cNvGraphicFramePr/>
          <p:nvPr/>
        </p:nvGraphicFramePr>
        <p:xfrm>
          <a:off x="457200" y="146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{726925CB-E339-4EF8-9671-DBF04EA78E23}</a:tableStyleId>
              </a:tblPr>
              <a:tblGrid>
                <a:gridCol w="4572000"/>
                <a:gridCol w="4572000"/>
              </a:tblGrid>
              <a:tr h="1020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CCFX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Detect and report code clones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  <a:tr h="1020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Ninka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Detect and classify licenses in source code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</a:tr>
              <a:tr h="1020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Python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Used as main scripting language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  <a:tr h="1022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SQLite3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Store and manage data output from CCFX and Ninka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Relevant Terminology</a:t>
            </a:r>
          </a:p>
        </p:txBody>
      </p:sp>
      <p:graphicFrame>
        <p:nvGraphicFramePr>
          <p:cNvPr id="63" name="Shape 63"/>
          <p:cNvGraphicFramePr/>
          <p:nvPr/>
        </p:nvGraphicFramePr>
        <p:xfrm>
          <a:off x="457200" y="146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{726925CB-E339-4EF8-9671-DBF04EA78E23}</a:tableStyleId>
              </a:tblPr>
              <a:tblGrid>
                <a:gridCol w="4572000"/>
                <a:gridCol w="4572000"/>
              </a:tblGrid>
              <a:tr h="1020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Code snippet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portion of source code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  <a:tr h="1020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Cloneset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set of similar code snippets as determined by CCFX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</a:tr>
              <a:tr h="1020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Token Size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Number of essential elements that CCFX divides source code into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6E6E6"/>
                    </a:solidFill>
                  </a:tcPr>
                </a:tc>
              </a:tr>
              <a:tr h="1022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License Inconsistency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Difference in licenses found in two versions of the same source code</a:t>
                      </a:r>
                    </a:p>
                  </a:txBody>
                  <a:tcPr marT="62800" marB="46800" marR="90000" marL="90000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842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075" y="1349375"/>
            <a:ext cx="9082087" cy="5681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842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1463675"/>
            <a:ext cx="8913811" cy="548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2842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237" y="1463675"/>
            <a:ext cx="9005887" cy="548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