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256" r:id="rId3"/>
    <p:sldId id="257" r:id="rId4"/>
    <p:sldId id="258" r:id="rId5"/>
    <p:sldId id="260" r:id="rId6"/>
    <p:sldId id="342" r:id="rId7"/>
    <p:sldId id="259" r:id="rId8"/>
    <p:sldId id="261" r:id="rId9"/>
    <p:sldId id="340" r:id="rId10"/>
    <p:sldId id="327" r:id="rId11"/>
    <p:sldId id="303" r:id="rId12"/>
    <p:sldId id="359" r:id="rId13"/>
    <p:sldId id="358" r:id="rId14"/>
    <p:sldId id="344" r:id="rId15"/>
    <p:sldId id="286" r:id="rId16"/>
    <p:sldId id="357" r:id="rId17"/>
    <p:sldId id="345" r:id="rId18"/>
    <p:sldId id="346" r:id="rId19"/>
    <p:sldId id="347" r:id="rId20"/>
    <p:sldId id="299" r:id="rId21"/>
    <p:sldId id="349" r:id="rId22"/>
    <p:sldId id="350" r:id="rId23"/>
    <p:sldId id="351" r:id="rId24"/>
    <p:sldId id="352" r:id="rId25"/>
    <p:sldId id="353" r:id="rId26"/>
    <p:sldId id="354" r:id="rId27"/>
    <p:sldId id="355" r:id="rId28"/>
    <p:sldId id="360" r:id="rId29"/>
    <p:sldId id="343" r:id="rId30"/>
    <p:sldId id="361" r:id="rId31"/>
    <p:sldId id="363" r:id="rId32"/>
    <p:sldId id="348" r:id="rId33"/>
    <p:sldId id="364" r:id="rId34"/>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9E0F7-09B0-46CC-A9ED-B34245F1444C}" v="30" dt="2022-07-26T03:18:25.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362" autoAdjust="0"/>
  </p:normalViewPr>
  <p:slideViewPr>
    <p:cSldViewPr snapToGrid="0">
      <p:cViewPr varScale="1">
        <p:scale>
          <a:sx n="35" d="100"/>
          <a:sy n="35" d="100"/>
        </p:scale>
        <p:origin x="21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服部 文志" userId="6cf082c119ced260" providerId="LiveId" clId="{DEAF6B00-67C2-4F27-9084-EE1281DAAE15}"/>
    <pc:docChg chg="addSld delSld modSld sldOrd">
      <pc:chgData name="服部 文志" userId="6cf082c119ced260" providerId="LiveId" clId="{DEAF6B00-67C2-4F27-9084-EE1281DAAE15}" dt="2022-07-26T04:24:57.900" v="731" actId="729"/>
      <pc:docMkLst>
        <pc:docMk/>
      </pc:docMkLst>
      <pc:sldChg chg="modNotesTx">
        <pc:chgData name="服部 文志" userId="6cf082c119ced260" providerId="LiveId" clId="{DEAF6B00-67C2-4F27-9084-EE1281DAAE15}" dt="2022-07-26T04:16:09.005" v="593" actId="20577"/>
        <pc:sldMkLst>
          <pc:docMk/>
          <pc:sldMk cId="2952788402" sldId="257"/>
        </pc:sldMkLst>
      </pc:sldChg>
      <pc:sldChg chg="modNotesTx">
        <pc:chgData name="服部 文志" userId="6cf082c119ced260" providerId="LiveId" clId="{DEAF6B00-67C2-4F27-9084-EE1281DAAE15}" dt="2022-07-26T04:16:44.682" v="724" actId="20577"/>
        <pc:sldMkLst>
          <pc:docMk/>
          <pc:sldMk cId="3083234600" sldId="258"/>
        </pc:sldMkLst>
      </pc:sldChg>
      <pc:sldChg chg="del mod modShow">
        <pc:chgData name="服部 文志" userId="6cf082c119ced260" providerId="LiveId" clId="{DEAF6B00-67C2-4F27-9084-EE1281DAAE15}" dt="2022-07-26T04:24:57.900" v="731" actId="729"/>
        <pc:sldMkLst>
          <pc:docMk/>
          <pc:sldMk cId="2015534563" sldId="343"/>
        </pc:sldMkLst>
      </pc:sldChg>
      <pc:sldChg chg="mod modShow">
        <pc:chgData name="服部 文志" userId="6cf082c119ced260" providerId="LiveId" clId="{DEAF6B00-67C2-4F27-9084-EE1281DAAE15}" dt="2022-07-26T04:24:57.900" v="731" actId="729"/>
        <pc:sldMkLst>
          <pc:docMk/>
          <pc:sldMk cId="164619109" sldId="348"/>
        </pc:sldMkLst>
      </pc:sldChg>
      <pc:sldChg chg="del mod modShow">
        <pc:chgData name="服部 文志" userId="6cf082c119ced260" providerId="LiveId" clId="{DEAF6B00-67C2-4F27-9084-EE1281DAAE15}" dt="2022-07-26T04:24:57.900" v="731" actId="729"/>
        <pc:sldMkLst>
          <pc:docMk/>
          <pc:sldMk cId="3257303910" sldId="360"/>
        </pc:sldMkLst>
      </pc:sldChg>
      <pc:sldChg chg="del mod modShow">
        <pc:chgData name="服部 文志" userId="6cf082c119ced260" providerId="LiveId" clId="{DEAF6B00-67C2-4F27-9084-EE1281DAAE15}" dt="2022-07-26T04:24:57.900" v="731" actId="729"/>
        <pc:sldMkLst>
          <pc:docMk/>
          <pc:sldMk cId="1332645339" sldId="361"/>
        </pc:sldMkLst>
      </pc:sldChg>
      <pc:sldChg chg="new del">
        <pc:chgData name="服部 文志" userId="6cf082c119ced260" providerId="LiveId" clId="{DEAF6B00-67C2-4F27-9084-EE1281DAAE15}" dt="2022-07-26T04:24:47.453" v="730" actId="47"/>
        <pc:sldMkLst>
          <pc:docMk/>
          <pc:sldMk cId="1521601430" sldId="362"/>
        </pc:sldMkLst>
      </pc:sldChg>
      <pc:sldChg chg="add mod ord modShow">
        <pc:chgData name="服部 文志" userId="6cf082c119ced260" providerId="LiveId" clId="{DEAF6B00-67C2-4F27-9084-EE1281DAAE15}" dt="2022-07-26T04:24:57.900" v="731" actId="729"/>
        <pc:sldMkLst>
          <pc:docMk/>
          <pc:sldMk cId="940310581" sldId="363"/>
        </pc:sldMkLst>
      </pc:sldChg>
      <pc:sldChg chg="mod modShow">
        <pc:chgData name="服部 文志" userId="6cf082c119ced260" providerId="LiveId" clId="{DEAF6B00-67C2-4F27-9084-EE1281DAAE15}" dt="2022-07-26T04:24:57.900" v="731" actId="729"/>
        <pc:sldMkLst>
          <pc:docMk/>
          <pc:sldMk cId="3400794181" sldId="364"/>
        </pc:sldMkLst>
      </pc:sldChg>
    </pc:docChg>
  </pc:docChgLst>
  <pc:docChgLst>
    <pc:chgData name="服部 文志" userId="6cf082c119ced260" providerId="LiveId" clId="{0E69E0F7-09B0-46CC-A9ED-B34245F1444C}"/>
    <pc:docChg chg="undo custSel addSld delSld modSld sldOrd">
      <pc:chgData name="服部 文志" userId="6cf082c119ced260" providerId="LiveId" clId="{0E69E0F7-09B0-46CC-A9ED-B34245F1444C}" dt="2022-07-28T23:49:21.282" v="9545" actId="20577"/>
      <pc:docMkLst>
        <pc:docMk/>
      </pc:docMkLst>
      <pc:sldChg chg="modSp mod">
        <pc:chgData name="服部 文志" userId="6cf082c119ced260" providerId="LiveId" clId="{0E69E0F7-09B0-46CC-A9ED-B34245F1444C}" dt="2022-07-28T23:49:21.282" v="9545" actId="20577"/>
        <pc:sldMkLst>
          <pc:docMk/>
          <pc:sldMk cId="11514405" sldId="256"/>
        </pc:sldMkLst>
        <pc:spChg chg="mod">
          <ac:chgData name="服部 文志" userId="6cf082c119ced260" providerId="LiveId" clId="{0E69E0F7-09B0-46CC-A9ED-B34245F1444C}" dt="2022-07-28T23:49:21.282" v="9545" actId="20577"/>
          <ac:spMkLst>
            <pc:docMk/>
            <pc:sldMk cId="11514405" sldId="256"/>
            <ac:spMk id="3" creationId="{691F29A1-9A90-33AA-E76C-88C3182703E9}"/>
          </ac:spMkLst>
        </pc:spChg>
      </pc:sldChg>
      <pc:sldChg chg="modNotesTx">
        <pc:chgData name="服部 文志" userId="6cf082c119ced260" providerId="LiveId" clId="{0E69E0F7-09B0-46CC-A9ED-B34245F1444C}" dt="2022-07-26T00:15:30.292" v="8966" actId="20577"/>
        <pc:sldMkLst>
          <pc:docMk/>
          <pc:sldMk cId="2952788402" sldId="257"/>
        </pc:sldMkLst>
      </pc:sldChg>
      <pc:sldChg chg="addSp modSp mod modNotesTx">
        <pc:chgData name="服部 文志" userId="6cf082c119ced260" providerId="LiveId" clId="{0E69E0F7-09B0-46CC-A9ED-B34245F1444C}" dt="2022-07-28T13:32:48.895" v="9538" actId="20577"/>
        <pc:sldMkLst>
          <pc:docMk/>
          <pc:sldMk cId="3083234600" sldId="258"/>
        </pc:sldMkLst>
        <pc:spChg chg="mod">
          <ac:chgData name="服部 文志" userId="6cf082c119ced260" providerId="LiveId" clId="{0E69E0F7-09B0-46CC-A9ED-B34245F1444C}" dt="2022-07-26T00:51:14.268" v="9334" actId="115"/>
          <ac:spMkLst>
            <pc:docMk/>
            <pc:sldMk cId="3083234600" sldId="258"/>
            <ac:spMk id="3" creationId="{EB2D8195-73EF-EE78-25E6-6DB4681E9C2E}"/>
          </ac:spMkLst>
        </pc:spChg>
        <pc:spChg chg="add mod">
          <ac:chgData name="服部 文志" userId="6cf082c119ced260" providerId="LiveId" clId="{0E69E0F7-09B0-46CC-A9ED-B34245F1444C}" dt="2022-07-21T02:35:44.634" v="3132" actId="1076"/>
          <ac:spMkLst>
            <pc:docMk/>
            <pc:sldMk cId="3083234600" sldId="258"/>
            <ac:spMk id="5" creationId="{61688F2C-AC4D-7776-F05C-ADC901401404}"/>
          </ac:spMkLst>
        </pc:spChg>
      </pc:sldChg>
      <pc:sldChg chg="modSp mod modNotesTx">
        <pc:chgData name="服部 文志" userId="6cf082c119ced260" providerId="LiveId" clId="{0E69E0F7-09B0-46CC-A9ED-B34245F1444C}" dt="2022-07-26T00:50:47.739" v="9331" actId="20577"/>
        <pc:sldMkLst>
          <pc:docMk/>
          <pc:sldMk cId="675117641" sldId="259"/>
        </pc:sldMkLst>
        <pc:spChg chg="mod">
          <ac:chgData name="服部 文志" userId="6cf082c119ced260" providerId="LiveId" clId="{0E69E0F7-09B0-46CC-A9ED-B34245F1444C}" dt="2022-07-15T06:38:41.899" v="2161" actId="20577"/>
          <ac:spMkLst>
            <pc:docMk/>
            <pc:sldMk cId="675117641" sldId="259"/>
            <ac:spMk id="3" creationId="{8949B4AE-EAF9-F9FE-B1D2-84AD8B020AAC}"/>
          </ac:spMkLst>
        </pc:spChg>
      </pc:sldChg>
      <pc:sldChg chg="modSp mod modNotesTx">
        <pc:chgData name="服部 文志" userId="6cf082c119ced260" providerId="LiveId" clId="{0E69E0F7-09B0-46CC-A9ED-B34245F1444C}" dt="2022-07-26T00:16:55.161" v="8981" actId="20577"/>
        <pc:sldMkLst>
          <pc:docMk/>
          <pc:sldMk cId="1257142712" sldId="260"/>
        </pc:sldMkLst>
        <pc:spChg chg="mod">
          <ac:chgData name="服部 文志" userId="6cf082c119ced260" providerId="LiveId" clId="{0E69E0F7-09B0-46CC-A9ED-B34245F1444C}" dt="2022-07-26T00:16:46.124" v="8975" actId="115"/>
          <ac:spMkLst>
            <pc:docMk/>
            <pc:sldMk cId="1257142712" sldId="260"/>
            <ac:spMk id="3" creationId="{98C4BAAB-33D4-4B30-8DA5-96246F768D99}"/>
          </ac:spMkLst>
        </pc:spChg>
      </pc:sldChg>
      <pc:sldChg chg="modSp mod modNotesTx">
        <pc:chgData name="服部 文志" userId="6cf082c119ced260" providerId="LiveId" clId="{0E69E0F7-09B0-46CC-A9ED-B34245F1444C}" dt="2022-07-26T02:02:56.315" v="9398" actId="20577"/>
        <pc:sldMkLst>
          <pc:docMk/>
          <pc:sldMk cId="1353928426" sldId="261"/>
        </pc:sldMkLst>
        <pc:spChg chg="mod">
          <ac:chgData name="服部 文志" userId="6cf082c119ced260" providerId="LiveId" clId="{0E69E0F7-09B0-46CC-A9ED-B34245F1444C}" dt="2022-07-21T05:45:18.692" v="8190" actId="20577"/>
          <ac:spMkLst>
            <pc:docMk/>
            <pc:sldMk cId="1353928426" sldId="261"/>
            <ac:spMk id="2" creationId="{DB366069-0F5E-EFAD-9931-56642D2DA57A}"/>
          </ac:spMkLst>
        </pc:spChg>
        <pc:spChg chg="mod">
          <ac:chgData name="服部 文志" userId="6cf082c119ced260" providerId="LiveId" clId="{0E69E0F7-09B0-46CC-A9ED-B34245F1444C}" dt="2022-07-26T02:02:13.851" v="9392"/>
          <ac:spMkLst>
            <pc:docMk/>
            <pc:sldMk cId="1353928426" sldId="261"/>
            <ac:spMk id="3" creationId="{D927886E-2460-5B07-9D68-5CF43447EF62}"/>
          </ac:spMkLst>
        </pc:spChg>
      </pc:sldChg>
      <pc:sldChg chg="delSp modSp mod ord modNotesTx">
        <pc:chgData name="服部 文志" userId="6cf082c119ced260" providerId="LiveId" clId="{0E69E0F7-09B0-46CC-A9ED-B34245F1444C}" dt="2022-07-26T02:15:10.989" v="9443" actId="20577"/>
        <pc:sldMkLst>
          <pc:docMk/>
          <pc:sldMk cId="3901580061" sldId="286"/>
        </pc:sldMkLst>
        <pc:spChg chg="del">
          <ac:chgData name="服部 文志" userId="6cf082c119ced260" providerId="LiveId" clId="{0E69E0F7-09B0-46CC-A9ED-B34245F1444C}" dt="2022-07-21T01:16:38.865" v="3100" actId="478"/>
          <ac:spMkLst>
            <pc:docMk/>
            <pc:sldMk cId="3901580061" sldId="286"/>
            <ac:spMk id="7" creationId="{C0D4DE11-F3CB-45F0-A4A8-AB71B939BFE0}"/>
          </ac:spMkLst>
        </pc:spChg>
        <pc:graphicFrameChg chg="mod modGraphic">
          <ac:chgData name="服部 文志" userId="6cf082c119ced260" providerId="LiveId" clId="{0E69E0F7-09B0-46CC-A9ED-B34245F1444C}" dt="2022-07-21T06:26:02.016" v="8264" actId="20577"/>
          <ac:graphicFrameMkLst>
            <pc:docMk/>
            <pc:sldMk cId="3901580061" sldId="286"/>
            <ac:graphicFrameMk id="6" creationId="{0F15FCD7-CBCC-42C0-9582-BF3A85ECC515}"/>
          </ac:graphicFrameMkLst>
        </pc:graphicFrameChg>
      </pc:sldChg>
      <pc:sldChg chg="modSp mod modNotesTx">
        <pc:chgData name="服部 文志" userId="6cf082c119ced260" providerId="LiveId" clId="{0E69E0F7-09B0-46CC-A9ED-B34245F1444C}" dt="2022-07-26T02:27:30.592" v="9503" actId="20577"/>
        <pc:sldMkLst>
          <pc:docMk/>
          <pc:sldMk cId="2945843766" sldId="299"/>
        </pc:sldMkLst>
        <pc:spChg chg="mod">
          <ac:chgData name="服部 文志" userId="6cf082c119ced260" providerId="LiveId" clId="{0E69E0F7-09B0-46CC-A9ED-B34245F1444C}" dt="2022-07-21T04:31:45.659" v="7215" actId="1076"/>
          <ac:spMkLst>
            <pc:docMk/>
            <pc:sldMk cId="2945843766" sldId="299"/>
            <ac:spMk id="12" creationId="{47BBB6DC-D8B2-47F4-A86B-4636AA54638B}"/>
          </ac:spMkLst>
        </pc:spChg>
        <pc:spChg chg="mod">
          <ac:chgData name="服部 文志" userId="6cf082c119ced260" providerId="LiveId" clId="{0E69E0F7-09B0-46CC-A9ED-B34245F1444C}" dt="2022-07-20T01:05:41.650" v="2227" actId="20577"/>
          <ac:spMkLst>
            <pc:docMk/>
            <pc:sldMk cId="2945843766" sldId="299"/>
            <ac:spMk id="18" creationId="{AF69CA64-7E7A-4432-97E8-9F48D1728441}"/>
          </ac:spMkLst>
        </pc:spChg>
        <pc:spChg chg="mod">
          <ac:chgData name="服部 文志" userId="6cf082c119ced260" providerId="LiveId" clId="{0E69E0F7-09B0-46CC-A9ED-B34245F1444C}" dt="2022-07-20T01:05:37.605" v="2215" actId="20577"/>
          <ac:spMkLst>
            <pc:docMk/>
            <pc:sldMk cId="2945843766" sldId="299"/>
            <ac:spMk id="22" creationId="{76657EFD-A6A2-4BD0-9CA7-C7AD15DE1327}"/>
          </ac:spMkLst>
        </pc:spChg>
        <pc:spChg chg="mod">
          <ac:chgData name="服部 文志" userId="6cf082c119ced260" providerId="LiveId" clId="{0E69E0F7-09B0-46CC-A9ED-B34245F1444C}" dt="2022-07-21T04:31:21.160" v="7207" actId="20577"/>
          <ac:spMkLst>
            <pc:docMk/>
            <pc:sldMk cId="2945843766" sldId="299"/>
            <ac:spMk id="27" creationId="{DD26F3B4-DBDC-42D5-A58F-6A218E01C197}"/>
          </ac:spMkLst>
        </pc:spChg>
        <pc:spChg chg="mod">
          <ac:chgData name="服部 文志" userId="6cf082c119ced260" providerId="LiveId" clId="{0E69E0F7-09B0-46CC-A9ED-B34245F1444C}" dt="2022-07-20T01:06:47.670" v="2251" actId="20577"/>
          <ac:spMkLst>
            <pc:docMk/>
            <pc:sldMk cId="2945843766" sldId="299"/>
            <ac:spMk id="34" creationId="{B1237A06-D031-4912-9BC0-465348953F45}"/>
          </ac:spMkLst>
        </pc:spChg>
        <pc:picChg chg="mod">
          <ac:chgData name="服部 文志" userId="6cf082c119ced260" providerId="LiveId" clId="{0E69E0F7-09B0-46CC-A9ED-B34245F1444C}" dt="2022-07-14T01:34:31.871" v="1873" actId="14100"/>
          <ac:picMkLst>
            <pc:docMk/>
            <pc:sldMk cId="2945843766" sldId="299"/>
            <ac:picMk id="11" creationId="{D1F424EA-716A-2020-F8E8-C461A514DB02}"/>
          </ac:picMkLst>
        </pc:picChg>
      </pc:sldChg>
      <pc:sldChg chg="modSp mod ord modNotesTx">
        <pc:chgData name="服部 文志" userId="6cf082c119ced260" providerId="LiveId" clId="{0E69E0F7-09B0-46CC-A9ED-B34245F1444C}" dt="2022-07-26T02:08:43.608" v="9419" actId="20577"/>
        <pc:sldMkLst>
          <pc:docMk/>
          <pc:sldMk cId="416083976" sldId="303"/>
        </pc:sldMkLst>
        <pc:spChg chg="mod">
          <ac:chgData name="服部 文志" userId="6cf082c119ced260" providerId="LiveId" clId="{0E69E0F7-09B0-46CC-A9ED-B34245F1444C}" dt="2022-07-21T01:42:54.407" v="3108" actId="20577"/>
          <ac:spMkLst>
            <pc:docMk/>
            <pc:sldMk cId="416083976" sldId="303"/>
            <ac:spMk id="2" creationId="{00000000-0000-0000-0000-000000000000}"/>
          </ac:spMkLst>
        </pc:spChg>
      </pc:sldChg>
      <pc:sldChg chg="addSp delSp modSp mod modNotesTx">
        <pc:chgData name="服部 文志" userId="6cf082c119ced260" providerId="LiveId" clId="{0E69E0F7-09B0-46CC-A9ED-B34245F1444C}" dt="2022-07-26T02:05:22.268" v="9412" actId="20577"/>
        <pc:sldMkLst>
          <pc:docMk/>
          <pc:sldMk cId="2464996386" sldId="327"/>
        </pc:sldMkLst>
        <pc:spChg chg="mod">
          <ac:chgData name="服部 文志" userId="6cf082c119ced260" providerId="LiveId" clId="{0E69E0F7-09B0-46CC-A9ED-B34245F1444C}" dt="2022-07-21T06:18:43.437" v="8249" actId="20577"/>
          <ac:spMkLst>
            <pc:docMk/>
            <pc:sldMk cId="2464996386" sldId="327"/>
            <ac:spMk id="2" creationId="{00000000-0000-0000-0000-000000000000}"/>
          </ac:spMkLst>
        </pc:spChg>
        <pc:spChg chg="del">
          <ac:chgData name="服部 文志" userId="6cf082c119ced260" providerId="LiveId" clId="{0E69E0F7-09B0-46CC-A9ED-B34245F1444C}" dt="2022-07-21T06:12:24.253" v="8223" actId="478"/>
          <ac:spMkLst>
            <pc:docMk/>
            <pc:sldMk cId="2464996386" sldId="327"/>
            <ac:spMk id="29" creationId="{00000000-0000-0000-0000-000000000000}"/>
          </ac:spMkLst>
        </pc:spChg>
        <pc:spChg chg="del">
          <ac:chgData name="服部 文志" userId="6cf082c119ced260" providerId="LiveId" clId="{0E69E0F7-09B0-46CC-A9ED-B34245F1444C}" dt="2022-07-21T06:12:19.250" v="8221" actId="478"/>
          <ac:spMkLst>
            <pc:docMk/>
            <pc:sldMk cId="2464996386" sldId="327"/>
            <ac:spMk id="30" creationId="{00000000-0000-0000-0000-000000000000}"/>
          </ac:spMkLst>
        </pc:spChg>
        <pc:spChg chg="del">
          <ac:chgData name="服部 文志" userId="6cf082c119ced260" providerId="LiveId" clId="{0E69E0F7-09B0-46CC-A9ED-B34245F1444C}" dt="2022-07-21T06:12:21.964" v="8222" actId="478"/>
          <ac:spMkLst>
            <pc:docMk/>
            <pc:sldMk cId="2464996386" sldId="327"/>
            <ac:spMk id="34" creationId="{00000000-0000-0000-0000-000000000000}"/>
          </ac:spMkLst>
        </pc:spChg>
        <pc:spChg chg="del">
          <ac:chgData name="服部 文志" userId="6cf082c119ced260" providerId="LiveId" clId="{0E69E0F7-09B0-46CC-A9ED-B34245F1444C}" dt="2022-07-21T06:11:29.306" v="8220" actId="478"/>
          <ac:spMkLst>
            <pc:docMk/>
            <pc:sldMk cId="2464996386" sldId="327"/>
            <ac:spMk id="36" creationId="{00000000-0000-0000-0000-000000000000}"/>
          </ac:spMkLst>
        </pc:spChg>
        <pc:spChg chg="add mod">
          <ac:chgData name="服部 文志" userId="6cf082c119ced260" providerId="LiveId" clId="{0E69E0F7-09B0-46CC-A9ED-B34245F1444C}" dt="2022-07-21T06:13:15.396" v="8236" actId="1076"/>
          <ac:spMkLst>
            <pc:docMk/>
            <pc:sldMk cId="2464996386" sldId="327"/>
            <ac:spMk id="38" creationId="{3C4099F1-27CC-608F-3417-8A36B3DD5025}"/>
          </ac:spMkLst>
        </pc:spChg>
        <pc:spChg chg="mod">
          <ac:chgData name="服部 文志" userId="6cf082c119ced260" providerId="LiveId" clId="{0E69E0F7-09B0-46CC-A9ED-B34245F1444C}" dt="2022-07-26T01:32:25.102" v="9389" actId="208"/>
          <ac:spMkLst>
            <pc:docMk/>
            <pc:sldMk cId="2464996386" sldId="327"/>
            <ac:spMk id="40" creationId="{00000000-0000-0000-0000-000000000000}"/>
          </ac:spMkLst>
        </pc:spChg>
        <pc:cxnChg chg="mod">
          <ac:chgData name="服部 文志" userId="6cf082c119ced260" providerId="LiveId" clId="{0E69E0F7-09B0-46CC-A9ED-B34245F1444C}" dt="2022-07-26T01:31:59.110" v="9386" actId="208"/>
          <ac:cxnSpMkLst>
            <pc:docMk/>
            <pc:sldMk cId="2464996386" sldId="327"/>
            <ac:cxnSpMk id="8" creationId="{00000000-0000-0000-0000-000000000000}"/>
          </ac:cxnSpMkLst>
        </pc:cxnChg>
        <pc:cxnChg chg="mod">
          <ac:chgData name="服部 文志" userId="6cf082c119ced260" providerId="LiveId" clId="{0E69E0F7-09B0-46CC-A9ED-B34245F1444C}" dt="2022-07-26T01:32:09.996" v="9388" actId="208"/>
          <ac:cxnSpMkLst>
            <pc:docMk/>
            <pc:sldMk cId="2464996386" sldId="327"/>
            <ac:cxnSpMk id="9" creationId="{00000000-0000-0000-0000-000000000000}"/>
          </ac:cxnSpMkLst>
        </pc:cxnChg>
        <pc:cxnChg chg="mod">
          <ac:chgData name="服部 文志" userId="6cf082c119ced260" providerId="LiveId" clId="{0E69E0F7-09B0-46CC-A9ED-B34245F1444C}" dt="2022-07-20T23:12:42.347" v="2265" actId="1582"/>
          <ac:cxnSpMkLst>
            <pc:docMk/>
            <pc:sldMk cId="2464996386" sldId="327"/>
            <ac:cxnSpMk id="10" creationId="{00000000-0000-0000-0000-000000000000}"/>
          </ac:cxnSpMkLst>
        </pc:cxnChg>
        <pc:cxnChg chg="mod">
          <ac:chgData name="服部 文志" userId="6cf082c119ced260" providerId="LiveId" clId="{0E69E0F7-09B0-46CC-A9ED-B34245F1444C}" dt="2022-07-20T23:12:47.858" v="2266" actId="1582"/>
          <ac:cxnSpMkLst>
            <pc:docMk/>
            <pc:sldMk cId="2464996386" sldId="327"/>
            <ac:cxnSpMk id="13" creationId="{00000000-0000-0000-0000-000000000000}"/>
          </ac:cxnSpMkLst>
        </pc:cxnChg>
        <pc:cxnChg chg="mod">
          <ac:chgData name="服部 文志" userId="6cf082c119ced260" providerId="LiveId" clId="{0E69E0F7-09B0-46CC-A9ED-B34245F1444C}" dt="2022-07-26T01:32:03.811" v="9387" actId="208"/>
          <ac:cxnSpMkLst>
            <pc:docMk/>
            <pc:sldMk cId="2464996386" sldId="327"/>
            <ac:cxnSpMk id="14" creationId="{00000000-0000-0000-0000-000000000000}"/>
          </ac:cxnSpMkLst>
        </pc:cxnChg>
        <pc:cxnChg chg="mod">
          <ac:chgData name="服部 文志" userId="6cf082c119ced260" providerId="LiveId" clId="{0E69E0F7-09B0-46CC-A9ED-B34245F1444C}" dt="2022-07-26T01:31:52.961" v="9385" actId="208"/>
          <ac:cxnSpMkLst>
            <pc:docMk/>
            <pc:sldMk cId="2464996386" sldId="327"/>
            <ac:cxnSpMk id="15" creationId="{00000000-0000-0000-0000-000000000000}"/>
          </ac:cxnSpMkLst>
        </pc:cxnChg>
        <pc:cxnChg chg="mod">
          <ac:chgData name="服部 文志" userId="6cf082c119ced260" providerId="LiveId" clId="{0E69E0F7-09B0-46CC-A9ED-B34245F1444C}" dt="2022-07-21T01:16:09.189" v="3098" actId="1582"/>
          <ac:cxnSpMkLst>
            <pc:docMk/>
            <pc:sldMk cId="2464996386" sldId="327"/>
            <ac:cxnSpMk id="16" creationId="{00000000-0000-0000-0000-000000000000}"/>
          </ac:cxnSpMkLst>
        </pc:cxnChg>
        <pc:cxnChg chg="mod">
          <ac:chgData name="服部 文志" userId="6cf082c119ced260" providerId="LiveId" clId="{0E69E0F7-09B0-46CC-A9ED-B34245F1444C}" dt="2022-07-20T23:12:36.050" v="2264" actId="1582"/>
          <ac:cxnSpMkLst>
            <pc:docMk/>
            <pc:sldMk cId="2464996386" sldId="327"/>
            <ac:cxnSpMk id="19" creationId="{00000000-0000-0000-0000-000000000000}"/>
          </ac:cxnSpMkLst>
        </pc:cxnChg>
        <pc:cxnChg chg="mod">
          <ac:chgData name="服部 文志" userId="6cf082c119ced260" providerId="LiveId" clId="{0E69E0F7-09B0-46CC-A9ED-B34245F1444C}" dt="2022-07-20T23:12:00.825" v="2258" actId="1582"/>
          <ac:cxnSpMkLst>
            <pc:docMk/>
            <pc:sldMk cId="2464996386" sldId="327"/>
            <ac:cxnSpMk id="20" creationId="{00000000-0000-0000-0000-000000000000}"/>
          </ac:cxnSpMkLst>
        </pc:cxnChg>
        <pc:cxnChg chg="mod">
          <ac:chgData name="服部 文志" userId="6cf082c119ced260" providerId="LiveId" clId="{0E69E0F7-09B0-46CC-A9ED-B34245F1444C}" dt="2022-07-20T23:12:30.979" v="2263" actId="1582"/>
          <ac:cxnSpMkLst>
            <pc:docMk/>
            <pc:sldMk cId="2464996386" sldId="327"/>
            <ac:cxnSpMk id="21" creationId="{00000000-0000-0000-0000-000000000000}"/>
          </ac:cxnSpMkLst>
        </pc:cxnChg>
        <pc:cxnChg chg="mod">
          <ac:chgData name="服部 文志" userId="6cf082c119ced260" providerId="LiveId" clId="{0E69E0F7-09B0-46CC-A9ED-B34245F1444C}" dt="2022-07-26T01:31:31.352" v="9383" actId="208"/>
          <ac:cxnSpMkLst>
            <pc:docMk/>
            <pc:sldMk cId="2464996386" sldId="327"/>
            <ac:cxnSpMk id="31" creationId="{00000000-0000-0000-0000-000000000000}"/>
          </ac:cxnSpMkLst>
        </pc:cxnChg>
        <pc:cxnChg chg="mod">
          <ac:chgData name="服部 文志" userId="6cf082c119ced260" providerId="LiveId" clId="{0E69E0F7-09B0-46CC-A9ED-B34245F1444C}" dt="2022-07-21T06:15:00.718" v="8238" actId="1076"/>
          <ac:cxnSpMkLst>
            <pc:docMk/>
            <pc:sldMk cId="2464996386" sldId="327"/>
            <ac:cxnSpMk id="32" creationId="{00000000-0000-0000-0000-000000000000}"/>
          </ac:cxnSpMkLst>
        </pc:cxnChg>
        <pc:cxnChg chg="mod">
          <ac:chgData name="服部 文志" userId="6cf082c119ced260" providerId="LiveId" clId="{0E69E0F7-09B0-46CC-A9ED-B34245F1444C}" dt="2022-07-26T01:31:46.955" v="9384" actId="208"/>
          <ac:cxnSpMkLst>
            <pc:docMk/>
            <pc:sldMk cId="2464996386" sldId="327"/>
            <ac:cxnSpMk id="33" creationId="{00000000-0000-0000-0000-000000000000}"/>
          </ac:cxnSpMkLst>
        </pc:cxnChg>
        <pc:cxnChg chg="mod">
          <ac:chgData name="服部 文志" userId="6cf082c119ced260" providerId="LiveId" clId="{0E69E0F7-09B0-46CC-A9ED-B34245F1444C}" dt="2022-07-21T06:15:07.591" v="8240" actId="1076"/>
          <ac:cxnSpMkLst>
            <pc:docMk/>
            <pc:sldMk cId="2464996386" sldId="327"/>
            <ac:cxnSpMk id="35" creationId="{00000000-0000-0000-0000-000000000000}"/>
          </ac:cxnSpMkLst>
        </pc:cxnChg>
        <pc:cxnChg chg="mod">
          <ac:chgData name="服部 文志" userId="6cf082c119ced260" providerId="LiveId" clId="{0E69E0F7-09B0-46CC-A9ED-B34245F1444C}" dt="2022-07-21T01:16:12.096" v="3099" actId="1076"/>
          <ac:cxnSpMkLst>
            <pc:docMk/>
            <pc:sldMk cId="2464996386" sldId="327"/>
            <ac:cxnSpMk id="44" creationId="{00000000-0000-0000-0000-000000000000}"/>
          </ac:cxnSpMkLst>
        </pc:cxnChg>
      </pc:sldChg>
      <pc:sldChg chg="addSp modSp mod modNotesTx">
        <pc:chgData name="服部 文志" userId="6cf082c119ced260" providerId="LiveId" clId="{0E69E0F7-09B0-46CC-A9ED-B34245F1444C}" dt="2022-07-26T02:03:59.144" v="9406" actId="20577"/>
        <pc:sldMkLst>
          <pc:docMk/>
          <pc:sldMk cId="763087738" sldId="340"/>
        </pc:sldMkLst>
        <pc:spChg chg="add mod">
          <ac:chgData name="服部 文志" userId="6cf082c119ced260" providerId="LiveId" clId="{0E69E0F7-09B0-46CC-A9ED-B34245F1444C}" dt="2022-07-26T01:27:50.647" v="9361" actId="1076"/>
          <ac:spMkLst>
            <pc:docMk/>
            <pc:sldMk cId="763087738" sldId="340"/>
            <ac:spMk id="3" creationId="{CAA3A968-7982-CDEE-DC05-13AB970DABCA}"/>
          </ac:spMkLst>
        </pc:spChg>
        <pc:spChg chg="mod">
          <ac:chgData name="服部 文志" userId="6cf082c119ced260" providerId="LiveId" clId="{0E69E0F7-09B0-46CC-A9ED-B34245F1444C}" dt="2022-07-26T01:27:35.078" v="9360" actId="1076"/>
          <ac:spMkLst>
            <pc:docMk/>
            <pc:sldMk cId="763087738" sldId="340"/>
            <ac:spMk id="4" creationId="{00000000-0000-0000-0000-000000000000}"/>
          </ac:spMkLst>
        </pc:spChg>
        <pc:spChg chg="mod">
          <ac:chgData name="服部 文志" userId="6cf082c119ced260" providerId="LiveId" clId="{0E69E0F7-09B0-46CC-A9ED-B34245F1444C}" dt="2022-07-26T01:27:50.647" v="9361" actId="1076"/>
          <ac:spMkLst>
            <pc:docMk/>
            <pc:sldMk cId="763087738" sldId="340"/>
            <ac:spMk id="8" creationId="{00000000-0000-0000-0000-000000000000}"/>
          </ac:spMkLst>
        </pc:spChg>
        <pc:spChg chg="mod">
          <ac:chgData name="服部 文志" userId="6cf082c119ced260" providerId="LiveId" clId="{0E69E0F7-09B0-46CC-A9ED-B34245F1444C}" dt="2022-07-26T01:27:50.647" v="9361" actId="1076"/>
          <ac:spMkLst>
            <pc:docMk/>
            <pc:sldMk cId="763087738" sldId="340"/>
            <ac:spMk id="9" creationId="{00000000-0000-0000-0000-000000000000}"/>
          </ac:spMkLst>
        </pc:spChg>
        <pc:spChg chg="mod">
          <ac:chgData name="服部 文志" userId="6cf082c119ced260" providerId="LiveId" clId="{0E69E0F7-09B0-46CC-A9ED-B34245F1444C}" dt="2022-07-26T01:27:50.647" v="9361" actId="1076"/>
          <ac:spMkLst>
            <pc:docMk/>
            <pc:sldMk cId="763087738" sldId="340"/>
            <ac:spMk id="10" creationId="{00000000-0000-0000-0000-000000000000}"/>
          </ac:spMkLst>
        </pc:spChg>
        <pc:spChg chg="mod">
          <ac:chgData name="服部 文志" userId="6cf082c119ced260" providerId="LiveId" clId="{0E69E0F7-09B0-46CC-A9ED-B34245F1444C}" dt="2022-07-26T01:27:50.647" v="9361" actId="1076"/>
          <ac:spMkLst>
            <pc:docMk/>
            <pc:sldMk cId="763087738" sldId="340"/>
            <ac:spMk id="11" creationId="{00000000-0000-0000-0000-000000000000}"/>
          </ac:spMkLst>
        </pc:spChg>
        <pc:spChg chg="add mod">
          <ac:chgData name="服部 文志" userId="6cf082c119ced260" providerId="LiveId" clId="{0E69E0F7-09B0-46CC-A9ED-B34245F1444C}" dt="2022-07-26T01:27:50.647" v="9361" actId="1076"/>
          <ac:spMkLst>
            <pc:docMk/>
            <pc:sldMk cId="763087738" sldId="340"/>
            <ac:spMk id="13" creationId="{49F6F86E-3D52-1FBB-B6C5-53378B5D96BC}"/>
          </ac:spMkLst>
        </pc:spChg>
        <pc:spChg chg="add mod">
          <ac:chgData name="服部 文志" userId="6cf082c119ced260" providerId="LiveId" clId="{0E69E0F7-09B0-46CC-A9ED-B34245F1444C}" dt="2022-07-26T01:28:02" v="9364" actId="20577"/>
          <ac:spMkLst>
            <pc:docMk/>
            <pc:sldMk cId="763087738" sldId="340"/>
            <ac:spMk id="14" creationId="{26E860AF-5F11-4EB6-9501-79639A86105C}"/>
          </ac:spMkLst>
        </pc:spChg>
        <pc:spChg chg="add mod">
          <ac:chgData name="服部 文志" userId="6cf082c119ced260" providerId="LiveId" clId="{0E69E0F7-09B0-46CC-A9ED-B34245F1444C}" dt="2022-07-26T01:29:13.883" v="9366" actId="1076"/>
          <ac:spMkLst>
            <pc:docMk/>
            <pc:sldMk cId="763087738" sldId="340"/>
            <ac:spMk id="15" creationId="{A63FFC26-04F9-872C-5389-ED397201894D}"/>
          </ac:spMkLst>
        </pc:spChg>
        <pc:spChg chg="add mod">
          <ac:chgData name="服部 文志" userId="6cf082c119ced260" providerId="LiveId" clId="{0E69E0F7-09B0-46CC-A9ED-B34245F1444C}" dt="2022-07-26T01:29:36.891" v="9378" actId="1035"/>
          <ac:spMkLst>
            <pc:docMk/>
            <pc:sldMk cId="763087738" sldId="340"/>
            <ac:spMk id="16" creationId="{07EF9842-238D-3F7A-CBE8-D22BE5F49EBA}"/>
          </ac:spMkLst>
        </pc:spChg>
        <pc:spChg chg="add mod">
          <ac:chgData name="服部 文志" userId="6cf082c119ced260" providerId="LiveId" clId="{0E69E0F7-09B0-46CC-A9ED-B34245F1444C}" dt="2022-07-26T01:29:48.997" v="9382" actId="20577"/>
          <ac:spMkLst>
            <pc:docMk/>
            <pc:sldMk cId="763087738" sldId="340"/>
            <ac:spMk id="17" creationId="{43E64001-3BFA-5261-2CE5-0E8245750739}"/>
          </ac:spMkLst>
        </pc:spChg>
        <pc:picChg chg="mod">
          <ac:chgData name="服部 文志" userId="6cf082c119ced260" providerId="LiveId" clId="{0E69E0F7-09B0-46CC-A9ED-B34245F1444C}" dt="2022-07-26T01:27:50.647" v="9361" actId="1076"/>
          <ac:picMkLst>
            <pc:docMk/>
            <pc:sldMk cId="763087738" sldId="340"/>
            <ac:picMk id="6" creationId="{00000000-0000-0000-0000-000000000000}"/>
          </ac:picMkLst>
        </pc:picChg>
        <pc:picChg chg="mod">
          <ac:chgData name="服部 文志" userId="6cf082c119ced260" providerId="LiveId" clId="{0E69E0F7-09B0-46CC-A9ED-B34245F1444C}" dt="2022-07-26T01:27:50.647" v="9361" actId="1076"/>
          <ac:picMkLst>
            <pc:docMk/>
            <pc:sldMk cId="763087738" sldId="340"/>
            <ac:picMk id="7" creationId="{00000000-0000-0000-0000-000000000000}"/>
          </ac:picMkLst>
        </pc:picChg>
        <pc:picChg chg="mod">
          <ac:chgData name="服部 文志" userId="6cf082c119ced260" providerId="LiveId" clId="{0E69E0F7-09B0-46CC-A9ED-B34245F1444C}" dt="2022-07-26T01:27:50.647" v="9361" actId="1076"/>
          <ac:picMkLst>
            <pc:docMk/>
            <pc:sldMk cId="763087738" sldId="340"/>
            <ac:picMk id="12" creationId="{00000000-0000-0000-0000-000000000000}"/>
          </ac:picMkLst>
        </pc:picChg>
      </pc:sldChg>
      <pc:sldChg chg="del modNotesTx">
        <pc:chgData name="服部 文志" userId="6cf082c119ced260" providerId="LiveId" clId="{0E69E0F7-09B0-46CC-A9ED-B34245F1444C}" dt="2022-07-21T06:42:14.778" v="8862" actId="47"/>
        <pc:sldMkLst>
          <pc:docMk/>
          <pc:sldMk cId="223559514" sldId="341"/>
        </pc:sldMkLst>
      </pc:sldChg>
      <pc:sldChg chg="addSp delSp modSp mod modNotesTx">
        <pc:chgData name="服部 文志" userId="6cf082c119ced260" providerId="LiveId" clId="{0E69E0F7-09B0-46CC-A9ED-B34245F1444C}" dt="2022-07-26T02:56:20.487" v="9530" actId="20577"/>
        <pc:sldMkLst>
          <pc:docMk/>
          <pc:sldMk cId="1006076179" sldId="342"/>
        </pc:sldMkLst>
        <pc:spChg chg="mod">
          <ac:chgData name="服部 文志" userId="6cf082c119ced260" providerId="LiveId" clId="{0E69E0F7-09B0-46CC-A9ED-B34245F1444C}" dt="2022-07-21T02:36:15.786" v="3144" actId="404"/>
          <ac:spMkLst>
            <pc:docMk/>
            <pc:sldMk cId="1006076179" sldId="342"/>
            <ac:spMk id="3" creationId="{BA73ACDF-6033-9990-D8A1-9454BD55FD6B}"/>
          </ac:spMkLst>
        </pc:spChg>
        <pc:spChg chg="mod">
          <ac:chgData name="服部 文志" userId="6cf082c119ced260" providerId="LiveId" clId="{0E69E0F7-09B0-46CC-A9ED-B34245F1444C}" dt="2022-07-21T00:28:21.350" v="2822" actId="207"/>
          <ac:spMkLst>
            <pc:docMk/>
            <pc:sldMk cId="1006076179" sldId="342"/>
            <ac:spMk id="6" creationId="{FC58EF7E-4D8D-BD10-BD62-E0E511EC0D58}"/>
          </ac:spMkLst>
        </pc:spChg>
        <pc:spChg chg="mod">
          <ac:chgData name="服部 文志" userId="6cf082c119ced260" providerId="LiveId" clId="{0E69E0F7-09B0-46CC-A9ED-B34245F1444C}" dt="2022-07-21T00:20:02.064" v="2740"/>
          <ac:spMkLst>
            <pc:docMk/>
            <pc:sldMk cId="1006076179" sldId="342"/>
            <ac:spMk id="9" creationId="{B38F1387-E16C-5B36-8D00-2C48C058C3C9}"/>
          </ac:spMkLst>
        </pc:spChg>
        <pc:spChg chg="mod">
          <ac:chgData name="服部 文志" userId="6cf082c119ced260" providerId="LiveId" clId="{0E69E0F7-09B0-46CC-A9ED-B34245F1444C}" dt="2022-07-21T00:28:28.255" v="2823" actId="207"/>
          <ac:spMkLst>
            <pc:docMk/>
            <pc:sldMk cId="1006076179" sldId="342"/>
            <ac:spMk id="12" creationId="{09303DB7-7788-F19E-F98A-822DD0DFE0DA}"/>
          </ac:spMkLst>
        </pc:spChg>
        <pc:spChg chg="add mod">
          <ac:chgData name="服部 文志" userId="6cf082c119ced260" providerId="LiveId" clId="{0E69E0F7-09B0-46CC-A9ED-B34245F1444C}" dt="2022-07-21T00:20:20.148" v="2743" actId="14100"/>
          <ac:spMkLst>
            <pc:docMk/>
            <pc:sldMk cId="1006076179" sldId="342"/>
            <ac:spMk id="14" creationId="{9BFB3B20-B397-B3C2-83F4-DA5CE8BA0080}"/>
          </ac:spMkLst>
        </pc:spChg>
        <pc:spChg chg="add mod">
          <ac:chgData name="服部 文志" userId="6cf082c119ced260" providerId="LiveId" clId="{0E69E0F7-09B0-46CC-A9ED-B34245F1444C}" dt="2022-07-21T00:20:20.148" v="2743" actId="14100"/>
          <ac:spMkLst>
            <pc:docMk/>
            <pc:sldMk cId="1006076179" sldId="342"/>
            <ac:spMk id="15" creationId="{13C15B40-C39D-4B2E-10DB-FCEA0EA4854C}"/>
          </ac:spMkLst>
        </pc:spChg>
        <pc:spChg chg="mod">
          <ac:chgData name="服部 文志" userId="6cf082c119ced260" providerId="LiveId" clId="{0E69E0F7-09B0-46CC-A9ED-B34245F1444C}" dt="2022-07-21T00:28:04.636" v="2818" actId="207"/>
          <ac:spMkLst>
            <pc:docMk/>
            <pc:sldMk cId="1006076179" sldId="342"/>
            <ac:spMk id="17" creationId="{2FEF1806-51D6-4378-D288-5C93EA1B232B}"/>
          </ac:spMkLst>
        </pc:spChg>
        <pc:spChg chg="mod">
          <ac:chgData name="服部 文志" userId="6cf082c119ced260" providerId="LiveId" clId="{0E69E0F7-09B0-46CC-A9ED-B34245F1444C}" dt="2022-07-21T00:22:06.420" v="2784"/>
          <ac:spMkLst>
            <pc:docMk/>
            <pc:sldMk cId="1006076179" sldId="342"/>
            <ac:spMk id="20" creationId="{D1D62113-0229-229C-D233-994FB90989C9}"/>
          </ac:spMkLst>
        </pc:spChg>
        <pc:spChg chg="mod">
          <ac:chgData name="服部 文志" userId="6cf082c119ced260" providerId="LiveId" clId="{0E69E0F7-09B0-46CC-A9ED-B34245F1444C}" dt="2022-07-21T00:28:15.642" v="2821" actId="207"/>
          <ac:spMkLst>
            <pc:docMk/>
            <pc:sldMk cId="1006076179" sldId="342"/>
            <ac:spMk id="23" creationId="{664AF856-3DB5-667F-1FC6-B2B102BEEF34}"/>
          </ac:spMkLst>
        </pc:spChg>
        <pc:spChg chg="add mod">
          <ac:chgData name="服部 文志" userId="6cf082c119ced260" providerId="LiveId" clId="{0E69E0F7-09B0-46CC-A9ED-B34245F1444C}" dt="2022-07-21T00:29:49.297" v="2847" actId="1076"/>
          <ac:spMkLst>
            <pc:docMk/>
            <pc:sldMk cId="1006076179" sldId="342"/>
            <ac:spMk id="25" creationId="{BC6F3E68-DCDC-FEE9-A9A7-864C58F1B803}"/>
          </ac:spMkLst>
        </pc:spChg>
        <pc:spChg chg="add mod">
          <ac:chgData name="服部 文志" userId="6cf082c119ced260" providerId="LiveId" clId="{0E69E0F7-09B0-46CC-A9ED-B34245F1444C}" dt="2022-07-21T00:29:49.297" v="2847" actId="1076"/>
          <ac:spMkLst>
            <pc:docMk/>
            <pc:sldMk cId="1006076179" sldId="342"/>
            <ac:spMk id="26" creationId="{B45142FA-E20E-B0E6-018D-3365369AE287}"/>
          </ac:spMkLst>
        </pc:spChg>
        <pc:spChg chg="add del">
          <ac:chgData name="服部 文志" userId="6cf082c119ced260" providerId="LiveId" clId="{0E69E0F7-09B0-46CC-A9ED-B34245F1444C}" dt="2022-07-21T00:28:55.844" v="2825" actId="11529"/>
          <ac:spMkLst>
            <pc:docMk/>
            <pc:sldMk cId="1006076179" sldId="342"/>
            <ac:spMk id="27" creationId="{3A1D6355-1B77-2146-53D1-EF17D4C07F9C}"/>
          </ac:spMkLst>
        </pc:spChg>
        <pc:spChg chg="add mod">
          <ac:chgData name="服部 文志" userId="6cf082c119ced260" providerId="LiveId" clId="{0E69E0F7-09B0-46CC-A9ED-B34245F1444C}" dt="2022-07-21T00:29:54.756" v="2848" actId="1076"/>
          <ac:spMkLst>
            <pc:docMk/>
            <pc:sldMk cId="1006076179" sldId="342"/>
            <ac:spMk id="28" creationId="{E2EFF91F-1235-1136-41C6-C5DDF03D08CF}"/>
          </ac:spMkLst>
        </pc:spChg>
        <pc:spChg chg="add mod">
          <ac:chgData name="服部 文志" userId="6cf082c119ced260" providerId="LiveId" clId="{0E69E0F7-09B0-46CC-A9ED-B34245F1444C}" dt="2022-07-26T02:56:20.487" v="9530" actId="20577"/>
          <ac:spMkLst>
            <pc:docMk/>
            <pc:sldMk cId="1006076179" sldId="342"/>
            <ac:spMk id="29" creationId="{6ABFF1D4-70DE-C066-840B-05543D946775}"/>
          </ac:spMkLst>
        </pc:spChg>
        <pc:grpChg chg="add mod">
          <ac:chgData name="服部 文志" userId="6cf082c119ced260" providerId="LiveId" clId="{0E69E0F7-09B0-46CC-A9ED-B34245F1444C}" dt="2022-07-21T00:21:48.340" v="2783" actId="1076"/>
          <ac:grpSpMkLst>
            <pc:docMk/>
            <pc:sldMk cId="1006076179" sldId="342"/>
            <ac:grpSpMk id="5" creationId="{25F30671-3F3E-861F-C9A8-471DF8F8D671}"/>
          </ac:grpSpMkLst>
        </pc:grpChg>
        <pc:grpChg chg="add mod">
          <ac:chgData name="服部 文志" userId="6cf082c119ced260" providerId="LiveId" clId="{0E69E0F7-09B0-46CC-A9ED-B34245F1444C}" dt="2022-07-21T00:20:20.148" v="2743" actId="14100"/>
          <ac:grpSpMkLst>
            <pc:docMk/>
            <pc:sldMk cId="1006076179" sldId="342"/>
            <ac:grpSpMk id="8" creationId="{CE1C6FAF-7FEC-DD60-7425-3454B1C65AEE}"/>
          </ac:grpSpMkLst>
        </pc:grpChg>
        <pc:grpChg chg="add mod">
          <ac:chgData name="服部 文志" userId="6cf082c119ced260" providerId="LiveId" clId="{0E69E0F7-09B0-46CC-A9ED-B34245F1444C}" dt="2022-07-21T00:20:20.148" v="2743" actId="14100"/>
          <ac:grpSpMkLst>
            <pc:docMk/>
            <pc:sldMk cId="1006076179" sldId="342"/>
            <ac:grpSpMk id="11" creationId="{A1A597D4-5A46-9F49-B5AA-B4007414BFD8}"/>
          </ac:grpSpMkLst>
        </pc:grpChg>
        <pc:grpChg chg="add mod">
          <ac:chgData name="服部 文志" userId="6cf082c119ced260" providerId="LiveId" clId="{0E69E0F7-09B0-46CC-A9ED-B34245F1444C}" dt="2022-07-21T00:29:49.297" v="2847" actId="1076"/>
          <ac:grpSpMkLst>
            <pc:docMk/>
            <pc:sldMk cId="1006076179" sldId="342"/>
            <ac:grpSpMk id="16" creationId="{0ECC04CA-D3D2-2B40-6DA0-E0831998B06F}"/>
          </ac:grpSpMkLst>
        </pc:grpChg>
        <pc:grpChg chg="add mod">
          <ac:chgData name="服部 文志" userId="6cf082c119ced260" providerId="LiveId" clId="{0E69E0F7-09B0-46CC-A9ED-B34245F1444C}" dt="2022-07-21T00:29:49.297" v="2847" actId="1076"/>
          <ac:grpSpMkLst>
            <pc:docMk/>
            <pc:sldMk cId="1006076179" sldId="342"/>
            <ac:grpSpMk id="19" creationId="{263E1DEF-F86F-D26B-2B94-CC21149192AB}"/>
          </ac:grpSpMkLst>
        </pc:grpChg>
        <pc:grpChg chg="add mod">
          <ac:chgData name="服部 文志" userId="6cf082c119ced260" providerId="LiveId" clId="{0E69E0F7-09B0-46CC-A9ED-B34245F1444C}" dt="2022-07-21T00:29:49.297" v="2847" actId="1076"/>
          <ac:grpSpMkLst>
            <pc:docMk/>
            <pc:sldMk cId="1006076179" sldId="342"/>
            <ac:grpSpMk id="22" creationId="{CB31F385-0511-74B7-47A2-39781E47C254}"/>
          </ac:grpSpMkLst>
        </pc:grpChg>
        <pc:picChg chg="mod">
          <ac:chgData name="服部 文志" userId="6cf082c119ced260" providerId="LiveId" clId="{0E69E0F7-09B0-46CC-A9ED-B34245F1444C}" dt="2022-07-21T00:20:02.064" v="2740"/>
          <ac:picMkLst>
            <pc:docMk/>
            <pc:sldMk cId="1006076179" sldId="342"/>
            <ac:picMk id="7" creationId="{3E366EA5-5FF2-7D37-B6BB-67D789BD1A71}"/>
          </ac:picMkLst>
        </pc:picChg>
        <pc:picChg chg="mod">
          <ac:chgData name="服部 文志" userId="6cf082c119ced260" providerId="LiveId" clId="{0E69E0F7-09B0-46CC-A9ED-B34245F1444C}" dt="2022-07-21T00:20:02.064" v="2740"/>
          <ac:picMkLst>
            <pc:docMk/>
            <pc:sldMk cId="1006076179" sldId="342"/>
            <ac:picMk id="10" creationId="{57CC5A49-5566-16AD-45C7-2C8393FB37AE}"/>
          </ac:picMkLst>
        </pc:picChg>
        <pc:picChg chg="mod">
          <ac:chgData name="服部 文志" userId="6cf082c119ced260" providerId="LiveId" clId="{0E69E0F7-09B0-46CC-A9ED-B34245F1444C}" dt="2022-07-21T00:20:02.064" v="2740"/>
          <ac:picMkLst>
            <pc:docMk/>
            <pc:sldMk cId="1006076179" sldId="342"/>
            <ac:picMk id="13" creationId="{002ADA2B-B9C6-4E02-E3C2-846D8ABE6060}"/>
          </ac:picMkLst>
        </pc:picChg>
        <pc:picChg chg="mod">
          <ac:chgData name="服部 文志" userId="6cf082c119ced260" providerId="LiveId" clId="{0E69E0F7-09B0-46CC-A9ED-B34245F1444C}" dt="2022-07-21T00:25:51.757" v="2789" actId="14100"/>
          <ac:picMkLst>
            <pc:docMk/>
            <pc:sldMk cId="1006076179" sldId="342"/>
            <ac:picMk id="18" creationId="{49A6819D-E4C2-C6C5-E1CE-0A24DD6E3C0B}"/>
          </ac:picMkLst>
        </pc:picChg>
        <pc:picChg chg="mod">
          <ac:chgData name="服部 文志" userId="6cf082c119ced260" providerId="LiveId" clId="{0E69E0F7-09B0-46CC-A9ED-B34245F1444C}" dt="2022-07-21T00:22:06.420" v="2784"/>
          <ac:picMkLst>
            <pc:docMk/>
            <pc:sldMk cId="1006076179" sldId="342"/>
            <ac:picMk id="21" creationId="{13080837-B134-158F-F483-1D7661A59E0F}"/>
          </ac:picMkLst>
        </pc:picChg>
        <pc:picChg chg="mod">
          <ac:chgData name="服部 文志" userId="6cf082c119ced260" providerId="LiveId" clId="{0E69E0F7-09B0-46CC-A9ED-B34245F1444C}" dt="2022-07-21T00:22:06.420" v="2784"/>
          <ac:picMkLst>
            <pc:docMk/>
            <pc:sldMk cId="1006076179" sldId="342"/>
            <ac:picMk id="24" creationId="{3C86BCEA-9CC5-DEA6-16AC-85409B0DE2F8}"/>
          </ac:picMkLst>
        </pc:picChg>
      </pc:sldChg>
      <pc:sldChg chg="modSp mod modNotesTx">
        <pc:chgData name="服部 文志" userId="6cf082c119ced260" providerId="LiveId" clId="{0E69E0F7-09B0-46CC-A9ED-B34245F1444C}" dt="2022-07-26T02:13:27.190" v="9436" actId="20577"/>
        <pc:sldMkLst>
          <pc:docMk/>
          <pc:sldMk cId="2301130051" sldId="344"/>
        </pc:sldMkLst>
        <pc:spChg chg="mod">
          <ac:chgData name="服部 文志" userId="6cf082c119ced260" providerId="LiveId" clId="{0E69E0F7-09B0-46CC-A9ED-B34245F1444C}" dt="2022-07-21T00:34:13.649" v="2863" actId="20577"/>
          <ac:spMkLst>
            <pc:docMk/>
            <pc:sldMk cId="2301130051" sldId="344"/>
            <ac:spMk id="3" creationId="{6CE12E49-F5DB-70A1-D6C3-97CCD8EDE4AF}"/>
          </ac:spMkLst>
        </pc:spChg>
      </pc:sldChg>
      <pc:sldChg chg="modSp mod modNotesTx">
        <pc:chgData name="服部 文志" userId="6cf082c119ced260" providerId="LiveId" clId="{0E69E0F7-09B0-46CC-A9ED-B34245F1444C}" dt="2022-07-26T02:17:30.631" v="9456" actId="20577"/>
        <pc:sldMkLst>
          <pc:docMk/>
          <pc:sldMk cId="2374959185" sldId="345"/>
        </pc:sldMkLst>
        <pc:spChg chg="mod">
          <ac:chgData name="服部 文志" userId="6cf082c119ced260" providerId="LiveId" clId="{0E69E0F7-09B0-46CC-A9ED-B34245F1444C}" dt="2022-07-13T21:42:17.304" v="1768" actId="20577"/>
          <ac:spMkLst>
            <pc:docMk/>
            <pc:sldMk cId="2374959185" sldId="345"/>
            <ac:spMk id="2" creationId="{7E7096BB-EC0C-ED7C-CF12-D1725C008974}"/>
          </ac:spMkLst>
        </pc:spChg>
        <pc:spChg chg="mod">
          <ac:chgData name="服部 文志" userId="6cf082c119ced260" providerId="LiveId" clId="{0E69E0F7-09B0-46CC-A9ED-B34245F1444C}" dt="2022-07-13T21:35:32.415" v="1523" actId="20577"/>
          <ac:spMkLst>
            <pc:docMk/>
            <pc:sldMk cId="2374959185" sldId="345"/>
            <ac:spMk id="3" creationId="{57343A3D-0DC9-0331-6E55-6765CBC0B4CA}"/>
          </ac:spMkLst>
        </pc:spChg>
      </pc:sldChg>
      <pc:sldChg chg="modSp mod">
        <pc:chgData name="服部 文志" userId="6cf082c119ced260" providerId="LiveId" clId="{0E69E0F7-09B0-46CC-A9ED-B34245F1444C}" dt="2022-07-21T04:36:50.331" v="7527" actId="1076"/>
        <pc:sldMkLst>
          <pc:docMk/>
          <pc:sldMk cId="626611748" sldId="346"/>
        </pc:sldMkLst>
        <pc:spChg chg="mod">
          <ac:chgData name="服部 文志" userId="6cf082c119ced260" providerId="LiveId" clId="{0E69E0F7-09B0-46CC-A9ED-B34245F1444C}" dt="2022-07-13T21:51:03.700" v="1870" actId="403"/>
          <ac:spMkLst>
            <pc:docMk/>
            <pc:sldMk cId="626611748" sldId="346"/>
            <ac:spMk id="6" creationId="{D6D6C018-974F-3B54-2F73-385241B14366}"/>
          </ac:spMkLst>
        </pc:spChg>
        <pc:spChg chg="mod">
          <ac:chgData name="服部 文志" userId="6cf082c119ced260" providerId="LiveId" clId="{0E69E0F7-09B0-46CC-A9ED-B34245F1444C}" dt="2022-07-13T21:51:03.700" v="1870" actId="403"/>
          <ac:spMkLst>
            <pc:docMk/>
            <pc:sldMk cId="626611748" sldId="346"/>
            <ac:spMk id="8" creationId="{5413DA96-7293-9565-CFA9-C53A2119CDD8}"/>
          </ac:spMkLst>
        </pc:spChg>
        <pc:spChg chg="mod">
          <ac:chgData name="服部 文志" userId="6cf082c119ced260" providerId="LiveId" clId="{0E69E0F7-09B0-46CC-A9ED-B34245F1444C}" dt="2022-07-21T04:36:50.331" v="7527" actId="1076"/>
          <ac:spMkLst>
            <pc:docMk/>
            <pc:sldMk cId="626611748" sldId="346"/>
            <ac:spMk id="10" creationId="{807F0DE1-6BB5-1AAA-475E-F5A14DD6AF6C}"/>
          </ac:spMkLst>
        </pc:spChg>
        <pc:spChg chg="mod">
          <ac:chgData name="服部 文志" userId="6cf082c119ced260" providerId="LiveId" clId="{0E69E0F7-09B0-46CC-A9ED-B34245F1444C}" dt="2022-07-13T21:51:03.700" v="1870" actId="403"/>
          <ac:spMkLst>
            <pc:docMk/>
            <pc:sldMk cId="626611748" sldId="346"/>
            <ac:spMk id="18" creationId="{BAE82840-A702-8483-A04F-2BE87C85CFAB}"/>
          </ac:spMkLst>
        </pc:spChg>
        <pc:spChg chg="mod">
          <ac:chgData name="服部 文志" userId="6cf082c119ced260" providerId="LiveId" clId="{0E69E0F7-09B0-46CC-A9ED-B34245F1444C}" dt="2022-07-13T21:51:03.700" v="1870" actId="403"/>
          <ac:spMkLst>
            <pc:docMk/>
            <pc:sldMk cId="626611748" sldId="346"/>
            <ac:spMk id="21" creationId="{E65B65BF-06C8-913B-04CB-6CD723B179D5}"/>
          </ac:spMkLst>
        </pc:spChg>
        <pc:spChg chg="mod">
          <ac:chgData name="服部 文志" userId="6cf082c119ced260" providerId="LiveId" clId="{0E69E0F7-09B0-46CC-A9ED-B34245F1444C}" dt="2022-07-13T21:51:03.700" v="1870" actId="403"/>
          <ac:spMkLst>
            <pc:docMk/>
            <pc:sldMk cId="626611748" sldId="346"/>
            <ac:spMk id="26" creationId="{981E5928-0B44-C54B-732A-B05ADBC924CE}"/>
          </ac:spMkLst>
        </pc:spChg>
        <pc:spChg chg="mod">
          <ac:chgData name="服部 文志" userId="6cf082c119ced260" providerId="LiveId" clId="{0E69E0F7-09B0-46CC-A9ED-B34245F1444C}" dt="2022-07-18T06:03:31.099" v="2166" actId="113"/>
          <ac:spMkLst>
            <pc:docMk/>
            <pc:sldMk cId="626611748" sldId="346"/>
            <ac:spMk id="28" creationId="{EA8638A1-062E-25F6-0441-49E70B1014C3}"/>
          </ac:spMkLst>
        </pc:spChg>
        <pc:spChg chg="mod">
          <ac:chgData name="服部 文志" userId="6cf082c119ced260" providerId="LiveId" clId="{0E69E0F7-09B0-46CC-A9ED-B34245F1444C}" dt="2022-07-13T21:51:03.700" v="1870" actId="403"/>
          <ac:spMkLst>
            <pc:docMk/>
            <pc:sldMk cId="626611748" sldId="346"/>
            <ac:spMk id="31" creationId="{795586F2-1701-32C2-5159-89849CB159ED}"/>
          </ac:spMkLst>
        </pc:spChg>
        <pc:spChg chg="mod">
          <ac:chgData name="服部 文志" userId="6cf082c119ced260" providerId="LiveId" clId="{0E69E0F7-09B0-46CC-A9ED-B34245F1444C}" dt="2022-07-18T06:03:36.086" v="2167" actId="113"/>
          <ac:spMkLst>
            <pc:docMk/>
            <pc:sldMk cId="626611748" sldId="346"/>
            <ac:spMk id="33" creationId="{58C492A7-A7C6-EE50-3C33-B7BB0ED2CFC8}"/>
          </ac:spMkLst>
        </pc:spChg>
        <pc:spChg chg="mod">
          <ac:chgData name="服部 文志" userId="6cf082c119ced260" providerId="LiveId" clId="{0E69E0F7-09B0-46CC-A9ED-B34245F1444C}" dt="2022-07-13T21:51:03.700" v="1870" actId="403"/>
          <ac:spMkLst>
            <pc:docMk/>
            <pc:sldMk cId="626611748" sldId="346"/>
            <ac:spMk id="36" creationId="{635D4F5A-574F-34C2-C649-250A45ACDAEA}"/>
          </ac:spMkLst>
        </pc:spChg>
        <pc:spChg chg="mod">
          <ac:chgData name="服部 文志" userId="6cf082c119ced260" providerId="LiveId" clId="{0E69E0F7-09B0-46CC-A9ED-B34245F1444C}" dt="2022-07-18T06:03:56.876" v="2172" actId="207"/>
          <ac:spMkLst>
            <pc:docMk/>
            <pc:sldMk cId="626611748" sldId="346"/>
            <ac:spMk id="38" creationId="{DA149DAD-D5E0-433D-B19B-326BCFAA3615}"/>
          </ac:spMkLst>
        </pc:spChg>
        <pc:spChg chg="mod">
          <ac:chgData name="服部 文志" userId="6cf082c119ced260" providerId="LiveId" clId="{0E69E0F7-09B0-46CC-A9ED-B34245F1444C}" dt="2022-07-13T21:51:03.700" v="1870" actId="403"/>
          <ac:spMkLst>
            <pc:docMk/>
            <pc:sldMk cId="626611748" sldId="346"/>
            <ac:spMk id="41" creationId="{E7E85515-A9F5-0C9B-76E6-A35AE127A376}"/>
          </ac:spMkLst>
        </pc:spChg>
        <pc:spChg chg="mod">
          <ac:chgData name="服部 文志" userId="6cf082c119ced260" providerId="LiveId" clId="{0E69E0F7-09B0-46CC-A9ED-B34245F1444C}" dt="2022-07-18T06:04:03.518" v="2174" actId="113"/>
          <ac:spMkLst>
            <pc:docMk/>
            <pc:sldMk cId="626611748" sldId="346"/>
            <ac:spMk id="43" creationId="{2781D58C-A7EC-9FC9-DD49-316029FCB4E1}"/>
          </ac:spMkLst>
        </pc:spChg>
        <pc:spChg chg="mod">
          <ac:chgData name="服部 文志" userId="6cf082c119ced260" providerId="LiveId" clId="{0E69E0F7-09B0-46CC-A9ED-B34245F1444C}" dt="2022-07-13T21:51:03.700" v="1870" actId="403"/>
          <ac:spMkLst>
            <pc:docMk/>
            <pc:sldMk cId="626611748" sldId="346"/>
            <ac:spMk id="47" creationId="{B28C0783-F21F-427A-C267-BA31DC3399AB}"/>
          </ac:spMkLst>
        </pc:spChg>
        <pc:spChg chg="mod">
          <ac:chgData name="服部 文志" userId="6cf082c119ced260" providerId="LiveId" clId="{0E69E0F7-09B0-46CC-A9ED-B34245F1444C}" dt="2022-07-13T21:51:03.700" v="1870" actId="403"/>
          <ac:spMkLst>
            <pc:docMk/>
            <pc:sldMk cId="626611748" sldId="346"/>
            <ac:spMk id="48" creationId="{5A7794DE-916F-AFDD-7B5E-6EFAA38AAC66}"/>
          </ac:spMkLst>
        </pc:spChg>
        <pc:spChg chg="mod">
          <ac:chgData name="服部 文志" userId="6cf082c119ced260" providerId="LiveId" clId="{0E69E0F7-09B0-46CC-A9ED-B34245F1444C}" dt="2022-07-13T21:51:03.700" v="1870" actId="403"/>
          <ac:spMkLst>
            <pc:docMk/>
            <pc:sldMk cId="626611748" sldId="346"/>
            <ac:spMk id="52" creationId="{A0B429E0-3485-C065-81A5-3DCCDBDAD40B}"/>
          </ac:spMkLst>
        </pc:spChg>
        <pc:spChg chg="mod">
          <ac:chgData name="服部 文志" userId="6cf082c119ced260" providerId="LiveId" clId="{0E69E0F7-09B0-46CC-A9ED-B34245F1444C}" dt="2022-07-13T21:51:15.650" v="1872" actId="1076"/>
          <ac:spMkLst>
            <pc:docMk/>
            <pc:sldMk cId="626611748" sldId="346"/>
            <ac:spMk id="53" creationId="{A64A4931-D27F-410C-547B-E8E57279D9C9}"/>
          </ac:spMkLst>
        </pc:spChg>
        <pc:spChg chg="mod">
          <ac:chgData name="服部 文志" userId="6cf082c119ced260" providerId="LiveId" clId="{0E69E0F7-09B0-46CC-A9ED-B34245F1444C}" dt="2022-07-13T21:51:03.700" v="1870" actId="403"/>
          <ac:spMkLst>
            <pc:docMk/>
            <pc:sldMk cId="626611748" sldId="346"/>
            <ac:spMk id="54" creationId="{363804DB-925E-585F-AAF0-2B6A1E3AA129}"/>
          </ac:spMkLst>
        </pc:spChg>
        <pc:cxnChg chg="mod">
          <ac:chgData name="服部 文志" userId="6cf082c119ced260" providerId="LiveId" clId="{0E69E0F7-09B0-46CC-A9ED-B34245F1444C}" dt="2022-07-13T21:50:56.272" v="1869" actId="1076"/>
          <ac:cxnSpMkLst>
            <pc:docMk/>
            <pc:sldMk cId="626611748" sldId="346"/>
            <ac:cxnSpMk id="11" creationId="{CE45A16F-9BBC-A669-216F-75BEA4D9728F}"/>
          </ac:cxnSpMkLst>
        </pc:cxnChg>
        <pc:cxnChg chg="mod">
          <ac:chgData name="服部 文志" userId="6cf082c119ced260" providerId="LiveId" clId="{0E69E0F7-09B0-46CC-A9ED-B34245F1444C}" dt="2022-07-13T21:51:03.700" v="1870" actId="403"/>
          <ac:cxnSpMkLst>
            <pc:docMk/>
            <pc:sldMk cId="626611748" sldId="346"/>
            <ac:cxnSpMk id="14" creationId="{3DDB952C-E45C-61CA-91D6-DA13D94592DB}"/>
          </ac:cxnSpMkLst>
        </pc:cxnChg>
        <pc:cxnChg chg="mod">
          <ac:chgData name="服部 文志" userId="6cf082c119ced260" providerId="LiveId" clId="{0E69E0F7-09B0-46CC-A9ED-B34245F1444C}" dt="2022-07-13T21:51:03.700" v="1870" actId="403"/>
          <ac:cxnSpMkLst>
            <pc:docMk/>
            <pc:sldMk cId="626611748" sldId="346"/>
            <ac:cxnSpMk id="15" creationId="{4A77CC7B-698C-720B-0D25-1580229F14AC}"/>
          </ac:cxnSpMkLst>
        </pc:cxnChg>
        <pc:cxnChg chg="mod">
          <ac:chgData name="服部 文志" userId="6cf082c119ced260" providerId="LiveId" clId="{0E69E0F7-09B0-46CC-A9ED-B34245F1444C}" dt="2022-07-13T21:51:03.700" v="1870" actId="403"/>
          <ac:cxnSpMkLst>
            <pc:docMk/>
            <pc:sldMk cId="626611748" sldId="346"/>
            <ac:cxnSpMk id="22" creationId="{7AD2741C-FA1E-E05E-4905-4807052D3FB2}"/>
          </ac:cxnSpMkLst>
        </pc:cxnChg>
        <pc:cxnChg chg="mod">
          <ac:chgData name="服部 文志" userId="6cf082c119ced260" providerId="LiveId" clId="{0E69E0F7-09B0-46CC-A9ED-B34245F1444C}" dt="2022-07-21T04:36:50.331" v="7527" actId="1076"/>
          <ac:cxnSpMkLst>
            <pc:docMk/>
            <pc:sldMk cId="626611748" sldId="346"/>
            <ac:cxnSpMk id="23" creationId="{34C1AA0A-CA8B-DB7F-44E1-3A5A3ED0AEA4}"/>
          </ac:cxnSpMkLst>
        </pc:cxnChg>
        <pc:cxnChg chg="mod">
          <ac:chgData name="服部 文志" userId="6cf082c119ced260" providerId="LiveId" clId="{0E69E0F7-09B0-46CC-A9ED-B34245F1444C}" dt="2022-07-13T21:51:03.700" v="1870" actId="403"/>
          <ac:cxnSpMkLst>
            <pc:docMk/>
            <pc:sldMk cId="626611748" sldId="346"/>
            <ac:cxnSpMk id="51" creationId="{EAF9BF10-5707-A5F4-A5CE-E27CFDD7533D}"/>
          </ac:cxnSpMkLst>
        </pc:cxnChg>
      </pc:sldChg>
      <pc:sldChg chg="modSp mod modNotesTx">
        <pc:chgData name="服部 文志" userId="6cf082c119ced260" providerId="LiveId" clId="{0E69E0F7-09B0-46CC-A9ED-B34245F1444C}" dt="2022-07-26T02:27:47.478" v="9509" actId="20577"/>
        <pc:sldMkLst>
          <pc:docMk/>
          <pc:sldMk cId="2570978759" sldId="347"/>
        </pc:sldMkLst>
        <pc:spChg chg="mod">
          <ac:chgData name="服部 文志" userId="6cf082c119ced260" providerId="LiveId" clId="{0E69E0F7-09B0-46CC-A9ED-B34245F1444C}" dt="2022-07-20T01:05:18.238" v="2189" actId="20577"/>
          <ac:spMkLst>
            <pc:docMk/>
            <pc:sldMk cId="2570978759" sldId="347"/>
            <ac:spMk id="2" creationId="{67CE92E6-7696-9FDE-FEFB-A345AB001C2C}"/>
          </ac:spMkLst>
        </pc:spChg>
        <pc:spChg chg="mod">
          <ac:chgData name="服部 文志" userId="6cf082c119ced260" providerId="LiveId" clId="{0E69E0F7-09B0-46CC-A9ED-B34245F1444C}" dt="2022-07-26T00:11:40.545" v="8933" actId="113"/>
          <ac:spMkLst>
            <pc:docMk/>
            <pc:sldMk cId="2570978759" sldId="347"/>
            <ac:spMk id="10" creationId="{C9F3A282-367D-0FDB-0443-F5A27879B0E7}"/>
          </ac:spMkLst>
        </pc:spChg>
      </pc:sldChg>
      <pc:sldChg chg="modSp mod modNotesTx">
        <pc:chgData name="服部 文志" userId="6cf082c119ced260" providerId="LiveId" clId="{0E69E0F7-09B0-46CC-A9ED-B34245F1444C}" dt="2022-07-26T02:27:17.397" v="9497" actId="20577"/>
        <pc:sldMkLst>
          <pc:docMk/>
          <pc:sldMk cId="83546085" sldId="349"/>
        </pc:sldMkLst>
        <pc:spChg chg="mod">
          <ac:chgData name="服部 文志" userId="6cf082c119ced260" providerId="LiveId" clId="{0E69E0F7-09B0-46CC-A9ED-B34245F1444C}" dt="2022-07-21T00:41:30.936" v="2866" actId="115"/>
          <ac:spMkLst>
            <pc:docMk/>
            <pc:sldMk cId="83546085" sldId="349"/>
            <ac:spMk id="3" creationId="{CBBC3688-B358-212E-6EAC-46908768F96B}"/>
          </ac:spMkLst>
        </pc:spChg>
      </pc:sldChg>
      <pc:sldChg chg="modNotesTx">
        <pc:chgData name="服部 文志" userId="6cf082c119ced260" providerId="LiveId" clId="{0E69E0F7-09B0-46CC-A9ED-B34245F1444C}" dt="2022-07-26T02:27:03.127" v="9491" actId="20577"/>
        <pc:sldMkLst>
          <pc:docMk/>
          <pc:sldMk cId="1084091005" sldId="350"/>
        </pc:sldMkLst>
      </pc:sldChg>
      <pc:sldChg chg="modSp mod modNotesTx">
        <pc:chgData name="服部 文志" userId="6cf082c119ced260" providerId="LiveId" clId="{0E69E0F7-09B0-46CC-A9ED-B34245F1444C}" dt="2022-07-26T02:26:32.222" v="9485" actId="20577"/>
        <pc:sldMkLst>
          <pc:docMk/>
          <pc:sldMk cId="1449808351" sldId="351"/>
        </pc:sldMkLst>
        <pc:spChg chg="mod">
          <ac:chgData name="服部 文志" userId="6cf082c119ced260" providerId="LiveId" clId="{0E69E0F7-09B0-46CC-A9ED-B34245F1444C}" dt="2022-07-21T04:32:36.547" v="7216" actId="403"/>
          <ac:spMkLst>
            <pc:docMk/>
            <pc:sldMk cId="1449808351" sldId="351"/>
            <ac:spMk id="14" creationId="{DE045A0C-DBE6-BFCA-2649-4E23A63B806C}"/>
          </ac:spMkLst>
        </pc:spChg>
      </pc:sldChg>
      <pc:sldChg chg="modNotesTx">
        <pc:chgData name="服部 文志" userId="6cf082c119ced260" providerId="LiveId" clId="{0E69E0F7-09B0-46CC-A9ED-B34245F1444C}" dt="2022-07-26T02:26:23.275" v="9479" actId="20577"/>
        <pc:sldMkLst>
          <pc:docMk/>
          <pc:sldMk cId="3934504088" sldId="352"/>
        </pc:sldMkLst>
      </pc:sldChg>
      <pc:sldChg chg="modSp mod modNotesTx">
        <pc:chgData name="服部 文志" userId="6cf082c119ced260" providerId="LiveId" clId="{0E69E0F7-09B0-46CC-A9ED-B34245F1444C}" dt="2022-07-26T02:31:29.032" v="9529" actId="20577"/>
        <pc:sldMkLst>
          <pc:docMk/>
          <pc:sldMk cId="3609794144" sldId="353"/>
        </pc:sldMkLst>
        <pc:spChg chg="mod">
          <ac:chgData name="服部 文志" userId="6cf082c119ced260" providerId="LiveId" clId="{0E69E0F7-09B0-46CC-A9ED-B34245F1444C}" dt="2022-07-26T02:31:29.032" v="9529" actId="20577"/>
          <ac:spMkLst>
            <pc:docMk/>
            <pc:sldMk cId="3609794144" sldId="353"/>
            <ac:spMk id="3" creationId="{9A73C5AE-EB5D-45B2-9C09-E36EF53AB821}"/>
          </ac:spMkLst>
        </pc:spChg>
      </pc:sldChg>
      <pc:sldChg chg="modNotesTx">
        <pc:chgData name="服部 文志" userId="6cf082c119ced260" providerId="LiveId" clId="{0E69E0F7-09B0-46CC-A9ED-B34245F1444C}" dt="2022-07-26T02:25:58.580" v="9464" actId="20577"/>
        <pc:sldMkLst>
          <pc:docMk/>
          <pc:sldMk cId="2819084552" sldId="354"/>
        </pc:sldMkLst>
      </pc:sldChg>
      <pc:sldChg chg="addSp delSp modSp new mod ord modShow modNotesTx">
        <pc:chgData name="服部 文志" userId="6cf082c119ced260" providerId="LiveId" clId="{0E69E0F7-09B0-46CC-A9ED-B34245F1444C}" dt="2022-07-21T05:45:48.389" v="8196"/>
        <pc:sldMkLst>
          <pc:docMk/>
          <pc:sldMk cId="3523414765" sldId="355"/>
        </pc:sldMkLst>
        <pc:spChg chg="mod">
          <ac:chgData name="服部 文志" userId="6cf082c119ced260" providerId="LiveId" clId="{0E69E0F7-09B0-46CC-A9ED-B34245F1444C}" dt="2022-07-13T21:08:24.144" v="184" actId="20577"/>
          <ac:spMkLst>
            <pc:docMk/>
            <pc:sldMk cId="3523414765" sldId="355"/>
            <ac:spMk id="2" creationId="{ACB27A98-4553-4ADF-F9D8-EF031E3E70CE}"/>
          </ac:spMkLst>
        </pc:spChg>
        <pc:spChg chg="del mod">
          <ac:chgData name="服部 文志" userId="6cf082c119ced260" providerId="LiveId" clId="{0E69E0F7-09B0-46CC-A9ED-B34245F1444C}" dt="2022-07-13T21:13:28.637" v="586" actId="478"/>
          <ac:spMkLst>
            <pc:docMk/>
            <pc:sldMk cId="3523414765" sldId="355"/>
            <ac:spMk id="3" creationId="{1BE3F928-DDF0-55F6-D31D-24486B85330F}"/>
          </ac:spMkLst>
        </pc:spChg>
        <pc:spChg chg="add mod">
          <ac:chgData name="服部 文志" userId="6cf082c119ced260" providerId="LiveId" clId="{0E69E0F7-09B0-46CC-A9ED-B34245F1444C}" dt="2022-07-21T00:56:13.772" v="2926" actId="1076"/>
          <ac:spMkLst>
            <pc:docMk/>
            <pc:sldMk cId="3523414765" sldId="355"/>
            <ac:spMk id="5" creationId="{7106F57C-A63A-A4F4-F876-5F97FA2428D7}"/>
          </ac:spMkLst>
        </pc:spChg>
        <pc:spChg chg="add del mod">
          <ac:chgData name="服部 文志" userId="6cf082c119ced260" providerId="LiveId" clId="{0E69E0F7-09B0-46CC-A9ED-B34245F1444C}" dt="2022-07-13T21:15:57.390" v="711"/>
          <ac:spMkLst>
            <pc:docMk/>
            <pc:sldMk cId="3523414765" sldId="355"/>
            <ac:spMk id="6" creationId="{C4349CF3-BF3A-E447-BAB4-0ADB42675CA0}"/>
          </ac:spMkLst>
        </pc:spChg>
        <pc:spChg chg="add del mod">
          <ac:chgData name="服部 文志" userId="6cf082c119ced260" providerId="LiveId" clId="{0E69E0F7-09B0-46CC-A9ED-B34245F1444C}" dt="2022-07-21T00:52:38.897" v="2885"/>
          <ac:spMkLst>
            <pc:docMk/>
            <pc:sldMk cId="3523414765" sldId="355"/>
            <ac:spMk id="7" creationId="{190941FF-27F5-CA01-4047-04B375242549}"/>
          </ac:spMkLst>
        </pc:spChg>
        <pc:spChg chg="add del mod">
          <ac:chgData name="服部 文志" userId="6cf082c119ced260" providerId="LiveId" clId="{0E69E0F7-09B0-46CC-A9ED-B34245F1444C}" dt="2022-07-13T21:45:00.575" v="1814" actId="478"/>
          <ac:spMkLst>
            <pc:docMk/>
            <pc:sldMk cId="3523414765" sldId="355"/>
            <ac:spMk id="7" creationId="{8D2FE56B-B664-9925-E96B-DF59C23A1F65}"/>
          </ac:spMkLst>
        </pc:spChg>
        <pc:spChg chg="add del mod">
          <ac:chgData name="服部 文志" userId="6cf082c119ced260" providerId="LiveId" clId="{0E69E0F7-09B0-46CC-A9ED-B34245F1444C}" dt="2022-07-21T00:53:00.657" v="2889" actId="478"/>
          <ac:spMkLst>
            <pc:docMk/>
            <pc:sldMk cId="3523414765" sldId="355"/>
            <ac:spMk id="8" creationId="{00F9AB5E-3A19-BBD7-7850-6F158958CFB6}"/>
          </ac:spMkLst>
        </pc:spChg>
        <pc:spChg chg="mod">
          <ac:chgData name="服部 文志" userId="6cf082c119ced260" providerId="LiveId" clId="{0E69E0F7-09B0-46CC-A9ED-B34245F1444C}" dt="2022-07-21T00:56:44.522" v="2957" actId="207"/>
          <ac:spMkLst>
            <pc:docMk/>
            <pc:sldMk cId="3523414765" sldId="355"/>
            <ac:spMk id="11" creationId="{0E5DD193-7406-3955-C6FA-3497018BB3D7}"/>
          </ac:spMkLst>
        </pc:spChg>
        <pc:spChg chg="mod">
          <ac:chgData name="服部 文志" userId="6cf082c119ced260" providerId="LiveId" clId="{0E69E0F7-09B0-46CC-A9ED-B34245F1444C}" dt="2022-07-21T00:53:32.219" v="2890"/>
          <ac:spMkLst>
            <pc:docMk/>
            <pc:sldMk cId="3523414765" sldId="355"/>
            <ac:spMk id="14" creationId="{4F5F3529-A486-DF7E-96C2-EC2E25E85556}"/>
          </ac:spMkLst>
        </pc:spChg>
        <pc:spChg chg="mod topLvl">
          <ac:chgData name="服部 文志" userId="6cf082c119ced260" providerId="LiveId" clId="{0E69E0F7-09B0-46CC-A9ED-B34245F1444C}" dt="2022-07-21T01:02:38.915" v="3070" actId="1076"/>
          <ac:spMkLst>
            <pc:docMk/>
            <pc:sldMk cId="3523414765" sldId="355"/>
            <ac:spMk id="17" creationId="{C6D9AC13-834B-E239-545E-A68FA9C68CDD}"/>
          </ac:spMkLst>
        </pc:spChg>
        <pc:spChg chg="add mod">
          <ac:chgData name="服部 文志" userId="6cf082c119ced260" providerId="LiveId" clId="{0E69E0F7-09B0-46CC-A9ED-B34245F1444C}" dt="2022-07-21T01:02:38.915" v="3070" actId="1076"/>
          <ac:spMkLst>
            <pc:docMk/>
            <pc:sldMk cId="3523414765" sldId="355"/>
            <ac:spMk id="19" creationId="{224D4BA5-9B67-5D7D-8FF5-30AF20AF102D}"/>
          </ac:spMkLst>
        </pc:spChg>
        <pc:spChg chg="add mod">
          <ac:chgData name="服部 文志" userId="6cf082c119ced260" providerId="LiveId" clId="{0E69E0F7-09B0-46CC-A9ED-B34245F1444C}" dt="2022-07-21T01:02:38.915" v="3070" actId="1076"/>
          <ac:spMkLst>
            <pc:docMk/>
            <pc:sldMk cId="3523414765" sldId="355"/>
            <ac:spMk id="20" creationId="{1BFDB144-A526-A5B6-0E02-CD7087CA37EA}"/>
          </ac:spMkLst>
        </pc:spChg>
        <pc:spChg chg="add mod">
          <ac:chgData name="服部 文志" userId="6cf082c119ced260" providerId="LiveId" clId="{0E69E0F7-09B0-46CC-A9ED-B34245F1444C}" dt="2022-07-21T01:05:24.276" v="3082" actId="14100"/>
          <ac:spMkLst>
            <pc:docMk/>
            <pc:sldMk cId="3523414765" sldId="355"/>
            <ac:spMk id="21" creationId="{9D9DA32A-CA88-FB42-40ED-15746349D412}"/>
          </ac:spMkLst>
        </pc:spChg>
        <pc:spChg chg="add del mod">
          <ac:chgData name="服部 文志" userId="6cf082c119ced260" providerId="LiveId" clId="{0E69E0F7-09B0-46CC-A9ED-B34245F1444C}" dt="2022-07-21T01:00:16.863" v="3035" actId="478"/>
          <ac:spMkLst>
            <pc:docMk/>
            <pc:sldMk cId="3523414765" sldId="355"/>
            <ac:spMk id="23" creationId="{3B826145-7F41-9855-825A-0936C2E15FC4}"/>
          </ac:spMkLst>
        </pc:spChg>
        <pc:spChg chg="add mod">
          <ac:chgData name="服部 文志" userId="6cf082c119ced260" providerId="LiveId" clId="{0E69E0F7-09B0-46CC-A9ED-B34245F1444C}" dt="2022-07-21T01:02:38.915" v="3070" actId="1076"/>
          <ac:spMkLst>
            <pc:docMk/>
            <pc:sldMk cId="3523414765" sldId="355"/>
            <ac:spMk id="24" creationId="{5BCAE0AE-27AC-0029-0592-991D09F23B00}"/>
          </ac:spMkLst>
        </pc:spChg>
        <pc:spChg chg="add mod">
          <ac:chgData name="服部 文志" userId="6cf082c119ced260" providerId="LiveId" clId="{0E69E0F7-09B0-46CC-A9ED-B34245F1444C}" dt="2022-07-21T01:03:26.946" v="3072" actId="1076"/>
          <ac:spMkLst>
            <pc:docMk/>
            <pc:sldMk cId="3523414765" sldId="355"/>
            <ac:spMk id="25" creationId="{836025F6-6FD4-3CAC-167B-579A9C2693F0}"/>
          </ac:spMkLst>
        </pc:spChg>
        <pc:spChg chg="add mod">
          <ac:chgData name="服部 文志" userId="6cf082c119ced260" providerId="LiveId" clId="{0E69E0F7-09B0-46CC-A9ED-B34245F1444C}" dt="2022-07-21T04:41:42.659" v="7766" actId="20577"/>
          <ac:spMkLst>
            <pc:docMk/>
            <pc:sldMk cId="3523414765" sldId="355"/>
            <ac:spMk id="26" creationId="{A417FEF8-31D6-86D1-36B2-CBA50AE224CB}"/>
          </ac:spMkLst>
        </pc:spChg>
        <pc:grpChg chg="add mod">
          <ac:chgData name="服部 文志" userId="6cf082c119ced260" providerId="LiveId" clId="{0E69E0F7-09B0-46CC-A9ED-B34245F1444C}" dt="2022-07-21T01:02:38.915" v="3070" actId="1076"/>
          <ac:grpSpMkLst>
            <pc:docMk/>
            <pc:sldMk cId="3523414765" sldId="355"/>
            <ac:grpSpMk id="10" creationId="{D8A3C115-BC58-1C75-2829-D8A848EE4170}"/>
          </ac:grpSpMkLst>
        </pc:grpChg>
        <pc:grpChg chg="add mod">
          <ac:chgData name="服部 文志" userId="6cf082c119ced260" providerId="LiveId" clId="{0E69E0F7-09B0-46CC-A9ED-B34245F1444C}" dt="2022-07-21T01:02:38.915" v="3070" actId="1076"/>
          <ac:grpSpMkLst>
            <pc:docMk/>
            <pc:sldMk cId="3523414765" sldId="355"/>
            <ac:grpSpMk id="13" creationId="{47307D4B-70B2-168C-1E40-357DFD441839}"/>
          </ac:grpSpMkLst>
        </pc:grpChg>
        <pc:grpChg chg="add del mod">
          <ac:chgData name="服部 文志" userId="6cf082c119ced260" providerId="LiveId" clId="{0E69E0F7-09B0-46CC-A9ED-B34245F1444C}" dt="2022-07-21T00:54:32.187" v="2898" actId="478"/>
          <ac:grpSpMkLst>
            <pc:docMk/>
            <pc:sldMk cId="3523414765" sldId="355"/>
            <ac:grpSpMk id="16" creationId="{19194EBA-218F-A6BC-7ACC-1FC9DB2ED04A}"/>
          </ac:grpSpMkLst>
        </pc:grpChg>
        <pc:graphicFrameChg chg="add del modGraphic">
          <ac:chgData name="服部 文志" userId="6cf082c119ced260" providerId="LiveId" clId="{0E69E0F7-09B0-46CC-A9ED-B34245F1444C}" dt="2022-07-21T01:09:07.871" v="3092" actId="27309"/>
          <ac:graphicFrameMkLst>
            <pc:docMk/>
            <pc:sldMk cId="3523414765" sldId="355"/>
            <ac:graphicFrameMk id="28" creationId="{337254D3-32B7-DCFC-9775-7275BADAE440}"/>
          </ac:graphicFrameMkLst>
        </pc:graphicFrameChg>
        <pc:picChg chg="add mod">
          <ac:chgData name="服部 文志" userId="6cf082c119ced260" providerId="LiveId" clId="{0E69E0F7-09B0-46CC-A9ED-B34245F1444C}" dt="2022-07-21T00:56:04.603" v="2924" actId="1076"/>
          <ac:picMkLst>
            <pc:docMk/>
            <pc:sldMk cId="3523414765" sldId="355"/>
            <ac:picMk id="4" creationId="{1A13185D-B09E-BDE8-DB3F-5D60C5EEA1AF}"/>
          </ac:picMkLst>
        </pc:picChg>
        <pc:picChg chg="add mod">
          <ac:chgData name="服部 文志" userId="6cf082c119ced260" providerId="LiveId" clId="{0E69E0F7-09B0-46CC-A9ED-B34245F1444C}" dt="2022-07-21T01:02:38.915" v="3070" actId="1076"/>
          <ac:picMkLst>
            <pc:docMk/>
            <pc:sldMk cId="3523414765" sldId="355"/>
            <ac:picMk id="6" creationId="{23F784CB-496D-097F-6913-C8126DC7CB90}"/>
          </ac:picMkLst>
        </pc:picChg>
        <pc:picChg chg="mod">
          <ac:chgData name="服部 文志" userId="6cf082c119ced260" providerId="LiveId" clId="{0E69E0F7-09B0-46CC-A9ED-B34245F1444C}" dt="2022-07-21T00:53:32.219" v="2890"/>
          <ac:picMkLst>
            <pc:docMk/>
            <pc:sldMk cId="3523414765" sldId="355"/>
            <ac:picMk id="12" creationId="{3DB0BC24-D574-F901-542B-D69F39B56E3B}"/>
          </ac:picMkLst>
        </pc:picChg>
        <pc:picChg chg="mod">
          <ac:chgData name="服部 文志" userId="6cf082c119ced260" providerId="LiveId" clId="{0E69E0F7-09B0-46CC-A9ED-B34245F1444C}" dt="2022-07-21T00:53:32.219" v="2890"/>
          <ac:picMkLst>
            <pc:docMk/>
            <pc:sldMk cId="3523414765" sldId="355"/>
            <ac:picMk id="15" creationId="{19EDAA97-E1CA-2985-0354-4BE6E2EB0689}"/>
          </ac:picMkLst>
        </pc:picChg>
        <pc:picChg chg="del mod topLvl">
          <ac:chgData name="服部 文志" userId="6cf082c119ced260" providerId="LiveId" clId="{0E69E0F7-09B0-46CC-A9ED-B34245F1444C}" dt="2022-07-21T00:54:32.187" v="2898" actId="478"/>
          <ac:picMkLst>
            <pc:docMk/>
            <pc:sldMk cId="3523414765" sldId="355"/>
            <ac:picMk id="18" creationId="{EB13C2BA-664B-6706-EDAD-1C81DF2D962D}"/>
          </ac:picMkLst>
        </pc:picChg>
        <pc:picChg chg="add mod">
          <ac:chgData name="服部 文志" userId="6cf082c119ced260" providerId="LiveId" clId="{0E69E0F7-09B0-46CC-A9ED-B34245F1444C}" dt="2022-07-21T01:05:02.546" v="3077" actId="1076"/>
          <ac:picMkLst>
            <pc:docMk/>
            <pc:sldMk cId="3523414765" sldId="355"/>
            <ac:picMk id="22" creationId="{D1151C61-715D-DC5A-3212-F89060592A3E}"/>
          </ac:picMkLst>
        </pc:picChg>
      </pc:sldChg>
      <pc:sldChg chg="modSp new del mod">
        <pc:chgData name="服部 文志" userId="6cf082c119ced260" providerId="LiveId" clId="{0E69E0F7-09B0-46CC-A9ED-B34245F1444C}" dt="2022-07-21T00:51:01.579" v="2875" actId="47"/>
        <pc:sldMkLst>
          <pc:docMk/>
          <pc:sldMk cId="3344721634" sldId="356"/>
        </pc:sldMkLst>
        <pc:spChg chg="mod">
          <ac:chgData name="服部 文志" userId="6cf082c119ced260" providerId="LiveId" clId="{0E69E0F7-09B0-46CC-A9ED-B34245F1444C}" dt="2022-07-13T21:28:19.925" v="1413" actId="20577"/>
          <ac:spMkLst>
            <pc:docMk/>
            <pc:sldMk cId="3344721634" sldId="356"/>
            <ac:spMk id="2" creationId="{9F26E948-11F2-FCC0-EC7E-A41EA8E74AB8}"/>
          </ac:spMkLst>
        </pc:spChg>
        <pc:spChg chg="mod">
          <ac:chgData name="服部 文志" userId="6cf082c119ced260" providerId="LiveId" clId="{0E69E0F7-09B0-46CC-A9ED-B34245F1444C}" dt="2022-07-21T00:50:48.002" v="2869" actId="21"/>
          <ac:spMkLst>
            <pc:docMk/>
            <pc:sldMk cId="3344721634" sldId="356"/>
            <ac:spMk id="3" creationId="{ED2E5EB9-343C-B828-C1E3-290FC733D579}"/>
          </ac:spMkLst>
        </pc:spChg>
      </pc:sldChg>
      <pc:sldChg chg="addSp delSp modSp new mod modNotesTx">
        <pc:chgData name="服部 文志" userId="6cf082c119ced260" providerId="LiveId" clId="{0E69E0F7-09B0-46CC-A9ED-B34245F1444C}" dt="2022-07-26T03:18:25.823" v="9534"/>
        <pc:sldMkLst>
          <pc:docMk/>
          <pc:sldMk cId="2105350658" sldId="357"/>
        </pc:sldMkLst>
        <pc:spChg chg="mod">
          <ac:chgData name="服部 文志" userId="6cf082c119ced260" providerId="LiveId" clId="{0E69E0F7-09B0-46CC-A9ED-B34245F1444C}" dt="2022-07-13T21:34:03.887" v="1482" actId="20577"/>
          <ac:spMkLst>
            <pc:docMk/>
            <pc:sldMk cId="2105350658" sldId="357"/>
            <ac:spMk id="2" creationId="{85EC1616-6005-4629-D2E7-470DDE0A5ECD}"/>
          </ac:spMkLst>
        </pc:spChg>
        <pc:spChg chg="del">
          <ac:chgData name="服部 文志" userId="6cf082c119ced260" providerId="LiveId" clId="{0E69E0F7-09B0-46CC-A9ED-B34245F1444C}" dt="2022-07-13T21:34:11.751" v="1483"/>
          <ac:spMkLst>
            <pc:docMk/>
            <pc:sldMk cId="2105350658" sldId="357"/>
            <ac:spMk id="3" creationId="{81A4DCA7-A34A-68FD-D259-786E3AA9B21B}"/>
          </ac:spMkLst>
        </pc:spChg>
        <pc:spChg chg="add del mod">
          <ac:chgData name="服部 文志" userId="6cf082c119ced260" providerId="LiveId" clId="{0E69E0F7-09B0-46CC-A9ED-B34245F1444C}" dt="2022-07-26T03:18:25.823" v="9534"/>
          <ac:spMkLst>
            <pc:docMk/>
            <pc:sldMk cId="2105350658" sldId="357"/>
            <ac:spMk id="6" creationId="{6A7568DF-2B14-2F41-DC03-D053B4E06791}"/>
          </ac:spMkLst>
        </pc:spChg>
        <pc:spChg chg="add del mod">
          <ac:chgData name="服部 文志" userId="6cf082c119ced260" providerId="LiveId" clId="{0E69E0F7-09B0-46CC-A9ED-B34245F1444C}" dt="2022-07-26T03:18:16.789" v="9533"/>
          <ac:spMkLst>
            <pc:docMk/>
            <pc:sldMk cId="2105350658" sldId="357"/>
            <ac:spMk id="7" creationId="{9000B371-D654-AF8F-B8D4-B6A69776598C}"/>
          </ac:spMkLst>
        </pc:spChg>
        <pc:spChg chg="add del mod">
          <ac:chgData name="服部 文志" userId="6cf082c119ced260" providerId="LiveId" clId="{0E69E0F7-09B0-46CC-A9ED-B34245F1444C}" dt="2022-07-26T03:18:16.789" v="9533"/>
          <ac:spMkLst>
            <pc:docMk/>
            <pc:sldMk cId="2105350658" sldId="357"/>
            <ac:spMk id="9" creationId="{43168E84-0506-47B4-B03A-A4720A40095B}"/>
          </ac:spMkLst>
        </pc:spChg>
        <pc:spChg chg="add del mod">
          <ac:chgData name="服部 文志" userId="6cf082c119ced260" providerId="LiveId" clId="{0E69E0F7-09B0-46CC-A9ED-B34245F1444C}" dt="2022-07-26T03:18:16.789" v="9533"/>
          <ac:spMkLst>
            <pc:docMk/>
            <pc:sldMk cId="2105350658" sldId="357"/>
            <ac:spMk id="10" creationId="{C993FC40-1C45-EA6B-4440-ACE6CC72DB10}"/>
          </ac:spMkLst>
        </pc:spChg>
        <pc:spChg chg="add del mod">
          <ac:chgData name="服部 文志" userId="6cf082c119ced260" providerId="LiveId" clId="{0E69E0F7-09B0-46CC-A9ED-B34245F1444C}" dt="2022-07-26T03:18:16.789" v="9533"/>
          <ac:spMkLst>
            <pc:docMk/>
            <pc:sldMk cId="2105350658" sldId="357"/>
            <ac:spMk id="11" creationId="{D80A294F-899B-94DD-8CEC-AE9FD6564AD8}"/>
          </ac:spMkLst>
        </pc:spChg>
        <pc:spChg chg="add del mod">
          <ac:chgData name="服部 文志" userId="6cf082c119ced260" providerId="LiveId" clId="{0E69E0F7-09B0-46CC-A9ED-B34245F1444C}" dt="2022-07-26T03:18:16.789" v="9533"/>
          <ac:spMkLst>
            <pc:docMk/>
            <pc:sldMk cId="2105350658" sldId="357"/>
            <ac:spMk id="12" creationId="{7927364A-6C2D-EAE4-585C-7C5B27C3B665}"/>
          </ac:spMkLst>
        </pc:spChg>
        <pc:spChg chg="add del mod">
          <ac:chgData name="服部 文志" userId="6cf082c119ced260" providerId="LiveId" clId="{0E69E0F7-09B0-46CC-A9ED-B34245F1444C}" dt="2022-07-26T03:18:16.789" v="9533"/>
          <ac:spMkLst>
            <pc:docMk/>
            <pc:sldMk cId="2105350658" sldId="357"/>
            <ac:spMk id="14" creationId="{166BE8F2-BFB2-35FB-4C3E-D2942553D532}"/>
          </ac:spMkLst>
        </pc:spChg>
        <pc:spChg chg="add del mod">
          <ac:chgData name="服部 文志" userId="6cf082c119ced260" providerId="LiveId" clId="{0E69E0F7-09B0-46CC-A9ED-B34245F1444C}" dt="2022-07-26T03:18:16.789" v="9533"/>
          <ac:spMkLst>
            <pc:docMk/>
            <pc:sldMk cId="2105350658" sldId="357"/>
            <ac:spMk id="16" creationId="{122AB49E-4315-53B5-2A56-81D9FDE647E4}"/>
          </ac:spMkLst>
        </pc:spChg>
        <pc:spChg chg="add del mod">
          <ac:chgData name="服部 文志" userId="6cf082c119ced260" providerId="LiveId" clId="{0E69E0F7-09B0-46CC-A9ED-B34245F1444C}" dt="2022-07-26T03:18:16.789" v="9533"/>
          <ac:spMkLst>
            <pc:docMk/>
            <pc:sldMk cId="2105350658" sldId="357"/>
            <ac:spMk id="29" creationId="{76F63C32-CE50-9CB6-7CBE-42BFFDAE5E9A}"/>
          </ac:spMkLst>
        </pc:spChg>
        <pc:spChg chg="add del mod">
          <ac:chgData name="服部 文志" userId="6cf082c119ced260" providerId="LiveId" clId="{0E69E0F7-09B0-46CC-A9ED-B34245F1444C}" dt="2022-07-26T03:18:16.789" v="9533"/>
          <ac:spMkLst>
            <pc:docMk/>
            <pc:sldMk cId="2105350658" sldId="357"/>
            <ac:spMk id="30" creationId="{E8780C5A-A8E5-3026-B6E1-23C50CBA34FA}"/>
          </ac:spMkLst>
        </pc:spChg>
        <pc:spChg chg="add del mod">
          <ac:chgData name="服部 文志" userId="6cf082c119ced260" providerId="LiveId" clId="{0E69E0F7-09B0-46CC-A9ED-B34245F1444C}" dt="2022-07-26T03:18:16.789" v="9533"/>
          <ac:spMkLst>
            <pc:docMk/>
            <pc:sldMk cId="2105350658" sldId="357"/>
            <ac:spMk id="31" creationId="{2CBFDEE0-957B-19F3-22A5-15BC94789C8C}"/>
          </ac:spMkLst>
        </pc:spChg>
        <pc:spChg chg="add del mod">
          <ac:chgData name="服部 文志" userId="6cf082c119ced260" providerId="LiveId" clId="{0E69E0F7-09B0-46CC-A9ED-B34245F1444C}" dt="2022-07-26T03:18:16.789" v="9533"/>
          <ac:spMkLst>
            <pc:docMk/>
            <pc:sldMk cId="2105350658" sldId="357"/>
            <ac:spMk id="32" creationId="{1AB28901-98DA-2069-58B1-FDF1DE59F379}"/>
          </ac:spMkLst>
        </pc:spChg>
        <pc:spChg chg="add del mod">
          <ac:chgData name="服部 文志" userId="6cf082c119ced260" providerId="LiveId" clId="{0E69E0F7-09B0-46CC-A9ED-B34245F1444C}" dt="2022-07-26T03:18:16.789" v="9533"/>
          <ac:spMkLst>
            <pc:docMk/>
            <pc:sldMk cId="2105350658" sldId="357"/>
            <ac:spMk id="38" creationId="{619F1424-8B27-7E63-7075-D339789CEF5E}"/>
          </ac:spMkLst>
        </pc:spChg>
        <pc:grpChg chg="add del mod">
          <ac:chgData name="服部 文志" userId="6cf082c119ced260" providerId="LiveId" clId="{0E69E0F7-09B0-46CC-A9ED-B34245F1444C}" dt="2022-07-26T03:18:16.789" v="9533"/>
          <ac:grpSpMkLst>
            <pc:docMk/>
            <pc:sldMk cId="2105350658" sldId="357"/>
            <ac:grpSpMk id="17" creationId="{C3271715-8CE4-4637-2142-D39AEC7C01DB}"/>
          </ac:grpSpMkLst>
        </pc:grpChg>
        <pc:grpChg chg="add del mod">
          <ac:chgData name="服部 文志" userId="6cf082c119ced260" providerId="LiveId" clId="{0E69E0F7-09B0-46CC-A9ED-B34245F1444C}" dt="2022-07-26T03:18:16.789" v="9533"/>
          <ac:grpSpMkLst>
            <pc:docMk/>
            <pc:sldMk cId="2105350658" sldId="357"/>
            <ac:grpSpMk id="21" creationId="{8CFEE484-41D0-B33A-0270-7063F6A4C51D}"/>
          </ac:grpSpMkLst>
        </pc:grpChg>
        <pc:grpChg chg="add del mod">
          <ac:chgData name="服部 文志" userId="6cf082c119ced260" providerId="LiveId" clId="{0E69E0F7-09B0-46CC-A9ED-B34245F1444C}" dt="2022-07-26T03:18:16.789" v="9533"/>
          <ac:grpSpMkLst>
            <pc:docMk/>
            <pc:sldMk cId="2105350658" sldId="357"/>
            <ac:grpSpMk id="25" creationId="{D182F177-CA4D-742D-0040-EA2F946DB87A}"/>
          </ac:grpSpMkLst>
        </pc:grpChg>
        <pc:grpChg chg="add del mod">
          <ac:chgData name="服部 文志" userId="6cf082c119ced260" providerId="LiveId" clId="{0E69E0F7-09B0-46CC-A9ED-B34245F1444C}" dt="2022-07-26T03:18:16.789" v="9533"/>
          <ac:grpSpMkLst>
            <pc:docMk/>
            <pc:sldMk cId="2105350658" sldId="357"/>
            <ac:grpSpMk id="33" creationId="{2EB9FB56-E5B3-3A3A-6601-0DD12F2CB68A}"/>
          </ac:grpSpMkLst>
        </pc:grpChg>
        <pc:picChg chg="add del mod">
          <ac:chgData name="服部 文志" userId="6cf082c119ced260" providerId="LiveId" clId="{0E69E0F7-09B0-46CC-A9ED-B34245F1444C}" dt="2022-07-26T03:18:11.784" v="9531" actId="478"/>
          <ac:picMkLst>
            <pc:docMk/>
            <pc:sldMk cId="2105350658" sldId="357"/>
            <ac:picMk id="4" creationId="{11A6706B-38DA-1807-89E8-527700FD77B2}"/>
          </ac:picMkLst>
        </pc:picChg>
        <pc:picChg chg="mod">
          <ac:chgData name="服部 文志" userId="6cf082c119ced260" providerId="LiveId" clId="{0E69E0F7-09B0-46CC-A9ED-B34245F1444C}" dt="2022-07-26T03:18:14.283" v="9532"/>
          <ac:picMkLst>
            <pc:docMk/>
            <pc:sldMk cId="2105350658" sldId="357"/>
            <ac:picMk id="18" creationId="{79940423-0FC7-0A0D-2966-7F6603DF917F}"/>
          </ac:picMkLst>
        </pc:picChg>
        <pc:picChg chg="mod">
          <ac:chgData name="服部 文志" userId="6cf082c119ced260" providerId="LiveId" clId="{0E69E0F7-09B0-46CC-A9ED-B34245F1444C}" dt="2022-07-26T03:18:14.283" v="9532"/>
          <ac:picMkLst>
            <pc:docMk/>
            <pc:sldMk cId="2105350658" sldId="357"/>
            <ac:picMk id="19" creationId="{46AA1537-340C-132C-56EC-BC400AFA70FE}"/>
          </ac:picMkLst>
        </pc:picChg>
        <pc:picChg chg="mod">
          <ac:chgData name="服部 文志" userId="6cf082c119ced260" providerId="LiveId" clId="{0E69E0F7-09B0-46CC-A9ED-B34245F1444C}" dt="2022-07-26T03:18:14.283" v="9532"/>
          <ac:picMkLst>
            <pc:docMk/>
            <pc:sldMk cId="2105350658" sldId="357"/>
            <ac:picMk id="20" creationId="{4302893D-C645-1150-CBE2-BE5C20F7467A}"/>
          </ac:picMkLst>
        </pc:picChg>
        <pc:picChg chg="mod">
          <ac:chgData name="服部 文志" userId="6cf082c119ced260" providerId="LiveId" clId="{0E69E0F7-09B0-46CC-A9ED-B34245F1444C}" dt="2022-07-26T03:18:14.283" v="9532"/>
          <ac:picMkLst>
            <pc:docMk/>
            <pc:sldMk cId="2105350658" sldId="357"/>
            <ac:picMk id="22" creationId="{D3BC380A-7AEC-DFBF-4A77-92FC30126DCE}"/>
          </ac:picMkLst>
        </pc:picChg>
        <pc:picChg chg="mod">
          <ac:chgData name="服部 文志" userId="6cf082c119ced260" providerId="LiveId" clId="{0E69E0F7-09B0-46CC-A9ED-B34245F1444C}" dt="2022-07-26T03:18:14.283" v="9532"/>
          <ac:picMkLst>
            <pc:docMk/>
            <pc:sldMk cId="2105350658" sldId="357"/>
            <ac:picMk id="23" creationId="{B95CB6A9-EED8-0A87-3526-2D6D384979CB}"/>
          </ac:picMkLst>
        </pc:picChg>
        <pc:picChg chg="mod">
          <ac:chgData name="服部 文志" userId="6cf082c119ced260" providerId="LiveId" clId="{0E69E0F7-09B0-46CC-A9ED-B34245F1444C}" dt="2022-07-26T03:18:14.283" v="9532"/>
          <ac:picMkLst>
            <pc:docMk/>
            <pc:sldMk cId="2105350658" sldId="357"/>
            <ac:picMk id="24" creationId="{A8495343-B578-CEBC-472E-8581D2BC651C}"/>
          </ac:picMkLst>
        </pc:picChg>
        <pc:picChg chg="mod">
          <ac:chgData name="服部 文志" userId="6cf082c119ced260" providerId="LiveId" clId="{0E69E0F7-09B0-46CC-A9ED-B34245F1444C}" dt="2022-07-26T03:18:14.283" v="9532"/>
          <ac:picMkLst>
            <pc:docMk/>
            <pc:sldMk cId="2105350658" sldId="357"/>
            <ac:picMk id="26" creationId="{D663FF9F-07A9-DCD9-B23B-D1F7F8AE99EC}"/>
          </ac:picMkLst>
        </pc:picChg>
        <pc:picChg chg="mod">
          <ac:chgData name="服部 文志" userId="6cf082c119ced260" providerId="LiveId" clId="{0E69E0F7-09B0-46CC-A9ED-B34245F1444C}" dt="2022-07-26T03:18:14.283" v="9532"/>
          <ac:picMkLst>
            <pc:docMk/>
            <pc:sldMk cId="2105350658" sldId="357"/>
            <ac:picMk id="27" creationId="{698F16A3-0513-3B3C-EB00-06B28B3E66C8}"/>
          </ac:picMkLst>
        </pc:picChg>
        <pc:picChg chg="mod">
          <ac:chgData name="服部 文志" userId="6cf082c119ced260" providerId="LiveId" clId="{0E69E0F7-09B0-46CC-A9ED-B34245F1444C}" dt="2022-07-26T03:18:14.283" v="9532"/>
          <ac:picMkLst>
            <pc:docMk/>
            <pc:sldMk cId="2105350658" sldId="357"/>
            <ac:picMk id="28" creationId="{2EA81D81-5788-34EC-6FC4-D87FB4C88B82}"/>
          </ac:picMkLst>
        </pc:picChg>
        <pc:picChg chg="mod">
          <ac:chgData name="服部 文志" userId="6cf082c119ced260" providerId="LiveId" clId="{0E69E0F7-09B0-46CC-A9ED-B34245F1444C}" dt="2022-07-26T03:18:14.283" v="9532"/>
          <ac:picMkLst>
            <pc:docMk/>
            <pc:sldMk cId="2105350658" sldId="357"/>
            <ac:picMk id="34" creationId="{AF647995-3986-E892-9077-85F716172190}"/>
          </ac:picMkLst>
        </pc:picChg>
        <pc:picChg chg="mod">
          <ac:chgData name="服部 文志" userId="6cf082c119ced260" providerId="LiveId" clId="{0E69E0F7-09B0-46CC-A9ED-B34245F1444C}" dt="2022-07-26T03:18:14.283" v="9532"/>
          <ac:picMkLst>
            <pc:docMk/>
            <pc:sldMk cId="2105350658" sldId="357"/>
            <ac:picMk id="35" creationId="{B494B36D-336A-9A62-57C4-B8B240B3E3D1}"/>
          </ac:picMkLst>
        </pc:picChg>
        <pc:picChg chg="mod">
          <ac:chgData name="服部 文志" userId="6cf082c119ced260" providerId="LiveId" clId="{0E69E0F7-09B0-46CC-A9ED-B34245F1444C}" dt="2022-07-26T03:18:14.283" v="9532"/>
          <ac:picMkLst>
            <pc:docMk/>
            <pc:sldMk cId="2105350658" sldId="357"/>
            <ac:picMk id="36" creationId="{90D0C98C-8442-B6AD-8D1D-5114605F5205}"/>
          </ac:picMkLst>
        </pc:picChg>
        <pc:picChg chg="add mod">
          <ac:chgData name="服部 文志" userId="6cf082c119ced260" providerId="LiveId" clId="{0E69E0F7-09B0-46CC-A9ED-B34245F1444C}" dt="2022-07-26T03:18:25.823" v="9534"/>
          <ac:picMkLst>
            <pc:docMk/>
            <pc:sldMk cId="2105350658" sldId="357"/>
            <ac:picMk id="39" creationId="{0316CB1C-4DB1-EA3D-AEE0-595AB6C74CDA}"/>
          </ac:picMkLst>
        </pc:picChg>
        <pc:cxnChg chg="add del mod">
          <ac:chgData name="服部 文志" userId="6cf082c119ced260" providerId="LiveId" clId="{0E69E0F7-09B0-46CC-A9ED-B34245F1444C}" dt="2022-07-26T03:18:16.789" v="9533"/>
          <ac:cxnSpMkLst>
            <pc:docMk/>
            <pc:sldMk cId="2105350658" sldId="357"/>
            <ac:cxnSpMk id="8" creationId="{1FFB24F7-DD56-0A35-E5B9-34A6AC8F9784}"/>
          </ac:cxnSpMkLst>
        </pc:cxnChg>
        <pc:cxnChg chg="add del mod">
          <ac:chgData name="服部 文志" userId="6cf082c119ced260" providerId="LiveId" clId="{0E69E0F7-09B0-46CC-A9ED-B34245F1444C}" dt="2022-07-26T03:18:16.789" v="9533"/>
          <ac:cxnSpMkLst>
            <pc:docMk/>
            <pc:sldMk cId="2105350658" sldId="357"/>
            <ac:cxnSpMk id="13" creationId="{467CAE90-9DEA-146E-770F-AE4C8D7089A4}"/>
          </ac:cxnSpMkLst>
        </pc:cxnChg>
        <pc:cxnChg chg="add del mod">
          <ac:chgData name="服部 文志" userId="6cf082c119ced260" providerId="LiveId" clId="{0E69E0F7-09B0-46CC-A9ED-B34245F1444C}" dt="2022-07-26T03:18:16.789" v="9533"/>
          <ac:cxnSpMkLst>
            <pc:docMk/>
            <pc:sldMk cId="2105350658" sldId="357"/>
            <ac:cxnSpMk id="15" creationId="{B46EED82-AD34-4C7E-6936-8364CE66DBC7}"/>
          </ac:cxnSpMkLst>
        </pc:cxnChg>
        <pc:cxnChg chg="add del mod">
          <ac:chgData name="服部 文志" userId="6cf082c119ced260" providerId="LiveId" clId="{0E69E0F7-09B0-46CC-A9ED-B34245F1444C}" dt="2022-07-26T03:18:16.789" v="9533"/>
          <ac:cxnSpMkLst>
            <pc:docMk/>
            <pc:sldMk cId="2105350658" sldId="357"/>
            <ac:cxnSpMk id="37" creationId="{39B391AE-AFB8-809E-22E0-D42B7B4504C3}"/>
          </ac:cxnSpMkLst>
        </pc:cxnChg>
      </pc:sldChg>
      <pc:sldChg chg="addSp delSp modSp new mod modNotesTx">
        <pc:chgData name="服部 文志" userId="6cf082c119ced260" providerId="LiveId" clId="{0E69E0F7-09B0-46CC-A9ED-B34245F1444C}" dt="2022-07-26T02:11:14.093" v="9430" actId="20577"/>
        <pc:sldMkLst>
          <pc:docMk/>
          <pc:sldMk cId="194046340" sldId="358"/>
        </pc:sldMkLst>
        <pc:spChg chg="mod">
          <ac:chgData name="服部 文志" userId="6cf082c119ced260" providerId="LiveId" clId="{0E69E0F7-09B0-46CC-A9ED-B34245F1444C}" dt="2022-07-14T07:15:16.812" v="1909" actId="20577"/>
          <ac:spMkLst>
            <pc:docMk/>
            <pc:sldMk cId="194046340" sldId="358"/>
            <ac:spMk id="2" creationId="{14845A56-DCFA-6A30-5983-2323440888CA}"/>
          </ac:spMkLst>
        </pc:spChg>
        <pc:spChg chg="mod">
          <ac:chgData name="服部 文志" userId="6cf082c119ced260" providerId="LiveId" clId="{0E69E0F7-09B0-46CC-A9ED-B34245F1444C}" dt="2022-07-20T23:27:29.289" v="2648" actId="20577"/>
          <ac:spMkLst>
            <pc:docMk/>
            <pc:sldMk cId="194046340" sldId="358"/>
            <ac:spMk id="3" creationId="{3DAC0F5A-1A55-39C3-FCA0-D965C76E15DD}"/>
          </ac:spMkLst>
        </pc:spChg>
        <pc:picChg chg="add del mod">
          <ac:chgData name="服部 文志" userId="6cf082c119ced260" providerId="LiveId" clId="{0E69E0F7-09B0-46CC-A9ED-B34245F1444C}" dt="2022-07-20T23:26:40.149" v="2644" actId="478"/>
          <ac:picMkLst>
            <pc:docMk/>
            <pc:sldMk cId="194046340" sldId="358"/>
            <ac:picMk id="6" creationId="{3B87D015-72B2-3E4D-F662-F7C8A3AF6C24}"/>
          </ac:picMkLst>
        </pc:picChg>
        <pc:picChg chg="add mod">
          <ac:chgData name="服部 文志" userId="6cf082c119ced260" providerId="LiveId" clId="{0E69E0F7-09B0-46CC-A9ED-B34245F1444C}" dt="2022-07-21T00:32:41.744" v="2851" actId="1076"/>
          <ac:picMkLst>
            <pc:docMk/>
            <pc:sldMk cId="194046340" sldId="358"/>
            <ac:picMk id="8" creationId="{D1AE2F7B-56E3-855E-94D5-54099E900334}"/>
          </ac:picMkLst>
        </pc:picChg>
      </pc:sldChg>
      <pc:sldChg chg="addSp delSp modSp new del mod">
        <pc:chgData name="服部 文志" userId="6cf082c119ced260" providerId="LiveId" clId="{0E69E0F7-09B0-46CC-A9ED-B34245F1444C}" dt="2022-07-13T21:46:21.670" v="1817" actId="47"/>
        <pc:sldMkLst>
          <pc:docMk/>
          <pc:sldMk cId="2890270403" sldId="358"/>
        </pc:sldMkLst>
        <pc:spChg chg="del mod">
          <ac:chgData name="服部 文志" userId="6cf082c119ced260" providerId="LiveId" clId="{0E69E0F7-09B0-46CC-A9ED-B34245F1444C}" dt="2022-07-13T21:44:55.732" v="1813" actId="21"/>
          <ac:spMkLst>
            <pc:docMk/>
            <pc:sldMk cId="2890270403" sldId="358"/>
            <ac:spMk id="3" creationId="{C938AAD8-5A4F-292A-0EBD-E4BEFACF52B1}"/>
          </ac:spMkLst>
        </pc:spChg>
        <pc:spChg chg="add mod">
          <ac:chgData name="服部 文志" userId="6cf082c119ced260" providerId="LiveId" clId="{0E69E0F7-09B0-46CC-A9ED-B34245F1444C}" dt="2022-07-13T21:44:55.732" v="1813" actId="21"/>
          <ac:spMkLst>
            <pc:docMk/>
            <pc:sldMk cId="2890270403" sldId="358"/>
            <ac:spMk id="5" creationId="{FD264A82-749C-880C-6A47-D051290E9D6C}"/>
          </ac:spMkLst>
        </pc:spChg>
      </pc:sldChg>
      <pc:sldChg chg="modSp new del mod ord">
        <pc:chgData name="服部 文志" userId="6cf082c119ced260" providerId="LiveId" clId="{0E69E0F7-09B0-46CC-A9ED-B34245F1444C}" dt="2022-07-21T06:39:15.417" v="8567" actId="47"/>
        <pc:sldMkLst>
          <pc:docMk/>
          <pc:sldMk cId="553506556" sldId="359"/>
        </pc:sldMkLst>
        <pc:spChg chg="mod">
          <ac:chgData name="服部 文志" userId="6cf082c119ced260" providerId="LiveId" clId="{0E69E0F7-09B0-46CC-A9ED-B34245F1444C}" dt="2022-07-21T06:32:29.690" v="8313" actId="20577"/>
          <ac:spMkLst>
            <pc:docMk/>
            <pc:sldMk cId="553506556" sldId="359"/>
            <ac:spMk id="2" creationId="{5578B416-1577-2F59-F344-3C382324A13D}"/>
          </ac:spMkLst>
        </pc:spChg>
        <pc:spChg chg="mod">
          <ac:chgData name="服部 文志" userId="6cf082c119ced260" providerId="LiveId" clId="{0E69E0F7-09B0-46CC-A9ED-B34245F1444C}" dt="2022-07-21T06:34:37.903" v="8566" actId="20577"/>
          <ac:spMkLst>
            <pc:docMk/>
            <pc:sldMk cId="553506556" sldId="359"/>
            <ac:spMk id="3" creationId="{C375A608-8B15-66E3-F4BD-D25A4819C4DB}"/>
          </ac:spMkLst>
        </pc:spChg>
      </pc:sldChg>
      <pc:sldChg chg="modSp new mod ord modNotesTx">
        <pc:chgData name="服部 文志" userId="6cf082c119ced260" providerId="LiveId" clId="{0E69E0F7-09B0-46CC-A9ED-B34245F1444C}" dt="2022-07-26T02:09:17.531" v="9424" actId="20577"/>
        <pc:sldMkLst>
          <pc:docMk/>
          <pc:sldMk cId="3445385915" sldId="359"/>
        </pc:sldMkLst>
        <pc:spChg chg="mod">
          <ac:chgData name="服部 文志" userId="6cf082c119ced260" providerId="LiveId" clId="{0E69E0F7-09B0-46CC-A9ED-B34245F1444C}" dt="2022-07-21T06:40:34.076" v="8609" actId="20577"/>
          <ac:spMkLst>
            <pc:docMk/>
            <pc:sldMk cId="3445385915" sldId="359"/>
            <ac:spMk id="2" creationId="{69FC357C-D377-917E-1D9C-6EB139813632}"/>
          </ac:spMkLst>
        </pc:spChg>
        <pc:spChg chg="mod">
          <ac:chgData name="服部 文志" userId="6cf082c119ced260" providerId="LiveId" clId="{0E69E0F7-09B0-46CC-A9ED-B34245F1444C}" dt="2022-07-21T06:41:47.459" v="8861" actId="20577"/>
          <ac:spMkLst>
            <pc:docMk/>
            <pc:sldMk cId="3445385915" sldId="359"/>
            <ac:spMk id="3" creationId="{65CADF45-634C-ACFF-F633-0FFC4B5040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C487B-BBB8-4874-940A-B1139086B430}" type="datetimeFigureOut">
              <a:rPr kumimoji="1" lang="ja-JP" altLang="en-US" smtClean="0"/>
              <a:t>2022/7/29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EE962-A76E-4D39-8357-864A1B4852F6}" type="slidenum">
              <a:rPr kumimoji="1" lang="ja-JP" altLang="en-US" smtClean="0"/>
              <a:t>‹#›</a:t>
            </a:fld>
            <a:endParaRPr kumimoji="1" lang="ja-JP" altLang="en-US"/>
          </a:p>
        </p:txBody>
      </p:sp>
    </p:spTree>
    <p:extLst>
      <p:ext uri="{BB962C8B-B14F-4D97-AF65-F5344CB8AC3E}">
        <p14:creationId xmlns:p14="http://schemas.microsoft.com/office/powerpoint/2010/main" val="2168481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a:t>
            </a:fld>
            <a:endParaRPr kumimoji="1" lang="ja-JP" altLang="en-US"/>
          </a:p>
        </p:txBody>
      </p:sp>
    </p:spTree>
    <p:extLst>
      <p:ext uri="{BB962C8B-B14F-4D97-AF65-F5344CB8AC3E}">
        <p14:creationId xmlns:p14="http://schemas.microsoft.com/office/powerpoint/2010/main" val="317738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a:t>~7:20</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a:t>次に調査対象モデルの概要について説明します．</a:t>
            </a:r>
            <a:endParaRPr lang="en-US" altLang="ja-JP"/>
          </a:p>
        </p:txBody>
      </p:sp>
      <p:sp>
        <p:nvSpPr>
          <p:cNvPr id="4" name="スライド番号プレースホルダー 3"/>
          <p:cNvSpPr>
            <a:spLocks noGrp="1"/>
          </p:cNvSpPr>
          <p:nvPr>
            <p:ph type="sldNum" sz="quarter" idx="10"/>
          </p:nvPr>
        </p:nvSpPr>
        <p:spPr/>
        <p:txBody>
          <a:bodyPr/>
          <a:lstStyle/>
          <a:p>
            <a:fld id="{05D7DBAB-9892-4E08-9876-61FC0EAEF018}" type="slidenum">
              <a:rPr kumimoji="1" lang="ja-JP" altLang="en-US" smtClean="0"/>
              <a:t>10</a:t>
            </a:fld>
            <a:endParaRPr kumimoji="1" lang="ja-JP" altLang="en-US"/>
          </a:p>
        </p:txBody>
      </p:sp>
    </p:spTree>
    <p:extLst>
      <p:ext uri="{BB962C8B-B14F-4D97-AF65-F5344CB8AC3E}">
        <p14:creationId xmlns:p14="http://schemas.microsoft.com/office/powerpoint/2010/main" val="291025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~7:40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11</a:t>
            </a:fld>
            <a:endParaRPr kumimoji="1" lang="ja-JP" altLang="en-US"/>
          </a:p>
        </p:txBody>
      </p:sp>
    </p:spTree>
    <p:extLst>
      <p:ext uri="{BB962C8B-B14F-4D97-AF65-F5344CB8AC3E}">
        <p14:creationId xmlns:p14="http://schemas.microsoft.com/office/powerpoint/2010/main" val="387893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~8:10</a:t>
            </a:r>
          </a:p>
          <a:p>
            <a:r>
              <a:rPr kumimoji="1" lang="ja-JP" altLang="en-US"/>
              <a:t>右の画像は</a:t>
            </a:r>
            <a:r>
              <a:rPr kumimoji="1" lang="en-US" altLang="ja-JP" err="1"/>
              <a:t>atcoder</a:t>
            </a:r>
            <a:r>
              <a:rPr kumimoji="1" lang="ja-JP" altLang="en-US"/>
              <a:t>のコンテストの開催予定であり，週に</a:t>
            </a:r>
            <a:r>
              <a:rPr kumimoji="1" lang="en-US" altLang="ja-JP"/>
              <a:t>1,2</a:t>
            </a:r>
            <a:r>
              <a:rPr kumimoji="1" lang="ja-JP" altLang="en-US"/>
              <a:t>回コンテストが開催されています．</a:t>
            </a:r>
            <a:endParaRPr kumimoji="1" lang="en-US" altLang="ja-JP"/>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12</a:t>
            </a:fld>
            <a:endParaRPr kumimoji="1" lang="ja-JP" altLang="en-US"/>
          </a:p>
        </p:txBody>
      </p:sp>
    </p:spTree>
    <p:extLst>
      <p:ext uri="{BB962C8B-B14F-4D97-AF65-F5344CB8AC3E}">
        <p14:creationId xmlns:p14="http://schemas.microsoft.com/office/powerpoint/2010/main" val="427647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~9:10</a:t>
            </a:r>
          </a:p>
          <a:p>
            <a:r>
              <a:rPr kumimoji="1" lang="ja-JP" altLang="en-US"/>
              <a:t>日本情報オリンピック，国際大学対抗プログラミングコンテスト</a:t>
            </a:r>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13</a:t>
            </a:fld>
            <a:endParaRPr kumimoji="1" lang="ja-JP" altLang="en-US"/>
          </a:p>
        </p:txBody>
      </p:sp>
    </p:spTree>
    <p:extLst>
      <p:ext uri="{BB962C8B-B14F-4D97-AF65-F5344CB8AC3E}">
        <p14:creationId xmlns:p14="http://schemas.microsoft.com/office/powerpoint/2010/main" val="263026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~10:40</a:t>
            </a:r>
          </a:p>
          <a:p>
            <a:r>
              <a:rPr kumimoji="1" lang="en-US" altLang="ja-JP"/>
              <a:t>CF16</a:t>
            </a:r>
            <a:r>
              <a:rPr kumimoji="1" lang="ja-JP" altLang="en-US"/>
              <a:t>データセットは先行研究で使用されたデータセットであり，残りの</a:t>
            </a:r>
            <a:r>
              <a:rPr kumimoji="1" lang="en-US" altLang="ja-JP"/>
              <a:t>3</a:t>
            </a:r>
            <a:r>
              <a:rPr kumimoji="1" lang="ja-JP" altLang="en-US"/>
              <a:t>つが今回新たに作成したデータセットになっています．</a:t>
            </a:r>
            <a:endParaRPr kumimoji="1" lang="en-US" altLang="ja-JP"/>
          </a:p>
          <a:p>
            <a:r>
              <a:rPr kumimoji="1" lang="ja-JP" altLang="en-US"/>
              <a:t>次に収集元の各サイトについて説明します．</a:t>
            </a:r>
            <a:endParaRPr kumimoji="1" lang="en-US" altLang="ja-JP"/>
          </a:p>
        </p:txBody>
      </p:sp>
      <p:sp>
        <p:nvSpPr>
          <p:cNvPr id="4" name="スライド番号プレースホルダー 3"/>
          <p:cNvSpPr>
            <a:spLocks noGrp="1"/>
          </p:cNvSpPr>
          <p:nvPr>
            <p:ph type="sldNum" sz="quarter" idx="5"/>
          </p:nvPr>
        </p:nvSpPr>
        <p:spPr/>
        <p:txBody>
          <a:bodyPr/>
          <a:lstStyle/>
          <a:p>
            <a:fld id="{F5282ADA-EE52-4F9E-B941-F97D9735BA55}" type="slidenum">
              <a:rPr kumimoji="1" lang="ja-JP" altLang="en-US" smtClean="0"/>
              <a:t>14</a:t>
            </a:fld>
            <a:endParaRPr kumimoji="1" lang="ja-JP" altLang="en-US"/>
          </a:p>
        </p:txBody>
      </p:sp>
    </p:spTree>
    <p:extLst>
      <p:ext uri="{BB962C8B-B14F-4D97-AF65-F5344CB8AC3E}">
        <p14:creationId xmlns:p14="http://schemas.microsoft.com/office/powerpoint/2010/main" val="8667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~11:30</a:t>
            </a:r>
          </a:p>
          <a:p>
            <a:r>
              <a:rPr kumimoji="1" lang="ja-JP" altLang="en-US"/>
              <a:t>以上を踏まえて，各データセットの関係性を図示したものがこちらになります．</a:t>
            </a:r>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15</a:t>
            </a:fld>
            <a:endParaRPr kumimoji="1" lang="ja-JP" altLang="en-US"/>
          </a:p>
        </p:txBody>
      </p:sp>
    </p:spTree>
    <p:extLst>
      <p:ext uri="{BB962C8B-B14F-4D97-AF65-F5344CB8AC3E}">
        <p14:creationId xmlns:p14="http://schemas.microsoft.com/office/powerpoint/2010/main" val="408102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~12:30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16</a:t>
            </a:fld>
            <a:endParaRPr kumimoji="1" lang="ja-JP" altLang="en-US"/>
          </a:p>
        </p:txBody>
      </p:sp>
    </p:spTree>
    <p:extLst>
      <p:ext uri="{BB962C8B-B14F-4D97-AF65-F5344CB8AC3E}">
        <p14:creationId xmlns:p14="http://schemas.microsoft.com/office/powerpoint/2010/main" val="1621182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~13:30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18</a:t>
            </a:fld>
            <a:endParaRPr kumimoji="1" lang="ja-JP" altLang="en-US"/>
          </a:p>
        </p:txBody>
      </p:sp>
    </p:spTree>
    <p:extLst>
      <p:ext uri="{BB962C8B-B14F-4D97-AF65-F5344CB8AC3E}">
        <p14:creationId xmlns:p14="http://schemas.microsoft.com/office/powerpoint/2010/main" val="337641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~15:00</a:t>
            </a:r>
          </a:p>
        </p:txBody>
      </p:sp>
      <p:sp>
        <p:nvSpPr>
          <p:cNvPr id="4" name="スライド番号プレースホルダー 3"/>
          <p:cNvSpPr>
            <a:spLocks noGrp="1"/>
          </p:cNvSpPr>
          <p:nvPr>
            <p:ph type="sldNum" sz="quarter" idx="5"/>
          </p:nvPr>
        </p:nvSpPr>
        <p:spPr/>
        <p:txBody>
          <a:bodyPr/>
          <a:lstStyle/>
          <a:p>
            <a:fld id="{F5282ADA-EE52-4F9E-B941-F97D9735BA55}" type="slidenum">
              <a:rPr kumimoji="1" lang="ja-JP" altLang="en-US" smtClean="0"/>
              <a:t>19</a:t>
            </a:fld>
            <a:endParaRPr kumimoji="1" lang="ja-JP" altLang="en-US"/>
          </a:p>
        </p:txBody>
      </p:sp>
    </p:spTree>
    <p:extLst>
      <p:ext uri="{BB962C8B-B14F-4D97-AF65-F5344CB8AC3E}">
        <p14:creationId xmlns:p14="http://schemas.microsoft.com/office/powerpoint/2010/main" val="417999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~15:40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20</a:t>
            </a:fld>
            <a:endParaRPr kumimoji="1" lang="ja-JP" altLang="en-US"/>
          </a:p>
        </p:txBody>
      </p:sp>
    </p:spTree>
    <p:extLst>
      <p:ext uri="{BB962C8B-B14F-4D97-AF65-F5344CB8AC3E}">
        <p14:creationId xmlns:p14="http://schemas.microsoft.com/office/powerpoint/2010/main" val="362703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~1:00</a:t>
            </a:r>
          </a:p>
          <a:p>
            <a:r>
              <a:rPr kumimoji="1" lang="ja-JP" altLang="en-US"/>
              <a:t>ソフトウェア開発において，コーディング能力は重要です．</a:t>
            </a:r>
            <a:endParaRPr kumimoji="1" lang="en-US" altLang="ja-JP"/>
          </a:p>
          <a:p>
            <a:r>
              <a:rPr kumimoji="1" lang="ja-JP" altLang="en-US"/>
              <a:t>企業はよりレベルや品質の高いソフトウェアを作るために，能力の高いエンジニアを採用したいと考えます．</a:t>
            </a:r>
            <a:endParaRPr kumimoji="1" lang="en-US" altLang="ja-JP"/>
          </a:p>
          <a:p>
            <a:r>
              <a:rPr kumimoji="1" lang="ja-JP" altLang="en-US"/>
              <a:t>そのため，技術系の企業では採用段階でコーディングテストを実施し，志望者のコーディング能力を測る，ということをします</a:t>
            </a:r>
            <a:endParaRPr kumimoji="1" lang="en-US" altLang="ja-JP"/>
          </a:p>
          <a:p>
            <a:r>
              <a:rPr kumimoji="1" lang="ja-JP" altLang="en-US"/>
              <a:t>しかし，コーディング能力の判定は難しく，開発経験の長さだけでは判定できないということや，採用決定を間違えてしまった場合のコストは年俸の１０倍に及んでしまうということが調査により示されています．</a:t>
            </a:r>
            <a:endParaRPr kumimoji="1" lang="en-US" altLang="ja-JP"/>
          </a:p>
          <a:p>
            <a:r>
              <a:rPr kumimoji="1" lang="ja-JP" altLang="en-US"/>
              <a:t>そのため，ソースコードを一つ一つ目で確認してコーディング能力を判定する必要がありますが，このような人の手による判定はコストがかかってしまいます．</a:t>
            </a:r>
            <a:endParaRPr kumimoji="1" lang="en-US" altLang="ja-JP"/>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a:t>
            </a:fld>
            <a:endParaRPr kumimoji="1" lang="ja-JP" altLang="en-US"/>
          </a:p>
        </p:txBody>
      </p:sp>
    </p:spTree>
    <p:extLst>
      <p:ext uri="{BB962C8B-B14F-4D97-AF65-F5344CB8AC3E}">
        <p14:creationId xmlns:p14="http://schemas.microsoft.com/office/powerpoint/2010/main" val="213020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~16:30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21</a:t>
            </a:fld>
            <a:endParaRPr kumimoji="1" lang="ja-JP" altLang="en-US"/>
          </a:p>
        </p:txBody>
      </p:sp>
    </p:spTree>
    <p:extLst>
      <p:ext uri="{BB962C8B-B14F-4D97-AF65-F5344CB8AC3E}">
        <p14:creationId xmlns:p14="http://schemas.microsoft.com/office/powerpoint/2010/main" val="1059141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a:t>~17:00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22</a:t>
            </a:fld>
            <a:endParaRPr kumimoji="1" lang="ja-JP" altLang="en-US"/>
          </a:p>
        </p:txBody>
      </p:sp>
    </p:spTree>
    <p:extLst>
      <p:ext uri="{BB962C8B-B14F-4D97-AF65-F5344CB8AC3E}">
        <p14:creationId xmlns:p14="http://schemas.microsoft.com/office/powerpoint/2010/main" val="307386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~17:40</a:t>
            </a:r>
          </a:p>
          <a:p>
            <a:r>
              <a:rPr kumimoji="1" lang="ja-JP" altLang="en-US"/>
              <a:t>汎化性能が低下してしまった原因の</a:t>
            </a:r>
            <a:r>
              <a:rPr kumimoji="1" lang="en-US" altLang="ja-JP"/>
              <a:t>1</a:t>
            </a:r>
            <a:r>
              <a:rPr kumimoji="1" lang="ja-JP" altLang="en-US"/>
              <a:t>つとして，モデルが過学習していることが考えられたが，実験の結果，</a:t>
            </a:r>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23</a:t>
            </a:fld>
            <a:endParaRPr kumimoji="1" lang="ja-JP" altLang="en-US"/>
          </a:p>
        </p:txBody>
      </p:sp>
    </p:spTree>
    <p:extLst>
      <p:ext uri="{BB962C8B-B14F-4D97-AF65-F5344CB8AC3E}">
        <p14:creationId xmlns:p14="http://schemas.microsoft.com/office/powerpoint/2010/main" val="2353248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~18:20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24</a:t>
            </a:fld>
            <a:endParaRPr kumimoji="1" lang="ja-JP" altLang="en-US"/>
          </a:p>
        </p:txBody>
      </p:sp>
    </p:spTree>
    <p:extLst>
      <p:ext uri="{BB962C8B-B14F-4D97-AF65-F5344CB8AC3E}">
        <p14:creationId xmlns:p14="http://schemas.microsoft.com/office/powerpoint/2010/main" val="1696454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~19:00</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25</a:t>
            </a:fld>
            <a:endParaRPr kumimoji="1" lang="ja-JP" altLang="en-US"/>
          </a:p>
        </p:txBody>
      </p:sp>
    </p:spTree>
    <p:extLst>
      <p:ext uri="{BB962C8B-B14F-4D97-AF65-F5344CB8AC3E}">
        <p14:creationId xmlns:p14="http://schemas.microsoft.com/office/powerpoint/2010/main" val="299429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800"/>
              <a:t>このことについて，具体的な例を用いて説明します．</a:t>
            </a:r>
            <a:endParaRPr lang="en-US" altLang="ja-JP" sz="2800"/>
          </a:p>
          <a:p>
            <a:endParaRPr lang="en-US" altLang="ja-JP" sz="2800"/>
          </a:p>
          <a:p>
            <a:r>
              <a:rPr kumimoji="1" lang="ja-JP" altLang="en-US" sz="2800"/>
              <a:t>データセットの分類における基準のずれが原因で，モデルの性能を正しく評価できていない可能性があります．</a:t>
            </a:r>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26</a:t>
            </a:fld>
            <a:endParaRPr kumimoji="1" lang="ja-JP" altLang="en-US"/>
          </a:p>
        </p:txBody>
      </p:sp>
    </p:spTree>
    <p:extLst>
      <p:ext uri="{BB962C8B-B14F-4D97-AF65-F5344CB8AC3E}">
        <p14:creationId xmlns:p14="http://schemas.microsoft.com/office/powerpoint/2010/main" val="22791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B922B-A487-4CEA-A5EC-7EBF4C76CD77}"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272912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D7DBAB-9892-4E08-9876-61FC0EAEF01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109326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B922B-A487-4CEA-A5EC-7EBF4C76CD77}"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503078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B922B-A487-4CEA-A5EC-7EBF4C76CD77}"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78077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~1:40</a:t>
            </a:r>
          </a:p>
          <a:p>
            <a:r>
              <a:rPr kumimoji="1" lang="ja-JP" altLang="en-US" dirty="0"/>
              <a:t>そこで既存研究として，ソースコードのグラフ表現を利用して，深層学習によりコーディング能力を判定するという手法が提案されています．</a:t>
            </a:r>
            <a:endParaRPr kumimoji="1" lang="en-US" altLang="ja-JP" dirty="0"/>
          </a:p>
          <a:p>
            <a:r>
              <a:rPr kumimoji="1" lang="ja-JP" altLang="en-US" dirty="0"/>
              <a:t>この手法では，～利用し，～</a:t>
            </a:r>
            <a:r>
              <a:rPr kumimoji="1" lang="en-US" altLang="ja-JP" dirty="0"/>
              <a:t>3</a:t>
            </a:r>
            <a:r>
              <a:rPr kumimoji="1" lang="ja-JP" altLang="en-US" dirty="0"/>
              <a:t>クラスに分類することでコーディング能力の判定を行います．</a:t>
            </a:r>
            <a:endParaRPr kumimoji="1" lang="en-US" altLang="ja-JP" dirty="0"/>
          </a:p>
          <a:p>
            <a:r>
              <a:rPr kumimoji="1" lang="ja-JP" altLang="en-US" dirty="0"/>
              <a:t>ここで使用している～</a:t>
            </a:r>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3</a:t>
            </a:fld>
            <a:endParaRPr kumimoji="1" lang="ja-JP" altLang="en-US"/>
          </a:p>
        </p:txBody>
      </p:sp>
    </p:spTree>
    <p:extLst>
      <p:ext uri="{BB962C8B-B14F-4D97-AF65-F5344CB8AC3E}">
        <p14:creationId xmlns:p14="http://schemas.microsoft.com/office/powerpoint/2010/main" val="3132817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D7DBAB-9892-4E08-9876-61FC0EAEF01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892555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D7DBAB-9892-4E08-9876-61FC0EAEF01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19885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~2:00</a:t>
            </a:r>
          </a:p>
          <a:p>
            <a:r>
              <a:rPr kumimoji="1" lang="ja-JP" altLang="en-US"/>
              <a:t>この先行研究における課題として，～ことが挙げられます．</a:t>
            </a:r>
            <a:endParaRPr kumimoji="1" lang="en-US" altLang="ja-JP"/>
          </a:p>
          <a:p>
            <a:r>
              <a:rPr kumimoji="1" lang="ja-JP" altLang="en-US"/>
              <a:t>そのため，～</a:t>
            </a:r>
          </a:p>
        </p:txBody>
      </p:sp>
      <p:sp>
        <p:nvSpPr>
          <p:cNvPr id="4" name="スライド番号プレースホルダー 3"/>
          <p:cNvSpPr>
            <a:spLocks noGrp="1"/>
          </p:cNvSpPr>
          <p:nvPr>
            <p:ph type="sldNum" sz="quarter" idx="5"/>
          </p:nvPr>
        </p:nvSpPr>
        <p:spPr/>
        <p:txBody>
          <a:bodyPr/>
          <a:lstStyle/>
          <a:p>
            <a:fld id="{F5282ADA-EE52-4F9E-B941-F97D9735BA55}" type="slidenum">
              <a:rPr kumimoji="1" lang="ja-JP" altLang="en-US" smtClean="0"/>
              <a:t>4</a:t>
            </a:fld>
            <a:endParaRPr kumimoji="1" lang="ja-JP" altLang="en-US"/>
          </a:p>
        </p:txBody>
      </p:sp>
    </p:spTree>
    <p:extLst>
      <p:ext uri="{BB962C8B-B14F-4D97-AF65-F5344CB8AC3E}">
        <p14:creationId xmlns:p14="http://schemas.microsoft.com/office/powerpoint/2010/main" val="317690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~3:00</a:t>
            </a:r>
          </a:p>
          <a:p>
            <a:r>
              <a:rPr kumimoji="1" lang="ja-JP" altLang="en-US"/>
              <a:t>汎化性能の問題について詳しく説明します．</a:t>
            </a:r>
            <a:endParaRPr kumimoji="1" lang="en-US" altLang="ja-JP"/>
          </a:p>
          <a:p>
            <a:r>
              <a:rPr kumimoji="1" lang="ja-JP" altLang="en-US"/>
              <a:t>近年，深層学習を用いたシステムは広く普及しており，画像処理や自然言語処理など，様々な分野で深層学習は利用されています．</a:t>
            </a:r>
            <a:endParaRPr kumimoji="1" lang="en-US" altLang="ja-JP"/>
          </a:p>
          <a:p>
            <a:r>
              <a:rPr kumimoji="1" lang="ja-JP" altLang="en-US"/>
              <a:t>しかし，それらのシステムには汎化性能の問題が指摘されています．</a:t>
            </a:r>
            <a:endParaRPr kumimoji="1" lang="en-US" altLang="ja-JP"/>
          </a:p>
          <a:p>
            <a:r>
              <a:rPr kumimoji="1" lang="ja-JP" altLang="en-US"/>
              <a:t>ソフトウェア工学の分野においても，コードクローン検出器において，汎化性能の低下が確認されています．</a:t>
            </a:r>
            <a:endParaRPr kumimoji="1" lang="en-US" altLang="ja-JP"/>
          </a:p>
          <a:p>
            <a:r>
              <a:rPr kumimoji="1" lang="ja-JP" altLang="en-US"/>
              <a:t>この調査では，</a:t>
            </a:r>
            <a:r>
              <a:rPr kumimoji="1" lang="en-US" altLang="ja-JP"/>
              <a:t>OSS</a:t>
            </a:r>
            <a:r>
              <a:rPr kumimoji="1" lang="ja-JP" altLang="en-US"/>
              <a:t>から収集したデータセットを用いてコードクローン検出モデルを学習させ，競技プログラミングから収集したデータセットをテストデータとして入力した場合，学習に使用したデータセットと同じデータで精度を測定した場合よりも精度が低下してしまうという問題が確認されています．</a:t>
            </a:r>
            <a:endParaRPr kumimoji="1" lang="en-US" altLang="ja-JP"/>
          </a:p>
          <a:p>
            <a:r>
              <a:rPr kumimoji="1" lang="ja-JP" altLang="en-US"/>
              <a:t>また，同じ競技プログラミングの分野で異なるデータセットを～</a:t>
            </a:r>
            <a:endParaRPr kumimoji="1" lang="en-US" altLang="ja-JP"/>
          </a:p>
          <a:p>
            <a:r>
              <a:rPr kumimoji="1" lang="ja-JP" altLang="en-US"/>
              <a:t>しかし，このように汎化性能が低下してしまう原因というのは明確には分かっていません．</a:t>
            </a:r>
            <a:endParaRPr kumimoji="1" lang="en-US" altLang="ja-JP"/>
          </a:p>
          <a:p>
            <a:r>
              <a:rPr kumimoji="1" lang="ja-JP" altLang="en-US"/>
              <a:t>先述したコーディング能力判定モデルについても，同様の汎化性能の問題が潜んでいる可能性があるため，</a:t>
            </a:r>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5</a:t>
            </a:fld>
            <a:endParaRPr kumimoji="1" lang="ja-JP" altLang="en-US"/>
          </a:p>
        </p:txBody>
      </p:sp>
    </p:spTree>
    <p:extLst>
      <p:ext uri="{BB962C8B-B14F-4D97-AF65-F5344CB8AC3E}">
        <p14:creationId xmlns:p14="http://schemas.microsoft.com/office/powerpoint/2010/main" val="202679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~3:30</a:t>
            </a:r>
          </a:p>
          <a:p>
            <a:r>
              <a:rPr kumimoji="1" lang="ja-JP" altLang="en-US"/>
              <a:t>具体的な手順としては，まず初めに～</a:t>
            </a:r>
            <a:endParaRPr kumimoji="1" lang="en-US" altLang="ja-JP"/>
          </a:p>
          <a:p>
            <a:r>
              <a:rPr kumimoji="1" lang="ja-JP" altLang="en-US"/>
              <a:t>次に</a:t>
            </a:r>
            <a:r>
              <a:rPr kumimoji="1" lang="en-US" altLang="ja-JP"/>
              <a:t>1</a:t>
            </a:r>
            <a:r>
              <a:rPr kumimoji="1" lang="ja-JP" altLang="en-US"/>
              <a:t>で構築したデータセットを使用して，～</a:t>
            </a:r>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6</a:t>
            </a:fld>
            <a:endParaRPr kumimoji="1" lang="ja-JP" altLang="en-US"/>
          </a:p>
        </p:txBody>
      </p:sp>
    </p:spTree>
    <p:extLst>
      <p:ext uri="{BB962C8B-B14F-4D97-AF65-F5344CB8AC3E}">
        <p14:creationId xmlns:p14="http://schemas.microsoft.com/office/powerpoint/2010/main" val="123221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~4:00</a:t>
            </a:r>
          </a:p>
          <a:p>
            <a:r>
              <a:rPr kumimoji="1" lang="ja-JP" altLang="en-US"/>
              <a:t>ソースコードのグラフ表現で利用するノードは，～と各ノードのノード名を～です．</a:t>
            </a:r>
            <a:endParaRPr kumimoji="1" lang="en-US" altLang="ja-JP"/>
          </a:p>
          <a:p>
            <a:r>
              <a:rPr kumimoji="1" lang="ja-JP" altLang="en-US"/>
              <a:t>ただし，～．</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7F4EE962-A76E-4D39-8357-864A1B4852F6}" type="slidenum">
              <a:rPr kumimoji="1" lang="ja-JP" altLang="en-US" smtClean="0"/>
              <a:t>7</a:t>
            </a:fld>
            <a:endParaRPr kumimoji="1" lang="ja-JP" altLang="en-US"/>
          </a:p>
        </p:txBody>
      </p:sp>
    </p:spTree>
    <p:extLst>
      <p:ext uri="{BB962C8B-B14F-4D97-AF65-F5344CB8AC3E}">
        <p14:creationId xmlns:p14="http://schemas.microsoft.com/office/powerpoint/2010/main" val="217947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~4:40</a:t>
            </a:r>
          </a:p>
          <a:p>
            <a:r>
              <a:rPr lang="ja-JP" altLang="en-US"/>
              <a:t>ノードの削除について，</a:t>
            </a:r>
            <a:r>
              <a:rPr lang="en-US" altLang="ja-JP"/>
              <a:t>n=1</a:t>
            </a:r>
            <a:r>
              <a:rPr lang="ja-JP" altLang="en-US"/>
              <a:t>というソースコードを例に説明します．このコードを構文木に変換すると，代入文を表すノードが根として現れ，その後複数のノードを経て左辺が変数であり，それが</a:t>
            </a:r>
            <a:r>
              <a:rPr lang="en-US" altLang="ja-JP"/>
              <a:t>n</a:t>
            </a:r>
            <a:r>
              <a:rPr lang="ja-JP" altLang="en-US"/>
              <a:t>である，ということを表すノードが現れます．右辺についても同様に，～</a:t>
            </a:r>
            <a:endParaRPr lang="en-US" altLang="ja-JP"/>
          </a:p>
          <a:p>
            <a:r>
              <a:rPr lang="ja-JP" altLang="en-US"/>
              <a:t>これらのノードの情報はあまり本質的ではなく，学習の効率が悪くなるため，ノードを削除し，右のような木に変形します．</a:t>
            </a:r>
            <a:endParaRPr lang="en-US" altLang="ja-JP"/>
          </a:p>
        </p:txBody>
      </p:sp>
      <p:sp>
        <p:nvSpPr>
          <p:cNvPr id="4" name="スライド番号プレースホルダー 3"/>
          <p:cNvSpPr>
            <a:spLocks noGrp="1"/>
          </p:cNvSpPr>
          <p:nvPr>
            <p:ph type="sldNum" sz="quarter" idx="10"/>
          </p:nvPr>
        </p:nvSpPr>
        <p:spPr/>
        <p:txBody>
          <a:bodyPr/>
          <a:lstStyle/>
          <a:p>
            <a:fld id="{05D7DBAB-9892-4E08-9876-61FC0EAEF018}" type="slidenum">
              <a:rPr kumimoji="1" lang="ja-JP" altLang="en-US" smtClean="0"/>
              <a:t>8</a:t>
            </a:fld>
            <a:endParaRPr kumimoji="1" lang="ja-JP" altLang="en-US"/>
          </a:p>
        </p:txBody>
      </p:sp>
    </p:spTree>
    <p:extLst>
      <p:ext uri="{BB962C8B-B14F-4D97-AF65-F5344CB8AC3E}">
        <p14:creationId xmlns:p14="http://schemas.microsoft.com/office/powerpoint/2010/main" val="226652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~5:40</a:t>
            </a:r>
          </a:p>
          <a:p>
            <a:r>
              <a:rPr lang="ja-JP" altLang="en-US"/>
              <a:t>次にグラフの例と同じく</a:t>
            </a:r>
            <a:r>
              <a:rPr lang="en-US" altLang="ja-JP"/>
              <a:t>n=1</a:t>
            </a:r>
            <a:r>
              <a:rPr lang="ja-JP" altLang="en-US"/>
              <a:t>というソースコードを例に説明します．</a:t>
            </a:r>
            <a:endParaRPr lang="en-US" altLang="ja-JP"/>
          </a:p>
        </p:txBody>
      </p:sp>
      <p:sp>
        <p:nvSpPr>
          <p:cNvPr id="4" name="スライド番号プレースホルダー 3"/>
          <p:cNvSpPr>
            <a:spLocks noGrp="1"/>
          </p:cNvSpPr>
          <p:nvPr>
            <p:ph type="sldNum" sz="quarter" idx="10"/>
          </p:nvPr>
        </p:nvSpPr>
        <p:spPr/>
        <p:txBody>
          <a:bodyPr/>
          <a:lstStyle/>
          <a:p>
            <a:fld id="{05D7DBAB-9892-4E08-9876-61FC0EAEF018}" type="slidenum">
              <a:rPr kumimoji="1" lang="ja-JP" altLang="en-US" smtClean="0"/>
              <a:t>9</a:t>
            </a:fld>
            <a:endParaRPr kumimoji="1" lang="ja-JP" altLang="en-US"/>
          </a:p>
        </p:txBody>
      </p:sp>
    </p:spTree>
    <p:extLst>
      <p:ext uri="{BB962C8B-B14F-4D97-AF65-F5344CB8AC3E}">
        <p14:creationId xmlns:p14="http://schemas.microsoft.com/office/powerpoint/2010/main" val="1642350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atin typeface="+mn-ea"/>
                <a:ea typeface="+mn-ea"/>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46AADEEF-5E14-4D5D-9AC0-A9D8EE258C6A}" type="datetime1">
              <a:rPr kumimoji="1" lang="ja-JP" altLang="en-US" smtClean="0"/>
              <a:t>2022/7/29</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279745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550618" y="6596063"/>
            <a:ext cx="2198096" cy="261937"/>
          </a:xfrm>
        </p:spPr>
        <p:txBody>
          <a:bodyPr/>
          <a:lstStyle>
            <a:lvl1pPr>
              <a:defRPr/>
            </a:lvl1pPr>
          </a:lstStyle>
          <a:p>
            <a:fld id="{A6872C42-1D83-4AEF-9314-9AF03EFC2226}" type="datetime1">
              <a:rPr kumimoji="1" lang="ja-JP" altLang="en-US" smtClean="0"/>
              <a:t>2022/7/29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59659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555784" y="6596063"/>
            <a:ext cx="2192930" cy="261937"/>
          </a:xfrm>
        </p:spPr>
        <p:txBody>
          <a:bodyPr/>
          <a:lstStyle>
            <a:lvl1pPr>
              <a:defRPr/>
            </a:lvl1pPr>
          </a:lstStyle>
          <a:p>
            <a:fld id="{0FB89C79-7E85-4C39-9AF4-F55E9DDCDF31}" type="datetime1">
              <a:rPr kumimoji="1" lang="ja-JP" altLang="en-US" smtClean="0"/>
              <a:t>2022/7/29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12678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extLst>
      <p:ext uri="{BB962C8B-B14F-4D97-AF65-F5344CB8AC3E}">
        <p14:creationId xmlns:p14="http://schemas.microsoft.com/office/powerpoint/2010/main" val="349407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extLst>
      <p:ext uri="{BB962C8B-B14F-4D97-AF65-F5344CB8AC3E}">
        <p14:creationId xmlns:p14="http://schemas.microsoft.com/office/powerpoint/2010/main" val="47457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extLst>
      <p:ext uri="{BB962C8B-B14F-4D97-AF65-F5344CB8AC3E}">
        <p14:creationId xmlns:p14="http://schemas.microsoft.com/office/powerpoint/2010/main" val="2481091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extLst>
      <p:ext uri="{BB962C8B-B14F-4D97-AF65-F5344CB8AC3E}">
        <p14:creationId xmlns:p14="http://schemas.microsoft.com/office/powerpoint/2010/main" val="48241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extLst>
      <p:ext uri="{BB962C8B-B14F-4D97-AF65-F5344CB8AC3E}">
        <p14:creationId xmlns:p14="http://schemas.microsoft.com/office/powerpoint/2010/main" val="2861612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extLst>
      <p:ext uri="{BB962C8B-B14F-4D97-AF65-F5344CB8AC3E}">
        <p14:creationId xmlns:p14="http://schemas.microsoft.com/office/powerpoint/2010/main" val="1895945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extLst>
      <p:ext uri="{BB962C8B-B14F-4D97-AF65-F5344CB8AC3E}">
        <p14:creationId xmlns:p14="http://schemas.microsoft.com/office/powerpoint/2010/main" val="346020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extLst>
      <p:ext uri="{BB962C8B-B14F-4D97-AF65-F5344CB8AC3E}">
        <p14:creationId xmlns:p14="http://schemas.microsoft.com/office/powerpoint/2010/main" val="424101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6555784" y="6596063"/>
            <a:ext cx="2192930" cy="261937"/>
          </a:xfrm>
        </p:spPr>
        <p:txBody>
          <a:bodyPr/>
          <a:lstStyle>
            <a:lvl1pPr>
              <a:defRPr/>
            </a:lvl1pPr>
          </a:lstStyle>
          <a:p>
            <a:fld id="{882C5877-8048-4E47-AE39-28402A42C137}" type="datetime1">
              <a:rPr kumimoji="1" lang="ja-JP" altLang="en-US" smtClean="0"/>
              <a:t>2022/7/29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255455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extLst>
      <p:ext uri="{BB962C8B-B14F-4D97-AF65-F5344CB8AC3E}">
        <p14:creationId xmlns:p14="http://schemas.microsoft.com/office/powerpoint/2010/main" val="3028156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extLst>
      <p:ext uri="{BB962C8B-B14F-4D97-AF65-F5344CB8AC3E}">
        <p14:creationId xmlns:p14="http://schemas.microsoft.com/office/powerpoint/2010/main" val="3774147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extLst>
      <p:ext uri="{BB962C8B-B14F-4D97-AF65-F5344CB8AC3E}">
        <p14:creationId xmlns:p14="http://schemas.microsoft.com/office/powerpoint/2010/main" val="175371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6550618" y="6596063"/>
            <a:ext cx="2198096" cy="261937"/>
          </a:xfrm>
        </p:spPr>
        <p:txBody>
          <a:bodyPr/>
          <a:lstStyle>
            <a:lvl1pPr>
              <a:defRPr/>
            </a:lvl1pPr>
          </a:lstStyle>
          <a:p>
            <a:fld id="{F1731546-16D7-4BA7-BAC3-66CA6227213A}" type="datetime1">
              <a:rPr kumimoji="1" lang="ja-JP" altLang="en-US" smtClean="0"/>
              <a:t>2022/7/29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144524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550618" y="6596063"/>
            <a:ext cx="2198096" cy="261937"/>
          </a:xfrm>
        </p:spPr>
        <p:txBody>
          <a:bodyPr/>
          <a:lstStyle>
            <a:lvl1pPr>
              <a:defRPr/>
            </a:lvl1pPr>
          </a:lstStyle>
          <a:p>
            <a:fld id="{7565FAFC-4C57-4892-8358-5A02ECA68908}" type="datetime1">
              <a:rPr kumimoji="1" lang="ja-JP" altLang="en-US" smtClean="0"/>
              <a:t>2022/7/29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6875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555784" y="6596063"/>
            <a:ext cx="2192930" cy="261937"/>
          </a:xfrm>
        </p:spPr>
        <p:txBody>
          <a:bodyPr/>
          <a:lstStyle>
            <a:lvl1pPr>
              <a:defRPr/>
            </a:lvl1pPr>
          </a:lstStyle>
          <a:p>
            <a:fld id="{65796A26-ABF9-4B04-829D-D032D68CEE47}" type="datetime1">
              <a:rPr kumimoji="1" lang="ja-JP" altLang="en-US" smtClean="0"/>
              <a:t>2022/7/29</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42063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a:xfrm>
            <a:off x="6555784" y="6596063"/>
            <a:ext cx="2192930" cy="261937"/>
          </a:xfrm>
        </p:spPr>
        <p:txBody>
          <a:bodyPr/>
          <a:lstStyle>
            <a:lvl1pPr>
              <a:defRPr/>
            </a:lvl1pPr>
          </a:lstStyle>
          <a:p>
            <a:fld id="{A44F209A-C3CE-4A6C-B538-D478D36D373E}" type="datetime1">
              <a:rPr kumimoji="1" lang="ja-JP" altLang="en-US" smtClean="0"/>
              <a:t>2022/7/29</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12880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6550618" y="6596063"/>
            <a:ext cx="2198096" cy="261937"/>
          </a:xfrm>
        </p:spPr>
        <p:txBody>
          <a:bodyPr/>
          <a:lstStyle>
            <a:lvl1pPr>
              <a:defRPr/>
            </a:lvl1pPr>
          </a:lstStyle>
          <a:p>
            <a:fld id="{7B2A8069-2506-4277-A357-9EAED46C2447}" type="datetime1">
              <a:rPr kumimoji="1" lang="ja-JP" altLang="en-US" smtClean="0"/>
              <a:t>2022/7/29</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53476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6550618" y="6596063"/>
            <a:ext cx="2198096" cy="261937"/>
          </a:xfrm>
        </p:spPr>
        <p:txBody>
          <a:bodyPr/>
          <a:lstStyle>
            <a:lvl1pPr>
              <a:defRPr/>
            </a:lvl1pPr>
          </a:lstStyle>
          <a:p>
            <a:fld id="{E35D53DE-FFAB-4E79-81C2-F67D6F464D57}" type="datetime1">
              <a:rPr kumimoji="1" lang="ja-JP" altLang="en-US" smtClean="0"/>
              <a:t>2022/7/29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392701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6550618" y="6596063"/>
            <a:ext cx="2198096" cy="261937"/>
          </a:xfrm>
        </p:spPr>
        <p:txBody>
          <a:bodyPr/>
          <a:lstStyle>
            <a:lvl1pPr>
              <a:defRPr/>
            </a:lvl1pPr>
          </a:lstStyle>
          <a:p>
            <a:fld id="{902A1B9B-82D0-4153-81BE-A252E657CFDB}" type="datetime1">
              <a:rPr kumimoji="1" lang="ja-JP" altLang="en-US" smtClean="0"/>
              <a:t>2022/7/29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F2C6CB0B-7827-41E9-AFCE-06B866246F2E}" type="slidenum">
              <a:rPr kumimoji="1" lang="ja-JP" altLang="en-US" smtClean="0"/>
              <a:t>‹#›</a:t>
            </a:fld>
            <a:endParaRPr kumimoji="1" lang="ja-JP" altLang="en-US"/>
          </a:p>
        </p:txBody>
      </p:sp>
    </p:spTree>
    <p:extLst>
      <p:ext uri="{BB962C8B-B14F-4D97-AF65-F5344CB8AC3E}">
        <p14:creationId xmlns:p14="http://schemas.microsoft.com/office/powerpoint/2010/main" val="177481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6555784" y="6596063"/>
            <a:ext cx="219293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mj-ea"/>
                <a:ea typeface="+mj-ea"/>
              </a:defRPr>
            </a:lvl1pPr>
          </a:lstStyle>
          <a:p>
            <a:fld id="{4934AA12-51D8-4C0A-A50E-310090E99E0C}" type="datetime1">
              <a:rPr kumimoji="1" lang="ja-JP" altLang="en-US" smtClean="0"/>
              <a:t>2022/7/29</a:t>
            </a:fld>
            <a:endParaRPr kumimoji="1" lang="ja-JP" altLang="en-US"/>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ea"/>
                <a:ea typeface="+mj-ea"/>
              </a:defRPr>
            </a:lvl1pPr>
          </a:lstStyle>
          <a:p>
            <a:endParaRPr kumimoji="1" lang="ja-JP" altLang="en-US"/>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ea"/>
                <a:ea typeface="+mj-ea"/>
              </a:defRPr>
            </a:lvl1pPr>
          </a:lstStyle>
          <a:p>
            <a:fld id="{F2C6CB0B-7827-41E9-AFCE-06B866246F2E}"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110268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400">
          <a:solidFill>
            <a:schemeClr val="tx2"/>
          </a:solidFill>
          <a:latin typeface="+mj-ea"/>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ea"/>
          <a:ea typeface="+mn-ea"/>
        </a:defRPr>
      </a:lvl2pPr>
      <a:lvl3pPr marL="1143000" indent="-228600" algn="l" rtl="0" eaLnBrk="1" fontAlgn="base" hangingPunct="1">
        <a:spcBef>
          <a:spcPct val="20000"/>
        </a:spcBef>
        <a:spcAft>
          <a:spcPct val="0"/>
        </a:spcAft>
        <a:buChar char="•"/>
        <a:defRPr kumimoji="1" sz="2400">
          <a:solidFill>
            <a:schemeClr val="tx1"/>
          </a:solidFill>
          <a:latin typeface="+mn-ea"/>
          <a:ea typeface="+mn-ea"/>
        </a:defRPr>
      </a:lvl3pPr>
      <a:lvl4pPr marL="1600200" indent="-228600" algn="l" rtl="0" eaLnBrk="1" fontAlgn="base" hangingPunct="1">
        <a:spcBef>
          <a:spcPct val="20000"/>
        </a:spcBef>
        <a:spcAft>
          <a:spcPct val="0"/>
        </a:spcAft>
        <a:buChar char="–"/>
        <a:defRPr kumimoji="1" sz="2000">
          <a:solidFill>
            <a:schemeClr val="tx1"/>
          </a:solidFill>
          <a:latin typeface="+mn-ea"/>
          <a:ea typeface="+mn-ea"/>
        </a:defRPr>
      </a:lvl4pPr>
      <a:lvl5pPr marL="2057400" indent="-228600" algn="l" rtl="0" eaLnBrk="1" fontAlgn="base" hangingPunct="1">
        <a:spcBef>
          <a:spcPct val="20000"/>
        </a:spcBef>
        <a:spcAft>
          <a:spcPct val="0"/>
        </a:spcAft>
        <a:buChar char="»"/>
        <a:defRPr kumimoji="1" sz="2000">
          <a:solidFill>
            <a:schemeClr val="tx1"/>
          </a:solidFill>
          <a:latin typeface="+mn-ea"/>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463579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E2393-9DB5-5F7B-4038-BE6356D26891}"/>
              </a:ext>
            </a:extLst>
          </p:cNvPr>
          <p:cNvSpPr>
            <a:spLocks noGrp="1"/>
          </p:cNvSpPr>
          <p:nvPr>
            <p:ph type="ctrTitle"/>
          </p:nvPr>
        </p:nvSpPr>
        <p:spPr/>
        <p:txBody>
          <a:bodyPr/>
          <a:lstStyle/>
          <a:p>
            <a:r>
              <a:rPr kumimoji="1" lang="ja-JP" altLang="en-US"/>
              <a:t>深層学習を用いた</a:t>
            </a:r>
            <a:br>
              <a:rPr kumimoji="1" lang="en-US" altLang="ja-JP"/>
            </a:br>
            <a:r>
              <a:rPr kumimoji="1" lang="ja-JP" altLang="en-US"/>
              <a:t>コーディング能力判定モデルの汎化性能調査</a:t>
            </a:r>
          </a:p>
        </p:txBody>
      </p:sp>
      <p:sp>
        <p:nvSpPr>
          <p:cNvPr id="3" name="字幕 2">
            <a:extLst>
              <a:ext uri="{FF2B5EF4-FFF2-40B4-BE49-F238E27FC236}">
                <a16:creationId xmlns:a16="http://schemas.microsoft.com/office/drawing/2014/main" id="{691F29A1-9A90-33AA-E76C-88C3182703E9}"/>
              </a:ext>
            </a:extLst>
          </p:cNvPr>
          <p:cNvSpPr>
            <a:spLocks noGrp="1"/>
          </p:cNvSpPr>
          <p:nvPr>
            <p:ph type="subTitle" idx="1"/>
          </p:nvPr>
        </p:nvSpPr>
        <p:spPr/>
        <p:txBody>
          <a:bodyPr/>
          <a:lstStyle/>
          <a:p>
            <a:r>
              <a:rPr kumimoji="1" lang="ja-JP" altLang="en-US" dirty="0"/>
              <a:t>〇服部文志</a:t>
            </a:r>
            <a:r>
              <a:rPr kumimoji="1" lang="ja-JP" altLang="en-US" baseline="30000" dirty="0"/>
              <a:t>１</a:t>
            </a:r>
            <a:r>
              <a:rPr kumimoji="1" lang="ja-JP" altLang="en-US" dirty="0"/>
              <a:t>，松下誠</a:t>
            </a:r>
            <a:r>
              <a:rPr kumimoji="1" lang="ja-JP" altLang="en-US" baseline="30000" dirty="0"/>
              <a:t>１</a:t>
            </a:r>
            <a:r>
              <a:rPr kumimoji="1" lang="ja-JP" altLang="en-US" dirty="0"/>
              <a:t>，井上克郎</a:t>
            </a:r>
            <a:r>
              <a:rPr kumimoji="1" lang="ja-JP" altLang="en-US" baseline="30000" dirty="0"/>
              <a:t>２</a:t>
            </a:r>
            <a:endParaRPr kumimoji="1" lang="en-US" altLang="ja-JP" baseline="30000" dirty="0"/>
          </a:p>
          <a:p>
            <a:r>
              <a:rPr kumimoji="1" lang="ja-JP" altLang="en-US" baseline="30000" dirty="0"/>
              <a:t>１</a:t>
            </a:r>
            <a:r>
              <a:rPr lang="ja-JP" altLang="en-US" sz="2800" dirty="0"/>
              <a:t>大阪大学</a:t>
            </a:r>
            <a:r>
              <a:rPr lang="ja-JP" altLang="en-US" dirty="0"/>
              <a:t>，</a:t>
            </a:r>
            <a:r>
              <a:rPr kumimoji="1" lang="ja-JP" altLang="en-US" baseline="30000" dirty="0"/>
              <a:t>２</a:t>
            </a:r>
            <a:r>
              <a:rPr kumimoji="1" lang="ja-JP" altLang="en-US" sz="2800" dirty="0"/>
              <a:t>南山大学</a:t>
            </a:r>
            <a:endParaRPr kumimoji="1" lang="ja-JP" altLang="en-US" dirty="0"/>
          </a:p>
        </p:txBody>
      </p:sp>
      <p:sp>
        <p:nvSpPr>
          <p:cNvPr id="4" name="スライド番号プレースホルダー 3">
            <a:extLst>
              <a:ext uri="{FF2B5EF4-FFF2-40B4-BE49-F238E27FC236}">
                <a16:creationId xmlns:a16="http://schemas.microsoft.com/office/drawing/2014/main" id="{67E462BD-D84C-8B81-57F3-BDD04D794298}"/>
              </a:ext>
            </a:extLst>
          </p:cNvPr>
          <p:cNvSpPr>
            <a:spLocks noGrp="1"/>
          </p:cNvSpPr>
          <p:nvPr>
            <p:ph type="sldNum" sz="quarter" idx="4"/>
          </p:nvPr>
        </p:nvSpPr>
        <p:spPr/>
        <p:txBody>
          <a:bodyPr/>
          <a:lstStyle/>
          <a:p>
            <a:fld id="{F2C6CB0B-7827-41E9-AFCE-06B866246F2E}" type="slidenum">
              <a:rPr kumimoji="1" lang="ja-JP" altLang="en-US" smtClean="0"/>
              <a:t>1</a:t>
            </a:fld>
            <a:endParaRPr kumimoji="1" lang="ja-JP" altLang="en-US"/>
          </a:p>
        </p:txBody>
      </p:sp>
    </p:spTree>
    <p:extLst>
      <p:ext uri="{BB962C8B-B14F-4D97-AF65-F5344CB8AC3E}">
        <p14:creationId xmlns:p14="http://schemas.microsoft.com/office/powerpoint/2010/main" val="1151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調査対象</a:t>
            </a:r>
            <a:r>
              <a:rPr kumimoji="1" lang="ja-JP" altLang="en-US"/>
              <a:t>モデルの概要</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5" name="1 つの角を切り取った四角形 4"/>
          <p:cNvSpPr/>
          <p:nvPr/>
        </p:nvSpPr>
        <p:spPr>
          <a:xfrm>
            <a:off x="878376" y="2643581"/>
            <a:ext cx="426403" cy="548685"/>
          </a:xfrm>
          <a:prstGeom prst="snip1Rect">
            <a:avLst>
              <a:gd name="adj" fmla="val 229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テキスト ボックス 5"/>
          <p:cNvSpPr txBox="1"/>
          <p:nvPr/>
        </p:nvSpPr>
        <p:spPr>
          <a:xfrm>
            <a:off x="237192" y="2099734"/>
            <a:ext cx="1737976" cy="400110"/>
          </a:xfrm>
          <a:prstGeom prst="rect">
            <a:avLst/>
          </a:prstGeom>
          <a:noFill/>
        </p:spPr>
        <p:txBody>
          <a:bodyPr wrap="none" rtlCol="0">
            <a:spAutoFit/>
          </a:bodyPr>
          <a:lstStyle/>
          <a:p>
            <a:r>
              <a:rPr kumimoji="1" lang="ja-JP" altLang="en-US" sz="2000"/>
              <a:t>ソースファイル</a:t>
            </a:r>
          </a:p>
        </p:txBody>
      </p:sp>
      <p:sp>
        <p:nvSpPr>
          <p:cNvPr id="7" name="右矢印 6"/>
          <p:cNvSpPr/>
          <p:nvPr/>
        </p:nvSpPr>
        <p:spPr>
          <a:xfrm>
            <a:off x="1977014" y="2748114"/>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8" name="テキスト ボックス 7"/>
          <p:cNvSpPr txBox="1"/>
          <p:nvPr/>
        </p:nvSpPr>
        <p:spPr>
          <a:xfrm>
            <a:off x="1885051" y="2293851"/>
            <a:ext cx="697627" cy="400110"/>
          </a:xfrm>
          <a:prstGeom prst="rect">
            <a:avLst/>
          </a:prstGeom>
          <a:noFill/>
        </p:spPr>
        <p:txBody>
          <a:bodyPr wrap="none" rtlCol="0">
            <a:spAutoFit/>
          </a:bodyPr>
          <a:lstStyle/>
          <a:p>
            <a:r>
              <a:rPr kumimoji="1" lang="ja-JP" altLang="en-US" sz="2000"/>
              <a:t>変換</a:t>
            </a:r>
          </a:p>
        </p:txBody>
      </p:sp>
      <p:sp>
        <p:nvSpPr>
          <p:cNvPr id="18" name="楕円 17"/>
          <p:cNvSpPr/>
          <p:nvPr/>
        </p:nvSpPr>
        <p:spPr>
          <a:xfrm>
            <a:off x="3343998" y="2469066"/>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 name="楕円 18"/>
          <p:cNvSpPr/>
          <p:nvPr/>
        </p:nvSpPr>
        <p:spPr>
          <a:xfrm>
            <a:off x="2901559" y="2824666"/>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0" name="楕円 19"/>
          <p:cNvSpPr/>
          <p:nvPr/>
        </p:nvSpPr>
        <p:spPr>
          <a:xfrm>
            <a:off x="3786437" y="2824666"/>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 name="楕円 20"/>
          <p:cNvSpPr/>
          <p:nvPr/>
        </p:nvSpPr>
        <p:spPr>
          <a:xfrm>
            <a:off x="2662543" y="3218066"/>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2" name="楕円 21"/>
          <p:cNvSpPr/>
          <p:nvPr/>
        </p:nvSpPr>
        <p:spPr>
          <a:xfrm>
            <a:off x="3115398" y="3218066"/>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楕円 22"/>
          <p:cNvSpPr/>
          <p:nvPr/>
        </p:nvSpPr>
        <p:spPr>
          <a:xfrm>
            <a:off x="3566304" y="3218065"/>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4" name="楕円 23"/>
          <p:cNvSpPr/>
          <p:nvPr/>
        </p:nvSpPr>
        <p:spPr>
          <a:xfrm>
            <a:off x="4017210" y="3218064"/>
            <a:ext cx="220133" cy="22013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25" name="直線矢印コネクタ 24"/>
          <p:cNvCxnSpPr>
            <a:stCxn id="18" idx="3"/>
            <a:endCxn id="19" idx="7"/>
          </p:cNvCxnSpPr>
          <p:nvPr/>
        </p:nvCxnSpPr>
        <p:spPr>
          <a:xfrm flipH="1">
            <a:off x="3089454" y="2656961"/>
            <a:ext cx="286782" cy="19994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8" idx="5"/>
            <a:endCxn id="20" idx="1"/>
          </p:cNvCxnSpPr>
          <p:nvPr/>
        </p:nvCxnSpPr>
        <p:spPr>
          <a:xfrm>
            <a:off x="3531893" y="2656961"/>
            <a:ext cx="286782" cy="19994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9" idx="3"/>
            <a:endCxn id="21" idx="0"/>
          </p:cNvCxnSpPr>
          <p:nvPr/>
        </p:nvCxnSpPr>
        <p:spPr>
          <a:xfrm flipH="1">
            <a:off x="2772610" y="3012561"/>
            <a:ext cx="161187" cy="20550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0" idx="3"/>
            <a:endCxn id="23" idx="0"/>
          </p:cNvCxnSpPr>
          <p:nvPr/>
        </p:nvCxnSpPr>
        <p:spPr>
          <a:xfrm flipH="1">
            <a:off x="3676371" y="3012561"/>
            <a:ext cx="142304" cy="20550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9" idx="5"/>
            <a:endCxn id="22" idx="0"/>
          </p:cNvCxnSpPr>
          <p:nvPr/>
        </p:nvCxnSpPr>
        <p:spPr>
          <a:xfrm>
            <a:off x="3089454" y="3012561"/>
            <a:ext cx="136011" cy="20550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0" idx="5"/>
            <a:endCxn id="24" idx="0"/>
          </p:cNvCxnSpPr>
          <p:nvPr/>
        </p:nvCxnSpPr>
        <p:spPr>
          <a:xfrm>
            <a:off x="3974332" y="3012561"/>
            <a:ext cx="152945" cy="20550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1" idx="6"/>
            <a:endCxn id="22" idx="2"/>
          </p:cNvCxnSpPr>
          <p:nvPr/>
        </p:nvCxnSpPr>
        <p:spPr>
          <a:xfrm>
            <a:off x="2882676" y="3328133"/>
            <a:ext cx="232722" cy="0"/>
          </a:xfrm>
          <a:prstGeom prst="straightConnector1">
            <a:avLst/>
          </a:prstGeom>
          <a:ln>
            <a:solidFill>
              <a:srgbClr val="FF282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343998" y="3328133"/>
            <a:ext cx="232722" cy="0"/>
          </a:xfrm>
          <a:prstGeom prst="straightConnector1">
            <a:avLst/>
          </a:prstGeom>
          <a:ln>
            <a:solidFill>
              <a:srgbClr val="FF282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3786437" y="3328133"/>
            <a:ext cx="232722" cy="0"/>
          </a:xfrm>
          <a:prstGeom prst="straightConnector1">
            <a:avLst/>
          </a:prstGeom>
          <a:ln>
            <a:solidFill>
              <a:srgbClr val="FF2828"/>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058763" y="2099734"/>
            <a:ext cx="840295" cy="400110"/>
          </a:xfrm>
          <a:prstGeom prst="rect">
            <a:avLst/>
          </a:prstGeom>
          <a:noFill/>
        </p:spPr>
        <p:txBody>
          <a:bodyPr wrap="none" rtlCol="0">
            <a:spAutoFit/>
          </a:bodyPr>
          <a:lstStyle/>
          <a:p>
            <a:r>
              <a:rPr lang="ja-JP" altLang="en-US" sz="2000"/>
              <a:t>グラフ</a:t>
            </a:r>
            <a:endParaRPr kumimoji="1" lang="ja-JP" altLang="en-US" sz="2000"/>
          </a:p>
        </p:txBody>
      </p:sp>
      <p:sp>
        <p:nvSpPr>
          <p:cNvPr id="35" name="右矢印 34"/>
          <p:cNvSpPr/>
          <p:nvPr/>
        </p:nvSpPr>
        <p:spPr>
          <a:xfrm>
            <a:off x="4586778" y="272570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36" name="テキスト ボックス 35"/>
          <p:cNvSpPr txBox="1"/>
          <p:nvPr/>
        </p:nvSpPr>
        <p:spPr>
          <a:xfrm>
            <a:off x="3991136" y="2302505"/>
            <a:ext cx="1754006" cy="400110"/>
          </a:xfrm>
          <a:prstGeom prst="rect">
            <a:avLst/>
          </a:prstGeom>
          <a:noFill/>
        </p:spPr>
        <p:txBody>
          <a:bodyPr wrap="none" rtlCol="0">
            <a:spAutoFit/>
          </a:bodyPr>
          <a:lstStyle/>
          <a:p>
            <a:r>
              <a:rPr lang="ja-JP" altLang="en-US" sz="2000"/>
              <a:t>エンベディング</a:t>
            </a:r>
            <a:endParaRPr kumimoji="1" lang="ja-JP" altLang="en-US" sz="2000"/>
          </a:p>
        </p:txBody>
      </p:sp>
      <p:sp>
        <p:nvSpPr>
          <p:cNvPr id="37" name="楕円 36"/>
          <p:cNvSpPr/>
          <p:nvPr/>
        </p:nvSpPr>
        <p:spPr>
          <a:xfrm>
            <a:off x="5860854" y="2469066"/>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a:solidFill>
                  <a:schemeClr val="tx1"/>
                </a:solidFill>
              </a:rPr>
              <a:t>A</a:t>
            </a:r>
            <a:r>
              <a:rPr lang="en-US" altLang="ja-JP" sz="1400" baseline="-10000">
                <a:solidFill>
                  <a:schemeClr val="tx1"/>
                </a:solidFill>
              </a:rPr>
              <a:t>1</a:t>
            </a:r>
            <a:endParaRPr kumimoji="1" lang="ja-JP" altLang="en-US" sz="1400">
              <a:solidFill>
                <a:schemeClr val="tx1"/>
              </a:solidFill>
            </a:endParaRPr>
          </a:p>
        </p:txBody>
      </p:sp>
      <p:sp>
        <p:nvSpPr>
          <p:cNvPr id="39" name="楕円 38"/>
          <p:cNvSpPr/>
          <p:nvPr/>
        </p:nvSpPr>
        <p:spPr>
          <a:xfrm>
            <a:off x="5860854" y="3215925"/>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rPr>
              <a:t>N</a:t>
            </a:r>
            <a:r>
              <a:rPr lang="en-US" altLang="ja-JP" sz="1400" baseline="-10000">
                <a:solidFill>
                  <a:schemeClr val="tx1"/>
                </a:solidFill>
              </a:rPr>
              <a:t>1</a:t>
            </a:r>
            <a:endParaRPr kumimoji="1" lang="ja-JP" altLang="en-US" sz="1400">
              <a:solidFill>
                <a:schemeClr val="tx1"/>
              </a:solidFill>
            </a:endParaRPr>
          </a:p>
        </p:txBody>
      </p:sp>
      <p:sp>
        <p:nvSpPr>
          <p:cNvPr id="40" name="テキスト ボックス 39"/>
          <p:cNvSpPr txBox="1"/>
          <p:nvPr/>
        </p:nvSpPr>
        <p:spPr>
          <a:xfrm>
            <a:off x="5776760" y="2800722"/>
            <a:ext cx="492443" cy="477054"/>
          </a:xfrm>
          <a:prstGeom prst="rect">
            <a:avLst/>
          </a:prstGeom>
          <a:noFill/>
        </p:spPr>
        <p:txBody>
          <a:bodyPr vert="eaVert" wrap="none" rtlCol="0">
            <a:spAutoFit/>
          </a:bodyPr>
          <a:lstStyle/>
          <a:p>
            <a:r>
              <a:rPr kumimoji="1" lang="ja-JP" altLang="en-US" sz="2000"/>
              <a:t>・・・</a:t>
            </a:r>
          </a:p>
        </p:txBody>
      </p:sp>
      <p:sp>
        <p:nvSpPr>
          <p:cNvPr id="41" name="楕円 40"/>
          <p:cNvSpPr/>
          <p:nvPr/>
        </p:nvSpPr>
        <p:spPr>
          <a:xfrm>
            <a:off x="7922150" y="2461150"/>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a:solidFill>
                  <a:schemeClr val="tx1"/>
                </a:solidFill>
              </a:rPr>
              <a:t>A</a:t>
            </a:r>
            <a:r>
              <a:rPr lang="en-US" altLang="ja-JP" sz="1400" baseline="-10000">
                <a:solidFill>
                  <a:schemeClr val="tx1"/>
                </a:solidFill>
              </a:rPr>
              <a:t>m</a:t>
            </a:r>
            <a:endParaRPr kumimoji="1" lang="ja-JP" altLang="en-US" sz="1400">
              <a:solidFill>
                <a:schemeClr val="tx1"/>
              </a:solidFill>
            </a:endParaRPr>
          </a:p>
        </p:txBody>
      </p:sp>
      <p:sp>
        <p:nvSpPr>
          <p:cNvPr id="42" name="楕円 41"/>
          <p:cNvSpPr/>
          <p:nvPr/>
        </p:nvSpPr>
        <p:spPr>
          <a:xfrm>
            <a:off x="7922150" y="3208009"/>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rPr>
              <a:t>N</a:t>
            </a:r>
            <a:r>
              <a:rPr lang="en-US" altLang="ja-JP" sz="1400" baseline="-10000">
                <a:solidFill>
                  <a:schemeClr val="tx1"/>
                </a:solidFill>
              </a:rPr>
              <a:t>m</a:t>
            </a:r>
            <a:endParaRPr kumimoji="1" lang="ja-JP" altLang="en-US" sz="1400">
              <a:solidFill>
                <a:schemeClr val="tx1"/>
              </a:solidFill>
            </a:endParaRPr>
          </a:p>
        </p:txBody>
      </p:sp>
      <p:sp>
        <p:nvSpPr>
          <p:cNvPr id="43" name="テキスト ボックス 42"/>
          <p:cNvSpPr txBox="1"/>
          <p:nvPr/>
        </p:nvSpPr>
        <p:spPr>
          <a:xfrm>
            <a:off x="7838056" y="2792806"/>
            <a:ext cx="492443" cy="477054"/>
          </a:xfrm>
          <a:prstGeom prst="rect">
            <a:avLst/>
          </a:prstGeom>
          <a:noFill/>
        </p:spPr>
        <p:txBody>
          <a:bodyPr vert="eaVert" wrap="none" rtlCol="0">
            <a:spAutoFit/>
          </a:bodyPr>
          <a:lstStyle/>
          <a:p>
            <a:r>
              <a:rPr kumimoji="1" lang="ja-JP" altLang="en-US" sz="2000"/>
              <a:t>・・・</a:t>
            </a:r>
          </a:p>
        </p:txBody>
      </p:sp>
      <p:sp>
        <p:nvSpPr>
          <p:cNvPr id="46" name="テキスト ボックス 45"/>
          <p:cNvSpPr txBox="1"/>
          <p:nvPr/>
        </p:nvSpPr>
        <p:spPr>
          <a:xfrm>
            <a:off x="5534409" y="2080896"/>
            <a:ext cx="1210588" cy="400110"/>
          </a:xfrm>
          <a:prstGeom prst="rect">
            <a:avLst/>
          </a:prstGeom>
          <a:noFill/>
        </p:spPr>
        <p:txBody>
          <a:bodyPr wrap="none" rtlCol="0">
            <a:spAutoFit/>
          </a:bodyPr>
          <a:lstStyle/>
          <a:p>
            <a:r>
              <a:rPr kumimoji="1" lang="ja-JP" altLang="en-US" sz="2000"/>
              <a:t>初期状態</a:t>
            </a:r>
          </a:p>
        </p:txBody>
      </p:sp>
      <p:sp>
        <p:nvSpPr>
          <p:cNvPr id="47" name="右矢印 46"/>
          <p:cNvSpPr/>
          <p:nvPr/>
        </p:nvSpPr>
        <p:spPr>
          <a:xfrm>
            <a:off x="6776308" y="269645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48" name="テキスト ボックス 47"/>
          <p:cNvSpPr txBox="1"/>
          <p:nvPr/>
        </p:nvSpPr>
        <p:spPr>
          <a:xfrm>
            <a:off x="6618004" y="2265318"/>
            <a:ext cx="840295" cy="400110"/>
          </a:xfrm>
          <a:prstGeom prst="rect">
            <a:avLst/>
          </a:prstGeom>
          <a:noFill/>
        </p:spPr>
        <p:txBody>
          <a:bodyPr wrap="none" rtlCol="0">
            <a:spAutoFit/>
          </a:bodyPr>
          <a:lstStyle/>
          <a:p>
            <a:r>
              <a:rPr kumimoji="1" lang="en-US" altLang="ja-JP" sz="2000"/>
              <a:t>RGCN</a:t>
            </a:r>
            <a:endParaRPr kumimoji="1" lang="ja-JP" altLang="en-US" sz="2000"/>
          </a:p>
        </p:txBody>
      </p:sp>
      <p:sp>
        <p:nvSpPr>
          <p:cNvPr id="49" name="テキスト ボックス 48"/>
          <p:cNvSpPr txBox="1"/>
          <p:nvPr/>
        </p:nvSpPr>
        <p:spPr>
          <a:xfrm>
            <a:off x="7533408" y="2105362"/>
            <a:ext cx="1210588" cy="400110"/>
          </a:xfrm>
          <a:prstGeom prst="rect">
            <a:avLst/>
          </a:prstGeom>
          <a:noFill/>
        </p:spPr>
        <p:txBody>
          <a:bodyPr wrap="none" rtlCol="0">
            <a:spAutoFit/>
          </a:bodyPr>
          <a:lstStyle/>
          <a:p>
            <a:r>
              <a:rPr lang="ja-JP" altLang="en-US" sz="2000"/>
              <a:t>最終</a:t>
            </a:r>
            <a:r>
              <a:rPr kumimoji="1" lang="ja-JP" altLang="en-US" sz="2000"/>
              <a:t>状態</a:t>
            </a:r>
          </a:p>
        </p:txBody>
      </p:sp>
      <p:sp>
        <p:nvSpPr>
          <p:cNvPr id="50" name="右矢印 49"/>
          <p:cNvSpPr/>
          <p:nvPr/>
        </p:nvSpPr>
        <p:spPr>
          <a:xfrm>
            <a:off x="661583" y="452586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52" name="楕円 51"/>
          <p:cNvSpPr/>
          <p:nvPr/>
        </p:nvSpPr>
        <p:spPr>
          <a:xfrm>
            <a:off x="1469467" y="4290666"/>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a:solidFill>
                  <a:schemeClr val="tx1"/>
                </a:solidFill>
              </a:rPr>
              <a:t>A</a:t>
            </a:r>
            <a:r>
              <a:rPr lang="en-US" altLang="ja-JP" sz="1400" baseline="-10000">
                <a:solidFill>
                  <a:schemeClr val="tx1"/>
                </a:solidFill>
              </a:rPr>
              <a:t>1</a:t>
            </a:r>
            <a:endParaRPr kumimoji="1" lang="ja-JP" altLang="en-US" sz="1400">
              <a:solidFill>
                <a:schemeClr val="tx1"/>
              </a:solidFill>
            </a:endParaRPr>
          </a:p>
        </p:txBody>
      </p:sp>
      <p:sp>
        <p:nvSpPr>
          <p:cNvPr id="53" name="楕円 52"/>
          <p:cNvSpPr/>
          <p:nvPr/>
        </p:nvSpPr>
        <p:spPr>
          <a:xfrm>
            <a:off x="1469467" y="5037525"/>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rPr>
              <a:t>N</a:t>
            </a:r>
            <a:r>
              <a:rPr lang="en-US" altLang="ja-JP" sz="1400" baseline="-10000">
                <a:solidFill>
                  <a:schemeClr val="tx1"/>
                </a:solidFill>
              </a:rPr>
              <a:t>1</a:t>
            </a:r>
            <a:endParaRPr kumimoji="1" lang="ja-JP" altLang="en-US" sz="1400">
              <a:solidFill>
                <a:schemeClr val="tx1"/>
              </a:solidFill>
            </a:endParaRPr>
          </a:p>
        </p:txBody>
      </p:sp>
      <p:sp>
        <p:nvSpPr>
          <p:cNvPr id="54" name="テキスト ボックス 53"/>
          <p:cNvSpPr txBox="1"/>
          <p:nvPr/>
        </p:nvSpPr>
        <p:spPr>
          <a:xfrm>
            <a:off x="1385373" y="4622322"/>
            <a:ext cx="492443" cy="477054"/>
          </a:xfrm>
          <a:prstGeom prst="rect">
            <a:avLst/>
          </a:prstGeom>
          <a:noFill/>
        </p:spPr>
        <p:txBody>
          <a:bodyPr vert="eaVert" wrap="none" rtlCol="0">
            <a:spAutoFit/>
          </a:bodyPr>
          <a:lstStyle/>
          <a:p>
            <a:r>
              <a:rPr kumimoji="1" lang="ja-JP" altLang="en-US" sz="2000"/>
              <a:t>・・・</a:t>
            </a:r>
          </a:p>
        </p:txBody>
      </p:sp>
      <p:sp>
        <p:nvSpPr>
          <p:cNvPr id="55" name="楕円 54"/>
          <p:cNvSpPr/>
          <p:nvPr/>
        </p:nvSpPr>
        <p:spPr>
          <a:xfrm>
            <a:off x="1845158" y="4290666"/>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400">
                <a:solidFill>
                  <a:schemeClr val="tx1"/>
                </a:solidFill>
              </a:rPr>
              <a:t>A</a:t>
            </a:r>
            <a:r>
              <a:rPr lang="en-US" altLang="ja-JP" sz="1400" baseline="-10000">
                <a:solidFill>
                  <a:schemeClr val="tx1"/>
                </a:solidFill>
              </a:rPr>
              <a:t>m</a:t>
            </a:r>
            <a:endParaRPr kumimoji="1" lang="ja-JP" altLang="en-US" sz="1400">
              <a:solidFill>
                <a:schemeClr val="tx1"/>
              </a:solidFill>
            </a:endParaRPr>
          </a:p>
        </p:txBody>
      </p:sp>
      <p:sp>
        <p:nvSpPr>
          <p:cNvPr id="56" name="楕円 55"/>
          <p:cNvSpPr/>
          <p:nvPr/>
        </p:nvSpPr>
        <p:spPr>
          <a:xfrm>
            <a:off x="1845158" y="5037525"/>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rPr>
              <a:t>N</a:t>
            </a:r>
            <a:r>
              <a:rPr lang="en-US" altLang="ja-JP" sz="1400" baseline="-10000">
                <a:solidFill>
                  <a:schemeClr val="tx1"/>
                </a:solidFill>
              </a:rPr>
              <a:t>m</a:t>
            </a:r>
            <a:endParaRPr kumimoji="1" lang="ja-JP" altLang="en-US" sz="1400">
              <a:solidFill>
                <a:schemeClr val="tx1"/>
              </a:solidFill>
            </a:endParaRPr>
          </a:p>
        </p:txBody>
      </p:sp>
      <p:sp>
        <p:nvSpPr>
          <p:cNvPr id="57" name="テキスト ボックス 56"/>
          <p:cNvSpPr txBox="1"/>
          <p:nvPr/>
        </p:nvSpPr>
        <p:spPr>
          <a:xfrm>
            <a:off x="1761064" y="4622322"/>
            <a:ext cx="492443" cy="477054"/>
          </a:xfrm>
          <a:prstGeom prst="rect">
            <a:avLst/>
          </a:prstGeom>
          <a:noFill/>
        </p:spPr>
        <p:txBody>
          <a:bodyPr vert="eaVert" wrap="none" rtlCol="0">
            <a:spAutoFit/>
          </a:bodyPr>
          <a:lstStyle/>
          <a:p>
            <a:r>
              <a:rPr kumimoji="1" lang="ja-JP" altLang="en-US" sz="2000"/>
              <a:t>・・・</a:t>
            </a:r>
          </a:p>
        </p:txBody>
      </p:sp>
      <p:sp>
        <p:nvSpPr>
          <p:cNvPr id="58" name="右矢印 57"/>
          <p:cNvSpPr/>
          <p:nvPr/>
        </p:nvSpPr>
        <p:spPr>
          <a:xfrm>
            <a:off x="2615236" y="452586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59" name="テキスト ボックス 58"/>
          <p:cNvSpPr txBox="1"/>
          <p:nvPr/>
        </p:nvSpPr>
        <p:spPr>
          <a:xfrm>
            <a:off x="2344342" y="3860691"/>
            <a:ext cx="1170513" cy="707886"/>
          </a:xfrm>
          <a:prstGeom prst="rect">
            <a:avLst/>
          </a:prstGeom>
          <a:noFill/>
        </p:spPr>
        <p:txBody>
          <a:bodyPr wrap="none" rtlCol="0">
            <a:spAutoFit/>
          </a:bodyPr>
          <a:lstStyle/>
          <a:p>
            <a:r>
              <a:rPr lang="ja-JP" altLang="en-US" sz="2000"/>
              <a:t>重み付き</a:t>
            </a:r>
            <a:endParaRPr lang="en-US" altLang="ja-JP" sz="2000"/>
          </a:p>
          <a:p>
            <a:r>
              <a:rPr kumimoji="1" lang="ja-JP" altLang="en-US" sz="2000"/>
              <a:t>平均・和</a:t>
            </a:r>
          </a:p>
        </p:txBody>
      </p:sp>
      <p:sp>
        <p:nvSpPr>
          <p:cNvPr id="60" name="楕円 59"/>
          <p:cNvSpPr/>
          <p:nvPr/>
        </p:nvSpPr>
        <p:spPr>
          <a:xfrm>
            <a:off x="3284247" y="4486578"/>
            <a:ext cx="494553" cy="49455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err="1">
                <a:solidFill>
                  <a:schemeClr val="tx1"/>
                </a:solidFill>
              </a:rPr>
              <a:t>W</a:t>
            </a:r>
            <a:r>
              <a:rPr lang="en-US" altLang="ja-JP" sz="1400" baseline="-10000" err="1">
                <a:solidFill>
                  <a:schemeClr val="tx1"/>
                </a:solidFill>
              </a:rPr>
              <a:t>avg</a:t>
            </a:r>
            <a:endParaRPr kumimoji="1" lang="ja-JP" altLang="en-US" sz="1400">
              <a:solidFill>
                <a:schemeClr val="tx1"/>
              </a:solidFill>
            </a:endParaRPr>
          </a:p>
        </p:txBody>
      </p:sp>
      <p:sp>
        <p:nvSpPr>
          <p:cNvPr id="61" name="楕円 60"/>
          <p:cNvSpPr/>
          <p:nvPr/>
        </p:nvSpPr>
        <p:spPr>
          <a:xfrm>
            <a:off x="3785247" y="4486578"/>
            <a:ext cx="494553" cy="49455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err="1">
                <a:solidFill>
                  <a:schemeClr val="tx1"/>
                </a:solidFill>
              </a:rPr>
              <a:t>W</a:t>
            </a:r>
            <a:r>
              <a:rPr lang="en-US" altLang="ja-JP" sz="1400" baseline="-10000" err="1">
                <a:solidFill>
                  <a:schemeClr val="tx1"/>
                </a:solidFill>
              </a:rPr>
              <a:t>sum</a:t>
            </a:r>
            <a:endParaRPr kumimoji="1" lang="ja-JP" altLang="en-US" sz="1400">
              <a:solidFill>
                <a:schemeClr val="tx1"/>
              </a:solidFill>
            </a:endParaRPr>
          </a:p>
        </p:txBody>
      </p:sp>
      <p:sp>
        <p:nvSpPr>
          <p:cNvPr id="62" name="右矢印 61"/>
          <p:cNvSpPr/>
          <p:nvPr/>
        </p:nvSpPr>
        <p:spPr>
          <a:xfrm>
            <a:off x="4453234" y="452586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000"/>
          </a:p>
        </p:txBody>
      </p:sp>
      <p:sp>
        <p:nvSpPr>
          <p:cNvPr id="63" name="テキスト ボックス 62"/>
          <p:cNvSpPr txBox="1"/>
          <p:nvPr/>
        </p:nvSpPr>
        <p:spPr>
          <a:xfrm>
            <a:off x="5105367" y="3943499"/>
            <a:ext cx="651140" cy="400110"/>
          </a:xfrm>
          <a:prstGeom prst="rect">
            <a:avLst/>
          </a:prstGeom>
          <a:noFill/>
        </p:spPr>
        <p:txBody>
          <a:bodyPr wrap="none" rtlCol="0">
            <a:spAutoFit/>
          </a:bodyPr>
          <a:lstStyle/>
          <a:p>
            <a:r>
              <a:rPr lang="en-US" altLang="ja-JP" sz="2000"/>
              <a:t>MLP</a:t>
            </a:r>
            <a:endParaRPr kumimoji="1" lang="ja-JP" altLang="en-US" sz="2000"/>
          </a:p>
        </p:txBody>
      </p:sp>
      <p:sp>
        <p:nvSpPr>
          <p:cNvPr id="64" name="楕円 63"/>
          <p:cNvSpPr/>
          <p:nvPr/>
        </p:nvSpPr>
        <p:spPr>
          <a:xfrm>
            <a:off x="5105606" y="4290666"/>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5" name="楕円 64"/>
          <p:cNvSpPr/>
          <p:nvPr/>
        </p:nvSpPr>
        <p:spPr>
          <a:xfrm>
            <a:off x="5105606" y="4610691"/>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6" name="楕円 65"/>
          <p:cNvSpPr/>
          <p:nvPr/>
        </p:nvSpPr>
        <p:spPr>
          <a:xfrm>
            <a:off x="5117607" y="4927458"/>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7" name="楕円 66"/>
          <p:cNvSpPr/>
          <p:nvPr/>
        </p:nvSpPr>
        <p:spPr>
          <a:xfrm>
            <a:off x="5118172" y="5244225"/>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8" name="楕円 67"/>
          <p:cNvSpPr/>
          <p:nvPr/>
        </p:nvSpPr>
        <p:spPr>
          <a:xfrm>
            <a:off x="5547179" y="4422287"/>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9" name="楕円 68"/>
          <p:cNvSpPr/>
          <p:nvPr/>
        </p:nvSpPr>
        <p:spPr>
          <a:xfrm>
            <a:off x="5547178" y="4760998"/>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0" name="楕円 69"/>
          <p:cNvSpPr/>
          <p:nvPr/>
        </p:nvSpPr>
        <p:spPr>
          <a:xfrm>
            <a:off x="5547177" y="5099709"/>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cxnSp>
        <p:nvCxnSpPr>
          <p:cNvPr id="72" name="直線コネクタ 71"/>
          <p:cNvCxnSpPr>
            <a:stCxn id="64" idx="6"/>
            <a:endCxn id="68" idx="2"/>
          </p:cNvCxnSpPr>
          <p:nvPr/>
        </p:nvCxnSpPr>
        <p:spPr>
          <a:xfrm>
            <a:off x="5325739" y="4400733"/>
            <a:ext cx="221440" cy="131621"/>
          </a:xfrm>
          <a:prstGeom prst="line">
            <a:avLst/>
          </a:prstGeom>
        </p:spPr>
        <p:style>
          <a:lnRef idx="1">
            <a:schemeClr val="dk1"/>
          </a:lnRef>
          <a:fillRef idx="0">
            <a:schemeClr val="dk1"/>
          </a:fillRef>
          <a:effectRef idx="0">
            <a:schemeClr val="dk1"/>
          </a:effectRef>
          <a:fontRef idx="minor">
            <a:schemeClr val="tx1"/>
          </a:fontRef>
        </p:style>
      </p:cxnSp>
      <p:cxnSp>
        <p:nvCxnSpPr>
          <p:cNvPr id="74" name="直線コネクタ 73"/>
          <p:cNvCxnSpPr>
            <a:stCxn id="64" idx="6"/>
            <a:endCxn id="69" idx="2"/>
          </p:cNvCxnSpPr>
          <p:nvPr/>
        </p:nvCxnSpPr>
        <p:spPr>
          <a:xfrm>
            <a:off x="5325739" y="4400733"/>
            <a:ext cx="221439" cy="470332"/>
          </a:xfrm>
          <a:prstGeom prst="line">
            <a:avLst/>
          </a:prstGeom>
        </p:spPr>
        <p:style>
          <a:lnRef idx="1">
            <a:schemeClr val="dk1"/>
          </a:lnRef>
          <a:fillRef idx="0">
            <a:schemeClr val="dk1"/>
          </a:fillRef>
          <a:effectRef idx="0">
            <a:schemeClr val="dk1"/>
          </a:effectRef>
          <a:fontRef idx="minor">
            <a:schemeClr val="tx1"/>
          </a:fontRef>
        </p:style>
      </p:cxnSp>
      <p:cxnSp>
        <p:nvCxnSpPr>
          <p:cNvPr id="76" name="直線コネクタ 75"/>
          <p:cNvCxnSpPr>
            <a:stCxn id="64" idx="6"/>
            <a:endCxn id="70" idx="2"/>
          </p:cNvCxnSpPr>
          <p:nvPr/>
        </p:nvCxnSpPr>
        <p:spPr>
          <a:xfrm>
            <a:off x="5325739" y="4400733"/>
            <a:ext cx="221438" cy="809043"/>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p:cNvCxnSpPr>
            <a:stCxn id="65" idx="6"/>
            <a:endCxn id="68" idx="2"/>
          </p:cNvCxnSpPr>
          <p:nvPr/>
        </p:nvCxnSpPr>
        <p:spPr>
          <a:xfrm flipV="1">
            <a:off x="5325739" y="4532354"/>
            <a:ext cx="221440" cy="188404"/>
          </a:xfrm>
          <a:prstGeom prst="line">
            <a:avLst/>
          </a:prstGeom>
        </p:spPr>
        <p:style>
          <a:lnRef idx="1">
            <a:schemeClr val="dk1"/>
          </a:lnRef>
          <a:fillRef idx="0">
            <a:schemeClr val="dk1"/>
          </a:fillRef>
          <a:effectRef idx="0">
            <a:schemeClr val="dk1"/>
          </a:effectRef>
          <a:fontRef idx="minor">
            <a:schemeClr val="tx1"/>
          </a:fontRef>
        </p:style>
      </p:cxnSp>
      <p:cxnSp>
        <p:nvCxnSpPr>
          <p:cNvPr id="80" name="直線コネクタ 79"/>
          <p:cNvCxnSpPr>
            <a:stCxn id="65" idx="6"/>
            <a:endCxn id="69" idx="2"/>
          </p:cNvCxnSpPr>
          <p:nvPr/>
        </p:nvCxnSpPr>
        <p:spPr>
          <a:xfrm>
            <a:off x="5325739" y="4720758"/>
            <a:ext cx="221439" cy="150307"/>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a:stCxn id="65" idx="6"/>
            <a:endCxn id="70" idx="2"/>
          </p:cNvCxnSpPr>
          <p:nvPr/>
        </p:nvCxnSpPr>
        <p:spPr>
          <a:xfrm>
            <a:off x="5325739" y="4720758"/>
            <a:ext cx="221438" cy="489018"/>
          </a:xfrm>
          <a:prstGeom prst="line">
            <a:avLst/>
          </a:prstGeom>
        </p:spPr>
        <p:style>
          <a:lnRef idx="1">
            <a:schemeClr val="dk1"/>
          </a:lnRef>
          <a:fillRef idx="0">
            <a:schemeClr val="dk1"/>
          </a:fillRef>
          <a:effectRef idx="0">
            <a:schemeClr val="dk1"/>
          </a:effectRef>
          <a:fontRef idx="minor">
            <a:schemeClr val="tx1"/>
          </a:fontRef>
        </p:style>
      </p:cxnSp>
      <p:cxnSp>
        <p:nvCxnSpPr>
          <p:cNvPr id="84" name="直線コネクタ 83"/>
          <p:cNvCxnSpPr>
            <a:stCxn id="66" idx="6"/>
            <a:endCxn id="68" idx="2"/>
          </p:cNvCxnSpPr>
          <p:nvPr/>
        </p:nvCxnSpPr>
        <p:spPr>
          <a:xfrm flipV="1">
            <a:off x="5337740" y="4532354"/>
            <a:ext cx="209439" cy="505171"/>
          </a:xfrm>
          <a:prstGeom prst="line">
            <a:avLst/>
          </a:prstGeom>
        </p:spPr>
        <p:style>
          <a:lnRef idx="1">
            <a:schemeClr val="dk1"/>
          </a:lnRef>
          <a:fillRef idx="0">
            <a:schemeClr val="dk1"/>
          </a:fillRef>
          <a:effectRef idx="0">
            <a:schemeClr val="dk1"/>
          </a:effectRef>
          <a:fontRef idx="minor">
            <a:schemeClr val="tx1"/>
          </a:fontRef>
        </p:style>
      </p:cxnSp>
      <p:cxnSp>
        <p:nvCxnSpPr>
          <p:cNvPr id="86" name="直線コネクタ 85"/>
          <p:cNvCxnSpPr>
            <a:stCxn id="66" idx="6"/>
            <a:endCxn id="69" idx="2"/>
          </p:cNvCxnSpPr>
          <p:nvPr/>
        </p:nvCxnSpPr>
        <p:spPr>
          <a:xfrm flipV="1">
            <a:off x="5337740" y="4871065"/>
            <a:ext cx="209438" cy="166460"/>
          </a:xfrm>
          <a:prstGeom prst="line">
            <a:avLst/>
          </a:prstGeom>
        </p:spPr>
        <p:style>
          <a:lnRef idx="1">
            <a:schemeClr val="dk1"/>
          </a:lnRef>
          <a:fillRef idx="0">
            <a:schemeClr val="dk1"/>
          </a:fillRef>
          <a:effectRef idx="0">
            <a:schemeClr val="dk1"/>
          </a:effectRef>
          <a:fontRef idx="minor">
            <a:schemeClr val="tx1"/>
          </a:fontRef>
        </p:style>
      </p:cxnSp>
      <p:cxnSp>
        <p:nvCxnSpPr>
          <p:cNvPr id="88" name="直線コネクタ 87"/>
          <p:cNvCxnSpPr>
            <a:stCxn id="66" idx="6"/>
            <a:endCxn id="70" idx="2"/>
          </p:cNvCxnSpPr>
          <p:nvPr/>
        </p:nvCxnSpPr>
        <p:spPr>
          <a:xfrm>
            <a:off x="5337740" y="5037525"/>
            <a:ext cx="209437" cy="172251"/>
          </a:xfrm>
          <a:prstGeom prst="line">
            <a:avLst/>
          </a:prstGeom>
        </p:spPr>
        <p:style>
          <a:lnRef idx="1">
            <a:schemeClr val="dk1"/>
          </a:lnRef>
          <a:fillRef idx="0">
            <a:schemeClr val="dk1"/>
          </a:fillRef>
          <a:effectRef idx="0">
            <a:schemeClr val="dk1"/>
          </a:effectRef>
          <a:fontRef idx="minor">
            <a:schemeClr val="tx1"/>
          </a:fontRef>
        </p:style>
      </p:cxnSp>
      <p:cxnSp>
        <p:nvCxnSpPr>
          <p:cNvPr id="90" name="直線コネクタ 89"/>
          <p:cNvCxnSpPr>
            <a:stCxn id="67" idx="6"/>
            <a:endCxn id="68" idx="2"/>
          </p:cNvCxnSpPr>
          <p:nvPr/>
        </p:nvCxnSpPr>
        <p:spPr>
          <a:xfrm flipV="1">
            <a:off x="5338305" y="4532354"/>
            <a:ext cx="208874" cy="821938"/>
          </a:xfrm>
          <a:prstGeom prst="line">
            <a:avLst/>
          </a:prstGeom>
        </p:spPr>
        <p:style>
          <a:lnRef idx="1">
            <a:schemeClr val="dk1"/>
          </a:lnRef>
          <a:fillRef idx="0">
            <a:schemeClr val="dk1"/>
          </a:fillRef>
          <a:effectRef idx="0">
            <a:schemeClr val="dk1"/>
          </a:effectRef>
          <a:fontRef idx="minor">
            <a:schemeClr val="tx1"/>
          </a:fontRef>
        </p:style>
      </p:cxnSp>
      <p:cxnSp>
        <p:nvCxnSpPr>
          <p:cNvPr id="92" name="直線コネクタ 91"/>
          <p:cNvCxnSpPr>
            <a:stCxn id="67" idx="6"/>
            <a:endCxn id="69" idx="2"/>
          </p:cNvCxnSpPr>
          <p:nvPr/>
        </p:nvCxnSpPr>
        <p:spPr>
          <a:xfrm flipV="1">
            <a:off x="5338305" y="4871065"/>
            <a:ext cx="208873" cy="483227"/>
          </a:xfrm>
          <a:prstGeom prst="line">
            <a:avLst/>
          </a:prstGeom>
        </p:spPr>
        <p:style>
          <a:lnRef idx="1">
            <a:schemeClr val="dk1"/>
          </a:lnRef>
          <a:fillRef idx="0">
            <a:schemeClr val="dk1"/>
          </a:fillRef>
          <a:effectRef idx="0">
            <a:schemeClr val="dk1"/>
          </a:effectRef>
          <a:fontRef idx="minor">
            <a:schemeClr val="tx1"/>
          </a:fontRef>
        </p:style>
      </p:cxnSp>
      <p:cxnSp>
        <p:nvCxnSpPr>
          <p:cNvPr id="94" name="直線コネクタ 93"/>
          <p:cNvCxnSpPr>
            <a:stCxn id="67" idx="6"/>
            <a:endCxn id="70" idx="2"/>
          </p:cNvCxnSpPr>
          <p:nvPr/>
        </p:nvCxnSpPr>
        <p:spPr>
          <a:xfrm flipV="1">
            <a:off x="5338305" y="5209776"/>
            <a:ext cx="208872" cy="144516"/>
          </a:xfrm>
          <a:prstGeom prst="line">
            <a:avLst/>
          </a:prstGeom>
        </p:spPr>
        <p:style>
          <a:lnRef idx="1">
            <a:schemeClr val="dk1"/>
          </a:lnRef>
          <a:fillRef idx="0">
            <a:schemeClr val="dk1"/>
          </a:fillRef>
          <a:effectRef idx="0">
            <a:schemeClr val="dk1"/>
          </a:effectRef>
          <a:fontRef idx="minor">
            <a:schemeClr val="tx1"/>
          </a:fontRef>
        </p:style>
      </p:cxnSp>
      <p:sp>
        <p:nvSpPr>
          <p:cNvPr id="100" name="テキスト ボックス 99"/>
          <p:cNvSpPr txBox="1"/>
          <p:nvPr/>
        </p:nvSpPr>
        <p:spPr>
          <a:xfrm>
            <a:off x="5690576" y="3937119"/>
            <a:ext cx="1111715" cy="400110"/>
          </a:xfrm>
          <a:prstGeom prst="rect">
            <a:avLst/>
          </a:prstGeom>
          <a:noFill/>
        </p:spPr>
        <p:txBody>
          <a:bodyPr wrap="none" rtlCol="0">
            <a:spAutoFit/>
          </a:bodyPr>
          <a:lstStyle/>
          <a:p>
            <a:r>
              <a:rPr lang="en-US" altLang="ja-JP" sz="2000" err="1"/>
              <a:t>Softmax</a:t>
            </a:r>
            <a:endParaRPr kumimoji="1" lang="ja-JP" altLang="en-US" sz="2000"/>
          </a:p>
        </p:txBody>
      </p:sp>
      <p:sp>
        <p:nvSpPr>
          <p:cNvPr id="101" name="楕円 100"/>
          <p:cNvSpPr/>
          <p:nvPr/>
        </p:nvSpPr>
        <p:spPr>
          <a:xfrm>
            <a:off x="6600678" y="4422287"/>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2" name="楕円 101"/>
          <p:cNvSpPr/>
          <p:nvPr/>
        </p:nvSpPr>
        <p:spPr>
          <a:xfrm>
            <a:off x="6600677" y="4760998"/>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3" name="楕円 102"/>
          <p:cNvSpPr/>
          <p:nvPr/>
        </p:nvSpPr>
        <p:spPr>
          <a:xfrm>
            <a:off x="6600676" y="5099709"/>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4" name="テキスト ボックス 103"/>
          <p:cNvSpPr txBox="1"/>
          <p:nvPr/>
        </p:nvSpPr>
        <p:spPr>
          <a:xfrm>
            <a:off x="6950080" y="4344018"/>
            <a:ext cx="1353256" cy="400110"/>
          </a:xfrm>
          <a:prstGeom prst="rect">
            <a:avLst/>
          </a:prstGeom>
          <a:noFill/>
        </p:spPr>
        <p:txBody>
          <a:bodyPr wrap="none" rtlCol="0">
            <a:spAutoFit/>
          </a:bodyPr>
          <a:lstStyle/>
          <a:p>
            <a:r>
              <a:rPr kumimoji="1" lang="ja-JP" altLang="en-US" sz="2000"/>
              <a:t>上級者</a:t>
            </a:r>
            <a:r>
              <a:rPr kumimoji="1" lang="en-US" altLang="ja-JP" sz="2000"/>
              <a:t>X%</a:t>
            </a:r>
            <a:endParaRPr kumimoji="1" lang="ja-JP" altLang="en-US" sz="2000"/>
          </a:p>
        </p:txBody>
      </p:sp>
      <p:sp>
        <p:nvSpPr>
          <p:cNvPr id="105" name="テキスト ボックス 104"/>
          <p:cNvSpPr txBox="1"/>
          <p:nvPr/>
        </p:nvSpPr>
        <p:spPr>
          <a:xfrm>
            <a:off x="6950080" y="4691572"/>
            <a:ext cx="1351652" cy="400110"/>
          </a:xfrm>
          <a:prstGeom prst="rect">
            <a:avLst/>
          </a:prstGeom>
          <a:noFill/>
        </p:spPr>
        <p:txBody>
          <a:bodyPr wrap="none" rtlCol="0">
            <a:spAutoFit/>
          </a:bodyPr>
          <a:lstStyle/>
          <a:p>
            <a:r>
              <a:rPr lang="ja-JP" altLang="en-US" sz="2000"/>
              <a:t>中</a:t>
            </a:r>
            <a:r>
              <a:rPr kumimoji="1" lang="ja-JP" altLang="en-US" sz="2000"/>
              <a:t>級者</a:t>
            </a:r>
            <a:r>
              <a:rPr lang="en-US" altLang="ja-JP" sz="2000"/>
              <a:t>Y</a:t>
            </a:r>
            <a:r>
              <a:rPr kumimoji="1" lang="en-US" altLang="ja-JP" sz="2000"/>
              <a:t>%</a:t>
            </a:r>
            <a:endParaRPr kumimoji="1" lang="ja-JP" altLang="en-US" sz="2000"/>
          </a:p>
        </p:txBody>
      </p:sp>
      <p:sp>
        <p:nvSpPr>
          <p:cNvPr id="106" name="テキスト ボックス 105"/>
          <p:cNvSpPr txBox="1"/>
          <p:nvPr/>
        </p:nvSpPr>
        <p:spPr>
          <a:xfrm>
            <a:off x="6944523" y="5031742"/>
            <a:ext cx="1346844" cy="400110"/>
          </a:xfrm>
          <a:prstGeom prst="rect">
            <a:avLst/>
          </a:prstGeom>
          <a:noFill/>
        </p:spPr>
        <p:txBody>
          <a:bodyPr wrap="none" rtlCol="0">
            <a:spAutoFit/>
          </a:bodyPr>
          <a:lstStyle/>
          <a:p>
            <a:r>
              <a:rPr lang="ja-JP" altLang="en-US" sz="2000"/>
              <a:t>初</a:t>
            </a:r>
            <a:r>
              <a:rPr kumimoji="1" lang="ja-JP" altLang="en-US" sz="2000"/>
              <a:t>級者</a:t>
            </a:r>
            <a:r>
              <a:rPr lang="en-US" altLang="ja-JP" sz="2000"/>
              <a:t>Z</a:t>
            </a:r>
            <a:r>
              <a:rPr kumimoji="1" lang="en-US" altLang="ja-JP" sz="2000"/>
              <a:t>%</a:t>
            </a:r>
            <a:endParaRPr kumimoji="1" lang="ja-JP" altLang="en-US" sz="2000"/>
          </a:p>
        </p:txBody>
      </p:sp>
      <p:cxnSp>
        <p:nvCxnSpPr>
          <p:cNvPr id="108" name="直線矢印コネクタ 107"/>
          <p:cNvCxnSpPr>
            <a:stCxn id="68" idx="6"/>
            <a:endCxn id="101" idx="2"/>
          </p:cNvCxnSpPr>
          <p:nvPr/>
        </p:nvCxnSpPr>
        <p:spPr>
          <a:xfrm>
            <a:off x="5767312" y="4532354"/>
            <a:ext cx="833366"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110" name="直線矢印コネクタ 109"/>
          <p:cNvCxnSpPr>
            <a:stCxn id="69" idx="6"/>
            <a:endCxn id="102" idx="2"/>
          </p:cNvCxnSpPr>
          <p:nvPr/>
        </p:nvCxnSpPr>
        <p:spPr>
          <a:xfrm>
            <a:off x="5767311" y="4871065"/>
            <a:ext cx="833366"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112" name="直線矢印コネクタ 111"/>
          <p:cNvCxnSpPr>
            <a:stCxn id="70" idx="6"/>
            <a:endCxn id="103" idx="2"/>
          </p:cNvCxnSpPr>
          <p:nvPr/>
        </p:nvCxnSpPr>
        <p:spPr>
          <a:xfrm>
            <a:off x="5767310" y="5209776"/>
            <a:ext cx="833366"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99" name="正方形/長方形 98"/>
          <p:cNvSpPr/>
          <p:nvPr/>
        </p:nvSpPr>
        <p:spPr>
          <a:xfrm>
            <a:off x="6039455" y="4290454"/>
            <a:ext cx="158128" cy="1173904"/>
          </a:xfrm>
          <a:prstGeom prst="rect">
            <a:avLst/>
          </a:prstGeom>
          <a:solidFill>
            <a:schemeClr val="accent4">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 name="フリーフォーム 8"/>
          <p:cNvSpPr/>
          <p:nvPr/>
        </p:nvSpPr>
        <p:spPr>
          <a:xfrm>
            <a:off x="3323303" y="3431458"/>
            <a:ext cx="747252" cy="118343"/>
          </a:xfrm>
          <a:custGeom>
            <a:avLst/>
            <a:gdLst>
              <a:gd name="connsiteX0" fmla="*/ 747252 w 747252"/>
              <a:gd name="connsiteY0" fmla="*/ 29497 h 118343"/>
              <a:gd name="connsiteX1" fmla="*/ 363794 w 747252"/>
              <a:gd name="connsiteY1" fmla="*/ 117987 h 118343"/>
              <a:gd name="connsiteX2" fmla="*/ 0 w 747252"/>
              <a:gd name="connsiteY2" fmla="*/ 0 h 118343"/>
            </a:gdLst>
            <a:ahLst/>
            <a:cxnLst>
              <a:cxn ang="0">
                <a:pos x="connsiteX0" y="connsiteY0"/>
              </a:cxn>
              <a:cxn ang="0">
                <a:pos x="connsiteX1" y="connsiteY1"/>
              </a:cxn>
              <a:cxn ang="0">
                <a:pos x="connsiteX2" y="connsiteY2"/>
              </a:cxn>
            </a:cxnLst>
            <a:rect l="l" t="t" r="r" b="b"/>
            <a:pathLst>
              <a:path w="747252" h="118343">
                <a:moveTo>
                  <a:pt x="747252" y="29497"/>
                </a:moveTo>
                <a:cubicBezTo>
                  <a:pt x="617794" y="76200"/>
                  <a:pt x="488336" y="122903"/>
                  <a:pt x="363794" y="117987"/>
                </a:cubicBezTo>
                <a:cubicBezTo>
                  <a:pt x="239252" y="113071"/>
                  <a:pt x="119626" y="56535"/>
                  <a:pt x="0" y="0"/>
                </a:cubicBez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Tree>
    <p:extLst>
      <p:ext uri="{BB962C8B-B14F-4D97-AF65-F5344CB8AC3E}">
        <p14:creationId xmlns:p14="http://schemas.microsoft.com/office/powerpoint/2010/main" val="41608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C357C-D377-917E-1D9C-6EB139813632}"/>
              </a:ext>
            </a:extLst>
          </p:cNvPr>
          <p:cNvSpPr>
            <a:spLocks noGrp="1"/>
          </p:cNvSpPr>
          <p:nvPr>
            <p:ph type="title"/>
          </p:nvPr>
        </p:nvSpPr>
        <p:spPr/>
        <p:txBody>
          <a:bodyPr/>
          <a:lstStyle/>
          <a:p>
            <a:r>
              <a:rPr kumimoji="1" lang="ja-JP" altLang="en-US"/>
              <a:t>データセットの取得元</a:t>
            </a:r>
          </a:p>
        </p:txBody>
      </p:sp>
      <p:sp>
        <p:nvSpPr>
          <p:cNvPr id="3" name="コンテンツ プレースホルダー 2">
            <a:extLst>
              <a:ext uri="{FF2B5EF4-FFF2-40B4-BE49-F238E27FC236}">
                <a16:creationId xmlns:a16="http://schemas.microsoft.com/office/drawing/2014/main" id="{65CADF45-634C-ACFF-F633-0FFC4B50407B}"/>
              </a:ext>
            </a:extLst>
          </p:cNvPr>
          <p:cNvSpPr>
            <a:spLocks noGrp="1"/>
          </p:cNvSpPr>
          <p:nvPr>
            <p:ph idx="1"/>
          </p:nvPr>
        </p:nvSpPr>
        <p:spPr/>
        <p:txBody>
          <a:bodyPr/>
          <a:lstStyle/>
          <a:p>
            <a:r>
              <a:rPr lang="en-US" altLang="ja-JP" err="1"/>
              <a:t>C</a:t>
            </a:r>
            <a:r>
              <a:rPr kumimoji="1" lang="en-US" altLang="ja-JP" err="1"/>
              <a:t>odeforces</a:t>
            </a:r>
            <a:endParaRPr kumimoji="1" lang="en-US" altLang="ja-JP"/>
          </a:p>
          <a:p>
            <a:pPr lvl="1"/>
            <a:r>
              <a:rPr lang="ja-JP" altLang="en-US"/>
              <a:t>ロシア最大級の競技プログラミングサイト</a:t>
            </a:r>
            <a:endParaRPr lang="en-US" altLang="ja-JP"/>
          </a:p>
          <a:p>
            <a:r>
              <a:rPr kumimoji="1" lang="en-US" altLang="ja-JP" err="1"/>
              <a:t>AtCoder</a:t>
            </a:r>
            <a:endParaRPr kumimoji="1" lang="en-US" altLang="ja-JP"/>
          </a:p>
          <a:p>
            <a:pPr lvl="1"/>
            <a:r>
              <a:rPr lang="ja-JP" altLang="en-US"/>
              <a:t>日本最大級の競技プログラミングサイト</a:t>
            </a:r>
            <a:endParaRPr lang="en-US" altLang="ja-JP"/>
          </a:p>
          <a:p>
            <a:r>
              <a:rPr kumimoji="1" lang="en-US" altLang="ja-JP"/>
              <a:t>Ai</a:t>
            </a:r>
            <a:r>
              <a:rPr lang="en-US" altLang="ja-JP"/>
              <a:t>zu Online Judge</a:t>
            </a:r>
          </a:p>
          <a:p>
            <a:pPr lvl="1"/>
            <a:r>
              <a:rPr kumimoji="1" lang="ja-JP" altLang="en-US"/>
              <a:t>競技プログラミングの演習用サイト</a:t>
            </a:r>
          </a:p>
        </p:txBody>
      </p:sp>
      <p:sp>
        <p:nvSpPr>
          <p:cNvPr id="4" name="スライド番号プレースホルダー 3">
            <a:extLst>
              <a:ext uri="{FF2B5EF4-FFF2-40B4-BE49-F238E27FC236}">
                <a16:creationId xmlns:a16="http://schemas.microsoft.com/office/drawing/2014/main" id="{D1DDD74D-5258-D4A5-DCE8-BD8AB7640ABC}"/>
              </a:ext>
            </a:extLst>
          </p:cNvPr>
          <p:cNvSpPr>
            <a:spLocks noGrp="1"/>
          </p:cNvSpPr>
          <p:nvPr>
            <p:ph type="sldNum" sz="quarter" idx="12"/>
          </p:nvPr>
        </p:nvSpPr>
        <p:spPr/>
        <p:txBody>
          <a:bodyPr/>
          <a:lstStyle/>
          <a:p>
            <a:fld id="{F2C6CB0B-7827-41E9-AFCE-06B866246F2E}" type="slidenum">
              <a:rPr kumimoji="1" lang="ja-JP" altLang="en-US" smtClean="0"/>
              <a:t>11</a:t>
            </a:fld>
            <a:endParaRPr kumimoji="1" lang="ja-JP" altLang="en-US"/>
          </a:p>
        </p:txBody>
      </p:sp>
    </p:spTree>
    <p:extLst>
      <p:ext uri="{BB962C8B-B14F-4D97-AF65-F5344CB8AC3E}">
        <p14:creationId xmlns:p14="http://schemas.microsoft.com/office/powerpoint/2010/main" val="344538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845A56-DCFA-6A30-5983-2323440888CA}"/>
              </a:ext>
            </a:extLst>
          </p:cNvPr>
          <p:cNvSpPr>
            <a:spLocks noGrp="1"/>
          </p:cNvSpPr>
          <p:nvPr>
            <p:ph type="title"/>
          </p:nvPr>
        </p:nvSpPr>
        <p:spPr/>
        <p:txBody>
          <a:bodyPr/>
          <a:lstStyle/>
          <a:p>
            <a:r>
              <a:rPr kumimoji="1" lang="en-US" altLang="ja-JP" err="1"/>
              <a:t>AtCoder</a:t>
            </a:r>
            <a:r>
              <a:rPr kumimoji="1" lang="en-US" altLang="ja-JP"/>
              <a:t>, </a:t>
            </a:r>
            <a:r>
              <a:rPr kumimoji="1" lang="en-US" altLang="ja-JP" err="1"/>
              <a:t>Codeforces</a:t>
            </a:r>
            <a:endParaRPr kumimoji="1" lang="ja-JP" altLang="en-US"/>
          </a:p>
        </p:txBody>
      </p:sp>
      <p:sp>
        <p:nvSpPr>
          <p:cNvPr id="3" name="コンテンツ プレースホルダー 2">
            <a:extLst>
              <a:ext uri="{FF2B5EF4-FFF2-40B4-BE49-F238E27FC236}">
                <a16:creationId xmlns:a16="http://schemas.microsoft.com/office/drawing/2014/main" id="{3DAC0F5A-1A55-39C3-FCA0-D965C76E15DD}"/>
              </a:ext>
            </a:extLst>
          </p:cNvPr>
          <p:cNvSpPr>
            <a:spLocks noGrp="1"/>
          </p:cNvSpPr>
          <p:nvPr>
            <p:ph idx="1"/>
          </p:nvPr>
        </p:nvSpPr>
        <p:spPr>
          <a:xfrm>
            <a:off x="457199" y="1600200"/>
            <a:ext cx="3962401" cy="4525963"/>
          </a:xfrm>
        </p:spPr>
        <p:txBody>
          <a:bodyPr/>
          <a:lstStyle/>
          <a:p>
            <a:r>
              <a:rPr lang="ja-JP" altLang="en-US" sz="2800"/>
              <a:t>各ユーザがオンライン上で同時に問題を解き始めるコンテストを定期的に開催</a:t>
            </a:r>
            <a:endParaRPr lang="en-US" altLang="ja-JP" sz="2800"/>
          </a:p>
          <a:p>
            <a:endParaRPr lang="en-US" altLang="ja-JP" sz="2800"/>
          </a:p>
          <a:p>
            <a:r>
              <a:rPr lang="ja-JP" altLang="en-US" sz="2800"/>
              <a:t>コンテストの成績によってレーティングが変動する</a:t>
            </a:r>
            <a:endParaRPr lang="en-US" altLang="ja-JP" sz="2800"/>
          </a:p>
          <a:p>
            <a:endParaRPr kumimoji="1" lang="ja-JP" altLang="en-US" sz="2800"/>
          </a:p>
        </p:txBody>
      </p:sp>
      <p:sp>
        <p:nvSpPr>
          <p:cNvPr id="4" name="スライド番号プレースホルダー 3">
            <a:extLst>
              <a:ext uri="{FF2B5EF4-FFF2-40B4-BE49-F238E27FC236}">
                <a16:creationId xmlns:a16="http://schemas.microsoft.com/office/drawing/2014/main" id="{1A6E724F-8AD3-ECDC-E7CC-9AAEF584FF51}"/>
              </a:ext>
            </a:extLst>
          </p:cNvPr>
          <p:cNvSpPr>
            <a:spLocks noGrp="1"/>
          </p:cNvSpPr>
          <p:nvPr>
            <p:ph type="sldNum" sz="quarter" idx="12"/>
          </p:nvPr>
        </p:nvSpPr>
        <p:spPr/>
        <p:txBody>
          <a:bodyPr/>
          <a:lstStyle/>
          <a:p>
            <a:fld id="{F2C6CB0B-7827-41E9-AFCE-06B866246F2E}"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D1AE2F7B-56E3-855E-94D5-54099E900334}"/>
              </a:ext>
            </a:extLst>
          </p:cNvPr>
          <p:cNvPicPr>
            <a:picLocks noChangeAspect="1"/>
          </p:cNvPicPr>
          <p:nvPr/>
        </p:nvPicPr>
        <p:blipFill>
          <a:blip r:embed="rId3"/>
          <a:stretch>
            <a:fillRect/>
          </a:stretch>
        </p:blipFill>
        <p:spPr>
          <a:xfrm>
            <a:off x="4419600" y="1686718"/>
            <a:ext cx="4400550" cy="4352925"/>
          </a:xfrm>
          <a:prstGeom prst="rect">
            <a:avLst/>
          </a:prstGeom>
          <a:ln>
            <a:solidFill>
              <a:schemeClr val="tx1"/>
            </a:solidFill>
          </a:ln>
        </p:spPr>
      </p:pic>
    </p:spTree>
    <p:extLst>
      <p:ext uri="{BB962C8B-B14F-4D97-AF65-F5344CB8AC3E}">
        <p14:creationId xmlns:p14="http://schemas.microsoft.com/office/powerpoint/2010/main" val="19404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A7CF2-D57C-B494-AB13-F6AE58D01620}"/>
              </a:ext>
            </a:extLst>
          </p:cNvPr>
          <p:cNvSpPr>
            <a:spLocks noGrp="1"/>
          </p:cNvSpPr>
          <p:nvPr>
            <p:ph type="title"/>
          </p:nvPr>
        </p:nvSpPr>
        <p:spPr/>
        <p:txBody>
          <a:bodyPr/>
          <a:lstStyle/>
          <a:p>
            <a:r>
              <a:rPr kumimoji="1" lang="en-US" altLang="ja-JP"/>
              <a:t>Aizu Online Judge</a:t>
            </a:r>
            <a:endParaRPr kumimoji="1" lang="ja-JP" altLang="en-US"/>
          </a:p>
        </p:txBody>
      </p:sp>
      <p:sp>
        <p:nvSpPr>
          <p:cNvPr id="3" name="コンテンツ プレースホルダー 2">
            <a:extLst>
              <a:ext uri="{FF2B5EF4-FFF2-40B4-BE49-F238E27FC236}">
                <a16:creationId xmlns:a16="http://schemas.microsoft.com/office/drawing/2014/main" id="{6CE12E49-F5DB-70A1-D6C3-97CCD8EDE4AF}"/>
              </a:ext>
            </a:extLst>
          </p:cNvPr>
          <p:cNvSpPr>
            <a:spLocks noGrp="1"/>
          </p:cNvSpPr>
          <p:nvPr>
            <p:ph idx="1"/>
          </p:nvPr>
        </p:nvSpPr>
        <p:spPr/>
        <p:txBody>
          <a:bodyPr/>
          <a:lstStyle/>
          <a:p>
            <a:r>
              <a:rPr kumimoji="1" lang="ja-JP" altLang="en-US" sz="2800"/>
              <a:t>コンテストは開催されず，複数の練習問題を常設</a:t>
            </a:r>
            <a:endParaRPr kumimoji="1" lang="en-US" altLang="ja-JP" sz="2800"/>
          </a:p>
          <a:p>
            <a:pPr lvl="1"/>
            <a:r>
              <a:rPr lang="ja-JP" altLang="en-US" sz="2400"/>
              <a:t>基本問題：基礎的なデータ構造</a:t>
            </a:r>
            <a:r>
              <a:rPr kumimoji="1" lang="ja-JP" altLang="en-US" sz="2400"/>
              <a:t>やアルゴリズムの学習</a:t>
            </a:r>
            <a:endParaRPr kumimoji="1" lang="en-US" altLang="ja-JP" sz="2400"/>
          </a:p>
          <a:p>
            <a:pPr lvl="1"/>
            <a:r>
              <a:rPr kumimoji="1" lang="ja-JP" altLang="en-US" sz="2400"/>
              <a:t>応用問題：</a:t>
            </a:r>
            <a:r>
              <a:rPr kumimoji="1" lang="en-US" altLang="ja-JP" sz="2400"/>
              <a:t>JOI</a:t>
            </a:r>
            <a:r>
              <a:rPr kumimoji="1" lang="ja-JP" altLang="en-US" sz="2400"/>
              <a:t>や</a:t>
            </a:r>
            <a:r>
              <a:rPr kumimoji="1" lang="en-US" altLang="ja-JP" sz="2400"/>
              <a:t>ICPC</a:t>
            </a:r>
            <a:r>
              <a:rPr kumimoji="1" lang="ja-JP" altLang="en-US" sz="2400"/>
              <a:t>等の過去問題</a:t>
            </a:r>
            <a:endParaRPr kumimoji="1" lang="en-US" altLang="ja-JP" sz="2400"/>
          </a:p>
          <a:p>
            <a:r>
              <a:rPr kumimoji="1" lang="en-US" altLang="ja-JP" sz="2800" err="1"/>
              <a:t>Codeforces</a:t>
            </a:r>
            <a:r>
              <a:rPr kumimoji="1" lang="ja-JP" altLang="en-US" sz="2800"/>
              <a:t>や</a:t>
            </a:r>
            <a:r>
              <a:rPr kumimoji="1" lang="en-US" altLang="ja-JP" sz="2800" err="1"/>
              <a:t>AtCoder</a:t>
            </a:r>
            <a:r>
              <a:rPr kumimoji="1" lang="ja-JP" altLang="en-US" sz="2800"/>
              <a:t>と</a:t>
            </a:r>
            <a:r>
              <a:rPr lang="ja-JP" altLang="en-US" sz="2800"/>
              <a:t>は</a:t>
            </a:r>
            <a:r>
              <a:rPr kumimoji="1" lang="ja-JP" altLang="en-US" sz="2800"/>
              <a:t>異なる独自の</a:t>
            </a:r>
            <a:br>
              <a:rPr kumimoji="1" lang="en-US" altLang="ja-JP" sz="2800"/>
            </a:br>
            <a:r>
              <a:rPr kumimoji="1" lang="ja-JP" altLang="en-US" sz="2800"/>
              <a:t>レーティングシステムを採用</a:t>
            </a:r>
            <a:endParaRPr kumimoji="1" lang="en-US" altLang="ja-JP" sz="2800"/>
          </a:p>
          <a:p>
            <a:pPr lvl="1"/>
            <a:r>
              <a:rPr lang="ja-JP" altLang="en-US" sz="2400"/>
              <a:t>応用問題を解くごとにポイントを獲得</a:t>
            </a:r>
            <a:endParaRPr lang="en-US" altLang="ja-JP" sz="2400"/>
          </a:p>
          <a:p>
            <a:pPr lvl="1"/>
            <a:r>
              <a:rPr lang="ja-JP" altLang="en-US" sz="2400"/>
              <a:t>ポイントの合計がそのユーザのレーティング</a:t>
            </a:r>
            <a:endParaRPr lang="en-US" altLang="ja-JP" sz="2400"/>
          </a:p>
          <a:p>
            <a:pPr lvl="1"/>
            <a:r>
              <a:rPr kumimoji="1" lang="ja-JP" altLang="en-US" sz="2400"/>
              <a:t>基本的に減少することはない</a:t>
            </a:r>
            <a:endParaRPr kumimoji="1" lang="en-US" altLang="ja-JP" sz="2400"/>
          </a:p>
        </p:txBody>
      </p:sp>
      <p:sp>
        <p:nvSpPr>
          <p:cNvPr id="4" name="スライド番号プレースホルダー 3">
            <a:extLst>
              <a:ext uri="{FF2B5EF4-FFF2-40B4-BE49-F238E27FC236}">
                <a16:creationId xmlns:a16="http://schemas.microsoft.com/office/drawing/2014/main" id="{E1CA3A65-1C87-65E8-CF46-28E87CDD0476}"/>
              </a:ext>
            </a:extLst>
          </p:cNvPr>
          <p:cNvSpPr>
            <a:spLocks noGrp="1"/>
          </p:cNvSpPr>
          <p:nvPr>
            <p:ph type="sldNum" sz="quarter" idx="12"/>
          </p:nvPr>
        </p:nvSpPr>
        <p:spPr/>
        <p:txBody>
          <a:bodyPr/>
          <a:lstStyle/>
          <a:p>
            <a:fld id="{F2C6CB0B-7827-41E9-AFCE-06B866246F2E}" type="slidenum">
              <a:rPr kumimoji="1" lang="ja-JP" altLang="en-US" smtClean="0"/>
              <a:t>13</a:t>
            </a:fld>
            <a:endParaRPr kumimoji="1" lang="ja-JP" altLang="en-US"/>
          </a:p>
        </p:txBody>
      </p:sp>
    </p:spTree>
    <p:extLst>
      <p:ext uri="{BB962C8B-B14F-4D97-AF65-F5344CB8AC3E}">
        <p14:creationId xmlns:p14="http://schemas.microsoft.com/office/powerpoint/2010/main" val="230113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F1B1C-38BD-4F11-905E-560780503E27}"/>
              </a:ext>
            </a:extLst>
          </p:cNvPr>
          <p:cNvSpPr>
            <a:spLocks noGrp="1"/>
          </p:cNvSpPr>
          <p:nvPr>
            <p:ph type="title"/>
          </p:nvPr>
        </p:nvSpPr>
        <p:spPr/>
        <p:txBody>
          <a:bodyPr/>
          <a:lstStyle/>
          <a:p>
            <a:r>
              <a:rPr kumimoji="1" lang="ja-JP" altLang="en-US"/>
              <a:t>使用する各データセットの概要</a:t>
            </a:r>
          </a:p>
        </p:txBody>
      </p:sp>
      <p:graphicFrame>
        <p:nvGraphicFramePr>
          <p:cNvPr id="6" name="表 6">
            <a:extLst>
              <a:ext uri="{FF2B5EF4-FFF2-40B4-BE49-F238E27FC236}">
                <a16:creationId xmlns:a16="http://schemas.microsoft.com/office/drawing/2014/main" id="{0F15FCD7-CBCC-42C0-9582-BF3A85ECC515}"/>
              </a:ext>
            </a:extLst>
          </p:cNvPr>
          <p:cNvGraphicFramePr>
            <a:graphicFrameLocks noGrp="1"/>
          </p:cNvGraphicFramePr>
          <p:nvPr>
            <p:ph idx="1"/>
            <p:extLst>
              <p:ext uri="{D42A27DB-BD31-4B8C-83A1-F6EECF244321}">
                <p14:modId xmlns:p14="http://schemas.microsoft.com/office/powerpoint/2010/main" val="3419765873"/>
              </p:ext>
            </p:extLst>
          </p:nvPr>
        </p:nvGraphicFramePr>
        <p:xfrm>
          <a:off x="457200" y="2528265"/>
          <a:ext cx="8218488" cy="2194560"/>
        </p:xfrm>
        <a:graphic>
          <a:graphicData uri="http://schemas.openxmlformats.org/drawingml/2006/table">
            <a:tbl>
              <a:tblPr firstRow="1" bandRow="1">
                <a:tableStyleId>{21E4AEA4-8DFA-4A89-87EB-49C32662AFE0}</a:tableStyleId>
              </a:tblPr>
              <a:tblGrid>
                <a:gridCol w="1244600">
                  <a:extLst>
                    <a:ext uri="{9D8B030D-6E8A-4147-A177-3AD203B41FA5}">
                      <a16:colId xmlns:a16="http://schemas.microsoft.com/office/drawing/2014/main" val="1993664490"/>
                    </a:ext>
                  </a:extLst>
                </a:gridCol>
                <a:gridCol w="1828800">
                  <a:extLst>
                    <a:ext uri="{9D8B030D-6E8A-4147-A177-3AD203B41FA5}">
                      <a16:colId xmlns:a16="http://schemas.microsoft.com/office/drawing/2014/main" val="439045199"/>
                    </a:ext>
                  </a:extLst>
                </a:gridCol>
                <a:gridCol w="1599283">
                  <a:extLst>
                    <a:ext uri="{9D8B030D-6E8A-4147-A177-3AD203B41FA5}">
                      <a16:colId xmlns:a16="http://schemas.microsoft.com/office/drawing/2014/main" val="4039754860"/>
                    </a:ext>
                  </a:extLst>
                </a:gridCol>
                <a:gridCol w="1822160">
                  <a:extLst>
                    <a:ext uri="{9D8B030D-6E8A-4147-A177-3AD203B41FA5}">
                      <a16:colId xmlns:a16="http://schemas.microsoft.com/office/drawing/2014/main" val="2723960775"/>
                    </a:ext>
                  </a:extLst>
                </a:gridCol>
                <a:gridCol w="1723645">
                  <a:extLst>
                    <a:ext uri="{9D8B030D-6E8A-4147-A177-3AD203B41FA5}">
                      <a16:colId xmlns:a16="http://schemas.microsoft.com/office/drawing/2014/main" val="1899146684"/>
                    </a:ext>
                  </a:extLst>
                </a:gridCol>
              </a:tblGrid>
              <a:tr h="370840">
                <a:tc>
                  <a:txBody>
                    <a:bodyPr/>
                    <a:lstStyle/>
                    <a:p>
                      <a:endParaRPr kumimoji="1" lang="ja-JP" altLang="en-US" sz="2000"/>
                    </a:p>
                  </a:txBody>
                  <a:tcPr/>
                </a:tc>
                <a:tc>
                  <a:txBody>
                    <a:bodyPr/>
                    <a:lstStyle/>
                    <a:p>
                      <a:pPr algn="ctr"/>
                      <a:r>
                        <a:rPr lang="en-US" altLang="ja-JP" sz="2000"/>
                        <a:t>CF16</a:t>
                      </a:r>
                      <a:endParaRPr lang="ja-JP" altLang="en-US" sz="2000"/>
                    </a:p>
                  </a:txBody>
                  <a:tcPr/>
                </a:tc>
                <a:tc>
                  <a:txBody>
                    <a:bodyPr/>
                    <a:lstStyle/>
                    <a:p>
                      <a:pPr algn="ctr"/>
                      <a:r>
                        <a:rPr kumimoji="1" lang="en-US" altLang="ja-JP" sz="2000"/>
                        <a:t>CF21</a:t>
                      </a:r>
                      <a:endParaRPr kumimoji="1" lang="ja-JP" altLang="en-US" sz="2000"/>
                    </a:p>
                  </a:txBody>
                  <a:tcPr/>
                </a:tc>
                <a:tc>
                  <a:txBody>
                    <a:bodyPr/>
                    <a:lstStyle/>
                    <a:p>
                      <a:pPr algn="ctr"/>
                      <a:r>
                        <a:rPr kumimoji="1" lang="en-US" altLang="ja-JP" sz="2000"/>
                        <a:t>AC</a:t>
                      </a:r>
                      <a:endParaRPr kumimoji="1" lang="ja-JP" altLang="en-US" sz="2000"/>
                    </a:p>
                  </a:txBody>
                  <a:tcPr/>
                </a:tc>
                <a:tc>
                  <a:txBody>
                    <a:bodyPr/>
                    <a:lstStyle/>
                    <a:p>
                      <a:pPr algn="ctr"/>
                      <a:r>
                        <a:rPr kumimoji="1" lang="en-US" altLang="ja-JP" sz="2000"/>
                        <a:t>AOJ</a:t>
                      </a:r>
                      <a:endParaRPr kumimoji="1" lang="ja-JP" altLang="en-US" sz="2000"/>
                    </a:p>
                  </a:txBody>
                  <a:tcPr/>
                </a:tc>
                <a:extLst>
                  <a:ext uri="{0D108BD9-81ED-4DB2-BD59-A6C34878D82A}">
                    <a16:rowId xmlns:a16="http://schemas.microsoft.com/office/drawing/2014/main" val="3971463165"/>
                  </a:ext>
                </a:extLst>
              </a:tr>
              <a:tr h="370840">
                <a:tc>
                  <a:txBody>
                    <a:bodyPr/>
                    <a:lstStyle/>
                    <a:p>
                      <a:pPr algn="l"/>
                      <a:r>
                        <a:rPr kumimoji="1" lang="ja-JP" altLang="en-US" sz="2000"/>
                        <a:t>収集元</a:t>
                      </a:r>
                    </a:p>
                  </a:txBody>
                  <a:tcPr/>
                </a:tc>
                <a:tc>
                  <a:txBody>
                    <a:bodyPr/>
                    <a:lstStyle/>
                    <a:p>
                      <a:pPr algn="l"/>
                      <a:r>
                        <a:rPr kumimoji="1" lang="en-US" altLang="ja-JP" sz="2000" err="1"/>
                        <a:t>Codeforces</a:t>
                      </a:r>
                      <a:endParaRPr kumimoji="1" lang="ja-JP" altLang="en-US" sz="2000"/>
                    </a:p>
                  </a:txBody>
                  <a:tcPr/>
                </a:tc>
                <a:tc>
                  <a:txBody>
                    <a:bodyPr/>
                    <a:lstStyle/>
                    <a:p>
                      <a:pPr algn="l"/>
                      <a:r>
                        <a:rPr kumimoji="1" lang="en-US" altLang="ja-JP" sz="2000" err="1"/>
                        <a:t>Codeforces</a:t>
                      </a:r>
                      <a:endParaRPr kumimoji="1" lang="ja-JP" altLang="en-US" sz="2000"/>
                    </a:p>
                  </a:txBody>
                  <a:tcPr/>
                </a:tc>
                <a:tc>
                  <a:txBody>
                    <a:bodyPr/>
                    <a:lstStyle/>
                    <a:p>
                      <a:pPr algn="l"/>
                      <a:r>
                        <a:rPr kumimoji="1" lang="en-US" altLang="ja-JP" sz="2000" err="1"/>
                        <a:t>AtCoder</a:t>
                      </a:r>
                      <a:endParaRPr kumimoji="1" lang="ja-JP" altLang="en-US" sz="2000"/>
                    </a:p>
                  </a:txBody>
                  <a:tcPr/>
                </a:tc>
                <a:tc>
                  <a:txBody>
                    <a:bodyPr/>
                    <a:lstStyle/>
                    <a:p>
                      <a:pPr algn="l"/>
                      <a:r>
                        <a:rPr kumimoji="1" lang="en-US" altLang="ja-JP" sz="2000"/>
                        <a:t>Aizu Online Judge</a:t>
                      </a:r>
                      <a:endParaRPr kumimoji="1" lang="ja-JP" altLang="en-US" sz="2000"/>
                    </a:p>
                  </a:txBody>
                  <a:tcPr/>
                </a:tc>
                <a:extLst>
                  <a:ext uri="{0D108BD9-81ED-4DB2-BD59-A6C34878D82A}">
                    <a16:rowId xmlns:a16="http://schemas.microsoft.com/office/drawing/2014/main" val="2475023772"/>
                  </a:ext>
                </a:extLst>
              </a:tr>
              <a:tr h="370840">
                <a:tc>
                  <a:txBody>
                    <a:bodyPr/>
                    <a:lstStyle/>
                    <a:p>
                      <a:pPr algn="l"/>
                      <a:r>
                        <a:rPr kumimoji="1" lang="ja-JP" altLang="en-US" sz="2000"/>
                        <a:t>収集期間</a:t>
                      </a:r>
                    </a:p>
                  </a:txBody>
                  <a:tcPr/>
                </a:tc>
                <a:tc>
                  <a:txBody>
                    <a:bodyPr/>
                    <a:lstStyle/>
                    <a:p>
                      <a:pPr algn="l"/>
                      <a:r>
                        <a:rPr kumimoji="1" lang="en-US" altLang="ja-JP" sz="2000"/>
                        <a:t>2016/5/19</a:t>
                      </a:r>
                      <a:r>
                        <a:rPr kumimoji="1" lang="ja-JP" altLang="en-US" sz="2000"/>
                        <a:t>～</a:t>
                      </a:r>
                      <a:endParaRPr kumimoji="1" lang="en-US" altLang="ja-JP" sz="2000"/>
                    </a:p>
                    <a:p>
                      <a:pPr algn="l"/>
                      <a:r>
                        <a:rPr kumimoji="1" lang="en-US" altLang="ja-JP" sz="2000"/>
                        <a:t>2016/11/15</a:t>
                      </a:r>
                      <a:endParaRPr kumimoji="1" lang="ja-JP" altLang="en-US" sz="2000"/>
                    </a:p>
                  </a:txBody>
                  <a:tcPr/>
                </a:tc>
                <a:tc>
                  <a:txBody>
                    <a:bodyPr/>
                    <a:lstStyle/>
                    <a:p>
                      <a:pPr algn="l"/>
                      <a:r>
                        <a:rPr kumimoji="1" lang="en-US" altLang="ja-JP" sz="2000"/>
                        <a:t>2021/12/1</a:t>
                      </a:r>
                      <a:r>
                        <a:rPr kumimoji="1" lang="ja-JP" altLang="en-US" sz="2000"/>
                        <a:t>～</a:t>
                      </a:r>
                      <a:endParaRPr kumimoji="1" lang="en-US" altLang="ja-JP" sz="2000"/>
                    </a:p>
                    <a:p>
                      <a:pPr algn="l"/>
                      <a:r>
                        <a:rPr kumimoji="1" lang="en-US" altLang="ja-JP" sz="2000"/>
                        <a:t>2021/12/31</a:t>
                      </a:r>
                      <a:endParaRPr kumimoji="1" lang="ja-JP" altLang="en-US" sz="2000"/>
                    </a:p>
                  </a:txBody>
                  <a:tcPr/>
                </a:tc>
                <a:tc>
                  <a:txBody>
                    <a:bodyPr/>
                    <a:lstStyle/>
                    <a:p>
                      <a:pPr algn="l"/>
                      <a:r>
                        <a:rPr kumimoji="1" lang="en-US" altLang="ja-JP" sz="2000"/>
                        <a:t>2021/1/1</a:t>
                      </a:r>
                      <a:r>
                        <a:rPr kumimoji="1" lang="ja-JP" altLang="en-US" sz="2000"/>
                        <a:t>～</a:t>
                      </a:r>
                      <a:endParaRPr kumimoji="1" lang="en-US" altLang="ja-JP" sz="2000"/>
                    </a:p>
                    <a:p>
                      <a:pPr algn="l"/>
                      <a:r>
                        <a:rPr kumimoji="1" lang="en-US" altLang="ja-JP" sz="2000"/>
                        <a:t>2021/6/1</a:t>
                      </a:r>
                      <a:endParaRPr kumimoji="1" lang="ja-JP" altLang="en-US" sz="2000"/>
                    </a:p>
                  </a:txBody>
                  <a:tcPr/>
                </a:tc>
                <a:tc>
                  <a:txBody>
                    <a:bodyPr/>
                    <a:lstStyle/>
                    <a:p>
                      <a:pPr algn="l"/>
                      <a:r>
                        <a:rPr kumimoji="1" lang="en-US" altLang="ja-JP" sz="2000"/>
                        <a:t>2020/12/5</a:t>
                      </a:r>
                      <a:r>
                        <a:rPr kumimoji="1" lang="ja-JP" altLang="en-US" sz="2000"/>
                        <a:t>～</a:t>
                      </a:r>
                      <a:endParaRPr kumimoji="1" lang="en-US" altLang="ja-JP" sz="2000"/>
                    </a:p>
                    <a:p>
                      <a:pPr algn="l"/>
                      <a:r>
                        <a:rPr kumimoji="1" lang="en-US" altLang="ja-JP" sz="2000"/>
                        <a:t>2021/12/5</a:t>
                      </a:r>
                      <a:endParaRPr kumimoji="1" lang="ja-JP" altLang="en-US" sz="2000"/>
                    </a:p>
                  </a:txBody>
                  <a:tcPr/>
                </a:tc>
                <a:extLst>
                  <a:ext uri="{0D108BD9-81ED-4DB2-BD59-A6C34878D82A}">
                    <a16:rowId xmlns:a16="http://schemas.microsoft.com/office/drawing/2014/main" val="1989168242"/>
                  </a:ext>
                </a:extLst>
              </a:tr>
              <a:tr h="370840">
                <a:tc>
                  <a:txBody>
                    <a:bodyPr/>
                    <a:lstStyle/>
                    <a:p>
                      <a:pPr algn="l"/>
                      <a:r>
                        <a:rPr kumimoji="1" lang="ja-JP" altLang="en-US" sz="2000"/>
                        <a:t>データ数</a:t>
                      </a:r>
                    </a:p>
                  </a:txBody>
                  <a:tcPr/>
                </a:tc>
                <a:tc>
                  <a:txBody>
                    <a:bodyPr/>
                    <a:lstStyle/>
                    <a:p>
                      <a:pPr algn="l"/>
                      <a:r>
                        <a:rPr kumimoji="1" lang="en-US" altLang="ja-JP" sz="2000"/>
                        <a:t>1,644,636</a:t>
                      </a:r>
                      <a:endParaRPr kumimoji="1" lang="ja-JP" altLang="en-US" sz="2000"/>
                    </a:p>
                  </a:txBody>
                  <a:tcPr/>
                </a:tc>
                <a:tc>
                  <a:txBody>
                    <a:bodyPr/>
                    <a:lstStyle/>
                    <a:p>
                      <a:pPr algn="l"/>
                      <a:r>
                        <a:rPr kumimoji="1" lang="en-US" altLang="ja-JP" sz="2000"/>
                        <a:t>1,752,427</a:t>
                      </a:r>
                      <a:endParaRPr kumimoji="1" lang="ja-JP" altLang="en-US" sz="2000"/>
                    </a:p>
                  </a:txBody>
                  <a:tcPr/>
                </a:tc>
                <a:tc>
                  <a:txBody>
                    <a:bodyPr/>
                    <a:lstStyle/>
                    <a:p>
                      <a:pPr algn="l"/>
                      <a:r>
                        <a:rPr kumimoji="1" lang="en-US" altLang="ja-JP" sz="2000"/>
                        <a:t>1,459,964</a:t>
                      </a:r>
                      <a:endParaRPr kumimoji="1" lang="ja-JP" altLang="en-US" sz="2000"/>
                    </a:p>
                  </a:txBody>
                  <a:tcPr/>
                </a:tc>
                <a:tc>
                  <a:txBody>
                    <a:bodyPr/>
                    <a:lstStyle/>
                    <a:p>
                      <a:pPr algn="l"/>
                      <a:r>
                        <a:rPr kumimoji="1" lang="en-US" altLang="ja-JP" sz="2000"/>
                        <a:t>48,962</a:t>
                      </a:r>
                      <a:endParaRPr kumimoji="1" lang="ja-JP" altLang="en-US" sz="2000"/>
                    </a:p>
                  </a:txBody>
                  <a:tcPr/>
                </a:tc>
                <a:extLst>
                  <a:ext uri="{0D108BD9-81ED-4DB2-BD59-A6C34878D82A}">
                    <a16:rowId xmlns:a16="http://schemas.microsoft.com/office/drawing/2014/main" val="1708828952"/>
                  </a:ext>
                </a:extLst>
              </a:tr>
            </a:tbl>
          </a:graphicData>
        </a:graphic>
      </p:graphicFrame>
      <p:sp>
        <p:nvSpPr>
          <p:cNvPr id="5" name="スライド番号プレースホルダー 4">
            <a:extLst>
              <a:ext uri="{FF2B5EF4-FFF2-40B4-BE49-F238E27FC236}">
                <a16:creationId xmlns:a16="http://schemas.microsoft.com/office/drawing/2014/main" id="{6C053477-A238-4EC5-A1D0-870CED37BFE9}"/>
              </a:ext>
            </a:extLst>
          </p:cNvPr>
          <p:cNvSpPr>
            <a:spLocks noGrp="1"/>
          </p:cNvSpPr>
          <p:nvPr>
            <p:ph type="sldNum" sz="quarter" idx="12"/>
          </p:nvPr>
        </p:nvSpPr>
        <p:spPr/>
        <p:txBody>
          <a:bodyPr/>
          <a:lstStyle/>
          <a:p>
            <a:fld id="{F213DFCF-5784-42DD-A464-42D78A0F0F6D}" type="slidenum">
              <a:rPr kumimoji="1" lang="ja-JP" altLang="en-US" smtClean="0"/>
              <a:t>14</a:t>
            </a:fld>
            <a:endParaRPr kumimoji="1" lang="ja-JP" altLang="en-US"/>
          </a:p>
        </p:txBody>
      </p:sp>
    </p:spTree>
    <p:extLst>
      <p:ext uri="{BB962C8B-B14F-4D97-AF65-F5344CB8AC3E}">
        <p14:creationId xmlns:p14="http://schemas.microsoft.com/office/powerpoint/2010/main" val="390158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C1616-6005-4629-D2E7-470DDE0A5ECD}"/>
              </a:ext>
            </a:extLst>
          </p:cNvPr>
          <p:cNvSpPr>
            <a:spLocks noGrp="1"/>
          </p:cNvSpPr>
          <p:nvPr>
            <p:ph type="title"/>
          </p:nvPr>
        </p:nvSpPr>
        <p:spPr/>
        <p:txBody>
          <a:bodyPr/>
          <a:lstStyle/>
          <a:p>
            <a:r>
              <a:rPr kumimoji="1" lang="ja-JP" altLang="en-US"/>
              <a:t>各データセットの関係性</a:t>
            </a:r>
          </a:p>
        </p:txBody>
      </p:sp>
      <p:sp>
        <p:nvSpPr>
          <p:cNvPr id="5" name="スライド番号プレースホルダー 4">
            <a:extLst>
              <a:ext uri="{FF2B5EF4-FFF2-40B4-BE49-F238E27FC236}">
                <a16:creationId xmlns:a16="http://schemas.microsoft.com/office/drawing/2014/main" id="{45FC9D42-F99B-51D6-C0A3-F1650E8668CA}"/>
              </a:ext>
            </a:extLst>
          </p:cNvPr>
          <p:cNvSpPr>
            <a:spLocks noGrp="1"/>
          </p:cNvSpPr>
          <p:nvPr>
            <p:ph type="sldNum" sz="quarter" idx="12"/>
          </p:nvPr>
        </p:nvSpPr>
        <p:spPr/>
        <p:txBody>
          <a:bodyPr/>
          <a:lstStyle/>
          <a:p>
            <a:fld id="{F2C6CB0B-7827-41E9-AFCE-06B866246F2E}" type="slidenum">
              <a:rPr kumimoji="1" lang="ja-JP" altLang="en-US" smtClean="0"/>
              <a:t>15</a:t>
            </a:fld>
            <a:endParaRPr kumimoji="1" lang="ja-JP" altLang="en-US"/>
          </a:p>
        </p:txBody>
      </p:sp>
      <p:pic>
        <p:nvPicPr>
          <p:cNvPr id="39" name="コンテンツ プレースホルダー 38">
            <a:extLst>
              <a:ext uri="{FF2B5EF4-FFF2-40B4-BE49-F238E27FC236}">
                <a16:creationId xmlns:a16="http://schemas.microsoft.com/office/drawing/2014/main" id="{0316CB1C-4DB1-EA3D-AEE0-595AB6C74CDA}"/>
              </a:ext>
            </a:extLst>
          </p:cNvPr>
          <p:cNvPicPr>
            <a:picLocks noGrp="1" noChangeAspect="1"/>
          </p:cNvPicPr>
          <p:nvPr>
            <p:ph idx="1"/>
          </p:nvPr>
        </p:nvPicPr>
        <p:blipFill>
          <a:blip r:embed="rId3"/>
          <a:stretch>
            <a:fillRect/>
          </a:stretch>
        </p:blipFill>
        <p:spPr>
          <a:xfrm>
            <a:off x="457200" y="2215797"/>
            <a:ext cx="8229600" cy="3294768"/>
          </a:xfrm>
          <a:prstGeom prst="rect">
            <a:avLst/>
          </a:prstGeom>
        </p:spPr>
      </p:pic>
    </p:spTree>
    <p:extLst>
      <p:ext uri="{BB962C8B-B14F-4D97-AF65-F5344CB8AC3E}">
        <p14:creationId xmlns:p14="http://schemas.microsoft.com/office/powerpoint/2010/main" val="210535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7096BB-EC0C-ED7C-CF12-D1725C008974}"/>
              </a:ext>
            </a:extLst>
          </p:cNvPr>
          <p:cNvSpPr>
            <a:spLocks noGrp="1"/>
          </p:cNvSpPr>
          <p:nvPr>
            <p:ph type="title"/>
          </p:nvPr>
        </p:nvSpPr>
        <p:spPr/>
        <p:txBody>
          <a:bodyPr/>
          <a:lstStyle/>
          <a:p>
            <a:r>
              <a:rPr lang="ja-JP" altLang="en-US"/>
              <a:t>評価</a:t>
            </a:r>
            <a:r>
              <a:rPr kumimoji="1" lang="ja-JP" altLang="en-US"/>
              <a:t>実験の手順</a:t>
            </a:r>
          </a:p>
        </p:txBody>
      </p:sp>
      <p:sp>
        <p:nvSpPr>
          <p:cNvPr id="3" name="コンテンツ プレースホルダー 2">
            <a:extLst>
              <a:ext uri="{FF2B5EF4-FFF2-40B4-BE49-F238E27FC236}">
                <a16:creationId xmlns:a16="http://schemas.microsoft.com/office/drawing/2014/main" id="{57343A3D-0DC9-0331-6E55-6765CBC0B4CA}"/>
              </a:ext>
            </a:extLst>
          </p:cNvPr>
          <p:cNvSpPr>
            <a:spLocks noGrp="1"/>
          </p:cNvSpPr>
          <p:nvPr>
            <p:ph idx="1"/>
          </p:nvPr>
        </p:nvSpPr>
        <p:spPr/>
        <p:txBody>
          <a:bodyPr/>
          <a:lstStyle/>
          <a:p>
            <a:pPr marL="514350" indent="-514350">
              <a:buFont typeface="+mj-lt"/>
              <a:buAutoNum type="arabicPeriod"/>
            </a:pPr>
            <a:r>
              <a:rPr kumimoji="1" lang="ja-JP" altLang="en-US" sz="2800"/>
              <a:t>各データセット中のソースコードを分類する</a:t>
            </a:r>
            <a:endParaRPr kumimoji="1" lang="en-US" altLang="ja-JP" sz="2800"/>
          </a:p>
          <a:p>
            <a:pPr marL="914400" lvl="1" indent="-514350"/>
            <a:r>
              <a:rPr kumimoji="1" lang="ja-JP" altLang="en-US" sz="2400"/>
              <a:t>レーティングの高い順にソートし，上位</a:t>
            </a:r>
            <a:r>
              <a:rPr kumimoji="1" lang="en-US" altLang="ja-JP" sz="2400"/>
              <a:t>25%</a:t>
            </a:r>
            <a:r>
              <a:rPr lang="ja-JP" altLang="en-US" sz="2400"/>
              <a:t>を</a:t>
            </a:r>
            <a:r>
              <a:rPr kumimoji="1" lang="ja-JP" altLang="en-US" sz="2400"/>
              <a:t>上級者，</a:t>
            </a:r>
            <a:br>
              <a:rPr lang="en-US" altLang="ja-JP" sz="2400"/>
            </a:br>
            <a:r>
              <a:rPr lang="ja-JP" altLang="en-US" sz="2400"/>
              <a:t>下位２５％を初級者，中間の</a:t>
            </a:r>
            <a:r>
              <a:rPr lang="en-US" altLang="ja-JP" sz="2400"/>
              <a:t>50</a:t>
            </a:r>
            <a:r>
              <a:rPr lang="ja-JP" altLang="en-US" sz="2400"/>
              <a:t>％を中級者とする</a:t>
            </a:r>
            <a:endParaRPr lang="en-US" altLang="ja-JP" sz="2400"/>
          </a:p>
          <a:p>
            <a:pPr marL="514350" indent="-514350">
              <a:buFont typeface="+mj-lt"/>
              <a:buAutoNum type="arabicPeriod"/>
            </a:pPr>
            <a:r>
              <a:rPr lang="ja-JP" altLang="en-US" sz="2800"/>
              <a:t>各ソースコードをグラフへ変換する</a:t>
            </a:r>
            <a:endParaRPr lang="en-US" altLang="ja-JP" sz="2800"/>
          </a:p>
          <a:p>
            <a:pPr marL="514350" indent="-514350">
              <a:buFont typeface="+mj-lt"/>
              <a:buAutoNum type="arabicPeriod"/>
            </a:pPr>
            <a:r>
              <a:rPr lang="ja-JP" altLang="en-US" sz="2800"/>
              <a:t>各データセットを訓練，検証，テストデータに分割</a:t>
            </a:r>
            <a:endParaRPr lang="en-US" altLang="ja-JP" sz="2800"/>
          </a:p>
          <a:p>
            <a:pPr marL="914400" lvl="1" indent="-514350"/>
            <a:r>
              <a:rPr lang="ja-JP" altLang="en-US" sz="2400"/>
              <a:t>訓練：検証：テスト＝</a:t>
            </a:r>
            <a:r>
              <a:rPr lang="en-US" altLang="ja-JP" sz="2400"/>
              <a:t>8:1:1</a:t>
            </a:r>
            <a:endParaRPr lang="en-US" altLang="ja-JP"/>
          </a:p>
          <a:p>
            <a:pPr marL="914400" lvl="1" indent="-514350"/>
            <a:r>
              <a:rPr lang="ja-JP" altLang="en-US" sz="2400"/>
              <a:t>訓練データと検証データを合わせて学習データと呼ぶ</a:t>
            </a:r>
            <a:endParaRPr lang="en-US" altLang="ja-JP" sz="2400"/>
          </a:p>
          <a:p>
            <a:pPr marL="514350" indent="-514350">
              <a:buFont typeface="+mj-lt"/>
              <a:buAutoNum type="arabicPeriod"/>
            </a:pPr>
            <a:r>
              <a:rPr lang="ja-JP" altLang="en-US" sz="2800"/>
              <a:t>学習データを利用してモデルを学習させる</a:t>
            </a:r>
            <a:endParaRPr lang="en-US" altLang="ja-JP" sz="2800"/>
          </a:p>
          <a:p>
            <a:pPr marL="514350" indent="-514350">
              <a:buFont typeface="+mj-lt"/>
              <a:buAutoNum type="arabicPeriod"/>
            </a:pPr>
            <a:r>
              <a:rPr lang="ja-JP" altLang="en-US" sz="2800"/>
              <a:t>作成したモデルの精度を測定する</a:t>
            </a:r>
            <a:endParaRPr lang="en-US" altLang="ja-JP" sz="2800"/>
          </a:p>
          <a:p>
            <a:pPr marL="914400" lvl="1" indent="-514350"/>
            <a:r>
              <a:rPr lang="ja-JP" altLang="en-US" sz="2400"/>
              <a:t>評価指標は</a:t>
            </a:r>
            <a:r>
              <a:rPr lang="en-US" altLang="ja-JP" sz="2400"/>
              <a:t>f</a:t>
            </a:r>
            <a:r>
              <a:rPr lang="ja-JP" altLang="en-US" sz="2400"/>
              <a:t>値を使用</a:t>
            </a:r>
            <a:endParaRPr lang="en-US" altLang="ja-JP" sz="2400"/>
          </a:p>
        </p:txBody>
      </p:sp>
      <p:sp>
        <p:nvSpPr>
          <p:cNvPr id="4" name="スライド番号プレースホルダー 3">
            <a:extLst>
              <a:ext uri="{FF2B5EF4-FFF2-40B4-BE49-F238E27FC236}">
                <a16:creationId xmlns:a16="http://schemas.microsoft.com/office/drawing/2014/main" id="{94BF6071-A9E0-448F-8880-9CB8017464FC}"/>
              </a:ext>
            </a:extLst>
          </p:cNvPr>
          <p:cNvSpPr>
            <a:spLocks noGrp="1"/>
          </p:cNvSpPr>
          <p:nvPr>
            <p:ph type="sldNum" sz="quarter" idx="12"/>
          </p:nvPr>
        </p:nvSpPr>
        <p:spPr/>
        <p:txBody>
          <a:bodyPr/>
          <a:lstStyle/>
          <a:p>
            <a:fld id="{F2C6CB0B-7827-41E9-AFCE-06B866246F2E}" type="slidenum">
              <a:rPr kumimoji="1" lang="ja-JP" altLang="en-US" smtClean="0"/>
              <a:t>16</a:t>
            </a:fld>
            <a:endParaRPr kumimoji="1" lang="ja-JP" altLang="en-US"/>
          </a:p>
        </p:txBody>
      </p:sp>
    </p:spTree>
    <p:extLst>
      <p:ext uri="{BB962C8B-B14F-4D97-AF65-F5344CB8AC3E}">
        <p14:creationId xmlns:p14="http://schemas.microsoft.com/office/powerpoint/2010/main" val="237495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B28A6-1653-F7F3-A0F3-76F907A3B36C}"/>
              </a:ext>
            </a:extLst>
          </p:cNvPr>
          <p:cNvSpPr>
            <a:spLocks noGrp="1"/>
          </p:cNvSpPr>
          <p:nvPr>
            <p:ph type="title"/>
          </p:nvPr>
        </p:nvSpPr>
        <p:spPr/>
        <p:txBody>
          <a:bodyPr/>
          <a:lstStyle/>
          <a:p>
            <a:r>
              <a:rPr kumimoji="1" lang="ja-JP" altLang="en-US"/>
              <a:t>評価実験の概要</a:t>
            </a:r>
          </a:p>
        </p:txBody>
      </p:sp>
      <p:sp>
        <p:nvSpPr>
          <p:cNvPr id="3" name="コンテンツ プレースホルダー 2">
            <a:extLst>
              <a:ext uri="{FF2B5EF4-FFF2-40B4-BE49-F238E27FC236}">
                <a16:creationId xmlns:a16="http://schemas.microsoft.com/office/drawing/2014/main" id="{8BF5D608-2B52-1FB4-FEF2-B9F118462A26}"/>
              </a:ext>
            </a:extLst>
          </p:cNvPr>
          <p:cNvSpPr>
            <a:spLocks noGrp="1"/>
          </p:cNvSpPr>
          <p:nvPr>
            <p:ph idx="1"/>
          </p:nvPr>
        </p:nvSpPr>
        <p:spPr/>
        <p:txBody>
          <a:bodyPr/>
          <a:lstStyle/>
          <a:p>
            <a:r>
              <a:rPr kumimoji="1" lang="en-US" altLang="ja-JP" sz="2800"/>
              <a:t>CF</a:t>
            </a:r>
            <a:r>
              <a:rPr kumimoji="1" lang="ja-JP" altLang="en-US" sz="2800"/>
              <a:t>１６で学習したモデルの精度測定手順</a:t>
            </a:r>
          </a:p>
        </p:txBody>
      </p:sp>
      <p:grpSp>
        <p:nvGrpSpPr>
          <p:cNvPr id="4" name="グループ化 3">
            <a:extLst>
              <a:ext uri="{FF2B5EF4-FFF2-40B4-BE49-F238E27FC236}">
                <a16:creationId xmlns:a16="http://schemas.microsoft.com/office/drawing/2014/main" id="{95A125EC-88BE-98E0-49E8-E7905A624375}"/>
              </a:ext>
            </a:extLst>
          </p:cNvPr>
          <p:cNvGrpSpPr/>
          <p:nvPr/>
        </p:nvGrpSpPr>
        <p:grpSpPr>
          <a:xfrm>
            <a:off x="2761440" y="2588057"/>
            <a:ext cx="1384344" cy="660676"/>
            <a:chOff x="2842590" y="693244"/>
            <a:chExt cx="1384344" cy="660676"/>
          </a:xfrm>
        </p:grpSpPr>
        <p:pic>
          <p:nvPicPr>
            <p:cNvPr id="5" name="グラフィックス 4" descr="ドキュメント 単色塗りつぶし">
              <a:extLst>
                <a:ext uri="{FF2B5EF4-FFF2-40B4-BE49-F238E27FC236}">
                  <a16:creationId xmlns:a16="http://schemas.microsoft.com/office/drawing/2014/main" id="{B5739E4D-5B44-3D74-4919-A90DE775C0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2590" y="693244"/>
              <a:ext cx="540000" cy="540000"/>
            </a:xfrm>
            <a:prstGeom prst="rect">
              <a:avLst/>
            </a:prstGeom>
          </p:spPr>
        </p:pic>
        <p:sp>
          <p:nvSpPr>
            <p:cNvPr id="6" name="テキスト ボックス 5">
              <a:extLst>
                <a:ext uri="{FF2B5EF4-FFF2-40B4-BE49-F238E27FC236}">
                  <a16:creationId xmlns:a16="http://schemas.microsoft.com/office/drawing/2014/main" id="{D6D6C018-974F-3B54-2F73-385241B14366}"/>
                </a:ext>
              </a:extLst>
            </p:cNvPr>
            <p:cNvSpPr txBox="1"/>
            <p:nvPr/>
          </p:nvSpPr>
          <p:spPr>
            <a:xfrm>
              <a:off x="3258290" y="707589"/>
              <a:ext cx="968644" cy="646331"/>
            </a:xfrm>
            <a:prstGeom prst="rect">
              <a:avLst/>
            </a:prstGeom>
            <a:noFill/>
          </p:spPr>
          <p:txBody>
            <a:bodyPr wrap="square" rtlCol="0">
              <a:spAutoFit/>
            </a:bodyPr>
            <a:lstStyle/>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訓練データ</a:t>
              </a:r>
            </a:p>
          </p:txBody>
        </p:sp>
      </p:grpSp>
      <p:pic>
        <p:nvPicPr>
          <p:cNvPr id="7" name="グラフィックス 6" descr="ドキュメント 単色塗りつぶし">
            <a:extLst>
              <a:ext uri="{FF2B5EF4-FFF2-40B4-BE49-F238E27FC236}">
                <a16:creationId xmlns:a16="http://schemas.microsoft.com/office/drawing/2014/main" id="{EA69B7E7-C346-63FD-A6F3-D118C33F5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1440" y="3455260"/>
            <a:ext cx="540000" cy="540000"/>
          </a:xfrm>
          <a:prstGeom prst="rect">
            <a:avLst/>
          </a:prstGeom>
        </p:spPr>
      </p:pic>
      <p:sp>
        <p:nvSpPr>
          <p:cNvPr id="8" name="テキスト ボックス 7">
            <a:extLst>
              <a:ext uri="{FF2B5EF4-FFF2-40B4-BE49-F238E27FC236}">
                <a16:creationId xmlns:a16="http://schemas.microsoft.com/office/drawing/2014/main" id="{5413DA96-7293-9565-CFA9-C53A2119CDD8}"/>
              </a:ext>
            </a:extLst>
          </p:cNvPr>
          <p:cNvSpPr txBox="1"/>
          <p:nvPr/>
        </p:nvSpPr>
        <p:spPr>
          <a:xfrm>
            <a:off x="3177140" y="3442137"/>
            <a:ext cx="968644" cy="646331"/>
          </a:xfrm>
          <a:prstGeom prst="rect">
            <a:avLst/>
          </a:prstGeom>
          <a:noFill/>
        </p:spPr>
        <p:txBody>
          <a:bodyPr wrap="square" rtlCol="0">
            <a:spAutoFit/>
          </a:bodyPr>
          <a:lstStyle/>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検証データ</a:t>
            </a:r>
          </a:p>
        </p:txBody>
      </p:sp>
      <p:pic>
        <p:nvPicPr>
          <p:cNvPr id="9" name="グラフィックス 8" descr="ドキュメント 単色塗りつぶし">
            <a:extLst>
              <a:ext uri="{FF2B5EF4-FFF2-40B4-BE49-F238E27FC236}">
                <a16:creationId xmlns:a16="http://schemas.microsoft.com/office/drawing/2014/main" id="{2CD27228-CE09-2753-AC16-095269FD5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61440" y="4335586"/>
            <a:ext cx="540000" cy="540000"/>
          </a:xfrm>
          <a:prstGeom prst="rect">
            <a:avLst/>
          </a:prstGeom>
        </p:spPr>
      </p:pic>
      <p:sp>
        <p:nvSpPr>
          <p:cNvPr id="10" name="テキスト ボックス 9">
            <a:extLst>
              <a:ext uri="{FF2B5EF4-FFF2-40B4-BE49-F238E27FC236}">
                <a16:creationId xmlns:a16="http://schemas.microsoft.com/office/drawing/2014/main" id="{807F0DE1-6BB5-1AAA-475E-F5A14DD6AF6C}"/>
              </a:ext>
            </a:extLst>
          </p:cNvPr>
          <p:cNvSpPr txBox="1"/>
          <p:nvPr/>
        </p:nvSpPr>
        <p:spPr>
          <a:xfrm>
            <a:off x="3177140" y="4326082"/>
            <a:ext cx="968644" cy="646331"/>
          </a:xfrm>
          <a:prstGeom prst="rect">
            <a:avLst/>
          </a:prstGeom>
          <a:noFill/>
        </p:spPr>
        <p:txBody>
          <a:bodyPr wrap="square" rtlCol="0">
            <a:spAutoFit/>
          </a:bodyPr>
          <a:lstStyle/>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テストデータ</a:t>
            </a:r>
          </a:p>
        </p:txBody>
      </p:sp>
      <p:cxnSp>
        <p:nvCxnSpPr>
          <p:cNvPr id="11" name="直線矢印コネクタ 10">
            <a:extLst>
              <a:ext uri="{FF2B5EF4-FFF2-40B4-BE49-F238E27FC236}">
                <a16:creationId xmlns:a16="http://schemas.microsoft.com/office/drawing/2014/main" id="{CE45A16F-9BBC-A669-216F-75BEA4D9728F}"/>
              </a:ext>
            </a:extLst>
          </p:cNvPr>
          <p:cNvCxnSpPr>
            <a:cxnSpLocks/>
            <a:endCxn id="5" idx="1"/>
          </p:cNvCxnSpPr>
          <p:nvPr/>
        </p:nvCxnSpPr>
        <p:spPr>
          <a:xfrm>
            <a:off x="2173852" y="2855994"/>
            <a:ext cx="587588" cy="2063"/>
          </a:xfrm>
          <a:prstGeom prst="straightConnector1">
            <a:avLst/>
          </a:prstGeom>
          <a:noFill/>
          <a:ln w="38100" cap="flat" cmpd="sng" algn="ctr">
            <a:solidFill>
              <a:sysClr val="windowText" lastClr="000000"/>
            </a:solidFill>
            <a:prstDash val="solid"/>
            <a:miter lim="800000"/>
            <a:tailEnd type="triangle"/>
          </a:ln>
          <a:effectLst/>
        </p:spPr>
      </p:cxnSp>
      <p:cxnSp>
        <p:nvCxnSpPr>
          <p:cNvPr id="12" name="コネクタ: カギ線 11">
            <a:extLst>
              <a:ext uri="{FF2B5EF4-FFF2-40B4-BE49-F238E27FC236}">
                <a16:creationId xmlns:a16="http://schemas.microsoft.com/office/drawing/2014/main" id="{4B719633-A751-791B-FDC1-3C9632B9BB4C}"/>
              </a:ext>
            </a:extLst>
          </p:cNvPr>
          <p:cNvCxnSpPr>
            <a:endCxn id="7" idx="1"/>
          </p:cNvCxnSpPr>
          <p:nvPr/>
        </p:nvCxnSpPr>
        <p:spPr>
          <a:xfrm rot="16200000" flipH="1">
            <a:off x="2149961" y="3113781"/>
            <a:ext cx="875594" cy="347364"/>
          </a:xfrm>
          <a:prstGeom prst="bentConnector2">
            <a:avLst/>
          </a:prstGeom>
          <a:noFill/>
          <a:ln w="38100" cap="flat" cmpd="sng" algn="ctr">
            <a:solidFill>
              <a:sysClr val="windowText" lastClr="000000"/>
            </a:solidFill>
            <a:prstDash val="solid"/>
            <a:miter lim="800000"/>
            <a:tailEnd type="triangle"/>
          </a:ln>
          <a:effectLst/>
        </p:spPr>
      </p:cxnSp>
      <p:cxnSp>
        <p:nvCxnSpPr>
          <p:cNvPr id="13" name="コネクタ: カギ線 12">
            <a:extLst>
              <a:ext uri="{FF2B5EF4-FFF2-40B4-BE49-F238E27FC236}">
                <a16:creationId xmlns:a16="http://schemas.microsoft.com/office/drawing/2014/main" id="{8E3A945D-5A89-E30A-0537-F9849B484738}"/>
              </a:ext>
            </a:extLst>
          </p:cNvPr>
          <p:cNvCxnSpPr>
            <a:endCxn id="9" idx="1"/>
          </p:cNvCxnSpPr>
          <p:nvPr/>
        </p:nvCxnSpPr>
        <p:spPr>
          <a:xfrm rot="16200000" flipH="1">
            <a:off x="2143400" y="3987546"/>
            <a:ext cx="888716" cy="347364"/>
          </a:xfrm>
          <a:prstGeom prst="bentConnector2">
            <a:avLst/>
          </a:prstGeom>
          <a:noFill/>
          <a:ln w="38100" cap="flat" cmpd="sng" algn="ctr">
            <a:solidFill>
              <a:sysClr val="windowText" lastClr="000000"/>
            </a:solidFill>
            <a:prstDash val="solid"/>
            <a:miter lim="800000"/>
            <a:tailEnd type="triangle"/>
          </a:ln>
          <a:effectLst/>
        </p:spPr>
      </p:cxnSp>
      <p:cxnSp>
        <p:nvCxnSpPr>
          <p:cNvPr id="14" name="直線矢印コネクタ 13">
            <a:extLst>
              <a:ext uri="{FF2B5EF4-FFF2-40B4-BE49-F238E27FC236}">
                <a16:creationId xmlns:a16="http://schemas.microsoft.com/office/drawing/2014/main" id="{3DDB952C-E45C-61CA-91D6-DA13D94592DB}"/>
              </a:ext>
            </a:extLst>
          </p:cNvPr>
          <p:cNvCxnSpPr>
            <a:cxnSpLocks/>
            <a:stCxn id="6" idx="3"/>
            <a:endCxn id="17" idx="1"/>
          </p:cNvCxnSpPr>
          <p:nvPr/>
        </p:nvCxnSpPr>
        <p:spPr>
          <a:xfrm flipV="1">
            <a:off x="4145784" y="2900448"/>
            <a:ext cx="579307" cy="25120"/>
          </a:xfrm>
          <a:prstGeom prst="straightConnector1">
            <a:avLst/>
          </a:prstGeom>
          <a:noFill/>
          <a:ln w="38100" cap="flat" cmpd="sng" algn="ctr">
            <a:solidFill>
              <a:sysClr val="windowText" lastClr="000000"/>
            </a:solidFill>
            <a:prstDash val="solid"/>
            <a:miter lim="800000"/>
            <a:tailEnd type="triangle"/>
          </a:ln>
          <a:effectLst/>
        </p:spPr>
      </p:cxnSp>
      <p:cxnSp>
        <p:nvCxnSpPr>
          <p:cNvPr id="15" name="コネクタ: カギ線 14">
            <a:extLst>
              <a:ext uri="{FF2B5EF4-FFF2-40B4-BE49-F238E27FC236}">
                <a16:creationId xmlns:a16="http://schemas.microsoft.com/office/drawing/2014/main" id="{4A77CC7B-698C-720B-0D25-1580229F14AC}"/>
              </a:ext>
            </a:extLst>
          </p:cNvPr>
          <p:cNvCxnSpPr>
            <a:stCxn id="8" idx="3"/>
          </p:cNvCxnSpPr>
          <p:nvPr/>
        </p:nvCxnSpPr>
        <p:spPr>
          <a:xfrm flipV="1">
            <a:off x="4145784" y="2898099"/>
            <a:ext cx="289653" cy="867204"/>
          </a:xfrm>
          <a:prstGeom prst="bentConnector2">
            <a:avLst/>
          </a:prstGeom>
          <a:noFill/>
          <a:ln w="38100" cap="flat" cmpd="sng" algn="ctr">
            <a:solidFill>
              <a:sysClr val="windowText" lastClr="000000"/>
            </a:solidFill>
            <a:prstDash val="solid"/>
            <a:miter lim="800000"/>
          </a:ln>
          <a:effectLst/>
        </p:spPr>
      </p:cxnSp>
      <p:grpSp>
        <p:nvGrpSpPr>
          <p:cNvPr id="16" name="グループ化 15">
            <a:extLst>
              <a:ext uri="{FF2B5EF4-FFF2-40B4-BE49-F238E27FC236}">
                <a16:creationId xmlns:a16="http://schemas.microsoft.com/office/drawing/2014/main" id="{3F0065E0-EDAC-8BB4-F72B-9293AE5E3BA8}"/>
              </a:ext>
            </a:extLst>
          </p:cNvPr>
          <p:cNvGrpSpPr/>
          <p:nvPr/>
        </p:nvGrpSpPr>
        <p:grpSpPr>
          <a:xfrm>
            <a:off x="4725091" y="2565400"/>
            <a:ext cx="1392625" cy="646331"/>
            <a:chOff x="4813991" y="683710"/>
            <a:chExt cx="1392625" cy="646331"/>
          </a:xfrm>
        </p:grpSpPr>
        <p:pic>
          <p:nvPicPr>
            <p:cNvPr id="17" name="グラフィックス 16" descr="歯車 単色塗りつぶし">
              <a:extLst>
                <a:ext uri="{FF2B5EF4-FFF2-40B4-BE49-F238E27FC236}">
                  <a16:creationId xmlns:a16="http://schemas.microsoft.com/office/drawing/2014/main" id="{2E16A392-02D5-890C-A029-47AE61155F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3991" y="748758"/>
              <a:ext cx="540000" cy="540000"/>
            </a:xfrm>
            <a:prstGeom prst="rect">
              <a:avLst/>
            </a:prstGeom>
          </p:spPr>
        </p:pic>
        <p:sp>
          <p:nvSpPr>
            <p:cNvPr id="18" name="テキスト ボックス 17">
              <a:extLst>
                <a:ext uri="{FF2B5EF4-FFF2-40B4-BE49-F238E27FC236}">
                  <a16:creationId xmlns:a16="http://schemas.microsoft.com/office/drawing/2014/main" id="{BAE82840-A702-8483-A04F-2BE87C85CFAB}"/>
                </a:ext>
              </a:extLst>
            </p:cNvPr>
            <p:cNvSpPr txBox="1"/>
            <p:nvPr/>
          </p:nvSpPr>
          <p:spPr>
            <a:xfrm>
              <a:off x="5237972" y="683710"/>
              <a:ext cx="968644" cy="646331"/>
            </a:xfrm>
            <a:prstGeom prst="rect">
              <a:avLst/>
            </a:prstGeom>
            <a:noFill/>
          </p:spPr>
          <p:txBody>
            <a:bodyPr wrap="square" rtlCol="0">
              <a:spAutoFit/>
            </a:bodyPr>
            <a:lstStyle/>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モデルの学習</a:t>
              </a:r>
            </a:p>
          </p:txBody>
        </p:sp>
      </p:grpSp>
      <p:grpSp>
        <p:nvGrpSpPr>
          <p:cNvPr id="19" name="グループ化 18">
            <a:extLst>
              <a:ext uri="{FF2B5EF4-FFF2-40B4-BE49-F238E27FC236}">
                <a16:creationId xmlns:a16="http://schemas.microsoft.com/office/drawing/2014/main" id="{1673CA1F-0931-ADC6-4EDF-EDC3A5BDEB6B}"/>
              </a:ext>
            </a:extLst>
          </p:cNvPr>
          <p:cNvGrpSpPr/>
          <p:nvPr/>
        </p:nvGrpSpPr>
        <p:grpSpPr>
          <a:xfrm>
            <a:off x="4592480" y="4314200"/>
            <a:ext cx="1599544" cy="646331"/>
            <a:chOff x="4813991" y="683710"/>
            <a:chExt cx="1392625" cy="646331"/>
          </a:xfrm>
        </p:grpSpPr>
        <p:pic>
          <p:nvPicPr>
            <p:cNvPr id="20" name="グラフィックス 19" descr="歯車 単色塗りつぶし">
              <a:extLst>
                <a:ext uri="{FF2B5EF4-FFF2-40B4-BE49-F238E27FC236}">
                  <a16:creationId xmlns:a16="http://schemas.microsoft.com/office/drawing/2014/main" id="{87104E93-5BC6-60BC-9DB0-0D52C0299A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3991" y="748758"/>
              <a:ext cx="540000" cy="540000"/>
            </a:xfrm>
            <a:prstGeom prst="rect">
              <a:avLst/>
            </a:prstGeom>
          </p:spPr>
        </p:pic>
        <p:sp>
          <p:nvSpPr>
            <p:cNvPr id="21" name="テキスト ボックス 20">
              <a:extLst>
                <a:ext uri="{FF2B5EF4-FFF2-40B4-BE49-F238E27FC236}">
                  <a16:creationId xmlns:a16="http://schemas.microsoft.com/office/drawing/2014/main" id="{E65B65BF-06C8-913B-04CB-6CD723B179D5}"/>
                </a:ext>
              </a:extLst>
            </p:cNvPr>
            <p:cNvSpPr txBox="1"/>
            <p:nvPr/>
          </p:nvSpPr>
          <p:spPr>
            <a:xfrm>
              <a:off x="5237972" y="683710"/>
              <a:ext cx="968644" cy="646331"/>
            </a:xfrm>
            <a:prstGeom prst="rect">
              <a:avLst/>
            </a:prstGeom>
            <a:noFill/>
          </p:spPr>
          <p:txBody>
            <a:bodyPr wrap="square" rtlCol="0">
              <a:spAutoFit/>
            </a:bodyPr>
            <a:lstStyle/>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学習済み</a:t>
              </a:r>
              <a:endParaRPr lang="en-US" altLang="ja-JP" sz="180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モデル</a:t>
              </a:r>
            </a:p>
          </p:txBody>
        </p:sp>
      </p:grpSp>
      <p:cxnSp>
        <p:nvCxnSpPr>
          <p:cNvPr id="22" name="直線矢印コネクタ 21">
            <a:extLst>
              <a:ext uri="{FF2B5EF4-FFF2-40B4-BE49-F238E27FC236}">
                <a16:creationId xmlns:a16="http://schemas.microsoft.com/office/drawing/2014/main" id="{7AD2741C-FA1E-E05E-4905-4807052D3FB2}"/>
              </a:ext>
            </a:extLst>
          </p:cNvPr>
          <p:cNvCxnSpPr>
            <a:stCxn id="18" idx="2"/>
            <a:endCxn id="21" idx="0"/>
          </p:cNvCxnSpPr>
          <p:nvPr/>
        </p:nvCxnSpPr>
        <p:spPr>
          <a:xfrm>
            <a:off x="5633394" y="3211731"/>
            <a:ext cx="2347" cy="1102469"/>
          </a:xfrm>
          <a:prstGeom prst="straightConnector1">
            <a:avLst/>
          </a:prstGeom>
          <a:noFill/>
          <a:ln w="38100" cap="flat" cmpd="sng" algn="ctr">
            <a:solidFill>
              <a:sysClr val="windowText" lastClr="000000"/>
            </a:solidFill>
            <a:prstDash val="solid"/>
            <a:miter lim="800000"/>
            <a:tailEnd type="triangle"/>
          </a:ln>
          <a:effectLst/>
        </p:spPr>
      </p:cxnSp>
      <p:cxnSp>
        <p:nvCxnSpPr>
          <p:cNvPr id="23" name="直線矢印コネクタ 22">
            <a:extLst>
              <a:ext uri="{FF2B5EF4-FFF2-40B4-BE49-F238E27FC236}">
                <a16:creationId xmlns:a16="http://schemas.microsoft.com/office/drawing/2014/main" id="{34C1AA0A-CA8B-DB7F-44E1-3A5A3ED0AEA4}"/>
              </a:ext>
            </a:extLst>
          </p:cNvPr>
          <p:cNvCxnSpPr>
            <a:cxnSpLocks/>
            <a:stCxn id="10" idx="3"/>
            <a:endCxn id="20" idx="1"/>
          </p:cNvCxnSpPr>
          <p:nvPr/>
        </p:nvCxnSpPr>
        <p:spPr>
          <a:xfrm>
            <a:off x="4145784" y="4649248"/>
            <a:ext cx="446696" cy="0"/>
          </a:xfrm>
          <a:prstGeom prst="straightConnector1">
            <a:avLst/>
          </a:prstGeom>
          <a:noFill/>
          <a:ln w="38100" cap="flat" cmpd="sng" algn="ctr">
            <a:solidFill>
              <a:sysClr val="windowText" lastClr="000000"/>
            </a:solidFill>
            <a:prstDash val="solid"/>
            <a:miter lim="800000"/>
            <a:tailEnd type="triangle"/>
          </a:ln>
          <a:effectLst/>
        </p:spPr>
      </p:cxnSp>
      <p:grpSp>
        <p:nvGrpSpPr>
          <p:cNvPr id="24" name="グループ化 23">
            <a:extLst>
              <a:ext uri="{FF2B5EF4-FFF2-40B4-BE49-F238E27FC236}">
                <a16:creationId xmlns:a16="http://schemas.microsoft.com/office/drawing/2014/main" id="{C68FF3AF-26F5-DB05-7A88-9C50E2ED2B44}"/>
              </a:ext>
            </a:extLst>
          </p:cNvPr>
          <p:cNvGrpSpPr/>
          <p:nvPr/>
        </p:nvGrpSpPr>
        <p:grpSpPr>
          <a:xfrm>
            <a:off x="870788" y="2617866"/>
            <a:ext cx="1369606" cy="532458"/>
            <a:chOff x="959688" y="736176"/>
            <a:chExt cx="1369606" cy="532458"/>
          </a:xfrm>
        </p:grpSpPr>
        <p:grpSp>
          <p:nvGrpSpPr>
            <p:cNvPr id="25" name="グループ化 24">
              <a:extLst>
                <a:ext uri="{FF2B5EF4-FFF2-40B4-BE49-F238E27FC236}">
                  <a16:creationId xmlns:a16="http://schemas.microsoft.com/office/drawing/2014/main" id="{63982958-E5B6-E0AC-4D9D-2E509F8FAF2F}"/>
                </a:ext>
              </a:extLst>
            </p:cNvPr>
            <p:cNvGrpSpPr/>
            <p:nvPr/>
          </p:nvGrpSpPr>
          <p:grpSpPr>
            <a:xfrm>
              <a:off x="959688" y="736176"/>
              <a:ext cx="1369606" cy="532458"/>
              <a:chOff x="982518" y="770108"/>
              <a:chExt cx="1498266" cy="616506"/>
            </a:xfrm>
          </p:grpSpPr>
          <p:pic>
            <p:nvPicPr>
              <p:cNvPr id="27" name="グラフィックス 26" descr="データベース 単色塗りつぶし">
                <a:extLst>
                  <a:ext uri="{FF2B5EF4-FFF2-40B4-BE49-F238E27FC236}">
                    <a16:creationId xmlns:a16="http://schemas.microsoft.com/office/drawing/2014/main" id="{B0CE9B73-A1DB-524B-800C-D4E5C01F9E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518" y="770108"/>
                <a:ext cx="590727" cy="590727"/>
              </a:xfrm>
              <a:prstGeom prst="rect">
                <a:avLst/>
              </a:prstGeom>
            </p:spPr>
          </p:pic>
          <p:sp>
            <p:nvSpPr>
              <p:cNvPr id="28" name="テキスト ボックス 27">
                <a:extLst>
                  <a:ext uri="{FF2B5EF4-FFF2-40B4-BE49-F238E27FC236}">
                    <a16:creationId xmlns:a16="http://schemas.microsoft.com/office/drawing/2014/main" id="{EA8638A1-062E-25F6-0441-49E70B1014C3}"/>
                  </a:ext>
                </a:extLst>
              </p:cNvPr>
              <p:cNvSpPr txBox="1"/>
              <p:nvPr/>
            </p:nvSpPr>
            <p:spPr>
              <a:xfrm>
                <a:off x="1423422" y="852075"/>
                <a:ext cx="1057362" cy="5345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a:ln>
                      <a:noFill/>
                    </a:ln>
                    <a:solidFill>
                      <a:srgbClr val="0070C0"/>
                    </a:solidFill>
                    <a:effectLst/>
                    <a:uLnTx/>
                    <a:uFillTx/>
                    <a:latin typeface="游ゴシック" panose="020F0502020204030204"/>
                    <a:ea typeface="游ゴシック" panose="020B0400000000000000" pitchFamily="50" charset="-128"/>
                  </a:rPr>
                  <a:t>CF16</a:t>
                </a:r>
                <a:endParaRPr kumimoji="0" lang="ja-JP" altLang="en-US" b="1" i="0" u="none" strike="noStrike" kern="0" cap="none" spc="0" normalizeH="0" baseline="0" noProof="0">
                  <a:ln>
                    <a:noFill/>
                  </a:ln>
                  <a:solidFill>
                    <a:srgbClr val="0070C0"/>
                  </a:solidFill>
                  <a:effectLst/>
                  <a:uLnTx/>
                  <a:uFillTx/>
                  <a:latin typeface="游ゴシック" panose="020F0502020204030204"/>
                  <a:ea typeface="游ゴシック" panose="020B0400000000000000" pitchFamily="50" charset="-128"/>
                </a:endParaRPr>
              </a:p>
            </p:txBody>
          </p:sp>
        </p:grpSp>
        <p:sp>
          <p:nvSpPr>
            <p:cNvPr id="26" name="四角形: 角を丸くする 25">
              <a:extLst>
                <a:ext uri="{FF2B5EF4-FFF2-40B4-BE49-F238E27FC236}">
                  <a16:creationId xmlns:a16="http://schemas.microsoft.com/office/drawing/2014/main" id="{981E5928-0B44-C54B-732A-B05ADBC924CE}"/>
                </a:ext>
              </a:extLst>
            </p:cNvPr>
            <p:cNvSpPr/>
            <p:nvPr/>
          </p:nvSpPr>
          <p:spPr>
            <a:xfrm>
              <a:off x="959688" y="748758"/>
              <a:ext cx="1303064" cy="5081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9" name="グループ化 28">
            <a:extLst>
              <a:ext uri="{FF2B5EF4-FFF2-40B4-BE49-F238E27FC236}">
                <a16:creationId xmlns:a16="http://schemas.microsoft.com/office/drawing/2014/main" id="{A9A861F4-4920-DDA2-3998-A960411E6974}"/>
              </a:ext>
            </a:extLst>
          </p:cNvPr>
          <p:cNvGrpSpPr/>
          <p:nvPr/>
        </p:nvGrpSpPr>
        <p:grpSpPr>
          <a:xfrm>
            <a:off x="6802985" y="2624157"/>
            <a:ext cx="1369606" cy="532458"/>
            <a:chOff x="959688" y="736176"/>
            <a:chExt cx="1369606" cy="532458"/>
          </a:xfrm>
        </p:grpSpPr>
        <p:grpSp>
          <p:nvGrpSpPr>
            <p:cNvPr id="30" name="グループ化 29">
              <a:extLst>
                <a:ext uri="{FF2B5EF4-FFF2-40B4-BE49-F238E27FC236}">
                  <a16:creationId xmlns:a16="http://schemas.microsoft.com/office/drawing/2014/main" id="{3171EB69-D243-30CC-334C-E0DEF4BB7B9D}"/>
                </a:ext>
              </a:extLst>
            </p:cNvPr>
            <p:cNvGrpSpPr/>
            <p:nvPr/>
          </p:nvGrpSpPr>
          <p:grpSpPr>
            <a:xfrm>
              <a:off x="959688" y="736176"/>
              <a:ext cx="1369606" cy="532458"/>
              <a:chOff x="982518" y="770108"/>
              <a:chExt cx="1498266" cy="616506"/>
            </a:xfrm>
          </p:grpSpPr>
          <p:pic>
            <p:nvPicPr>
              <p:cNvPr id="32" name="グラフィックス 31" descr="データベース 単色塗りつぶし">
                <a:extLst>
                  <a:ext uri="{FF2B5EF4-FFF2-40B4-BE49-F238E27FC236}">
                    <a16:creationId xmlns:a16="http://schemas.microsoft.com/office/drawing/2014/main" id="{536C518A-BD16-878A-F7FD-B55284BBEC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518" y="770108"/>
                <a:ext cx="590727" cy="590727"/>
              </a:xfrm>
              <a:prstGeom prst="rect">
                <a:avLst/>
              </a:prstGeom>
            </p:spPr>
          </p:pic>
          <p:sp>
            <p:nvSpPr>
              <p:cNvPr id="33" name="テキスト ボックス 32">
                <a:extLst>
                  <a:ext uri="{FF2B5EF4-FFF2-40B4-BE49-F238E27FC236}">
                    <a16:creationId xmlns:a16="http://schemas.microsoft.com/office/drawing/2014/main" id="{58C492A7-A7C6-EE50-3C33-B7BB0ED2CFC8}"/>
                  </a:ext>
                </a:extLst>
              </p:cNvPr>
              <p:cNvSpPr txBox="1"/>
              <p:nvPr/>
            </p:nvSpPr>
            <p:spPr>
              <a:xfrm>
                <a:off x="1423422" y="852075"/>
                <a:ext cx="1057362" cy="5345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a:ln>
                      <a:noFill/>
                    </a:ln>
                    <a:solidFill>
                      <a:srgbClr val="FFC000"/>
                    </a:solidFill>
                    <a:effectLst/>
                    <a:uLnTx/>
                    <a:uFillTx/>
                    <a:latin typeface="游ゴシック" panose="020F0502020204030204"/>
                    <a:ea typeface="游ゴシック" panose="020B0400000000000000" pitchFamily="50" charset="-128"/>
                  </a:rPr>
                  <a:t>CF21</a:t>
                </a:r>
                <a:endParaRPr kumimoji="0" lang="ja-JP" altLang="en-US" b="1" i="0" u="none" strike="noStrike" kern="0" cap="none" spc="0" normalizeH="0" baseline="0" noProof="0">
                  <a:ln>
                    <a:noFill/>
                  </a:ln>
                  <a:solidFill>
                    <a:srgbClr val="FFC000"/>
                  </a:solidFill>
                  <a:effectLst/>
                  <a:uLnTx/>
                  <a:uFillTx/>
                  <a:latin typeface="游ゴシック" panose="020F0502020204030204"/>
                  <a:ea typeface="游ゴシック" panose="020B0400000000000000" pitchFamily="50" charset="-128"/>
                </a:endParaRPr>
              </a:p>
            </p:txBody>
          </p:sp>
        </p:grpSp>
        <p:sp>
          <p:nvSpPr>
            <p:cNvPr id="31" name="四角形: 角を丸くする 30">
              <a:extLst>
                <a:ext uri="{FF2B5EF4-FFF2-40B4-BE49-F238E27FC236}">
                  <a16:creationId xmlns:a16="http://schemas.microsoft.com/office/drawing/2014/main" id="{795586F2-1701-32C2-5159-89849CB159ED}"/>
                </a:ext>
              </a:extLst>
            </p:cNvPr>
            <p:cNvSpPr/>
            <p:nvPr/>
          </p:nvSpPr>
          <p:spPr>
            <a:xfrm>
              <a:off x="959688" y="748758"/>
              <a:ext cx="1303064" cy="5081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34" name="グループ化 33">
            <a:extLst>
              <a:ext uri="{FF2B5EF4-FFF2-40B4-BE49-F238E27FC236}">
                <a16:creationId xmlns:a16="http://schemas.microsoft.com/office/drawing/2014/main" id="{F87C65EC-4399-EC63-E222-BA3930EC52DE}"/>
              </a:ext>
            </a:extLst>
          </p:cNvPr>
          <p:cNvGrpSpPr/>
          <p:nvPr/>
        </p:nvGrpSpPr>
        <p:grpSpPr>
          <a:xfrm>
            <a:off x="6802985" y="3519134"/>
            <a:ext cx="1369605" cy="532458"/>
            <a:chOff x="959688" y="736176"/>
            <a:chExt cx="1369605" cy="532458"/>
          </a:xfrm>
        </p:grpSpPr>
        <p:grpSp>
          <p:nvGrpSpPr>
            <p:cNvPr id="35" name="グループ化 34">
              <a:extLst>
                <a:ext uri="{FF2B5EF4-FFF2-40B4-BE49-F238E27FC236}">
                  <a16:creationId xmlns:a16="http://schemas.microsoft.com/office/drawing/2014/main" id="{0A99C39B-D898-CC18-8D6A-EAF9ADC18E31}"/>
                </a:ext>
              </a:extLst>
            </p:cNvPr>
            <p:cNvGrpSpPr/>
            <p:nvPr/>
          </p:nvGrpSpPr>
          <p:grpSpPr>
            <a:xfrm>
              <a:off x="959688" y="736176"/>
              <a:ext cx="1369605" cy="532458"/>
              <a:chOff x="982518" y="770108"/>
              <a:chExt cx="1498265" cy="616506"/>
            </a:xfrm>
          </p:grpSpPr>
          <p:pic>
            <p:nvPicPr>
              <p:cNvPr id="37" name="グラフィックス 36" descr="データベース 単色塗りつぶし">
                <a:extLst>
                  <a:ext uri="{FF2B5EF4-FFF2-40B4-BE49-F238E27FC236}">
                    <a16:creationId xmlns:a16="http://schemas.microsoft.com/office/drawing/2014/main" id="{5B318811-9879-5DB7-B760-F711148838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518" y="770108"/>
                <a:ext cx="590727" cy="590727"/>
              </a:xfrm>
              <a:prstGeom prst="rect">
                <a:avLst/>
              </a:prstGeom>
            </p:spPr>
          </p:pic>
          <p:sp>
            <p:nvSpPr>
              <p:cNvPr id="38" name="テキスト ボックス 37">
                <a:extLst>
                  <a:ext uri="{FF2B5EF4-FFF2-40B4-BE49-F238E27FC236}">
                    <a16:creationId xmlns:a16="http://schemas.microsoft.com/office/drawing/2014/main" id="{DA149DAD-D5E0-433D-B19B-326BCFAA3615}"/>
                  </a:ext>
                </a:extLst>
              </p:cNvPr>
              <p:cNvSpPr txBox="1"/>
              <p:nvPr/>
            </p:nvSpPr>
            <p:spPr>
              <a:xfrm>
                <a:off x="1423421" y="852074"/>
                <a:ext cx="1057362" cy="5345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a:ln>
                      <a:noFill/>
                    </a:ln>
                    <a:solidFill>
                      <a:srgbClr val="00B050"/>
                    </a:solidFill>
                    <a:effectLst/>
                    <a:uLnTx/>
                    <a:uFillTx/>
                    <a:latin typeface="游ゴシック" panose="020F0502020204030204"/>
                    <a:ea typeface="游ゴシック" panose="020B0400000000000000" pitchFamily="50" charset="-128"/>
                  </a:rPr>
                  <a:t>AC</a:t>
                </a:r>
                <a:endParaRPr kumimoji="0" lang="ja-JP" altLang="en-US" b="1" i="0" u="none" strike="noStrike" kern="0" cap="none" spc="0" normalizeH="0" baseline="0" noProof="0">
                  <a:ln>
                    <a:noFill/>
                  </a:ln>
                  <a:solidFill>
                    <a:srgbClr val="00B050"/>
                  </a:solidFill>
                  <a:effectLst/>
                  <a:uLnTx/>
                  <a:uFillTx/>
                  <a:latin typeface="游ゴシック" panose="020F0502020204030204"/>
                  <a:ea typeface="游ゴシック" panose="020B0400000000000000" pitchFamily="50" charset="-128"/>
                </a:endParaRPr>
              </a:p>
            </p:txBody>
          </p:sp>
        </p:grpSp>
        <p:sp>
          <p:nvSpPr>
            <p:cNvPr id="36" name="四角形: 角を丸くする 35">
              <a:extLst>
                <a:ext uri="{FF2B5EF4-FFF2-40B4-BE49-F238E27FC236}">
                  <a16:creationId xmlns:a16="http://schemas.microsoft.com/office/drawing/2014/main" id="{635D4F5A-574F-34C2-C649-250A45ACDAEA}"/>
                </a:ext>
              </a:extLst>
            </p:cNvPr>
            <p:cNvSpPr/>
            <p:nvPr/>
          </p:nvSpPr>
          <p:spPr>
            <a:xfrm>
              <a:off x="959688" y="748758"/>
              <a:ext cx="1303064" cy="5081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39" name="グループ化 38">
            <a:extLst>
              <a:ext uri="{FF2B5EF4-FFF2-40B4-BE49-F238E27FC236}">
                <a16:creationId xmlns:a16="http://schemas.microsoft.com/office/drawing/2014/main" id="{9304C125-5F75-0B31-DD4C-54E752AA2A4F}"/>
              </a:ext>
            </a:extLst>
          </p:cNvPr>
          <p:cNvGrpSpPr/>
          <p:nvPr/>
        </p:nvGrpSpPr>
        <p:grpSpPr>
          <a:xfrm>
            <a:off x="6802985" y="4369788"/>
            <a:ext cx="1369606" cy="532458"/>
            <a:chOff x="959688" y="736176"/>
            <a:chExt cx="1369606" cy="532458"/>
          </a:xfrm>
        </p:grpSpPr>
        <p:grpSp>
          <p:nvGrpSpPr>
            <p:cNvPr id="40" name="グループ化 39">
              <a:extLst>
                <a:ext uri="{FF2B5EF4-FFF2-40B4-BE49-F238E27FC236}">
                  <a16:creationId xmlns:a16="http://schemas.microsoft.com/office/drawing/2014/main" id="{88E63495-DD9C-8CF4-E489-908DF7E9B162}"/>
                </a:ext>
              </a:extLst>
            </p:cNvPr>
            <p:cNvGrpSpPr/>
            <p:nvPr/>
          </p:nvGrpSpPr>
          <p:grpSpPr>
            <a:xfrm>
              <a:off x="959688" y="736176"/>
              <a:ext cx="1369606" cy="532458"/>
              <a:chOff x="982518" y="770108"/>
              <a:chExt cx="1498266" cy="616506"/>
            </a:xfrm>
          </p:grpSpPr>
          <p:pic>
            <p:nvPicPr>
              <p:cNvPr id="42" name="グラフィックス 41" descr="データベース 単色塗りつぶし">
                <a:extLst>
                  <a:ext uri="{FF2B5EF4-FFF2-40B4-BE49-F238E27FC236}">
                    <a16:creationId xmlns:a16="http://schemas.microsoft.com/office/drawing/2014/main" id="{E6FD1294-7AF2-A263-C099-4F94573C8E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2518" y="770108"/>
                <a:ext cx="590727" cy="590727"/>
              </a:xfrm>
              <a:prstGeom prst="rect">
                <a:avLst/>
              </a:prstGeom>
            </p:spPr>
          </p:pic>
          <p:sp>
            <p:nvSpPr>
              <p:cNvPr id="43" name="テキスト ボックス 42">
                <a:extLst>
                  <a:ext uri="{FF2B5EF4-FFF2-40B4-BE49-F238E27FC236}">
                    <a16:creationId xmlns:a16="http://schemas.microsoft.com/office/drawing/2014/main" id="{2781D58C-A7EC-9FC9-DD49-316029FCB4E1}"/>
                  </a:ext>
                </a:extLst>
              </p:cNvPr>
              <p:cNvSpPr txBox="1"/>
              <p:nvPr/>
            </p:nvSpPr>
            <p:spPr>
              <a:xfrm>
                <a:off x="1423422" y="852075"/>
                <a:ext cx="1057362" cy="5345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a:ln>
                      <a:noFill/>
                    </a:ln>
                    <a:solidFill>
                      <a:srgbClr val="FF0000"/>
                    </a:solidFill>
                    <a:effectLst/>
                    <a:uLnTx/>
                    <a:uFillTx/>
                    <a:latin typeface="游ゴシック" panose="020F0502020204030204"/>
                    <a:ea typeface="游ゴシック" panose="020B0400000000000000" pitchFamily="50" charset="-128"/>
                  </a:rPr>
                  <a:t>AOJ</a:t>
                </a:r>
                <a:endParaRPr kumimoji="0" lang="ja-JP" altLang="en-US" b="1" i="0" u="none" strike="noStrike" kern="0" cap="none" spc="0" normalizeH="0" baseline="0" noProof="0">
                  <a:ln>
                    <a:noFill/>
                  </a:ln>
                  <a:solidFill>
                    <a:srgbClr val="FF0000"/>
                  </a:solidFill>
                  <a:effectLst/>
                  <a:uLnTx/>
                  <a:uFillTx/>
                  <a:latin typeface="游ゴシック" panose="020F0502020204030204"/>
                  <a:ea typeface="游ゴシック" panose="020B0400000000000000" pitchFamily="50" charset="-128"/>
                </a:endParaRPr>
              </a:p>
            </p:txBody>
          </p:sp>
        </p:grpSp>
        <p:sp>
          <p:nvSpPr>
            <p:cNvPr id="41" name="四角形: 角を丸くする 40">
              <a:extLst>
                <a:ext uri="{FF2B5EF4-FFF2-40B4-BE49-F238E27FC236}">
                  <a16:creationId xmlns:a16="http://schemas.microsoft.com/office/drawing/2014/main" id="{E7E85515-A9F5-0C9B-76E6-A35AE127A376}"/>
                </a:ext>
              </a:extLst>
            </p:cNvPr>
            <p:cNvSpPr/>
            <p:nvPr/>
          </p:nvSpPr>
          <p:spPr>
            <a:xfrm>
              <a:off x="959688" y="748758"/>
              <a:ext cx="1303064" cy="508102"/>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cxnSp>
        <p:nvCxnSpPr>
          <p:cNvPr id="44" name="直線矢印コネクタ 43">
            <a:extLst>
              <a:ext uri="{FF2B5EF4-FFF2-40B4-BE49-F238E27FC236}">
                <a16:creationId xmlns:a16="http://schemas.microsoft.com/office/drawing/2014/main" id="{DF949F99-19DE-8649-9F85-8F0B44232642}"/>
              </a:ext>
            </a:extLst>
          </p:cNvPr>
          <p:cNvCxnSpPr>
            <a:cxnSpLocks/>
            <a:stCxn id="41" idx="1"/>
          </p:cNvCxnSpPr>
          <p:nvPr/>
        </p:nvCxnSpPr>
        <p:spPr>
          <a:xfrm flipH="1">
            <a:off x="6137781" y="4636421"/>
            <a:ext cx="665204" cy="945"/>
          </a:xfrm>
          <a:prstGeom prst="straightConnector1">
            <a:avLst/>
          </a:prstGeom>
          <a:noFill/>
          <a:ln w="38100" cap="flat" cmpd="sng" algn="ctr">
            <a:solidFill>
              <a:sysClr val="windowText" lastClr="000000"/>
            </a:solidFill>
            <a:prstDash val="solid"/>
            <a:miter lim="800000"/>
            <a:tailEnd type="triangle"/>
          </a:ln>
          <a:effectLst/>
        </p:spPr>
      </p:cxnSp>
      <p:cxnSp>
        <p:nvCxnSpPr>
          <p:cNvPr id="45" name="コネクタ: カギ線 44">
            <a:extLst>
              <a:ext uri="{FF2B5EF4-FFF2-40B4-BE49-F238E27FC236}">
                <a16:creationId xmlns:a16="http://schemas.microsoft.com/office/drawing/2014/main" id="{F56A7CB8-ECC1-E68B-C70F-E34977CB0B48}"/>
              </a:ext>
            </a:extLst>
          </p:cNvPr>
          <p:cNvCxnSpPr>
            <a:cxnSpLocks/>
            <a:stCxn id="36" idx="1"/>
          </p:cNvCxnSpPr>
          <p:nvPr/>
        </p:nvCxnSpPr>
        <p:spPr>
          <a:xfrm rot="10800000" flipV="1">
            <a:off x="6520757" y="3785767"/>
            <a:ext cx="282228" cy="839116"/>
          </a:xfrm>
          <a:prstGeom prst="bentConnector2">
            <a:avLst/>
          </a:prstGeom>
          <a:noFill/>
          <a:ln w="38100" cap="flat" cmpd="sng" algn="ctr">
            <a:solidFill>
              <a:sysClr val="windowText" lastClr="000000"/>
            </a:solidFill>
            <a:prstDash val="solid"/>
            <a:miter lim="800000"/>
          </a:ln>
          <a:effectLst/>
        </p:spPr>
      </p:cxnSp>
      <p:cxnSp>
        <p:nvCxnSpPr>
          <p:cNvPr id="46" name="コネクタ: カギ線 45">
            <a:extLst>
              <a:ext uri="{FF2B5EF4-FFF2-40B4-BE49-F238E27FC236}">
                <a16:creationId xmlns:a16="http://schemas.microsoft.com/office/drawing/2014/main" id="{2DC1E765-19E3-E43F-2D72-1F95BC265802}"/>
              </a:ext>
            </a:extLst>
          </p:cNvPr>
          <p:cNvCxnSpPr>
            <a:cxnSpLocks/>
            <a:stCxn id="31" idx="1"/>
          </p:cNvCxnSpPr>
          <p:nvPr/>
        </p:nvCxnSpPr>
        <p:spPr>
          <a:xfrm rot="10800000" flipV="1">
            <a:off x="6520757" y="2890789"/>
            <a:ext cx="282228" cy="1745631"/>
          </a:xfrm>
          <a:prstGeom prst="bentConnector2">
            <a:avLst/>
          </a:prstGeom>
          <a:noFill/>
          <a:ln w="38100" cap="flat" cmpd="sng" algn="ctr">
            <a:solidFill>
              <a:sysClr val="windowText" lastClr="000000"/>
            </a:solidFill>
            <a:prstDash val="solid"/>
            <a:miter lim="800000"/>
          </a:ln>
          <a:effectLst/>
        </p:spPr>
      </p:cxnSp>
      <p:sp>
        <p:nvSpPr>
          <p:cNvPr id="47" name="テキスト ボックス 46">
            <a:extLst>
              <a:ext uri="{FF2B5EF4-FFF2-40B4-BE49-F238E27FC236}">
                <a16:creationId xmlns:a16="http://schemas.microsoft.com/office/drawing/2014/main" id="{B28C0783-F21F-427A-C267-BA31DC3399AB}"/>
              </a:ext>
            </a:extLst>
          </p:cNvPr>
          <p:cNvSpPr txBox="1"/>
          <p:nvPr/>
        </p:nvSpPr>
        <p:spPr>
          <a:xfrm>
            <a:off x="3738814" y="5404186"/>
            <a:ext cx="1237930" cy="646331"/>
          </a:xfrm>
          <a:prstGeom prst="rect">
            <a:avLst/>
          </a:prstGeom>
          <a:noFill/>
        </p:spPr>
        <p:txBody>
          <a:bodyPr wrap="square" rtlCol="0">
            <a:spAutoFit/>
          </a:bodyPr>
          <a:lstStyle/>
          <a:p>
            <a:pPr algn="ctr" fontAlgn="auto">
              <a:spcBef>
                <a:spcPts val="0"/>
              </a:spcBef>
              <a:spcAft>
                <a:spcPts val="0"/>
              </a:spcAft>
            </a:pPr>
            <a:r>
              <a:rPr lang="en-US" altLang="ja-JP" sz="1800">
                <a:solidFill>
                  <a:prstClr val="black"/>
                </a:solidFill>
                <a:latin typeface="游ゴシック" panose="020F0502020204030204"/>
                <a:ea typeface="游ゴシック" panose="020B0400000000000000" pitchFamily="50" charset="-128"/>
              </a:rPr>
              <a:t>CF16</a:t>
            </a:r>
            <a:r>
              <a:rPr lang="ja-JP" altLang="en-US" sz="1800">
                <a:solidFill>
                  <a:prstClr val="black"/>
                </a:solidFill>
                <a:latin typeface="游ゴシック" panose="020F0502020204030204"/>
                <a:ea typeface="游ゴシック" panose="020B0400000000000000" pitchFamily="50" charset="-128"/>
              </a:rPr>
              <a:t>での</a:t>
            </a:r>
            <a:endParaRPr lang="en-US" altLang="ja-JP" sz="180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判定精度</a:t>
            </a:r>
          </a:p>
        </p:txBody>
      </p:sp>
      <p:sp>
        <p:nvSpPr>
          <p:cNvPr id="48" name="テキスト ボックス 47">
            <a:extLst>
              <a:ext uri="{FF2B5EF4-FFF2-40B4-BE49-F238E27FC236}">
                <a16:creationId xmlns:a16="http://schemas.microsoft.com/office/drawing/2014/main" id="{5A7794DE-916F-AFDD-7B5E-6EFAA38AAC66}"/>
              </a:ext>
            </a:extLst>
          </p:cNvPr>
          <p:cNvSpPr txBox="1"/>
          <p:nvPr/>
        </p:nvSpPr>
        <p:spPr>
          <a:xfrm>
            <a:off x="6256757" y="5404186"/>
            <a:ext cx="1743559" cy="646331"/>
          </a:xfrm>
          <a:prstGeom prst="rect">
            <a:avLst/>
          </a:prstGeom>
          <a:noFill/>
        </p:spPr>
        <p:txBody>
          <a:bodyPr wrap="square" rtlCol="0">
            <a:spAutoFit/>
          </a:bodyPr>
          <a:lstStyle/>
          <a:p>
            <a:pPr algn="ctr" fontAlgn="auto">
              <a:spcBef>
                <a:spcPts val="0"/>
              </a:spcBef>
              <a:spcAft>
                <a:spcPts val="0"/>
              </a:spcAft>
            </a:pPr>
            <a:r>
              <a:rPr lang="en-US" altLang="ja-JP" sz="1800">
                <a:solidFill>
                  <a:prstClr val="black"/>
                </a:solidFill>
                <a:latin typeface="游ゴシック" panose="020F0502020204030204"/>
                <a:ea typeface="游ゴシック" panose="020B0400000000000000" pitchFamily="50" charset="-128"/>
              </a:rPr>
              <a:t>CF16</a:t>
            </a:r>
            <a:r>
              <a:rPr lang="ja-JP" altLang="en-US" sz="1800">
                <a:solidFill>
                  <a:prstClr val="black"/>
                </a:solidFill>
                <a:latin typeface="游ゴシック" panose="020F0502020204030204"/>
                <a:ea typeface="游ゴシック" panose="020B0400000000000000" pitchFamily="50" charset="-128"/>
              </a:rPr>
              <a:t>以外での</a:t>
            </a:r>
            <a:endParaRPr lang="en-US" altLang="ja-JP" sz="1800">
              <a:solidFill>
                <a:prstClr val="black"/>
              </a:solidFill>
              <a:latin typeface="游ゴシック" panose="020F0502020204030204"/>
              <a:ea typeface="游ゴシック" panose="020B0400000000000000" pitchFamily="50" charset="-128"/>
            </a:endParaRPr>
          </a:p>
          <a:p>
            <a:pPr algn="ct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判定精度</a:t>
            </a:r>
          </a:p>
        </p:txBody>
      </p:sp>
      <p:cxnSp>
        <p:nvCxnSpPr>
          <p:cNvPr id="49" name="コネクタ: カギ線 48">
            <a:extLst>
              <a:ext uri="{FF2B5EF4-FFF2-40B4-BE49-F238E27FC236}">
                <a16:creationId xmlns:a16="http://schemas.microsoft.com/office/drawing/2014/main" id="{1F9B06B2-574C-313F-6344-2F46A39F74E7}"/>
              </a:ext>
            </a:extLst>
          </p:cNvPr>
          <p:cNvCxnSpPr>
            <a:cxnSpLocks/>
          </p:cNvCxnSpPr>
          <p:nvPr/>
        </p:nvCxnSpPr>
        <p:spPr>
          <a:xfrm rot="5400000">
            <a:off x="4698455" y="4619605"/>
            <a:ext cx="446164" cy="1127515"/>
          </a:xfrm>
          <a:prstGeom prst="bentConnector3">
            <a:avLst>
              <a:gd name="adj1" fmla="val 50000"/>
            </a:avLst>
          </a:prstGeom>
          <a:noFill/>
          <a:ln w="38100" cap="flat" cmpd="sng" algn="ctr">
            <a:solidFill>
              <a:sysClr val="windowText" lastClr="000000"/>
            </a:solidFill>
            <a:prstDash val="solid"/>
            <a:miter lim="800000"/>
            <a:tailEnd type="triangle"/>
          </a:ln>
          <a:effectLst/>
        </p:spPr>
      </p:cxnSp>
      <p:cxnSp>
        <p:nvCxnSpPr>
          <p:cNvPr id="50" name="コネクタ: カギ線 49">
            <a:extLst>
              <a:ext uri="{FF2B5EF4-FFF2-40B4-BE49-F238E27FC236}">
                <a16:creationId xmlns:a16="http://schemas.microsoft.com/office/drawing/2014/main" id="{07DFB534-74D6-D1DC-B752-2F8A58A709AB}"/>
              </a:ext>
            </a:extLst>
          </p:cNvPr>
          <p:cNvCxnSpPr>
            <a:cxnSpLocks/>
          </p:cNvCxnSpPr>
          <p:nvPr/>
        </p:nvCxnSpPr>
        <p:spPr>
          <a:xfrm rot="16200000" flipH="1">
            <a:off x="6229832" y="4505549"/>
            <a:ext cx="443655" cy="1353755"/>
          </a:xfrm>
          <a:prstGeom prst="bentConnector3">
            <a:avLst/>
          </a:prstGeom>
          <a:noFill/>
          <a:ln w="38100" cap="flat" cmpd="sng" algn="ctr">
            <a:solidFill>
              <a:sysClr val="windowText" lastClr="000000"/>
            </a:solidFill>
            <a:prstDash val="solid"/>
            <a:miter lim="800000"/>
            <a:tailEnd type="triangle"/>
          </a:ln>
          <a:effectLst/>
        </p:spPr>
      </p:cxnSp>
      <p:cxnSp>
        <p:nvCxnSpPr>
          <p:cNvPr id="51" name="直線矢印コネクタ 50">
            <a:extLst>
              <a:ext uri="{FF2B5EF4-FFF2-40B4-BE49-F238E27FC236}">
                <a16:creationId xmlns:a16="http://schemas.microsoft.com/office/drawing/2014/main" id="{EAF9BF10-5707-A5F4-A5CE-E27CFDD7533D}"/>
              </a:ext>
            </a:extLst>
          </p:cNvPr>
          <p:cNvCxnSpPr>
            <a:stCxn id="47" idx="3"/>
            <a:endCxn id="48" idx="1"/>
          </p:cNvCxnSpPr>
          <p:nvPr/>
        </p:nvCxnSpPr>
        <p:spPr>
          <a:xfrm>
            <a:off x="4976744" y="5727352"/>
            <a:ext cx="1280013" cy="0"/>
          </a:xfrm>
          <a:prstGeom prst="straightConnector1">
            <a:avLst/>
          </a:prstGeom>
          <a:noFill/>
          <a:ln w="38100" cap="flat" cmpd="sng" algn="ctr">
            <a:solidFill>
              <a:sysClr val="windowText" lastClr="000000"/>
            </a:solidFill>
            <a:prstDash val="solid"/>
            <a:miter lim="800000"/>
            <a:headEnd type="triangle"/>
            <a:tailEnd type="triangle"/>
          </a:ln>
          <a:effectLst/>
        </p:spPr>
      </p:cxnSp>
      <p:sp>
        <p:nvSpPr>
          <p:cNvPr id="52" name="テキスト ボックス 51">
            <a:extLst>
              <a:ext uri="{FF2B5EF4-FFF2-40B4-BE49-F238E27FC236}">
                <a16:creationId xmlns:a16="http://schemas.microsoft.com/office/drawing/2014/main" id="{A0B429E0-3485-C065-81A5-3DCCDBDAD40B}"/>
              </a:ext>
            </a:extLst>
          </p:cNvPr>
          <p:cNvSpPr txBox="1"/>
          <p:nvPr/>
        </p:nvSpPr>
        <p:spPr>
          <a:xfrm>
            <a:off x="5279889" y="5398698"/>
            <a:ext cx="735714" cy="369332"/>
          </a:xfrm>
          <a:prstGeom prst="rect">
            <a:avLst/>
          </a:prstGeom>
          <a:noFill/>
        </p:spPr>
        <p:txBody>
          <a:bodyPr wrap="square" rtlCol="0">
            <a:spAutoFit/>
          </a:bodyPr>
          <a:lstStyle/>
          <a:p>
            <a:pP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比較</a:t>
            </a:r>
          </a:p>
        </p:txBody>
      </p:sp>
      <p:sp>
        <p:nvSpPr>
          <p:cNvPr id="53" name="テキスト ボックス 52">
            <a:extLst>
              <a:ext uri="{FF2B5EF4-FFF2-40B4-BE49-F238E27FC236}">
                <a16:creationId xmlns:a16="http://schemas.microsoft.com/office/drawing/2014/main" id="{A64A4931-D27F-410C-547B-E8E57279D9C9}"/>
              </a:ext>
            </a:extLst>
          </p:cNvPr>
          <p:cNvSpPr txBox="1"/>
          <p:nvPr/>
        </p:nvSpPr>
        <p:spPr>
          <a:xfrm>
            <a:off x="617816" y="3186269"/>
            <a:ext cx="1809007" cy="369332"/>
          </a:xfrm>
          <a:prstGeom prst="rect">
            <a:avLst/>
          </a:prstGeom>
          <a:noFill/>
        </p:spPr>
        <p:txBody>
          <a:bodyPr wrap="square" rtlCol="0">
            <a:spAutoFit/>
          </a:bodyPr>
          <a:lstStyle/>
          <a:p>
            <a:pPr fontAlgn="auto">
              <a:spcBef>
                <a:spcPts val="0"/>
              </a:spcBef>
              <a:spcAft>
                <a:spcPts val="0"/>
              </a:spcAft>
            </a:pPr>
            <a:r>
              <a:rPr lang="ja-JP" altLang="en-US" sz="1800">
                <a:solidFill>
                  <a:prstClr val="black"/>
                </a:solidFill>
                <a:latin typeface="游ゴシック" panose="020F0502020204030204"/>
                <a:ea typeface="游ゴシック" panose="020B0400000000000000" pitchFamily="50" charset="-128"/>
              </a:rPr>
              <a:t>グラフ変換済み</a:t>
            </a:r>
          </a:p>
        </p:txBody>
      </p:sp>
      <p:sp>
        <p:nvSpPr>
          <p:cNvPr id="54" name="スライド番号プレースホルダー 53">
            <a:extLst>
              <a:ext uri="{FF2B5EF4-FFF2-40B4-BE49-F238E27FC236}">
                <a16:creationId xmlns:a16="http://schemas.microsoft.com/office/drawing/2014/main" id="{363804DB-925E-585F-AAF0-2B6A1E3AA129}"/>
              </a:ext>
            </a:extLst>
          </p:cNvPr>
          <p:cNvSpPr>
            <a:spLocks noGrp="1"/>
          </p:cNvSpPr>
          <p:nvPr>
            <p:ph type="sldNum" sz="quarter" idx="12"/>
          </p:nvPr>
        </p:nvSpPr>
        <p:spPr/>
        <p:txBody>
          <a:bodyPr/>
          <a:lstStyle/>
          <a:p>
            <a:fld id="{F2C6CB0B-7827-41E9-AFCE-06B866246F2E}" type="slidenum">
              <a:rPr kumimoji="1" lang="ja-JP" altLang="en-US" sz="1600" smtClean="0"/>
              <a:t>17</a:t>
            </a:fld>
            <a:endParaRPr kumimoji="1" lang="ja-JP" altLang="en-US" sz="1600"/>
          </a:p>
        </p:txBody>
      </p:sp>
    </p:spTree>
    <p:extLst>
      <p:ext uri="{BB962C8B-B14F-4D97-AF65-F5344CB8AC3E}">
        <p14:creationId xmlns:p14="http://schemas.microsoft.com/office/powerpoint/2010/main" val="62661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E92E6-7696-9FDE-FEFB-A345AB001C2C}"/>
              </a:ext>
            </a:extLst>
          </p:cNvPr>
          <p:cNvSpPr>
            <a:spLocks noGrp="1"/>
          </p:cNvSpPr>
          <p:nvPr>
            <p:ph type="title"/>
          </p:nvPr>
        </p:nvSpPr>
        <p:spPr/>
        <p:txBody>
          <a:bodyPr/>
          <a:lstStyle/>
          <a:p>
            <a:r>
              <a:rPr kumimoji="1" lang="en-US" altLang="ja-JP"/>
              <a:t>CF16</a:t>
            </a:r>
            <a:r>
              <a:rPr lang="ja-JP" altLang="en-US"/>
              <a:t>で学習したモデルの精度</a:t>
            </a:r>
            <a:endParaRPr kumimoji="1" lang="ja-JP" altLang="en-US"/>
          </a:p>
        </p:txBody>
      </p:sp>
      <p:pic>
        <p:nvPicPr>
          <p:cNvPr id="8" name="コンテンツ プレースホルダー 7" descr="グラフ, 棒グラフ&#10;&#10;自動的に生成された説明">
            <a:extLst>
              <a:ext uri="{FF2B5EF4-FFF2-40B4-BE49-F238E27FC236}">
                <a16:creationId xmlns:a16="http://schemas.microsoft.com/office/drawing/2014/main" id="{24F27C4C-3D4B-2C5F-B847-9CB19D32B2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5009" y="1277260"/>
            <a:ext cx="6242870" cy="4158761"/>
          </a:xfrm>
        </p:spPr>
      </p:pic>
      <p:sp>
        <p:nvSpPr>
          <p:cNvPr id="9" name="テキスト ボックス 8">
            <a:extLst>
              <a:ext uri="{FF2B5EF4-FFF2-40B4-BE49-F238E27FC236}">
                <a16:creationId xmlns:a16="http://schemas.microsoft.com/office/drawing/2014/main" id="{E8195277-9B81-CF30-F086-5523942FB4E0}"/>
              </a:ext>
            </a:extLst>
          </p:cNvPr>
          <p:cNvSpPr txBox="1"/>
          <p:nvPr/>
        </p:nvSpPr>
        <p:spPr>
          <a:xfrm>
            <a:off x="7291046" y="3596481"/>
            <a:ext cx="1117942" cy="1323439"/>
          </a:xfrm>
          <a:prstGeom prst="rect">
            <a:avLst/>
          </a:prstGeom>
          <a:noFill/>
          <a:ln w="12700">
            <a:solidFill>
              <a:schemeClr val="tx1"/>
            </a:solidFill>
          </a:ln>
        </p:spPr>
        <p:txBody>
          <a:bodyPr wrap="square" rtlCol="0">
            <a:spAutoFit/>
          </a:bodyPr>
          <a:lstStyle/>
          <a:p>
            <a:r>
              <a:rPr kumimoji="1" lang="ja-JP" altLang="en-US" sz="2000">
                <a:solidFill>
                  <a:srgbClr val="0070C0"/>
                </a:solidFill>
              </a:rPr>
              <a:t>■</a:t>
            </a:r>
            <a:r>
              <a:rPr kumimoji="1" lang="en-US" altLang="ja-JP" sz="2000">
                <a:solidFill>
                  <a:srgbClr val="0070C0"/>
                </a:solidFill>
              </a:rPr>
              <a:t>CF16</a:t>
            </a:r>
            <a:r>
              <a:rPr kumimoji="1" lang="ja-JP" altLang="en-US" sz="2000">
                <a:solidFill>
                  <a:srgbClr val="0070C0"/>
                </a:solidFill>
              </a:rPr>
              <a:t>　　</a:t>
            </a:r>
            <a:r>
              <a:rPr kumimoji="1" lang="ja-JP" altLang="en-US" sz="2000">
                <a:solidFill>
                  <a:srgbClr val="FC7404"/>
                </a:solidFill>
              </a:rPr>
              <a:t>■</a:t>
            </a:r>
            <a:r>
              <a:rPr kumimoji="1" lang="en-US" altLang="ja-JP" sz="2000">
                <a:solidFill>
                  <a:srgbClr val="FC7404"/>
                </a:solidFill>
              </a:rPr>
              <a:t>CF21</a:t>
            </a:r>
            <a:r>
              <a:rPr kumimoji="1" lang="ja-JP" altLang="en-US" sz="2000">
                <a:solidFill>
                  <a:srgbClr val="FC7404"/>
                </a:solidFill>
              </a:rPr>
              <a:t>　　</a:t>
            </a:r>
            <a:r>
              <a:rPr kumimoji="1" lang="ja-JP" altLang="en-US" sz="2000">
                <a:solidFill>
                  <a:srgbClr val="00B050"/>
                </a:solidFill>
              </a:rPr>
              <a:t>■</a:t>
            </a:r>
            <a:r>
              <a:rPr lang="en-US" altLang="ja-JP" sz="2000">
                <a:solidFill>
                  <a:srgbClr val="00B050"/>
                </a:solidFill>
              </a:rPr>
              <a:t>AC</a:t>
            </a:r>
            <a:r>
              <a:rPr lang="ja-JP" altLang="en-US" sz="2000">
                <a:solidFill>
                  <a:srgbClr val="00B050"/>
                </a:solidFill>
              </a:rPr>
              <a:t>　　</a:t>
            </a:r>
            <a:r>
              <a:rPr lang="ja-JP" altLang="en-US" sz="2000">
                <a:solidFill>
                  <a:srgbClr val="FF0000"/>
                </a:solidFill>
              </a:rPr>
              <a:t>■</a:t>
            </a:r>
            <a:r>
              <a:rPr lang="en-US" altLang="ja-JP" sz="2000">
                <a:solidFill>
                  <a:srgbClr val="FF0000"/>
                </a:solidFill>
              </a:rPr>
              <a:t>AOJ</a:t>
            </a:r>
            <a:endParaRPr kumimoji="1" lang="ja-JP" altLang="en-US" sz="2000">
              <a:solidFill>
                <a:srgbClr val="FF0000"/>
              </a:solidFill>
            </a:endParaRPr>
          </a:p>
        </p:txBody>
      </p:sp>
      <p:sp>
        <p:nvSpPr>
          <p:cNvPr id="10" name="テキスト ボックス 9">
            <a:extLst>
              <a:ext uri="{FF2B5EF4-FFF2-40B4-BE49-F238E27FC236}">
                <a16:creationId xmlns:a16="http://schemas.microsoft.com/office/drawing/2014/main" id="{C9F3A282-367D-0FDB-0443-F5A27879B0E7}"/>
              </a:ext>
            </a:extLst>
          </p:cNvPr>
          <p:cNvSpPr txBox="1"/>
          <p:nvPr/>
        </p:nvSpPr>
        <p:spPr>
          <a:xfrm>
            <a:off x="723900" y="5316280"/>
            <a:ext cx="7951788" cy="830997"/>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a:t>学習データと同じデータセットに対する判定精度は</a:t>
            </a:r>
            <a:r>
              <a:rPr kumimoji="1" lang="ja-JP" altLang="en-US" b="1"/>
              <a:t>高い</a:t>
            </a:r>
            <a:endParaRPr kumimoji="1" lang="en-US" altLang="ja-JP" b="1"/>
          </a:p>
          <a:p>
            <a:pPr marL="342900" indent="-342900">
              <a:buFont typeface="Arial" panose="020B0604020202020204" pitchFamily="34" charset="0"/>
              <a:buChar char="•"/>
            </a:pPr>
            <a:r>
              <a:rPr lang="ja-JP" altLang="en-US"/>
              <a:t>学習データと異なるデータセットに対する判定精度は</a:t>
            </a:r>
            <a:r>
              <a:rPr lang="ja-JP" altLang="en-US" b="1"/>
              <a:t>低い</a:t>
            </a:r>
            <a:endParaRPr kumimoji="1" lang="ja-JP" altLang="en-US" b="1"/>
          </a:p>
        </p:txBody>
      </p:sp>
      <p:sp>
        <p:nvSpPr>
          <p:cNvPr id="11" name="スライド番号プレースホルダー 10">
            <a:extLst>
              <a:ext uri="{FF2B5EF4-FFF2-40B4-BE49-F238E27FC236}">
                <a16:creationId xmlns:a16="http://schemas.microsoft.com/office/drawing/2014/main" id="{77B330D1-91A8-AE6D-2992-9597BE0E2D25}"/>
              </a:ext>
            </a:extLst>
          </p:cNvPr>
          <p:cNvSpPr>
            <a:spLocks noGrp="1"/>
          </p:cNvSpPr>
          <p:nvPr>
            <p:ph type="sldNum" sz="quarter" idx="12"/>
          </p:nvPr>
        </p:nvSpPr>
        <p:spPr/>
        <p:txBody>
          <a:bodyPr/>
          <a:lstStyle/>
          <a:p>
            <a:fld id="{F2C6CB0B-7827-41E9-AFCE-06B866246F2E}" type="slidenum">
              <a:rPr kumimoji="1" lang="ja-JP" altLang="en-US" smtClean="0"/>
              <a:t>18</a:t>
            </a:fld>
            <a:endParaRPr kumimoji="1" lang="ja-JP" altLang="en-US"/>
          </a:p>
        </p:txBody>
      </p:sp>
    </p:spTree>
    <p:extLst>
      <p:ext uri="{BB962C8B-B14F-4D97-AF65-F5344CB8AC3E}">
        <p14:creationId xmlns:p14="http://schemas.microsoft.com/office/powerpoint/2010/main" val="257097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グラフ, 棒グラフ&#10;&#10;自動的に生成された説明">
            <a:extLst>
              <a:ext uri="{FF2B5EF4-FFF2-40B4-BE49-F238E27FC236}">
                <a16:creationId xmlns:a16="http://schemas.microsoft.com/office/drawing/2014/main" id="{E4732EAA-3274-8CEE-1E5A-31D1333F4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954" y="3559917"/>
            <a:ext cx="3776914" cy="2516036"/>
          </a:xfrm>
          <a:prstGeom prst="rect">
            <a:avLst/>
          </a:prstGeom>
        </p:spPr>
      </p:pic>
      <p:pic>
        <p:nvPicPr>
          <p:cNvPr id="26" name="図 25" descr="グラフ, 棒グラフ&#10;&#10;自動的に生成された説明">
            <a:extLst>
              <a:ext uri="{FF2B5EF4-FFF2-40B4-BE49-F238E27FC236}">
                <a16:creationId xmlns:a16="http://schemas.microsoft.com/office/drawing/2014/main" id="{9F0C36CC-23BB-25B0-6337-2175E787E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88" y="3551215"/>
            <a:ext cx="3804126" cy="2534163"/>
          </a:xfrm>
          <a:prstGeom prst="rect">
            <a:avLst/>
          </a:prstGeom>
        </p:spPr>
      </p:pic>
      <p:pic>
        <p:nvPicPr>
          <p:cNvPr id="19" name="図 18" descr="グラフ, 棒グラフ&#10;&#10;自動的に生成された説明">
            <a:extLst>
              <a:ext uri="{FF2B5EF4-FFF2-40B4-BE49-F238E27FC236}">
                <a16:creationId xmlns:a16="http://schemas.microsoft.com/office/drawing/2014/main" id="{DB3BC758-F96F-90A8-7A46-62B82C311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951" y="1309918"/>
            <a:ext cx="3711917" cy="2472737"/>
          </a:xfrm>
          <a:prstGeom prst="rect">
            <a:avLst/>
          </a:prstGeom>
        </p:spPr>
      </p:pic>
      <p:pic>
        <p:nvPicPr>
          <p:cNvPr id="11" name="図 10" descr="グラフ, 棒グラフ&#10;&#10;自動的に生成された説明">
            <a:extLst>
              <a:ext uri="{FF2B5EF4-FFF2-40B4-BE49-F238E27FC236}">
                <a16:creationId xmlns:a16="http://schemas.microsoft.com/office/drawing/2014/main" id="{D1F424EA-716A-2020-F8E8-C461A514D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66" y="1309918"/>
            <a:ext cx="3761961" cy="2506075"/>
          </a:xfrm>
          <a:prstGeom prst="rect">
            <a:avLst/>
          </a:prstGeom>
        </p:spPr>
      </p:pic>
      <p:sp>
        <p:nvSpPr>
          <p:cNvPr id="3" name="正方形/長方形 2">
            <a:extLst>
              <a:ext uri="{FF2B5EF4-FFF2-40B4-BE49-F238E27FC236}">
                <a16:creationId xmlns:a16="http://schemas.microsoft.com/office/drawing/2014/main" id="{2DD3F7C2-7E8C-4922-853C-BCD6A6926224}"/>
              </a:ext>
            </a:extLst>
          </p:cNvPr>
          <p:cNvSpPr/>
          <p:nvPr/>
        </p:nvSpPr>
        <p:spPr>
          <a:xfrm>
            <a:off x="389958" y="1520631"/>
            <a:ext cx="3480181" cy="220449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9829838-8618-4A58-9D1E-8EB016FBC547}"/>
              </a:ext>
            </a:extLst>
          </p:cNvPr>
          <p:cNvSpPr>
            <a:spLocks noGrp="1"/>
          </p:cNvSpPr>
          <p:nvPr>
            <p:ph type="title"/>
          </p:nvPr>
        </p:nvSpPr>
        <p:spPr/>
        <p:txBody>
          <a:bodyPr/>
          <a:lstStyle/>
          <a:p>
            <a:r>
              <a:rPr kumimoji="1" lang="ja-JP" altLang="en-US"/>
              <a:t>各データセットでの精度</a:t>
            </a:r>
          </a:p>
        </p:txBody>
      </p:sp>
      <p:sp>
        <p:nvSpPr>
          <p:cNvPr id="5" name="スライド番号プレースホルダー 4">
            <a:extLst>
              <a:ext uri="{FF2B5EF4-FFF2-40B4-BE49-F238E27FC236}">
                <a16:creationId xmlns:a16="http://schemas.microsoft.com/office/drawing/2014/main" id="{684FA803-849F-41FE-9CC5-623BABC2ABD1}"/>
              </a:ext>
            </a:extLst>
          </p:cNvPr>
          <p:cNvSpPr>
            <a:spLocks noGrp="1"/>
          </p:cNvSpPr>
          <p:nvPr>
            <p:ph type="sldNum" sz="quarter" idx="12"/>
          </p:nvPr>
        </p:nvSpPr>
        <p:spPr/>
        <p:txBody>
          <a:bodyPr/>
          <a:lstStyle/>
          <a:p>
            <a:fld id="{F213DFCF-5784-42DD-A464-42D78A0F0F6D}" type="slidenum">
              <a:rPr kumimoji="1" lang="ja-JP" altLang="en-US" smtClean="0"/>
              <a:t>19</a:t>
            </a:fld>
            <a:endParaRPr kumimoji="1" lang="ja-JP" altLang="en-US"/>
          </a:p>
        </p:txBody>
      </p:sp>
      <p:sp>
        <p:nvSpPr>
          <p:cNvPr id="12" name="テキスト ボックス 11">
            <a:extLst>
              <a:ext uri="{FF2B5EF4-FFF2-40B4-BE49-F238E27FC236}">
                <a16:creationId xmlns:a16="http://schemas.microsoft.com/office/drawing/2014/main" id="{47BBB6DC-D8B2-47F4-A86B-4636AA54638B}"/>
              </a:ext>
            </a:extLst>
          </p:cNvPr>
          <p:cNvSpPr txBox="1"/>
          <p:nvPr/>
        </p:nvSpPr>
        <p:spPr>
          <a:xfrm>
            <a:off x="2423255" y="6131926"/>
            <a:ext cx="4121397" cy="400110"/>
          </a:xfrm>
          <a:prstGeom prst="rect">
            <a:avLst/>
          </a:prstGeom>
          <a:noFill/>
          <a:ln w="12700">
            <a:solidFill>
              <a:schemeClr val="tx1"/>
            </a:solidFill>
          </a:ln>
        </p:spPr>
        <p:txBody>
          <a:bodyPr wrap="square" rtlCol="0">
            <a:spAutoFit/>
          </a:bodyPr>
          <a:lstStyle/>
          <a:p>
            <a:r>
              <a:rPr kumimoji="1" lang="ja-JP" altLang="en-US" sz="2000">
                <a:solidFill>
                  <a:srgbClr val="0070C0"/>
                </a:solidFill>
              </a:rPr>
              <a:t>■</a:t>
            </a:r>
            <a:r>
              <a:rPr kumimoji="1" lang="en-US" altLang="ja-JP" sz="2000">
                <a:solidFill>
                  <a:srgbClr val="0070C0"/>
                </a:solidFill>
              </a:rPr>
              <a:t>CF16</a:t>
            </a:r>
            <a:r>
              <a:rPr kumimoji="1" lang="ja-JP" altLang="en-US" sz="2000">
                <a:solidFill>
                  <a:srgbClr val="0070C0"/>
                </a:solidFill>
              </a:rPr>
              <a:t>　　</a:t>
            </a:r>
            <a:r>
              <a:rPr kumimoji="1" lang="ja-JP" altLang="en-US" sz="2000">
                <a:solidFill>
                  <a:srgbClr val="FC7404"/>
                </a:solidFill>
              </a:rPr>
              <a:t>■</a:t>
            </a:r>
            <a:r>
              <a:rPr kumimoji="1" lang="en-US" altLang="ja-JP" sz="2000">
                <a:solidFill>
                  <a:srgbClr val="FC7404"/>
                </a:solidFill>
              </a:rPr>
              <a:t>CF21</a:t>
            </a:r>
            <a:r>
              <a:rPr kumimoji="1" lang="ja-JP" altLang="en-US" sz="2000">
                <a:solidFill>
                  <a:srgbClr val="FC7404"/>
                </a:solidFill>
              </a:rPr>
              <a:t>　　</a:t>
            </a:r>
            <a:r>
              <a:rPr kumimoji="1" lang="ja-JP" altLang="en-US" sz="2000">
                <a:solidFill>
                  <a:srgbClr val="00B050"/>
                </a:solidFill>
              </a:rPr>
              <a:t>■</a:t>
            </a:r>
            <a:r>
              <a:rPr lang="en-US" altLang="ja-JP" sz="2000">
                <a:solidFill>
                  <a:srgbClr val="00B050"/>
                </a:solidFill>
              </a:rPr>
              <a:t>AC</a:t>
            </a:r>
            <a:r>
              <a:rPr lang="ja-JP" altLang="en-US" sz="2000">
                <a:solidFill>
                  <a:srgbClr val="00B050"/>
                </a:solidFill>
              </a:rPr>
              <a:t>　　</a:t>
            </a:r>
            <a:r>
              <a:rPr lang="ja-JP" altLang="en-US" sz="2000">
                <a:solidFill>
                  <a:srgbClr val="FF0000"/>
                </a:solidFill>
              </a:rPr>
              <a:t>■</a:t>
            </a:r>
            <a:r>
              <a:rPr lang="en-US" altLang="ja-JP" sz="2000">
                <a:solidFill>
                  <a:srgbClr val="FF0000"/>
                </a:solidFill>
              </a:rPr>
              <a:t>AOJ</a:t>
            </a:r>
            <a:endParaRPr kumimoji="1" lang="ja-JP" altLang="en-US" sz="2000">
              <a:solidFill>
                <a:srgbClr val="FF0000"/>
              </a:solidFill>
            </a:endParaRPr>
          </a:p>
        </p:txBody>
      </p:sp>
      <p:sp>
        <p:nvSpPr>
          <p:cNvPr id="22" name="テキスト ボックス 21">
            <a:extLst>
              <a:ext uri="{FF2B5EF4-FFF2-40B4-BE49-F238E27FC236}">
                <a16:creationId xmlns:a16="http://schemas.microsoft.com/office/drawing/2014/main" id="{76657EFD-A6A2-4BD0-9CA7-C7AD15DE1327}"/>
              </a:ext>
            </a:extLst>
          </p:cNvPr>
          <p:cNvSpPr txBox="1"/>
          <p:nvPr/>
        </p:nvSpPr>
        <p:spPr>
          <a:xfrm>
            <a:off x="3245130" y="1606356"/>
            <a:ext cx="1102656" cy="830997"/>
          </a:xfrm>
          <a:prstGeom prst="rect">
            <a:avLst/>
          </a:prstGeom>
          <a:solidFill>
            <a:schemeClr val="bg1"/>
          </a:solidFill>
        </p:spPr>
        <p:txBody>
          <a:bodyPr wrap="square" rtlCol="0">
            <a:spAutoFit/>
          </a:bodyPr>
          <a:lstStyle/>
          <a:p>
            <a:r>
              <a:rPr kumimoji="1" lang="en-US" altLang="ja-JP">
                <a:solidFill>
                  <a:srgbClr val="0070C0"/>
                </a:solidFill>
              </a:rPr>
              <a:t>CF16</a:t>
            </a:r>
          </a:p>
          <a:p>
            <a:r>
              <a:rPr lang="ja-JP" altLang="en-US">
                <a:solidFill>
                  <a:srgbClr val="0070C0"/>
                </a:solidFill>
              </a:rPr>
              <a:t>で学習</a:t>
            </a:r>
            <a:endParaRPr kumimoji="1" lang="ja-JP" altLang="en-US">
              <a:solidFill>
                <a:srgbClr val="0070C0"/>
              </a:solidFill>
            </a:endParaRPr>
          </a:p>
        </p:txBody>
      </p:sp>
      <p:sp>
        <p:nvSpPr>
          <p:cNvPr id="28" name="正方形/長方形 27">
            <a:extLst>
              <a:ext uri="{FF2B5EF4-FFF2-40B4-BE49-F238E27FC236}">
                <a16:creationId xmlns:a16="http://schemas.microsoft.com/office/drawing/2014/main" id="{1F6A1AE7-54FD-4703-B965-3E829A997B6D}"/>
              </a:ext>
            </a:extLst>
          </p:cNvPr>
          <p:cNvSpPr/>
          <p:nvPr/>
        </p:nvSpPr>
        <p:spPr>
          <a:xfrm>
            <a:off x="4643135" y="1515384"/>
            <a:ext cx="3480181" cy="2204499"/>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F69CA64-7E7A-4432-97E8-9F48D1728441}"/>
              </a:ext>
            </a:extLst>
          </p:cNvPr>
          <p:cNvSpPr txBox="1"/>
          <p:nvPr/>
        </p:nvSpPr>
        <p:spPr>
          <a:xfrm>
            <a:off x="7652249" y="1634245"/>
            <a:ext cx="1102656" cy="830997"/>
          </a:xfrm>
          <a:prstGeom prst="rect">
            <a:avLst/>
          </a:prstGeom>
          <a:solidFill>
            <a:schemeClr val="bg1"/>
          </a:solidFill>
          <a:ln>
            <a:noFill/>
          </a:ln>
        </p:spPr>
        <p:txBody>
          <a:bodyPr wrap="square" rtlCol="0">
            <a:spAutoFit/>
          </a:bodyPr>
          <a:lstStyle/>
          <a:p>
            <a:r>
              <a:rPr lang="en-US" altLang="ja-JP">
                <a:solidFill>
                  <a:srgbClr val="FF9933"/>
                </a:solidFill>
              </a:rPr>
              <a:t>CF21</a:t>
            </a:r>
            <a:r>
              <a:rPr lang="ja-JP" altLang="en-US">
                <a:solidFill>
                  <a:srgbClr val="FF9933"/>
                </a:solidFill>
              </a:rPr>
              <a:t>で学習</a:t>
            </a:r>
            <a:endParaRPr kumimoji="1" lang="ja-JP" altLang="en-US">
              <a:solidFill>
                <a:srgbClr val="FF9933"/>
              </a:solidFill>
            </a:endParaRPr>
          </a:p>
        </p:txBody>
      </p:sp>
      <p:sp>
        <p:nvSpPr>
          <p:cNvPr id="33" name="正方形/長方形 32">
            <a:extLst>
              <a:ext uri="{FF2B5EF4-FFF2-40B4-BE49-F238E27FC236}">
                <a16:creationId xmlns:a16="http://schemas.microsoft.com/office/drawing/2014/main" id="{662E1E86-D454-4534-A8B7-D4AA09B58422}"/>
              </a:ext>
            </a:extLst>
          </p:cNvPr>
          <p:cNvSpPr/>
          <p:nvPr/>
        </p:nvSpPr>
        <p:spPr>
          <a:xfrm>
            <a:off x="391306" y="3797818"/>
            <a:ext cx="3480181" cy="22044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D26F3B4-DBDC-42D5-A58F-6A218E01C197}"/>
              </a:ext>
            </a:extLst>
          </p:cNvPr>
          <p:cNvSpPr txBox="1"/>
          <p:nvPr/>
        </p:nvSpPr>
        <p:spPr>
          <a:xfrm>
            <a:off x="3433235" y="3893230"/>
            <a:ext cx="1267805" cy="830997"/>
          </a:xfrm>
          <a:prstGeom prst="rect">
            <a:avLst/>
          </a:prstGeom>
          <a:solidFill>
            <a:schemeClr val="bg1"/>
          </a:solidFill>
        </p:spPr>
        <p:txBody>
          <a:bodyPr wrap="square">
            <a:spAutoFit/>
          </a:bodyPr>
          <a:lstStyle/>
          <a:p>
            <a:r>
              <a:rPr lang="en-US" altLang="ja-JP">
                <a:solidFill>
                  <a:srgbClr val="00B050"/>
                </a:solidFill>
              </a:rPr>
              <a:t>AC</a:t>
            </a:r>
          </a:p>
          <a:p>
            <a:r>
              <a:rPr lang="ja-JP" altLang="en-US">
                <a:solidFill>
                  <a:srgbClr val="00B050"/>
                </a:solidFill>
              </a:rPr>
              <a:t>で学習</a:t>
            </a:r>
            <a:endParaRPr kumimoji="1" lang="ja-JP" altLang="en-US">
              <a:solidFill>
                <a:srgbClr val="00B050"/>
              </a:solidFill>
            </a:endParaRPr>
          </a:p>
        </p:txBody>
      </p:sp>
      <p:sp>
        <p:nvSpPr>
          <p:cNvPr id="35" name="正方形/長方形 34">
            <a:extLst>
              <a:ext uri="{FF2B5EF4-FFF2-40B4-BE49-F238E27FC236}">
                <a16:creationId xmlns:a16="http://schemas.microsoft.com/office/drawing/2014/main" id="{52CC9C54-B182-4E23-91BF-BDE2CD7E3655}"/>
              </a:ext>
            </a:extLst>
          </p:cNvPr>
          <p:cNvSpPr/>
          <p:nvPr/>
        </p:nvSpPr>
        <p:spPr>
          <a:xfrm>
            <a:off x="4646180" y="3777973"/>
            <a:ext cx="3480181" cy="22044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1237A06-D031-4912-9BC0-465348953F45}"/>
              </a:ext>
            </a:extLst>
          </p:cNvPr>
          <p:cNvSpPr txBox="1"/>
          <p:nvPr/>
        </p:nvSpPr>
        <p:spPr>
          <a:xfrm>
            <a:off x="7767357" y="3961388"/>
            <a:ext cx="1102656" cy="830997"/>
          </a:xfrm>
          <a:prstGeom prst="rect">
            <a:avLst/>
          </a:prstGeom>
          <a:solidFill>
            <a:schemeClr val="bg1"/>
          </a:solidFill>
        </p:spPr>
        <p:txBody>
          <a:bodyPr wrap="square">
            <a:spAutoFit/>
          </a:bodyPr>
          <a:lstStyle/>
          <a:p>
            <a:r>
              <a:rPr lang="en-US" altLang="ja-JP">
                <a:solidFill>
                  <a:srgbClr val="FF0000"/>
                </a:solidFill>
              </a:rPr>
              <a:t>AOJ</a:t>
            </a:r>
          </a:p>
          <a:p>
            <a:r>
              <a:rPr kumimoji="1" lang="ja-JP" altLang="en-US">
                <a:solidFill>
                  <a:srgbClr val="FF0000"/>
                </a:solidFill>
              </a:rPr>
              <a:t>で</a:t>
            </a:r>
            <a:r>
              <a:rPr lang="ja-JP" altLang="en-US">
                <a:solidFill>
                  <a:srgbClr val="FF0000"/>
                </a:solidFill>
              </a:rPr>
              <a:t>学習</a:t>
            </a:r>
            <a:endParaRPr kumimoji="1" lang="ja-JP" altLang="en-US">
              <a:solidFill>
                <a:srgbClr val="FF0000"/>
              </a:solidFill>
            </a:endParaRPr>
          </a:p>
        </p:txBody>
      </p:sp>
    </p:spTree>
    <p:extLst>
      <p:ext uri="{BB962C8B-B14F-4D97-AF65-F5344CB8AC3E}">
        <p14:creationId xmlns:p14="http://schemas.microsoft.com/office/powerpoint/2010/main" val="294584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1ACD4-A0B2-5E72-C3FD-1ACA94D6B50D}"/>
              </a:ext>
            </a:extLst>
          </p:cNvPr>
          <p:cNvSpPr>
            <a:spLocks noGrp="1"/>
          </p:cNvSpPr>
          <p:nvPr>
            <p:ph type="title"/>
          </p:nvPr>
        </p:nvSpPr>
        <p:spPr/>
        <p:txBody>
          <a:bodyPr/>
          <a:lstStyle/>
          <a:p>
            <a:r>
              <a:rPr lang="ja-JP" altLang="en-US"/>
              <a:t>背景</a:t>
            </a:r>
            <a:endParaRPr kumimoji="1" lang="ja-JP" altLang="en-US"/>
          </a:p>
        </p:txBody>
      </p:sp>
      <p:sp>
        <p:nvSpPr>
          <p:cNvPr id="3" name="コンテンツ プレースホルダー 2">
            <a:extLst>
              <a:ext uri="{FF2B5EF4-FFF2-40B4-BE49-F238E27FC236}">
                <a16:creationId xmlns:a16="http://schemas.microsoft.com/office/drawing/2014/main" id="{D2577C08-DA56-E445-ABE7-E311E191A6DA}"/>
              </a:ext>
            </a:extLst>
          </p:cNvPr>
          <p:cNvSpPr>
            <a:spLocks noGrp="1"/>
          </p:cNvSpPr>
          <p:nvPr>
            <p:ph idx="1"/>
          </p:nvPr>
        </p:nvSpPr>
        <p:spPr>
          <a:xfrm>
            <a:off x="457200" y="1600200"/>
            <a:ext cx="8316686" cy="4525963"/>
          </a:xfrm>
        </p:spPr>
        <p:txBody>
          <a:bodyPr/>
          <a:lstStyle/>
          <a:p>
            <a:r>
              <a:rPr kumimoji="1" lang="ja-JP" altLang="en-US" sz="2800"/>
              <a:t>ソフトウェア開発においてコーディング能力は重要</a:t>
            </a:r>
            <a:endParaRPr kumimoji="1" lang="en-US" altLang="ja-JP" sz="2800"/>
          </a:p>
          <a:p>
            <a:pPr lvl="1"/>
            <a:r>
              <a:rPr kumimoji="1" lang="ja-JP" altLang="en-US" sz="2400"/>
              <a:t>企業は能力の高いエンジニアを採用したい</a:t>
            </a:r>
            <a:endParaRPr kumimoji="1" lang="en-US" altLang="ja-JP" sz="2400"/>
          </a:p>
          <a:p>
            <a:pPr lvl="1"/>
            <a:r>
              <a:rPr kumimoji="1" lang="ja-JP" altLang="en-US" sz="2400"/>
              <a:t>技術系の企業では採用段階でコーディングテストを実施</a:t>
            </a:r>
            <a:endParaRPr kumimoji="1" lang="en-US" altLang="ja-JP" sz="2400"/>
          </a:p>
          <a:p>
            <a:r>
              <a:rPr kumimoji="1" lang="ja-JP" altLang="en-US" sz="2800"/>
              <a:t>コーディング能力の判定は難しい</a:t>
            </a:r>
            <a:endParaRPr kumimoji="1" lang="en-US" altLang="ja-JP" sz="2800"/>
          </a:p>
          <a:p>
            <a:pPr lvl="1"/>
            <a:r>
              <a:rPr lang="ja-JP" altLang="en-US" sz="2400"/>
              <a:t>開発経験の長さだけでは判定できない</a:t>
            </a:r>
            <a:endParaRPr lang="en-US" altLang="ja-JP" sz="2400"/>
          </a:p>
          <a:p>
            <a:pPr lvl="1"/>
            <a:r>
              <a:rPr lang="ja-JP" altLang="en-US" sz="2400"/>
              <a:t>採用決定を間違えた場合のコストは年俸の</a:t>
            </a:r>
            <a:r>
              <a:rPr lang="en-US" altLang="ja-JP" sz="2400"/>
              <a:t>10</a:t>
            </a:r>
            <a:r>
              <a:rPr lang="ja-JP" altLang="en-US" sz="2400"/>
              <a:t>倍に及ぶ</a:t>
            </a:r>
            <a:endParaRPr lang="en-US" altLang="ja-JP" sz="2400"/>
          </a:p>
          <a:p>
            <a:r>
              <a:rPr lang="ja-JP" altLang="en-US" sz="2800"/>
              <a:t>人の手による判定はコストがかかる</a:t>
            </a:r>
            <a:endParaRPr kumimoji="1" lang="ja-JP" altLang="en-US" sz="2800"/>
          </a:p>
        </p:txBody>
      </p:sp>
      <p:sp>
        <p:nvSpPr>
          <p:cNvPr id="4" name="スライド番号プレースホルダー 3">
            <a:extLst>
              <a:ext uri="{FF2B5EF4-FFF2-40B4-BE49-F238E27FC236}">
                <a16:creationId xmlns:a16="http://schemas.microsoft.com/office/drawing/2014/main" id="{76797C1A-D929-75FB-0215-BBE9A91D669D}"/>
              </a:ext>
            </a:extLst>
          </p:cNvPr>
          <p:cNvSpPr>
            <a:spLocks noGrp="1"/>
          </p:cNvSpPr>
          <p:nvPr>
            <p:ph type="sldNum" sz="quarter" idx="12"/>
          </p:nvPr>
        </p:nvSpPr>
        <p:spPr/>
        <p:txBody>
          <a:bodyPr/>
          <a:lstStyle/>
          <a:p>
            <a:fld id="{F2C6CB0B-7827-41E9-AFCE-06B866246F2E}" type="slidenum">
              <a:rPr kumimoji="1" lang="ja-JP" altLang="en-US" smtClean="0"/>
              <a:t>2</a:t>
            </a:fld>
            <a:endParaRPr kumimoji="1" lang="ja-JP" altLang="en-US"/>
          </a:p>
        </p:txBody>
      </p:sp>
    </p:spTree>
    <p:extLst>
      <p:ext uri="{BB962C8B-B14F-4D97-AF65-F5344CB8AC3E}">
        <p14:creationId xmlns:p14="http://schemas.microsoft.com/office/powerpoint/2010/main" val="295278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38F138-F2F2-9D8F-A4A3-A1696D01CA84}"/>
              </a:ext>
            </a:extLst>
          </p:cNvPr>
          <p:cNvSpPr>
            <a:spLocks noGrp="1"/>
          </p:cNvSpPr>
          <p:nvPr>
            <p:ph type="title"/>
          </p:nvPr>
        </p:nvSpPr>
        <p:spPr/>
        <p:txBody>
          <a:bodyPr/>
          <a:lstStyle/>
          <a:p>
            <a:r>
              <a:rPr kumimoji="1" lang="ja-JP" altLang="en-US"/>
              <a:t>調査結果の考察</a:t>
            </a:r>
          </a:p>
        </p:txBody>
      </p:sp>
      <p:sp>
        <p:nvSpPr>
          <p:cNvPr id="3" name="コンテンツ プレースホルダー 2">
            <a:extLst>
              <a:ext uri="{FF2B5EF4-FFF2-40B4-BE49-F238E27FC236}">
                <a16:creationId xmlns:a16="http://schemas.microsoft.com/office/drawing/2014/main" id="{CBBC3688-B358-212E-6EAC-46908768F96B}"/>
              </a:ext>
            </a:extLst>
          </p:cNvPr>
          <p:cNvSpPr>
            <a:spLocks noGrp="1"/>
          </p:cNvSpPr>
          <p:nvPr>
            <p:ph idx="1"/>
          </p:nvPr>
        </p:nvSpPr>
        <p:spPr/>
        <p:txBody>
          <a:bodyPr/>
          <a:lstStyle/>
          <a:p>
            <a:r>
              <a:rPr kumimoji="1" lang="en-US" altLang="ja-JP" sz="2800"/>
              <a:t>CF16</a:t>
            </a:r>
            <a:r>
              <a:rPr kumimoji="1" lang="ja-JP" altLang="en-US" sz="2800"/>
              <a:t>と</a:t>
            </a:r>
            <a:r>
              <a:rPr kumimoji="1" lang="en-US" altLang="ja-JP" sz="2800"/>
              <a:t>CF21</a:t>
            </a:r>
            <a:r>
              <a:rPr kumimoji="1" lang="ja-JP" altLang="en-US" sz="2800"/>
              <a:t>は取得元のドメインが同じであるにも関わらず判定精度が低い</a:t>
            </a:r>
            <a:endParaRPr kumimoji="1" lang="en-US" altLang="ja-JP" sz="2800"/>
          </a:p>
          <a:p>
            <a:pPr lvl="1">
              <a:buFont typeface="Wingdings" panose="05000000000000000000" pitchFamily="2" charset="2"/>
              <a:buChar char="Ø"/>
            </a:pPr>
            <a:r>
              <a:rPr kumimoji="1" lang="ja-JP" altLang="en-US" sz="2400" u="sng"/>
              <a:t>対象モデルの判定精度は</a:t>
            </a:r>
            <a:r>
              <a:rPr kumimoji="1" lang="ja-JP" altLang="en-US" sz="2400" b="1" u="sng"/>
              <a:t>収集時期</a:t>
            </a:r>
            <a:r>
              <a:rPr kumimoji="1" lang="ja-JP" altLang="en-US" sz="2400" u="sng"/>
              <a:t>に依存する</a:t>
            </a:r>
            <a:endParaRPr kumimoji="1" lang="en-US" altLang="ja-JP" sz="2400" u="sng"/>
          </a:p>
          <a:p>
            <a:r>
              <a:rPr lang="en-US" altLang="ja-JP" sz="2800"/>
              <a:t>CF</a:t>
            </a:r>
            <a:r>
              <a:rPr lang="ja-JP" altLang="en-US" sz="2800"/>
              <a:t>１６と</a:t>
            </a:r>
            <a:r>
              <a:rPr lang="en-US" altLang="ja-JP" sz="2800"/>
              <a:t>AC</a:t>
            </a:r>
            <a:r>
              <a:rPr lang="ja-JP" altLang="en-US" sz="2800"/>
              <a:t>，</a:t>
            </a:r>
            <a:r>
              <a:rPr lang="en-US" altLang="ja-JP" sz="2800"/>
              <a:t>CF</a:t>
            </a:r>
            <a:r>
              <a:rPr lang="ja-JP" altLang="en-US" sz="2800"/>
              <a:t>２１と</a:t>
            </a:r>
            <a:r>
              <a:rPr lang="en-US" altLang="ja-JP" sz="2800"/>
              <a:t>AC</a:t>
            </a:r>
            <a:r>
              <a:rPr lang="ja-JP" altLang="en-US" sz="2800"/>
              <a:t>はそれぞれレーティングシステムが同じであるにも関わらず</a:t>
            </a:r>
            <a:r>
              <a:rPr kumimoji="1" lang="ja-JP" altLang="en-US" sz="2800"/>
              <a:t>精度</a:t>
            </a:r>
            <a:r>
              <a:rPr lang="ja-JP" altLang="en-US" sz="2800"/>
              <a:t>が</a:t>
            </a:r>
            <a:r>
              <a:rPr kumimoji="1" lang="ja-JP" altLang="en-US" sz="2800"/>
              <a:t>低い</a:t>
            </a:r>
            <a:endParaRPr kumimoji="1" lang="en-US" altLang="ja-JP" sz="2800"/>
          </a:p>
          <a:p>
            <a:pPr lvl="1">
              <a:buFont typeface="Wingdings" panose="05000000000000000000" pitchFamily="2" charset="2"/>
              <a:buChar char="Ø"/>
            </a:pPr>
            <a:r>
              <a:rPr lang="ja-JP" altLang="en-US" sz="2400" u="sng"/>
              <a:t>対象モデルの判定精度は</a:t>
            </a:r>
            <a:r>
              <a:rPr lang="ja-JP" altLang="en-US" sz="2400" b="1" u="sng"/>
              <a:t>取得元のドメイン</a:t>
            </a:r>
            <a:r>
              <a:rPr lang="ja-JP" altLang="en-US" sz="2400" u="sng"/>
              <a:t>に依存する</a:t>
            </a:r>
            <a:endParaRPr lang="en-US" altLang="ja-JP" sz="2400" u="sng"/>
          </a:p>
          <a:p>
            <a:r>
              <a:rPr kumimoji="1" lang="en-US" altLang="ja-JP" sz="2800"/>
              <a:t>AOJ</a:t>
            </a:r>
            <a:r>
              <a:rPr lang="ja-JP" altLang="en-US" sz="2800"/>
              <a:t>を学習・テストに使用した場合の精度は他と比べて低い傾向にある</a:t>
            </a:r>
            <a:endParaRPr lang="en-US" altLang="ja-JP" sz="2800"/>
          </a:p>
          <a:p>
            <a:pPr lvl="1">
              <a:buFont typeface="Wingdings" panose="05000000000000000000" pitchFamily="2" charset="2"/>
              <a:buChar char="Ø"/>
            </a:pPr>
            <a:r>
              <a:rPr lang="ja-JP" altLang="en-US" sz="2400" u="sng"/>
              <a:t>対象モデルの判定精度は</a:t>
            </a:r>
            <a:r>
              <a:rPr lang="ja-JP" altLang="en-US" sz="2400" b="1" u="sng"/>
              <a:t>取得元のレーティングシステム</a:t>
            </a:r>
            <a:r>
              <a:rPr lang="ja-JP" altLang="en-US" sz="2400" u="sng"/>
              <a:t>に大きく依存する</a:t>
            </a:r>
            <a:endParaRPr lang="en-US" altLang="ja-JP" sz="2400" u="sng"/>
          </a:p>
        </p:txBody>
      </p:sp>
      <p:sp>
        <p:nvSpPr>
          <p:cNvPr id="4" name="スライド番号プレースホルダー 3">
            <a:extLst>
              <a:ext uri="{FF2B5EF4-FFF2-40B4-BE49-F238E27FC236}">
                <a16:creationId xmlns:a16="http://schemas.microsoft.com/office/drawing/2014/main" id="{7A781E32-4ED9-123B-B70A-4B3DBF0302C5}"/>
              </a:ext>
            </a:extLst>
          </p:cNvPr>
          <p:cNvSpPr>
            <a:spLocks noGrp="1"/>
          </p:cNvSpPr>
          <p:nvPr>
            <p:ph type="sldNum" sz="quarter" idx="12"/>
          </p:nvPr>
        </p:nvSpPr>
        <p:spPr/>
        <p:txBody>
          <a:bodyPr/>
          <a:lstStyle/>
          <a:p>
            <a:fld id="{F2C6CB0B-7827-41E9-AFCE-06B866246F2E}" type="slidenum">
              <a:rPr kumimoji="1" lang="ja-JP" altLang="en-US" smtClean="0"/>
              <a:t>20</a:t>
            </a:fld>
            <a:endParaRPr kumimoji="1" lang="ja-JP" altLang="en-US"/>
          </a:p>
        </p:txBody>
      </p:sp>
    </p:spTree>
    <p:extLst>
      <p:ext uri="{BB962C8B-B14F-4D97-AF65-F5344CB8AC3E}">
        <p14:creationId xmlns:p14="http://schemas.microsoft.com/office/powerpoint/2010/main" val="8354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86409-D418-B7E4-5A59-733D9DF43661}"/>
              </a:ext>
            </a:extLst>
          </p:cNvPr>
          <p:cNvSpPr>
            <a:spLocks noGrp="1"/>
          </p:cNvSpPr>
          <p:nvPr>
            <p:ph type="title"/>
          </p:nvPr>
        </p:nvSpPr>
        <p:spPr/>
        <p:txBody>
          <a:bodyPr/>
          <a:lstStyle/>
          <a:p>
            <a:r>
              <a:rPr kumimoji="1" lang="ja-JP" altLang="en-US"/>
              <a:t>過学習の影響</a:t>
            </a:r>
          </a:p>
        </p:txBody>
      </p:sp>
      <p:sp>
        <p:nvSpPr>
          <p:cNvPr id="3" name="コンテンツ プレースホルダー 2">
            <a:extLst>
              <a:ext uri="{FF2B5EF4-FFF2-40B4-BE49-F238E27FC236}">
                <a16:creationId xmlns:a16="http://schemas.microsoft.com/office/drawing/2014/main" id="{F43D933C-24E7-079F-1654-7DEFDDE3A551}"/>
              </a:ext>
            </a:extLst>
          </p:cNvPr>
          <p:cNvSpPr>
            <a:spLocks noGrp="1"/>
          </p:cNvSpPr>
          <p:nvPr>
            <p:ph idx="1"/>
          </p:nvPr>
        </p:nvSpPr>
        <p:spPr/>
        <p:txBody>
          <a:bodyPr/>
          <a:lstStyle/>
          <a:p>
            <a:r>
              <a:rPr kumimoji="1" lang="ja-JP" altLang="en-US" sz="2800"/>
              <a:t>汎化性能が低くなった原因の</a:t>
            </a:r>
            <a:r>
              <a:rPr kumimoji="1" lang="en-US" altLang="ja-JP" sz="2800"/>
              <a:t>1</a:t>
            </a:r>
            <a:r>
              <a:rPr kumimoji="1" lang="ja-JP" altLang="en-US" sz="2800"/>
              <a:t>つとしてモデルが過学習していることが考えられる</a:t>
            </a:r>
            <a:endParaRPr kumimoji="1" lang="en-US" altLang="ja-JP" sz="2800"/>
          </a:p>
          <a:p>
            <a:pPr lvl="1"/>
            <a:r>
              <a:rPr lang="ja-JP" altLang="en-US" sz="2400"/>
              <a:t>過学習</a:t>
            </a:r>
            <a:r>
              <a:rPr lang="en-US" altLang="ja-JP" sz="2400"/>
              <a:t>…</a:t>
            </a:r>
            <a:r>
              <a:rPr lang="ja-JP" altLang="en-US" sz="2400"/>
              <a:t>モデルを学習しすぎることにより，訓練データの中で一般的でないパターンを学習してしまう状態</a:t>
            </a:r>
            <a:endParaRPr lang="en-US" altLang="ja-JP" sz="2400"/>
          </a:p>
          <a:p>
            <a:r>
              <a:rPr kumimoji="1" lang="ja-JP" altLang="en-US" sz="2800"/>
              <a:t>対象モデルの学習は，損失値が</a:t>
            </a:r>
            <a:r>
              <a:rPr kumimoji="1" lang="en-US" altLang="ja-JP" sz="2800"/>
              <a:t>10</a:t>
            </a:r>
            <a:r>
              <a:rPr kumimoji="1" lang="ja-JP" altLang="en-US" sz="2800"/>
              <a:t>エポック連続で下がらなくなるまで続く</a:t>
            </a:r>
            <a:endParaRPr kumimoji="1" lang="en-US" altLang="ja-JP" sz="2800"/>
          </a:p>
          <a:p>
            <a:pPr lvl="1"/>
            <a:r>
              <a:rPr kumimoji="1" lang="ja-JP" altLang="en-US" sz="2400"/>
              <a:t>１０エポック中でわずかでも損失値が下がり続ける限りは学習を続ける</a:t>
            </a:r>
            <a:endParaRPr kumimoji="1" lang="en-US" altLang="ja-JP" sz="2400"/>
          </a:p>
          <a:p>
            <a:r>
              <a:rPr kumimoji="1" lang="en-US" altLang="ja-JP" sz="2800"/>
              <a:t>CF21</a:t>
            </a:r>
            <a:r>
              <a:rPr kumimoji="1" lang="ja-JP" altLang="en-US" sz="2800"/>
              <a:t>で学習したモデルのエポック数は</a:t>
            </a:r>
            <a:r>
              <a:rPr kumimoji="1" lang="en-US" altLang="ja-JP" sz="2800"/>
              <a:t>139</a:t>
            </a:r>
          </a:p>
          <a:p>
            <a:pPr lvl="1"/>
            <a:r>
              <a:rPr lang="ja-JP" altLang="en-US" sz="2400"/>
              <a:t>エポック数を制限した場合に判定精度はどうなるか？</a:t>
            </a:r>
            <a:endParaRPr kumimoji="1" lang="en-US" altLang="ja-JP" sz="2400"/>
          </a:p>
          <a:p>
            <a:endParaRPr kumimoji="1" lang="ja-JP" altLang="en-US" sz="2800"/>
          </a:p>
        </p:txBody>
      </p:sp>
      <p:sp>
        <p:nvSpPr>
          <p:cNvPr id="4" name="スライド番号プレースホルダー 3">
            <a:extLst>
              <a:ext uri="{FF2B5EF4-FFF2-40B4-BE49-F238E27FC236}">
                <a16:creationId xmlns:a16="http://schemas.microsoft.com/office/drawing/2014/main" id="{44943F00-E526-EA58-D63D-81360E95CC14}"/>
              </a:ext>
            </a:extLst>
          </p:cNvPr>
          <p:cNvSpPr>
            <a:spLocks noGrp="1"/>
          </p:cNvSpPr>
          <p:nvPr>
            <p:ph type="sldNum" sz="quarter" idx="12"/>
          </p:nvPr>
        </p:nvSpPr>
        <p:spPr/>
        <p:txBody>
          <a:bodyPr/>
          <a:lstStyle/>
          <a:p>
            <a:fld id="{F2C6CB0B-7827-41E9-AFCE-06B866246F2E}" type="slidenum">
              <a:rPr kumimoji="1" lang="ja-JP" altLang="en-US" smtClean="0"/>
              <a:t>21</a:t>
            </a:fld>
            <a:endParaRPr kumimoji="1" lang="ja-JP" altLang="en-US"/>
          </a:p>
        </p:txBody>
      </p:sp>
    </p:spTree>
    <p:extLst>
      <p:ext uri="{BB962C8B-B14F-4D97-AF65-F5344CB8AC3E}">
        <p14:creationId xmlns:p14="http://schemas.microsoft.com/office/powerpoint/2010/main" val="108409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0E525-3BCE-FF44-643B-86FD8DE38F90}"/>
              </a:ext>
            </a:extLst>
          </p:cNvPr>
          <p:cNvSpPr>
            <a:spLocks noGrp="1"/>
          </p:cNvSpPr>
          <p:nvPr>
            <p:ph type="title"/>
          </p:nvPr>
        </p:nvSpPr>
        <p:spPr/>
        <p:txBody>
          <a:bodyPr/>
          <a:lstStyle/>
          <a:p>
            <a:r>
              <a:rPr kumimoji="1" lang="ja-JP" altLang="en-US"/>
              <a:t>エポック数の影響調査</a:t>
            </a:r>
          </a:p>
        </p:txBody>
      </p:sp>
      <p:pic>
        <p:nvPicPr>
          <p:cNvPr id="10" name="図 9" descr="グラフ, 棒グラフ&#10;&#10;自動的に生成された説明">
            <a:extLst>
              <a:ext uri="{FF2B5EF4-FFF2-40B4-BE49-F238E27FC236}">
                <a16:creationId xmlns:a16="http://schemas.microsoft.com/office/drawing/2014/main" id="{B26D89C6-8411-D4D1-B4BD-853623593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47" y="1274972"/>
            <a:ext cx="4667813" cy="3109518"/>
          </a:xfrm>
          <a:prstGeom prst="rect">
            <a:avLst/>
          </a:prstGeom>
        </p:spPr>
      </p:pic>
      <p:pic>
        <p:nvPicPr>
          <p:cNvPr id="12" name="図 11" descr="グラフ, 棒グラフ&#10;&#10;自動的に生成された説明">
            <a:extLst>
              <a:ext uri="{FF2B5EF4-FFF2-40B4-BE49-F238E27FC236}">
                <a16:creationId xmlns:a16="http://schemas.microsoft.com/office/drawing/2014/main" id="{F451099C-82F8-42B7-AA65-67DFFE786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518" y="1274972"/>
            <a:ext cx="4667813" cy="3109518"/>
          </a:xfrm>
          <a:prstGeom prst="rect">
            <a:avLst/>
          </a:prstGeom>
        </p:spPr>
      </p:pic>
      <p:sp>
        <p:nvSpPr>
          <p:cNvPr id="14" name="コンテンツ プレースホルダー 13">
            <a:extLst>
              <a:ext uri="{FF2B5EF4-FFF2-40B4-BE49-F238E27FC236}">
                <a16:creationId xmlns:a16="http://schemas.microsoft.com/office/drawing/2014/main" id="{DE045A0C-DBE6-BFCA-2649-4E23A63B806C}"/>
              </a:ext>
            </a:extLst>
          </p:cNvPr>
          <p:cNvSpPr>
            <a:spLocks noGrp="1"/>
          </p:cNvSpPr>
          <p:nvPr>
            <p:ph idx="1"/>
          </p:nvPr>
        </p:nvSpPr>
        <p:spPr>
          <a:xfrm>
            <a:off x="457200" y="4820487"/>
            <a:ext cx="8229600" cy="4525963"/>
          </a:xfrm>
        </p:spPr>
        <p:txBody>
          <a:bodyPr/>
          <a:lstStyle/>
          <a:p>
            <a:r>
              <a:rPr lang="ja-JP" altLang="en-US" sz="2800"/>
              <a:t>エポック数を減らしても判定精度はほとんど変わっていない</a:t>
            </a:r>
            <a:endParaRPr lang="en-US" altLang="ja-JP" sz="2800"/>
          </a:p>
          <a:p>
            <a:pPr lvl="1">
              <a:buFont typeface="Wingdings" panose="05000000000000000000" pitchFamily="2" charset="2"/>
              <a:buChar char="Ø"/>
            </a:pPr>
            <a:r>
              <a:rPr lang="ja-JP" altLang="en-US" b="1" u="sng"/>
              <a:t>過学習は起きていない</a:t>
            </a:r>
          </a:p>
        </p:txBody>
      </p:sp>
      <p:sp>
        <p:nvSpPr>
          <p:cNvPr id="15" name="テキスト ボックス 14">
            <a:extLst>
              <a:ext uri="{FF2B5EF4-FFF2-40B4-BE49-F238E27FC236}">
                <a16:creationId xmlns:a16="http://schemas.microsoft.com/office/drawing/2014/main" id="{D321086A-39B1-9D9F-0932-F0B4479B3030}"/>
              </a:ext>
            </a:extLst>
          </p:cNvPr>
          <p:cNvSpPr txBox="1"/>
          <p:nvPr/>
        </p:nvSpPr>
        <p:spPr>
          <a:xfrm>
            <a:off x="1669647" y="4255789"/>
            <a:ext cx="1728592" cy="461665"/>
          </a:xfrm>
          <a:prstGeom prst="rect">
            <a:avLst/>
          </a:prstGeom>
          <a:noFill/>
        </p:spPr>
        <p:txBody>
          <a:bodyPr wrap="square" rtlCol="0">
            <a:spAutoFit/>
          </a:bodyPr>
          <a:lstStyle/>
          <a:p>
            <a:r>
              <a:rPr kumimoji="1" lang="en-US" altLang="ja-JP"/>
              <a:t>139</a:t>
            </a:r>
            <a:r>
              <a:rPr kumimoji="1" lang="ja-JP" altLang="en-US"/>
              <a:t>エポック</a:t>
            </a:r>
          </a:p>
        </p:txBody>
      </p:sp>
      <p:sp>
        <p:nvSpPr>
          <p:cNvPr id="16" name="テキスト ボックス 15">
            <a:extLst>
              <a:ext uri="{FF2B5EF4-FFF2-40B4-BE49-F238E27FC236}">
                <a16:creationId xmlns:a16="http://schemas.microsoft.com/office/drawing/2014/main" id="{2D7F84A0-A0A1-62DF-3394-149E1E626598}"/>
              </a:ext>
            </a:extLst>
          </p:cNvPr>
          <p:cNvSpPr txBox="1"/>
          <p:nvPr/>
        </p:nvSpPr>
        <p:spPr>
          <a:xfrm>
            <a:off x="5964208" y="4255790"/>
            <a:ext cx="1558431" cy="461665"/>
          </a:xfrm>
          <a:prstGeom prst="rect">
            <a:avLst/>
          </a:prstGeom>
          <a:noFill/>
        </p:spPr>
        <p:txBody>
          <a:bodyPr wrap="square" rtlCol="0">
            <a:spAutoFit/>
          </a:bodyPr>
          <a:lstStyle/>
          <a:p>
            <a:r>
              <a:rPr kumimoji="1" lang="en-US" altLang="ja-JP"/>
              <a:t>50</a:t>
            </a:r>
            <a:r>
              <a:rPr kumimoji="1" lang="ja-JP" altLang="en-US"/>
              <a:t>エポック</a:t>
            </a:r>
          </a:p>
        </p:txBody>
      </p:sp>
      <p:sp>
        <p:nvSpPr>
          <p:cNvPr id="17" name="スライド番号プレースホルダー 16">
            <a:extLst>
              <a:ext uri="{FF2B5EF4-FFF2-40B4-BE49-F238E27FC236}">
                <a16:creationId xmlns:a16="http://schemas.microsoft.com/office/drawing/2014/main" id="{3CF58116-267E-2E88-3D6D-B9E36701962F}"/>
              </a:ext>
            </a:extLst>
          </p:cNvPr>
          <p:cNvSpPr>
            <a:spLocks noGrp="1"/>
          </p:cNvSpPr>
          <p:nvPr>
            <p:ph type="sldNum" sz="quarter" idx="12"/>
          </p:nvPr>
        </p:nvSpPr>
        <p:spPr/>
        <p:txBody>
          <a:bodyPr/>
          <a:lstStyle/>
          <a:p>
            <a:fld id="{F2C6CB0B-7827-41E9-AFCE-06B866246F2E}" type="slidenum">
              <a:rPr kumimoji="1" lang="ja-JP" altLang="en-US" smtClean="0"/>
              <a:t>22</a:t>
            </a:fld>
            <a:endParaRPr kumimoji="1" lang="ja-JP" altLang="en-US"/>
          </a:p>
        </p:txBody>
      </p:sp>
    </p:spTree>
    <p:extLst>
      <p:ext uri="{BB962C8B-B14F-4D97-AF65-F5344CB8AC3E}">
        <p14:creationId xmlns:p14="http://schemas.microsoft.com/office/powerpoint/2010/main" val="144980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6605A6-8484-D4BA-4D78-F652DFA69450}"/>
              </a:ext>
            </a:extLst>
          </p:cNvPr>
          <p:cNvSpPr>
            <a:spLocks noGrp="1"/>
          </p:cNvSpPr>
          <p:nvPr>
            <p:ph type="title"/>
          </p:nvPr>
        </p:nvSpPr>
        <p:spPr/>
        <p:txBody>
          <a:bodyPr/>
          <a:lstStyle/>
          <a:p>
            <a:r>
              <a:rPr kumimoji="1" lang="ja-JP" altLang="en-US"/>
              <a:t>調査結果のまとめ</a:t>
            </a:r>
          </a:p>
        </p:txBody>
      </p:sp>
      <p:sp>
        <p:nvSpPr>
          <p:cNvPr id="3" name="コンテンツ プレースホルダー 2">
            <a:extLst>
              <a:ext uri="{FF2B5EF4-FFF2-40B4-BE49-F238E27FC236}">
                <a16:creationId xmlns:a16="http://schemas.microsoft.com/office/drawing/2014/main" id="{986B2072-44F5-C365-EECF-55210C264CF4}"/>
              </a:ext>
            </a:extLst>
          </p:cNvPr>
          <p:cNvSpPr>
            <a:spLocks noGrp="1"/>
          </p:cNvSpPr>
          <p:nvPr>
            <p:ph idx="1"/>
          </p:nvPr>
        </p:nvSpPr>
        <p:spPr/>
        <p:txBody>
          <a:bodyPr/>
          <a:lstStyle/>
          <a:p>
            <a:r>
              <a:rPr kumimoji="1" lang="ja-JP" altLang="en-US" sz="2800"/>
              <a:t>学習データセットと異なるデータに対する判定精度は低い</a:t>
            </a:r>
            <a:endParaRPr kumimoji="1" lang="en-US" altLang="ja-JP" sz="2800"/>
          </a:p>
          <a:p>
            <a:pPr lvl="1"/>
            <a:r>
              <a:rPr lang="ja-JP" altLang="en-US" b="1" u="sng"/>
              <a:t>対象モデルの汎化性能は低い</a:t>
            </a:r>
            <a:endParaRPr lang="en-US" altLang="ja-JP" b="1" u="sng"/>
          </a:p>
          <a:p>
            <a:r>
              <a:rPr kumimoji="1" lang="ja-JP" altLang="en-US" sz="2800"/>
              <a:t>対象モデルの判定精度は学習データセットの収集時期，取得元ドメイン，取得元ドメインのレーティングシステムに依存する</a:t>
            </a:r>
            <a:endParaRPr kumimoji="1" lang="en-US" altLang="ja-JP" sz="2800"/>
          </a:p>
          <a:p>
            <a:pPr lvl="1"/>
            <a:r>
              <a:rPr kumimoji="1" lang="ja-JP" altLang="en-US" sz="2400"/>
              <a:t>特にレーティングシステムの影響が大きい</a:t>
            </a:r>
            <a:endParaRPr kumimoji="1" lang="en-US" altLang="ja-JP" sz="2400"/>
          </a:p>
          <a:p>
            <a:r>
              <a:rPr lang="ja-JP" altLang="en-US" sz="2800"/>
              <a:t>過学習は起きておらず，データセットの性質の違いが判定精度に影響を及ぼしていると考えられる</a:t>
            </a:r>
            <a:endParaRPr kumimoji="1" lang="ja-JP" altLang="en-US" sz="2800"/>
          </a:p>
        </p:txBody>
      </p:sp>
      <p:sp>
        <p:nvSpPr>
          <p:cNvPr id="4" name="スライド番号プレースホルダー 3">
            <a:extLst>
              <a:ext uri="{FF2B5EF4-FFF2-40B4-BE49-F238E27FC236}">
                <a16:creationId xmlns:a16="http://schemas.microsoft.com/office/drawing/2014/main" id="{3154C1A7-201D-1F84-3B10-92669ACD70F6}"/>
              </a:ext>
            </a:extLst>
          </p:cNvPr>
          <p:cNvSpPr>
            <a:spLocks noGrp="1"/>
          </p:cNvSpPr>
          <p:nvPr>
            <p:ph type="sldNum" sz="quarter" idx="12"/>
          </p:nvPr>
        </p:nvSpPr>
        <p:spPr/>
        <p:txBody>
          <a:bodyPr/>
          <a:lstStyle/>
          <a:p>
            <a:fld id="{F2C6CB0B-7827-41E9-AFCE-06B866246F2E}" type="slidenum">
              <a:rPr kumimoji="1" lang="ja-JP" altLang="en-US" smtClean="0"/>
              <a:t>23</a:t>
            </a:fld>
            <a:endParaRPr kumimoji="1" lang="ja-JP" altLang="en-US"/>
          </a:p>
        </p:txBody>
      </p:sp>
    </p:spTree>
    <p:extLst>
      <p:ext uri="{BB962C8B-B14F-4D97-AF65-F5344CB8AC3E}">
        <p14:creationId xmlns:p14="http://schemas.microsoft.com/office/powerpoint/2010/main" val="393450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03A410-869C-9DEB-4A6A-E0B274EE3CEF}"/>
              </a:ext>
            </a:extLst>
          </p:cNvPr>
          <p:cNvSpPr>
            <a:spLocks noGrp="1"/>
          </p:cNvSpPr>
          <p:nvPr>
            <p:ph type="title"/>
          </p:nvPr>
        </p:nvSpPr>
        <p:spPr/>
        <p:txBody>
          <a:bodyPr/>
          <a:lstStyle/>
          <a:p>
            <a:r>
              <a:rPr kumimoji="1" lang="ja-JP" altLang="en-US"/>
              <a:t>妥当性の脅威</a:t>
            </a:r>
          </a:p>
        </p:txBody>
      </p:sp>
      <p:sp>
        <p:nvSpPr>
          <p:cNvPr id="3" name="コンテンツ プレースホルダー 2">
            <a:extLst>
              <a:ext uri="{FF2B5EF4-FFF2-40B4-BE49-F238E27FC236}">
                <a16:creationId xmlns:a16="http://schemas.microsoft.com/office/drawing/2014/main" id="{9A73C5AE-EB5D-45B2-9C09-E36EF53AB821}"/>
              </a:ext>
            </a:extLst>
          </p:cNvPr>
          <p:cNvSpPr>
            <a:spLocks noGrp="1"/>
          </p:cNvSpPr>
          <p:nvPr>
            <p:ph idx="1"/>
          </p:nvPr>
        </p:nvSpPr>
        <p:spPr>
          <a:xfrm>
            <a:off x="457200" y="1600200"/>
            <a:ext cx="8085552" cy="4525963"/>
          </a:xfrm>
        </p:spPr>
        <p:txBody>
          <a:bodyPr/>
          <a:lstStyle/>
          <a:p>
            <a:r>
              <a:rPr kumimoji="1" lang="ja-JP" altLang="en-US" sz="2800"/>
              <a:t>ソースコードの分類は，レーティングの高い</a:t>
            </a:r>
            <a:r>
              <a:rPr kumimoji="1" lang="en-US" altLang="ja-JP" sz="2800"/>
              <a:t>25</a:t>
            </a:r>
            <a:r>
              <a:rPr kumimoji="1" lang="ja-JP" altLang="en-US" sz="2800"/>
              <a:t>％を上級者，低い</a:t>
            </a:r>
            <a:r>
              <a:rPr kumimoji="1" lang="en-US" altLang="ja-JP" sz="2800"/>
              <a:t>25%</a:t>
            </a:r>
            <a:r>
              <a:rPr kumimoji="1" lang="ja-JP" altLang="en-US" sz="2800"/>
              <a:t>を初級者，中間の</a:t>
            </a:r>
            <a:r>
              <a:rPr kumimoji="1" lang="en-US" altLang="ja-JP" sz="2800"/>
              <a:t>50</a:t>
            </a:r>
            <a:r>
              <a:rPr kumimoji="1" lang="ja-JP" altLang="en-US" sz="2800"/>
              <a:t>％を</a:t>
            </a:r>
            <a:br>
              <a:rPr kumimoji="1" lang="en-US" altLang="ja-JP" sz="2800"/>
            </a:br>
            <a:r>
              <a:rPr kumimoji="1" lang="ja-JP" altLang="en-US" sz="2800"/>
              <a:t>中級者としている</a:t>
            </a:r>
            <a:endParaRPr lang="en-US" altLang="ja-JP" sz="2400"/>
          </a:p>
          <a:p>
            <a:pPr lvl="1"/>
            <a:r>
              <a:rPr kumimoji="1" lang="ja-JP" altLang="en-US" sz="2400"/>
              <a:t>各クラスの基準はデータセットに依存してしまう</a:t>
            </a:r>
            <a:endParaRPr lang="en-US" altLang="ja-JP" sz="2400"/>
          </a:p>
          <a:p>
            <a:r>
              <a:rPr lang="ja-JP" altLang="en-US" sz="2800"/>
              <a:t>同じユーザが複数のデータセットに含まれていてもクラスは一意には定まらない</a:t>
            </a:r>
            <a:endParaRPr lang="en-US" altLang="ja-JP" sz="2800"/>
          </a:p>
          <a:p>
            <a:pPr lvl="1"/>
            <a:r>
              <a:rPr lang="ja-JP" altLang="en-US" sz="2400"/>
              <a:t>各データセット内での相対評価によって決まる</a:t>
            </a:r>
            <a:endParaRPr lang="en-US" altLang="ja-JP" sz="2400"/>
          </a:p>
          <a:p>
            <a:r>
              <a:rPr kumimoji="1" lang="ja-JP" altLang="en-US" sz="2800"/>
              <a:t>基準のずれをなくすために，データセットに依存しないコーディング能力の定義が必要</a:t>
            </a:r>
            <a:endParaRPr kumimoji="1" lang="en-US" altLang="ja-JP" sz="2800"/>
          </a:p>
          <a:p>
            <a:pPr lvl="1"/>
            <a:r>
              <a:rPr lang="ja-JP" altLang="en-US" sz="2400"/>
              <a:t>モデルの性能をより正確に測ることができる</a:t>
            </a:r>
            <a:endParaRPr kumimoji="1" lang="en-US" altLang="ja-JP" sz="2400"/>
          </a:p>
        </p:txBody>
      </p:sp>
      <p:sp>
        <p:nvSpPr>
          <p:cNvPr id="4" name="スライド番号プレースホルダー 3">
            <a:extLst>
              <a:ext uri="{FF2B5EF4-FFF2-40B4-BE49-F238E27FC236}">
                <a16:creationId xmlns:a16="http://schemas.microsoft.com/office/drawing/2014/main" id="{2E9C028A-453B-E864-43EB-5FAC184BCC95}"/>
              </a:ext>
            </a:extLst>
          </p:cNvPr>
          <p:cNvSpPr>
            <a:spLocks noGrp="1"/>
          </p:cNvSpPr>
          <p:nvPr>
            <p:ph type="sldNum" sz="quarter" idx="12"/>
          </p:nvPr>
        </p:nvSpPr>
        <p:spPr/>
        <p:txBody>
          <a:bodyPr/>
          <a:lstStyle/>
          <a:p>
            <a:fld id="{F2C6CB0B-7827-41E9-AFCE-06B866246F2E}" type="slidenum">
              <a:rPr kumimoji="1" lang="ja-JP" altLang="en-US" smtClean="0"/>
              <a:t>24</a:t>
            </a:fld>
            <a:endParaRPr kumimoji="1" lang="ja-JP" altLang="en-US"/>
          </a:p>
        </p:txBody>
      </p:sp>
    </p:spTree>
    <p:extLst>
      <p:ext uri="{BB962C8B-B14F-4D97-AF65-F5344CB8AC3E}">
        <p14:creationId xmlns:p14="http://schemas.microsoft.com/office/powerpoint/2010/main" val="3609794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83F27-C4CF-374F-3293-E0091113D26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A2DBFB69-8D49-62A2-650A-C266986B064A}"/>
              </a:ext>
            </a:extLst>
          </p:cNvPr>
          <p:cNvSpPr>
            <a:spLocks noGrp="1"/>
          </p:cNvSpPr>
          <p:nvPr>
            <p:ph idx="1"/>
          </p:nvPr>
        </p:nvSpPr>
        <p:spPr>
          <a:xfrm>
            <a:off x="457199" y="1600200"/>
            <a:ext cx="8423753" cy="4525963"/>
          </a:xfrm>
        </p:spPr>
        <p:txBody>
          <a:bodyPr/>
          <a:lstStyle/>
          <a:p>
            <a:r>
              <a:rPr kumimoji="1" lang="ja-JP" altLang="en-US" sz="2800"/>
              <a:t>グラフ表現を利用したコーディング能力判定モデルの汎化性能を調査</a:t>
            </a:r>
            <a:endParaRPr kumimoji="1" lang="en-US" altLang="ja-JP" sz="2800"/>
          </a:p>
          <a:p>
            <a:pPr lvl="1"/>
            <a:r>
              <a:rPr kumimoji="1" lang="ja-JP" altLang="en-US" sz="2400"/>
              <a:t>新たなデータセットの構築</a:t>
            </a:r>
            <a:endParaRPr kumimoji="1" lang="en-US" altLang="ja-JP" sz="2400"/>
          </a:p>
          <a:p>
            <a:pPr lvl="1"/>
            <a:r>
              <a:rPr lang="ja-JP" altLang="en-US" sz="2400"/>
              <a:t>各データセットで学習したモデルの精度の比較</a:t>
            </a:r>
            <a:endParaRPr lang="en-US" altLang="ja-JP" sz="2400"/>
          </a:p>
          <a:p>
            <a:r>
              <a:rPr kumimoji="1" lang="ja-JP" altLang="en-US" sz="2800"/>
              <a:t>調査の結果，対象モデルの</a:t>
            </a:r>
            <a:r>
              <a:rPr kumimoji="1" lang="ja-JP" altLang="en-US" sz="2800" b="1" u="sng"/>
              <a:t>汎化性能は低い</a:t>
            </a:r>
            <a:endParaRPr kumimoji="1" lang="en-US" altLang="ja-JP" sz="2800" b="1" u="sng"/>
          </a:p>
          <a:p>
            <a:pPr lvl="1"/>
            <a:r>
              <a:rPr lang="ja-JP" altLang="en-US" sz="2400"/>
              <a:t>各データセットの性質の違いが影響している</a:t>
            </a:r>
            <a:endParaRPr lang="en-US" altLang="ja-JP" sz="2400"/>
          </a:p>
          <a:p>
            <a:r>
              <a:rPr kumimoji="1" lang="ja-JP" altLang="en-US" sz="2800"/>
              <a:t>今後の課題：各データセットの定量的な類似度評価</a:t>
            </a:r>
            <a:endParaRPr kumimoji="1" lang="en-US" altLang="ja-JP" sz="2800"/>
          </a:p>
          <a:p>
            <a:pPr lvl="1"/>
            <a:r>
              <a:rPr lang="ja-JP" altLang="en-US" sz="2400"/>
              <a:t>コードの行数や循環的複雑度等のメトリクス</a:t>
            </a:r>
            <a:endParaRPr lang="en-US" altLang="ja-JP" sz="2400"/>
          </a:p>
          <a:p>
            <a:pPr lvl="1"/>
            <a:r>
              <a:rPr kumimoji="1" lang="ja-JP" altLang="en-US" sz="2400"/>
              <a:t>コードで使用されているトークンの種類</a:t>
            </a:r>
            <a:endParaRPr lang="en-US" altLang="ja-JP" sz="2400"/>
          </a:p>
          <a:p>
            <a:pPr lvl="1"/>
            <a:r>
              <a:rPr kumimoji="1" lang="ja-JP" altLang="en-US" sz="2400"/>
              <a:t>類似度と精度の関係性</a:t>
            </a:r>
            <a:endParaRPr kumimoji="1" lang="en-US" altLang="ja-JP" sz="2400"/>
          </a:p>
          <a:p>
            <a:pPr lvl="1"/>
            <a:endParaRPr kumimoji="1" lang="ja-JP" altLang="en-US" sz="2400"/>
          </a:p>
        </p:txBody>
      </p:sp>
      <p:sp>
        <p:nvSpPr>
          <p:cNvPr id="4" name="スライド番号プレースホルダー 3">
            <a:extLst>
              <a:ext uri="{FF2B5EF4-FFF2-40B4-BE49-F238E27FC236}">
                <a16:creationId xmlns:a16="http://schemas.microsoft.com/office/drawing/2014/main" id="{4003712E-DD31-9A28-9ADF-D9C1F582F936}"/>
              </a:ext>
            </a:extLst>
          </p:cNvPr>
          <p:cNvSpPr>
            <a:spLocks noGrp="1"/>
          </p:cNvSpPr>
          <p:nvPr>
            <p:ph type="sldNum" sz="quarter" idx="12"/>
          </p:nvPr>
        </p:nvSpPr>
        <p:spPr/>
        <p:txBody>
          <a:bodyPr/>
          <a:lstStyle/>
          <a:p>
            <a:fld id="{F2C6CB0B-7827-41E9-AFCE-06B866246F2E}" type="slidenum">
              <a:rPr kumimoji="1" lang="ja-JP" altLang="en-US" smtClean="0"/>
              <a:t>25</a:t>
            </a:fld>
            <a:endParaRPr kumimoji="1" lang="ja-JP" altLang="en-US"/>
          </a:p>
        </p:txBody>
      </p:sp>
    </p:spTree>
    <p:extLst>
      <p:ext uri="{BB962C8B-B14F-4D97-AF65-F5344CB8AC3E}">
        <p14:creationId xmlns:p14="http://schemas.microsoft.com/office/powerpoint/2010/main" val="281908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B27A98-4553-4ADF-F9D8-EF031E3E70CE}"/>
              </a:ext>
            </a:extLst>
          </p:cNvPr>
          <p:cNvSpPr>
            <a:spLocks noGrp="1"/>
          </p:cNvSpPr>
          <p:nvPr>
            <p:ph type="title"/>
          </p:nvPr>
        </p:nvSpPr>
        <p:spPr/>
        <p:txBody>
          <a:bodyPr/>
          <a:lstStyle/>
          <a:p>
            <a:r>
              <a:rPr kumimoji="1" lang="ja-JP" altLang="en-US"/>
              <a:t>妥当性の脅威</a:t>
            </a:r>
          </a:p>
        </p:txBody>
      </p:sp>
      <p:pic>
        <p:nvPicPr>
          <p:cNvPr id="4" name="図 3">
            <a:extLst>
              <a:ext uri="{FF2B5EF4-FFF2-40B4-BE49-F238E27FC236}">
                <a16:creationId xmlns:a16="http://schemas.microsoft.com/office/drawing/2014/main" id="{1A13185D-B09E-BDE8-DB3F-5D60C5EEA1AF}"/>
              </a:ext>
            </a:extLst>
          </p:cNvPr>
          <p:cNvPicPr>
            <a:picLocks noChangeAspect="1"/>
          </p:cNvPicPr>
          <p:nvPr/>
        </p:nvPicPr>
        <p:blipFill>
          <a:blip r:embed="rId3"/>
          <a:stretch>
            <a:fillRect/>
          </a:stretch>
        </p:blipFill>
        <p:spPr>
          <a:xfrm>
            <a:off x="229182" y="1417638"/>
            <a:ext cx="2128500" cy="1936935"/>
          </a:xfrm>
          <a:prstGeom prst="rect">
            <a:avLst/>
          </a:prstGeom>
        </p:spPr>
      </p:pic>
      <p:sp>
        <p:nvSpPr>
          <p:cNvPr id="5" name="テキスト ボックス 4">
            <a:extLst>
              <a:ext uri="{FF2B5EF4-FFF2-40B4-BE49-F238E27FC236}">
                <a16:creationId xmlns:a16="http://schemas.microsoft.com/office/drawing/2014/main" id="{7106F57C-A63A-A4F4-F876-5F97FA2428D7}"/>
              </a:ext>
            </a:extLst>
          </p:cNvPr>
          <p:cNvSpPr txBox="1"/>
          <p:nvPr/>
        </p:nvSpPr>
        <p:spPr>
          <a:xfrm>
            <a:off x="307065" y="3320706"/>
            <a:ext cx="1972733" cy="1200329"/>
          </a:xfrm>
          <a:prstGeom prst="rect">
            <a:avLst/>
          </a:prstGeom>
          <a:noFill/>
          <a:ln w="19050">
            <a:solidFill>
              <a:schemeClr val="tx1">
                <a:lumMod val="95000"/>
                <a:lumOff val="5000"/>
              </a:schemeClr>
            </a:solidFill>
          </a:ln>
        </p:spPr>
        <p:txBody>
          <a:bodyPr wrap="square" rtlCol="0">
            <a:spAutoFit/>
          </a:bodyPr>
          <a:lstStyle/>
          <a:p>
            <a:r>
              <a:rPr kumimoji="1" lang="ja-JP" altLang="en-US"/>
              <a:t>太郎君</a:t>
            </a:r>
            <a:endParaRPr kumimoji="1" lang="en-US" altLang="ja-JP"/>
          </a:p>
          <a:p>
            <a:r>
              <a:rPr lang="en-US" altLang="ja-JP"/>
              <a:t>CF21</a:t>
            </a:r>
            <a:r>
              <a:rPr lang="ja-JP" altLang="en-US"/>
              <a:t>：中級者</a:t>
            </a:r>
            <a:endParaRPr lang="en-US" altLang="ja-JP"/>
          </a:p>
          <a:p>
            <a:r>
              <a:rPr kumimoji="1" lang="en-US" altLang="ja-JP"/>
              <a:t>AC</a:t>
            </a:r>
            <a:r>
              <a:rPr kumimoji="1" lang="ja-JP" altLang="en-US"/>
              <a:t>：上級者</a:t>
            </a:r>
          </a:p>
        </p:txBody>
      </p:sp>
      <p:sp>
        <p:nvSpPr>
          <p:cNvPr id="9" name="スライド番号プレースホルダー 8">
            <a:extLst>
              <a:ext uri="{FF2B5EF4-FFF2-40B4-BE49-F238E27FC236}">
                <a16:creationId xmlns:a16="http://schemas.microsoft.com/office/drawing/2014/main" id="{353A40C8-E42B-66D8-6F3A-2375785050D7}"/>
              </a:ext>
            </a:extLst>
          </p:cNvPr>
          <p:cNvSpPr>
            <a:spLocks noGrp="1"/>
          </p:cNvSpPr>
          <p:nvPr>
            <p:ph type="sldNum" sz="quarter" idx="12"/>
          </p:nvPr>
        </p:nvSpPr>
        <p:spPr/>
        <p:txBody>
          <a:bodyPr/>
          <a:lstStyle/>
          <a:p>
            <a:fld id="{F2C6CB0B-7827-41E9-AFCE-06B866246F2E}" type="slidenum">
              <a:rPr kumimoji="1" lang="ja-JP" altLang="en-US" smtClean="0"/>
              <a:t>26</a:t>
            </a:fld>
            <a:endParaRPr kumimoji="1" lang="ja-JP" altLang="en-US"/>
          </a:p>
        </p:txBody>
      </p:sp>
      <p:grpSp>
        <p:nvGrpSpPr>
          <p:cNvPr id="10" name="グループ化 9">
            <a:extLst>
              <a:ext uri="{FF2B5EF4-FFF2-40B4-BE49-F238E27FC236}">
                <a16:creationId xmlns:a16="http://schemas.microsoft.com/office/drawing/2014/main" id="{D8A3C115-BC58-1C75-2829-D8A848EE4170}"/>
              </a:ext>
            </a:extLst>
          </p:cNvPr>
          <p:cNvGrpSpPr/>
          <p:nvPr/>
        </p:nvGrpSpPr>
        <p:grpSpPr>
          <a:xfrm>
            <a:off x="2429079" y="2152950"/>
            <a:ext cx="1212638" cy="578675"/>
            <a:chOff x="827830" y="3161437"/>
            <a:chExt cx="1212638" cy="578675"/>
          </a:xfrm>
        </p:grpSpPr>
        <p:sp>
          <p:nvSpPr>
            <p:cNvPr id="11" name="正方形/長方形 10">
              <a:extLst>
                <a:ext uri="{FF2B5EF4-FFF2-40B4-BE49-F238E27FC236}">
                  <a16:creationId xmlns:a16="http://schemas.microsoft.com/office/drawing/2014/main" id="{0E5DD193-7406-3955-C6FA-3497018BB3D7}"/>
                </a:ext>
              </a:extLst>
            </p:cNvPr>
            <p:cNvSpPr/>
            <p:nvPr/>
          </p:nvSpPr>
          <p:spPr>
            <a:xfrm>
              <a:off x="857590" y="3161437"/>
              <a:ext cx="1182878"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en-US" altLang="ja-JP" sz="2000">
                  <a:solidFill>
                    <a:schemeClr val="tx1"/>
                  </a:solidFill>
                </a:rPr>
                <a:t>CF21</a:t>
              </a:r>
              <a:endParaRPr kumimoji="1" lang="ja-JP" altLang="en-US">
                <a:solidFill>
                  <a:schemeClr val="tx1"/>
                </a:solidFill>
              </a:endParaRPr>
            </a:p>
          </p:txBody>
        </p:sp>
        <p:pic>
          <p:nvPicPr>
            <p:cNvPr id="12" name="グラフィックス 11" descr="データベース 単色塗りつぶし">
              <a:extLst>
                <a:ext uri="{FF2B5EF4-FFF2-40B4-BE49-F238E27FC236}">
                  <a16:creationId xmlns:a16="http://schemas.microsoft.com/office/drawing/2014/main" id="{3DB0BC24-D574-F901-542B-D69F39B56E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830" y="3197695"/>
              <a:ext cx="542417" cy="542417"/>
            </a:xfrm>
            <a:prstGeom prst="rect">
              <a:avLst/>
            </a:prstGeom>
          </p:spPr>
        </p:pic>
      </p:grpSp>
      <p:grpSp>
        <p:nvGrpSpPr>
          <p:cNvPr id="13" name="グループ化 12">
            <a:extLst>
              <a:ext uri="{FF2B5EF4-FFF2-40B4-BE49-F238E27FC236}">
                <a16:creationId xmlns:a16="http://schemas.microsoft.com/office/drawing/2014/main" id="{47307D4B-70B2-168C-1E40-357DFD441839}"/>
              </a:ext>
            </a:extLst>
          </p:cNvPr>
          <p:cNvGrpSpPr/>
          <p:nvPr/>
        </p:nvGrpSpPr>
        <p:grpSpPr>
          <a:xfrm>
            <a:off x="4557474" y="2182843"/>
            <a:ext cx="1443291" cy="542417"/>
            <a:chOff x="3863206" y="3157791"/>
            <a:chExt cx="1443291" cy="542417"/>
          </a:xfrm>
        </p:grpSpPr>
        <p:sp>
          <p:nvSpPr>
            <p:cNvPr id="14" name="四角形: 角を丸くする 13">
              <a:extLst>
                <a:ext uri="{FF2B5EF4-FFF2-40B4-BE49-F238E27FC236}">
                  <a16:creationId xmlns:a16="http://schemas.microsoft.com/office/drawing/2014/main" id="{4F5F3529-A486-DF7E-96C2-EC2E25E85556}"/>
                </a:ext>
              </a:extLst>
            </p:cNvPr>
            <p:cNvSpPr/>
            <p:nvPr/>
          </p:nvSpPr>
          <p:spPr>
            <a:xfrm>
              <a:off x="3863206" y="3157791"/>
              <a:ext cx="1443291" cy="5424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　　モデル</a:t>
              </a:r>
            </a:p>
          </p:txBody>
        </p:sp>
        <p:pic>
          <p:nvPicPr>
            <p:cNvPr id="15" name="グラフィックス 14" descr="歯車 単色塗りつぶし">
              <a:extLst>
                <a:ext uri="{FF2B5EF4-FFF2-40B4-BE49-F238E27FC236}">
                  <a16:creationId xmlns:a16="http://schemas.microsoft.com/office/drawing/2014/main" id="{19EDAA97-E1CA-2985-0354-4BE6E2EB06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3206" y="3157791"/>
              <a:ext cx="542417" cy="542417"/>
            </a:xfrm>
            <a:prstGeom prst="rect">
              <a:avLst/>
            </a:prstGeom>
          </p:spPr>
        </p:pic>
      </p:grpSp>
      <p:sp>
        <p:nvSpPr>
          <p:cNvPr id="17" name="正方形/長方形 16">
            <a:extLst>
              <a:ext uri="{FF2B5EF4-FFF2-40B4-BE49-F238E27FC236}">
                <a16:creationId xmlns:a16="http://schemas.microsoft.com/office/drawing/2014/main" id="{C6D9AC13-834B-E239-545E-A68FA9C68CDD}"/>
              </a:ext>
            </a:extLst>
          </p:cNvPr>
          <p:cNvSpPr/>
          <p:nvPr/>
        </p:nvSpPr>
        <p:spPr>
          <a:xfrm>
            <a:off x="6905695" y="2182843"/>
            <a:ext cx="2009123"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en-US" altLang="ja-JP" sz="2000">
                <a:solidFill>
                  <a:schemeClr val="tx1"/>
                </a:solidFill>
              </a:rPr>
              <a:t>AC</a:t>
            </a:r>
            <a:r>
              <a:rPr kumimoji="1" lang="ja-JP" altLang="en-US" sz="2000">
                <a:solidFill>
                  <a:schemeClr val="tx1"/>
                </a:solidFill>
              </a:rPr>
              <a:t>（上級者）</a:t>
            </a:r>
            <a:endParaRPr kumimoji="1" lang="ja-JP" altLang="en-US">
              <a:solidFill>
                <a:schemeClr val="tx1"/>
              </a:solidFill>
            </a:endParaRPr>
          </a:p>
        </p:txBody>
      </p:sp>
      <p:sp>
        <p:nvSpPr>
          <p:cNvPr id="19" name="矢印: 右 18">
            <a:extLst>
              <a:ext uri="{FF2B5EF4-FFF2-40B4-BE49-F238E27FC236}">
                <a16:creationId xmlns:a16="http://schemas.microsoft.com/office/drawing/2014/main" id="{224D4BA5-9B67-5D7D-8FF5-30AF20AF102D}"/>
              </a:ext>
            </a:extLst>
          </p:cNvPr>
          <p:cNvSpPr/>
          <p:nvPr/>
        </p:nvSpPr>
        <p:spPr>
          <a:xfrm>
            <a:off x="3697177" y="2123060"/>
            <a:ext cx="804837"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a:solidFill>
                  <a:schemeClr val="tx1"/>
                </a:solidFill>
              </a:rPr>
              <a:t>学習</a:t>
            </a:r>
            <a:endParaRPr kumimoji="1" lang="ja-JP" altLang="en-US" sz="2000">
              <a:solidFill>
                <a:schemeClr val="tx1"/>
              </a:solidFill>
            </a:endParaRPr>
          </a:p>
        </p:txBody>
      </p:sp>
      <p:sp>
        <p:nvSpPr>
          <p:cNvPr id="20" name="矢印: 右 19">
            <a:extLst>
              <a:ext uri="{FF2B5EF4-FFF2-40B4-BE49-F238E27FC236}">
                <a16:creationId xmlns:a16="http://schemas.microsoft.com/office/drawing/2014/main" id="{1BFDB144-A526-A5B6-0E02-CD7087CA37EA}"/>
              </a:ext>
            </a:extLst>
          </p:cNvPr>
          <p:cNvSpPr/>
          <p:nvPr/>
        </p:nvSpPr>
        <p:spPr>
          <a:xfrm flipH="1">
            <a:off x="6030523" y="2123060"/>
            <a:ext cx="845411"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a:solidFill>
                  <a:schemeClr val="tx1"/>
                </a:solidFill>
              </a:rPr>
              <a:t>入力</a:t>
            </a:r>
          </a:p>
        </p:txBody>
      </p:sp>
      <p:pic>
        <p:nvPicPr>
          <p:cNvPr id="6" name="グラフィックス 5" descr="ドキュメント 単色塗りつぶし">
            <a:extLst>
              <a:ext uri="{FF2B5EF4-FFF2-40B4-BE49-F238E27FC236}">
                <a16:creationId xmlns:a16="http://schemas.microsoft.com/office/drawing/2014/main" id="{23F784CB-496D-097F-6913-C8126DC7CB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75934" y="2182842"/>
            <a:ext cx="542417" cy="542417"/>
          </a:xfrm>
          <a:prstGeom prst="rect">
            <a:avLst/>
          </a:prstGeom>
        </p:spPr>
      </p:pic>
      <p:sp>
        <p:nvSpPr>
          <p:cNvPr id="21" name="吹き出し: 角を丸めた四角形 20">
            <a:extLst>
              <a:ext uri="{FF2B5EF4-FFF2-40B4-BE49-F238E27FC236}">
                <a16:creationId xmlns:a16="http://schemas.microsoft.com/office/drawing/2014/main" id="{9D9DA32A-CA88-FB42-40ED-15746349D412}"/>
              </a:ext>
            </a:extLst>
          </p:cNvPr>
          <p:cNvSpPr/>
          <p:nvPr/>
        </p:nvSpPr>
        <p:spPr>
          <a:xfrm>
            <a:off x="2429079" y="3037148"/>
            <a:ext cx="1268097" cy="524933"/>
          </a:xfrm>
          <a:prstGeom prst="wedgeRoundRectCallout">
            <a:avLst>
              <a:gd name="adj1" fmla="val -27627"/>
              <a:gd name="adj2" fmla="val -1107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　 中級者</a:t>
            </a:r>
            <a:endParaRPr kumimoji="1" lang="ja-JP" altLang="en-US">
              <a:solidFill>
                <a:schemeClr val="tx1"/>
              </a:solidFill>
            </a:endParaRPr>
          </a:p>
        </p:txBody>
      </p:sp>
      <p:pic>
        <p:nvPicPr>
          <p:cNvPr id="22" name="グラフィックス 21" descr="ドキュメント 単色塗りつぶし">
            <a:extLst>
              <a:ext uri="{FF2B5EF4-FFF2-40B4-BE49-F238E27FC236}">
                <a16:creationId xmlns:a16="http://schemas.microsoft.com/office/drawing/2014/main" id="{D1151C61-715D-DC5A-3212-F89060592A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00173" y="3062652"/>
            <a:ext cx="457476" cy="457476"/>
          </a:xfrm>
          <a:prstGeom prst="rect">
            <a:avLst/>
          </a:prstGeom>
        </p:spPr>
      </p:pic>
      <p:sp>
        <p:nvSpPr>
          <p:cNvPr id="24" name="矢印: 下 23">
            <a:extLst>
              <a:ext uri="{FF2B5EF4-FFF2-40B4-BE49-F238E27FC236}">
                <a16:creationId xmlns:a16="http://schemas.microsoft.com/office/drawing/2014/main" id="{5BCAE0AE-27AC-0029-0592-991D09F23B00}"/>
              </a:ext>
            </a:extLst>
          </p:cNvPr>
          <p:cNvSpPr/>
          <p:nvPr/>
        </p:nvSpPr>
        <p:spPr>
          <a:xfrm>
            <a:off x="4965703" y="2761517"/>
            <a:ext cx="685800" cy="800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結果</a:t>
            </a:r>
          </a:p>
        </p:txBody>
      </p:sp>
      <p:sp>
        <p:nvSpPr>
          <p:cNvPr id="25" name="楕円 24">
            <a:extLst>
              <a:ext uri="{FF2B5EF4-FFF2-40B4-BE49-F238E27FC236}">
                <a16:creationId xmlns:a16="http://schemas.microsoft.com/office/drawing/2014/main" id="{836025F6-6FD4-3CAC-167B-579A9C2693F0}"/>
              </a:ext>
            </a:extLst>
          </p:cNvPr>
          <p:cNvSpPr/>
          <p:nvPr/>
        </p:nvSpPr>
        <p:spPr>
          <a:xfrm>
            <a:off x="4429935" y="3598338"/>
            <a:ext cx="1698367" cy="6844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中級者</a:t>
            </a:r>
          </a:p>
        </p:txBody>
      </p:sp>
      <p:sp>
        <p:nvSpPr>
          <p:cNvPr id="26" name="コンテンツ プレースホルダー 13">
            <a:extLst>
              <a:ext uri="{FF2B5EF4-FFF2-40B4-BE49-F238E27FC236}">
                <a16:creationId xmlns:a16="http://schemas.microsoft.com/office/drawing/2014/main" id="{A417FEF8-31D6-86D1-36B2-CBA50AE224CB}"/>
              </a:ext>
            </a:extLst>
          </p:cNvPr>
          <p:cNvSpPr>
            <a:spLocks noGrp="1"/>
          </p:cNvSpPr>
          <p:nvPr>
            <p:ph idx="1"/>
          </p:nvPr>
        </p:nvSpPr>
        <p:spPr>
          <a:xfrm>
            <a:off x="519113" y="4579592"/>
            <a:ext cx="8229600" cy="1721540"/>
          </a:xfrm>
        </p:spPr>
        <p:txBody>
          <a:bodyPr/>
          <a:lstStyle/>
          <a:p>
            <a:r>
              <a:rPr lang="ja-JP" altLang="en-US" sz="2400"/>
              <a:t>正解ラベルは「上級者」であるため誤判定扱い</a:t>
            </a:r>
            <a:endParaRPr lang="en-US" altLang="ja-JP" sz="2400"/>
          </a:p>
          <a:p>
            <a:r>
              <a:rPr lang="en-US" altLang="ja-JP" sz="2400"/>
              <a:t>CF21</a:t>
            </a:r>
            <a:r>
              <a:rPr lang="ja-JP" altLang="en-US" sz="2400"/>
              <a:t>の基準では「中級者」であるため，このモデルは正しく判定できている</a:t>
            </a:r>
            <a:endParaRPr lang="en-US" altLang="ja-JP" sz="2400"/>
          </a:p>
          <a:p>
            <a:r>
              <a:rPr lang="ja-JP" altLang="en-US" sz="2400"/>
              <a:t>この判定が誤判定であるとは一概には言えない</a:t>
            </a:r>
            <a:endParaRPr lang="en-US" altLang="ja-JP" sz="2400"/>
          </a:p>
        </p:txBody>
      </p:sp>
    </p:spTree>
    <p:extLst>
      <p:ext uri="{BB962C8B-B14F-4D97-AF65-F5344CB8AC3E}">
        <p14:creationId xmlns:p14="http://schemas.microsoft.com/office/powerpoint/2010/main" val="352341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エンベディング</a:t>
            </a:r>
            <a:r>
              <a:rPr kumimoji="1" lang="ja-JP" altLang="en-US"/>
              <a:t> </a:t>
            </a:r>
            <a:r>
              <a:rPr lang="en-US" altLang="ja-JP"/>
              <a:t>1/3</a:t>
            </a:r>
            <a:endParaRPr kumimoji="1" lang="ja-JP" altLang="en-US"/>
          </a:p>
        </p:txBody>
      </p:sp>
      <p:sp>
        <p:nvSpPr>
          <p:cNvPr id="3" name="コンテンツ プレースホルダー 2"/>
          <p:cNvSpPr>
            <a:spLocks noGrp="1"/>
          </p:cNvSpPr>
          <p:nvPr>
            <p:ph idx="1"/>
          </p:nvPr>
        </p:nvSpPr>
        <p:spPr/>
        <p:txBody>
          <a:bodyPr/>
          <a:lstStyle/>
          <a:p>
            <a:r>
              <a:rPr lang="ja-JP" altLang="en-US" sz="2400"/>
              <a:t>「</a:t>
            </a:r>
            <a:r>
              <a:rPr lang="en-US" altLang="ja-JP" sz="2400" err="1"/>
              <a:t>abcd</a:t>
            </a:r>
            <a:r>
              <a:rPr lang="ja-JP" altLang="en-US" sz="2400"/>
              <a:t>」</a:t>
            </a:r>
            <a:r>
              <a:rPr kumimoji="1" lang="ja-JP" altLang="en-US" sz="2400"/>
              <a:t>というノードの場合</a:t>
            </a:r>
          </a:p>
        </p:txBody>
      </p:sp>
      <p:sp>
        <p:nvSpPr>
          <p:cNvPr id="4" name="テキスト ボックス 3"/>
          <p:cNvSpPr txBox="1"/>
          <p:nvPr/>
        </p:nvSpPr>
        <p:spPr>
          <a:xfrm>
            <a:off x="6298919" y="2081969"/>
            <a:ext cx="87716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a,b,c,d</a:t>
            </a:r>
            <a:endPar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テキスト ボックス 4"/>
          <p:cNvSpPr txBox="1"/>
          <p:nvPr/>
        </p:nvSpPr>
        <p:spPr>
          <a:xfrm>
            <a:off x="5638482" y="3821749"/>
            <a:ext cx="2210862" cy="258532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[[0,0,1,0,0,0,…,0,0]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[0,0,0,1,0,0,…,0,0]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[0,0,0,0,1,0,…,0,0]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[0,0,0,0,0,1,…,0,0]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テキスト ボックス 5"/>
          <p:cNvSpPr txBox="1"/>
          <p:nvPr/>
        </p:nvSpPr>
        <p:spPr>
          <a:xfrm>
            <a:off x="5702603" y="2956736"/>
            <a:ext cx="208262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[2,3,4,5,0,0,…,0,0]</a:t>
            </a:r>
          </a:p>
        </p:txBody>
      </p:sp>
      <p:sp>
        <p:nvSpPr>
          <p:cNvPr id="7" name="テキスト ボックス 6"/>
          <p:cNvSpPr txBox="1"/>
          <p:nvPr/>
        </p:nvSpPr>
        <p:spPr>
          <a:xfrm>
            <a:off x="769620" y="2556581"/>
            <a:ext cx="641888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②リストをもとにベクトルに変換</a:t>
            </a:r>
            <a:endPar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は空欄，</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はリストにない文字，</a:t>
            </a:r>
            <a:endPar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2</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以降はリストの順に割り当て</a:t>
            </a:r>
            <a:endPar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リスト：</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z,0</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9,</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その他記号の順</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p>
        </p:txBody>
      </p:sp>
      <p:sp>
        <p:nvSpPr>
          <p:cNvPr id="8" name="テキスト ボックス 7"/>
          <p:cNvSpPr txBox="1"/>
          <p:nvPr/>
        </p:nvSpPr>
        <p:spPr>
          <a:xfrm>
            <a:off x="769620" y="2083600"/>
            <a:ext cx="230223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①</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文字ずつ切り分け</a:t>
            </a:r>
          </a:p>
        </p:txBody>
      </p:sp>
      <p:sp>
        <p:nvSpPr>
          <p:cNvPr id="9" name="テキスト ボックス 8"/>
          <p:cNvSpPr txBox="1"/>
          <p:nvPr/>
        </p:nvSpPr>
        <p:spPr>
          <a:xfrm>
            <a:off x="769620" y="3823568"/>
            <a:ext cx="288732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③</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One-Hot</a:t>
            </a: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エンコーディング</a:t>
            </a:r>
            <a:endPar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6" name="下矢印 15"/>
          <p:cNvSpPr/>
          <p:nvPr/>
        </p:nvSpPr>
        <p:spPr>
          <a:xfrm>
            <a:off x="6561530" y="2449197"/>
            <a:ext cx="351942" cy="525367"/>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 name="下矢印 16"/>
          <p:cNvSpPr/>
          <p:nvPr/>
        </p:nvSpPr>
        <p:spPr>
          <a:xfrm>
            <a:off x="6567942" y="3326068"/>
            <a:ext cx="351942" cy="525367"/>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スライド番号プレースホルダー 1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5033E9-932D-4E41-95C3-341F9A6DAE17}"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25730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エンベディング</a:t>
            </a:r>
            <a:r>
              <a:rPr lang="en-US" altLang="ja-JP"/>
              <a:t> </a:t>
            </a:r>
            <a:r>
              <a:rPr kumimoji="1" lang="en-US" altLang="ja-JP"/>
              <a:t>2/3</a:t>
            </a:r>
            <a:endParaRPr kumimoji="1" lang="ja-JP" altLang="en-US"/>
          </a:p>
        </p:txBody>
      </p:sp>
      <p:sp>
        <p:nvSpPr>
          <p:cNvPr id="3" name="コンテンツ プレースホルダー 2"/>
          <p:cNvSpPr>
            <a:spLocks noGrp="1"/>
          </p:cNvSpPr>
          <p:nvPr>
            <p:ph idx="1"/>
          </p:nvPr>
        </p:nvSpPr>
        <p:spPr/>
        <p:txBody>
          <a:bodyPr/>
          <a:lstStyle/>
          <a:p>
            <a:r>
              <a:rPr lang="ja-JP" altLang="en-US" sz="2400"/>
              <a:t>「</a:t>
            </a:r>
            <a:r>
              <a:rPr lang="en-US" altLang="ja-JP" sz="2400" err="1"/>
              <a:t>abcd</a:t>
            </a:r>
            <a:r>
              <a:rPr lang="ja-JP" altLang="en-US" sz="2400"/>
              <a:t>」</a:t>
            </a:r>
            <a:r>
              <a:rPr kumimoji="1" lang="ja-JP" altLang="en-US" sz="2400"/>
              <a:t>というノードの場合</a:t>
            </a:r>
          </a:p>
        </p:txBody>
      </p:sp>
      <p:sp>
        <p:nvSpPr>
          <p:cNvPr id="8" name="テキスト ボックス 7"/>
          <p:cNvSpPr txBox="1"/>
          <p:nvPr/>
        </p:nvSpPr>
        <p:spPr>
          <a:xfrm>
            <a:off x="769620" y="2133472"/>
            <a:ext cx="3235181"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④</a:t>
            </a:r>
            <a:r>
              <a:rPr kumimoji="1" lang="en-US" altLang="ja-JP"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Character-level CNN[12]</a:t>
            </a: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5" name="テキスト ボックス 14"/>
          <p:cNvSpPr txBox="1"/>
          <p:nvPr/>
        </p:nvSpPr>
        <p:spPr>
          <a:xfrm>
            <a:off x="457201" y="2925499"/>
            <a:ext cx="2210862" cy="258532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[[0,0,1,0,0,0,…,0,0]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[0,0,0,1,0,0,…,0,0]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[0,0,0,0,1,0,…,0,0]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[0,0,0,0,0,1,…,0,0]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[1,0,0,0,0,0,…,0,0]]</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6" name="平行四辺形 15"/>
          <p:cNvSpPr/>
          <p:nvPr/>
        </p:nvSpPr>
        <p:spPr>
          <a:xfrm rot="20021871">
            <a:off x="2566503" y="2854630"/>
            <a:ext cx="1869028" cy="2805166"/>
          </a:xfrm>
          <a:prstGeom prst="parallelogram">
            <a:avLst>
              <a:gd name="adj" fmla="val 72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右矢印 17"/>
          <p:cNvSpPr/>
          <p:nvPr/>
        </p:nvSpPr>
        <p:spPr>
          <a:xfrm>
            <a:off x="2668062" y="3898120"/>
            <a:ext cx="481769" cy="32004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テキスト ボックス 18"/>
          <p:cNvSpPr txBox="1"/>
          <p:nvPr/>
        </p:nvSpPr>
        <p:spPr>
          <a:xfrm>
            <a:off x="2721137" y="5918775"/>
            <a:ext cx="15696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畳み込み層①</a:t>
            </a:r>
          </a:p>
        </p:txBody>
      </p:sp>
      <p:sp>
        <p:nvSpPr>
          <p:cNvPr id="21" name="平行四辺形 20"/>
          <p:cNvSpPr/>
          <p:nvPr/>
        </p:nvSpPr>
        <p:spPr>
          <a:xfrm rot="20021871">
            <a:off x="4025758" y="2869234"/>
            <a:ext cx="1869028" cy="2805166"/>
          </a:xfrm>
          <a:prstGeom prst="parallelogram">
            <a:avLst>
              <a:gd name="adj" fmla="val 72171"/>
            </a:avLst>
          </a:prstGeom>
          <a:solidFill>
            <a:srgbClr val="DFE2BC"/>
          </a:solidFill>
          <a:ln>
            <a:solidFill>
              <a:srgbClr val="AAA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右矢印 22"/>
          <p:cNvSpPr/>
          <p:nvPr/>
        </p:nvSpPr>
        <p:spPr>
          <a:xfrm>
            <a:off x="3819245" y="3898120"/>
            <a:ext cx="812795" cy="32004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テキスト ボックス 24"/>
          <p:cNvSpPr txBox="1"/>
          <p:nvPr/>
        </p:nvSpPr>
        <p:spPr>
          <a:xfrm>
            <a:off x="4245374" y="5912728"/>
            <a:ext cx="144943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プーリング層</a:t>
            </a:r>
          </a:p>
        </p:txBody>
      </p:sp>
      <p:sp>
        <p:nvSpPr>
          <p:cNvPr id="26" name="テキスト ボックス 25"/>
          <p:cNvSpPr txBox="1"/>
          <p:nvPr/>
        </p:nvSpPr>
        <p:spPr>
          <a:xfrm>
            <a:off x="5645160" y="5915470"/>
            <a:ext cx="156966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畳み込み層②</a:t>
            </a:r>
          </a:p>
        </p:txBody>
      </p:sp>
      <p:sp>
        <p:nvSpPr>
          <p:cNvPr id="27" name="平行四辺形 26"/>
          <p:cNvSpPr/>
          <p:nvPr/>
        </p:nvSpPr>
        <p:spPr>
          <a:xfrm rot="20021871">
            <a:off x="5495477" y="2861933"/>
            <a:ext cx="1869028" cy="2805166"/>
          </a:xfrm>
          <a:prstGeom prst="parallelogram">
            <a:avLst>
              <a:gd name="adj" fmla="val 72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8" name="右矢印 27"/>
          <p:cNvSpPr/>
          <p:nvPr/>
        </p:nvSpPr>
        <p:spPr>
          <a:xfrm>
            <a:off x="5288964" y="3890819"/>
            <a:ext cx="812795" cy="32004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mc:AlternateContent xmlns:mc="http://schemas.openxmlformats.org/markup-compatibility/2006" xmlns:a14="http://schemas.microsoft.com/office/drawing/2010/main">
        <mc:Choice Requires="a14">
          <p:sp>
            <p:nvSpPr>
              <p:cNvPr id="30" name="テキスト ボックス 29"/>
              <p:cNvSpPr txBox="1"/>
              <p:nvPr/>
            </p:nvSpPr>
            <p:spPr>
              <a:xfrm>
                <a:off x="7281432" y="3838575"/>
                <a:ext cx="182184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sub>
                    </m:sSub>
                  </m:oMath>
                </a14:m>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7281432" y="3838575"/>
                <a:ext cx="1821845" cy="369332"/>
              </a:xfrm>
              <a:prstGeom prst="rect">
                <a:avLst/>
              </a:prstGeom>
              <a:blipFill>
                <a:blip r:embed="rId3"/>
                <a:stretch>
                  <a:fillRect l="-2676" t="-10000" r="-2341" b="-26667"/>
                </a:stretch>
              </a:blipFill>
            </p:spPr>
            <p:txBody>
              <a:bodyPr/>
              <a:lstStyle/>
              <a:p>
                <a:r>
                  <a:rPr lang="en-US">
                    <a:noFill/>
                  </a:rPr>
                  <a:t> </a:t>
                </a:r>
              </a:p>
            </p:txBody>
          </p:sp>
        </mc:Fallback>
      </mc:AlternateContent>
      <p:sp>
        <p:nvSpPr>
          <p:cNvPr id="31" name="右矢印 30"/>
          <p:cNvSpPr/>
          <p:nvPr/>
        </p:nvSpPr>
        <p:spPr>
          <a:xfrm>
            <a:off x="6776772" y="3898120"/>
            <a:ext cx="481769" cy="32004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3" name="テキスト ボックス 32"/>
          <p:cNvSpPr txBox="1"/>
          <p:nvPr/>
        </p:nvSpPr>
        <p:spPr>
          <a:xfrm>
            <a:off x="1697308" y="6322301"/>
            <a:ext cx="692070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[12]</a:t>
            </a:r>
            <a:r>
              <a:rPr kumimoji="1" lang="en-US" altLang="zh-TW"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Xiang Zhang, </a:t>
            </a:r>
            <a:r>
              <a:rPr kumimoji="1" lang="en-US" altLang="zh-TW"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Junbo</a:t>
            </a:r>
            <a:r>
              <a:rPr kumimoji="1" lang="en-US" altLang="zh-TW"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Zhao, and Yann </a:t>
            </a:r>
            <a:r>
              <a:rPr kumimoji="1" lang="en-US" altLang="zh-TW"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LeCun</a:t>
            </a:r>
            <a:r>
              <a:rPr kumimoji="1" lang="en-US" altLang="zh-TW"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Character-level convolutional networks for text classification. In Advances in Neural Information Processing Systems, Vol. 1, pp. 649–657, 2015.</a:t>
            </a: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34" name="スライド番号プレースホルダー 3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5033E9-932D-4E41-95C3-341F9A6DAE17}"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015534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エンベディング </a:t>
            </a:r>
            <a:r>
              <a:rPr lang="en-US" altLang="ja-JP"/>
              <a:t>3/3</a:t>
            </a:r>
            <a:endParaRPr kumimoji="1" lang="ja-JP" altLang="en-US"/>
          </a:p>
        </p:txBody>
      </p:sp>
      <p:sp>
        <p:nvSpPr>
          <p:cNvPr id="3" name="コンテンツ プレースホルダー 2"/>
          <p:cNvSpPr>
            <a:spLocks noGrp="1"/>
          </p:cNvSpPr>
          <p:nvPr>
            <p:ph idx="1"/>
          </p:nvPr>
        </p:nvSpPr>
        <p:spPr/>
        <p:txBody>
          <a:bodyPr/>
          <a:lstStyle/>
          <a:p>
            <a:r>
              <a:rPr kumimoji="1" lang="ja-JP" altLang="en-US" sz="2400"/>
              <a:t>ノードに番号を振り，エッジの種類ごとに</a:t>
            </a:r>
            <a:r>
              <a:rPr lang="ja-JP" altLang="en-US" sz="2400"/>
              <a:t>ベクトル</a:t>
            </a:r>
            <a:r>
              <a:rPr kumimoji="1" lang="ja-JP" altLang="en-US" sz="2400"/>
              <a:t>を作成</a:t>
            </a:r>
            <a:endParaRPr kumimoji="1" lang="en-US" altLang="ja-JP" sz="2400"/>
          </a:p>
          <a:p>
            <a:pPr lvl="1"/>
            <a:r>
              <a:rPr lang="en-US" altLang="ja-JP" sz="2000"/>
              <a:t>Child</a:t>
            </a:r>
            <a:r>
              <a:rPr lang="ja-JP" altLang="en-US" sz="2000"/>
              <a:t>エッジ：</a:t>
            </a:r>
            <a:r>
              <a:rPr lang="en-US" altLang="ja-JP" sz="2000"/>
              <a:t>		[[1, 2], [1, 3], [1, 4],…, [5, 11]]</a:t>
            </a:r>
          </a:p>
          <a:p>
            <a:pPr lvl="1"/>
            <a:r>
              <a:rPr kumimoji="1" lang="en-US" altLang="ja-JP" sz="2000" err="1"/>
              <a:t>NextToken</a:t>
            </a:r>
            <a:r>
              <a:rPr kumimoji="1" lang="ja-JP" altLang="en-US" sz="2000"/>
              <a:t>エッジ：</a:t>
            </a:r>
            <a:r>
              <a:rPr kumimoji="1" lang="en-US" altLang="ja-JP" sz="2000"/>
              <a:t>		[[2, 3], [3, 4], [4, 6],…, [10, 11]]</a:t>
            </a:r>
          </a:p>
          <a:p>
            <a:pPr lvl="1"/>
            <a:r>
              <a:rPr lang="en-US" altLang="ja-JP" sz="2000" err="1"/>
              <a:t>LastLexicalUse</a:t>
            </a:r>
            <a:r>
              <a:rPr lang="ja-JP" altLang="en-US" sz="2000"/>
              <a:t>エッジ：</a:t>
            </a:r>
            <a:r>
              <a:rPr lang="en-US" altLang="ja-JP" sz="2000"/>
              <a:t>	[[10, 2]]</a:t>
            </a:r>
          </a:p>
        </p:txBody>
      </p:sp>
      <p:sp>
        <p:nvSpPr>
          <p:cNvPr id="4" name="角丸四角形 3"/>
          <p:cNvSpPr/>
          <p:nvPr/>
        </p:nvSpPr>
        <p:spPr>
          <a:xfrm>
            <a:off x="497364" y="4470953"/>
            <a:ext cx="2376464" cy="476071"/>
          </a:xfrm>
          <a:prstGeom prst="roundRect">
            <a:avLst>
              <a:gd name="adj" fmla="val 50000"/>
            </a:avLst>
          </a:prstGeom>
          <a:noFill/>
          <a:ln w="25400" cap="flat" cmpd="sng" algn="ctr">
            <a:solidFill>
              <a:srgbClr val="000000"/>
            </a:solidFill>
            <a:prstDash val="solid"/>
          </a:ln>
          <a:effectLst/>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err="1">
                <a:ln>
                  <a:noFill/>
                </a:ln>
                <a:solidFill>
                  <a:srgbClr val="000000"/>
                </a:solidFill>
                <a:effectLst/>
                <a:uLnTx/>
                <a:uFillTx/>
                <a:latin typeface="Arial"/>
                <a:ea typeface="ＭＳ Ｐゴシック"/>
                <a:cs typeface="+mn-cs"/>
              </a:rPr>
              <a:t>assignmentExpression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5" name="角丸四角形 4"/>
          <p:cNvSpPr/>
          <p:nvPr/>
        </p:nvSpPr>
        <p:spPr>
          <a:xfrm>
            <a:off x="2283182" y="5285105"/>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1</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6" name="直線コネクタ 5"/>
          <p:cNvCxnSpPr>
            <a:stCxn id="4" idx="2"/>
          </p:cNvCxnSpPr>
          <p:nvPr/>
        </p:nvCxnSpPr>
        <p:spPr>
          <a:xfrm flipH="1">
            <a:off x="956355" y="4947024"/>
            <a:ext cx="729236" cy="338081"/>
          </a:xfrm>
          <a:prstGeom prst="line">
            <a:avLst/>
          </a:prstGeom>
          <a:noFill/>
          <a:ln w="12700" cap="flat" cmpd="sng" algn="ctr">
            <a:solidFill>
              <a:srgbClr val="0070C0"/>
            </a:solidFill>
            <a:prstDash val="solid"/>
            <a:tailEnd type="triangle"/>
          </a:ln>
          <a:effectLst/>
        </p:spPr>
      </p:cxnSp>
      <p:cxnSp>
        <p:nvCxnSpPr>
          <p:cNvPr id="7" name="直線コネクタ 6"/>
          <p:cNvCxnSpPr>
            <a:stCxn id="4" idx="2"/>
            <a:endCxn id="5" idx="0"/>
          </p:cNvCxnSpPr>
          <p:nvPr/>
        </p:nvCxnSpPr>
        <p:spPr>
          <a:xfrm>
            <a:off x="1685591" y="4947024"/>
            <a:ext cx="759097" cy="338081"/>
          </a:xfrm>
          <a:prstGeom prst="line">
            <a:avLst/>
          </a:prstGeom>
          <a:noFill/>
          <a:ln w="12700" cap="flat" cmpd="sng" algn="ctr">
            <a:solidFill>
              <a:srgbClr val="0070C0"/>
            </a:solidFill>
            <a:prstDash val="solid"/>
            <a:tailEnd type="triangle"/>
          </a:ln>
          <a:effectLst/>
        </p:spPr>
      </p:cxnSp>
      <p:cxnSp>
        <p:nvCxnSpPr>
          <p:cNvPr id="8" name="直線矢印コネクタ 7"/>
          <p:cNvCxnSpPr>
            <a:stCxn id="11" idx="3"/>
            <a:endCxn id="10" idx="1"/>
          </p:cNvCxnSpPr>
          <p:nvPr/>
        </p:nvCxnSpPr>
        <p:spPr>
          <a:xfrm>
            <a:off x="1088000" y="5454382"/>
            <a:ext cx="436085" cy="0"/>
          </a:xfrm>
          <a:prstGeom prst="straightConnector1">
            <a:avLst/>
          </a:prstGeom>
          <a:noFill/>
          <a:ln w="12700" cap="flat" cmpd="sng" algn="ctr">
            <a:solidFill>
              <a:srgbClr val="FF2828"/>
            </a:solidFill>
            <a:prstDash val="solid"/>
            <a:tailEnd type="triangle"/>
          </a:ln>
          <a:effectLst/>
        </p:spPr>
      </p:cxnSp>
      <p:sp>
        <p:nvSpPr>
          <p:cNvPr id="10" name="角丸四角形 9"/>
          <p:cNvSpPr/>
          <p:nvPr/>
        </p:nvSpPr>
        <p:spPr>
          <a:xfrm>
            <a:off x="1524085" y="5285105"/>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11" name="角丸四角形 10"/>
          <p:cNvSpPr/>
          <p:nvPr/>
        </p:nvSpPr>
        <p:spPr>
          <a:xfrm>
            <a:off x="764988" y="5285105"/>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12" name="直線矢印コネクタ 11"/>
          <p:cNvCxnSpPr>
            <a:stCxn id="10" idx="3"/>
            <a:endCxn id="5" idx="1"/>
          </p:cNvCxnSpPr>
          <p:nvPr/>
        </p:nvCxnSpPr>
        <p:spPr>
          <a:xfrm>
            <a:off x="1847097" y="5454382"/>
            <a:ext cx="436085" cy="0"/>
          </a:xfrm>
          <a:prstGeom prst="straightConnector1">
            <a:avLst/>
          </a:prstGeom>
          <a:noFill/>
          <a:ln w="12700" cap="flat" cmpd="sng" algn="ctr">
            <a:solidFill>
              <a:srgbClr val="FF2828"/>
            </a:solidFill>
            <a:prstDash val="solid"/>
            <a:tailEnd type="triangle"/>
          </a:ln>
          <a:effectLst/>
        </p:spPr>
      </p:cxnSp>
      <p:sp>
        <p:nvSpPr>
          <p:cNvPr id="13" name="角丸四角形 12"/>
          <p:cNvSpPr/>
          <p:nvPr/>
        </p:nvSpPr>
        <p:spPr>
          <a:xfrm>
            <a:off x="3601044" y="4470953"/>
            <a:ext cx="1912114" cy="476071"/>
          </a:xfrm>
          <a:prstGeom prst="roundRect">
            <a:avLst>
              <a:gd name="adj" fmla="val 50000"/>
            </a:avLst>
          </a:prstGeom>
          <a:noFill/>
          <a:ln w="25400" cap="flat" cmpd="sng" algn="ctr">
            <a:solidFill>
              <a:srgbClr val="000000"/>
            </a:solidFill>
            <a:prstDash val="solid"/>
          </a:ln>
          <a:effectLst/>
        </p:spPr>
        <p:txBody>
          <a:bodyPr wrap="non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err="1">
                <a:ln>
                  <a:noFill/>
                </a:ln>
                <a:solidFill>
                  <a:srgbClr val="000000"/>
                </a:solidFill>
                <a:effectLst/>
                <a:uLnTx/>
                <a:uFillTx/>
                <a:latin typeface="Arial"/>
                <a:ea typeface="ＭＳ Ｐゴシック"/>
                <a:cs typeface="+mn-cs"/>
              </a:rPr>
              <a:t>postfixExpression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14" name="直線コネクタ 13"/>
          <p:cNvCxnSpPr>
            <a:stCxn id="13" idx="2"/>
            <a:endCxn id="16" idx="0"/>
          </p:cNvCxnSpPr>
          <p:nvPr/>
        </p:nvCxnSpPr>
        <p:spPr>
          <a:xfrm flipH="1">
            <a:off x="3794240" y="4947024"/>
            <a:ext cx="762861" cy="341880"/>
          </a:xfrm>
          <a:prstGeom prst="line">
            <a:avLst/>
          </a:prstGeom>
          <a:noFill/>
          <a:ln w="12700" cap="flat" cmpd="sng" algn="ctr">
            <a:solidFill>
              <a:srgbClr val="0070C0"/>
            </a:solidFill>
            <a:prstDash val="solid"/>
            <a:tailEnd type="triangle"/>
          </a:ln>
          <a:effectLst/>
        </p:spPr>
      </p:cxnSp>
      <p:cxnSp>
        <p:nvCxnSpPr>
          <p:cNvPr id="15" name="直線コネクタ 14"/>
          <p:cNvCxnSpPr>
            <a:stCxn id="13" idx="2"/>
            <a:endCxn id="20" idx="0"/>
          </p:cNvCxnSpPr>
          <p:nvPr/>
        </p:nvCxnSpPr>
        <p:spPr>
          <a:xfrm>
            <a:off x="4557101" y="4947024"/>
            <a:ext cx="1044215" cy="333942"/>
          </a:xfrm>
          <a:prstGeom prst="line">
            <a:avLst/>
          </a:prstGeom>
          <a:noFill/>
          <a:ln w="12700" cap="flat" cmpd="sng" algn="ctr">
            <a:solidFill>
              <a:srgbClr val="0070C0"/>
            </a:solidFill>
            <a:prstDash val="solid"/>
            <a:tailEnd type="triangle"/>
          </a:ln>
          <a:effectLst/>
        </p:spPr>
      </p:cxnSp>
      <p:sp>
        <p:nvSpPr>
          <p:cNvPr id="16" name="角丸四角形 15"/>
          <p:cNvSpPr/>
          <p:nvPr/>
        </p:nvSpPr>
        <p:spPr>
          <a:xfrm>
            <a:off x="3632734" y="5288904"/>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17" name="角丸四角形 16"/>
          <p:cNvSpPr/>
          <p:nvPr/>
        </p:nvSpPr>
        <p:spPr>
          <a:xfrm>
            <a:off x="5925243" y="5280966"/>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18" name="角丸四角形 17"/>
          <p:cNvSpPr/>
          <p:nvPr/>
        </p:nvSpPr>
        <p:spPr>
          <a:xfrm>
            <a:off x="4120501" y="5288904"/>
            <a:ext cx="672370"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"%d"</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19" name="角丸四角形 18"/>
          <p:cNvSpPr/>
          <p:nvPr/>
        </p:nvSpPr>
        <p:spPr>
          <a:xfrm>
            <a:off x="4954377" y="5288904"/>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20" name="角丸四角形 19"/>
          <p:cNvSpPr/>
          <p:nvPr/>
        </p:nvSpPr>
        <p:spPr>
          <a:xfrm>
            <a:off x="5439810" y="5280966"/>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21" name="直線コネクタ 20"/>
          <p:cNvCxnSpPr>
            <a:stCxn id="13" idx="2"/>
            <a:endCxn id="18" idx="0"/>
          </p:cNvCxnSpPr>
          <p:nvPr/>
        </p:nvCxnSpPr>
        <p:spPr>
          <a:xfrm flipH="1">
            <a:off x="4456686" y="4947024"/>
            <a:ext cx="100415" cy="341880"/>
          </a:xfrm>
          <a:prstGeom prst="line">
            <a:avLst/>
          </a:prstGeom>
          <a:noFill/>
          <a:ln w="12700" cap="flat" cmpd="sng" algn="ctr">
            <a:solidFill>
              <a:srgbClr val="0070C0"/>
            </a:solidFill>
            <a:prstDash val="solid"/>
            <a:tailEnd type="triangle"/>
          </a:ln>
          <a:effectLst/>
        </p:spPr>
      </p:cxnSp>
      <p:cxnSp>
        <p:nvCxnSpPr>
          <p:cNvPr id="22" name="直線コネクタ 21"/>
          <p:cNvCxnSpPr>
            <a:stCxn id="13" idx="2"/>
            <a:endCxn id="19" idx="0"/>
          </p:cNvCxnSpPr>
          <p:nvPr/>
        </p:nvCxnSpPr>
        <p:spPr>
          <a:xfrm>
            <a:off x="4557101" y="4947024"/>
            <a:ext cx="558782" cy="341880"/>
          </a:xfrm>
          <a:prstGeom prst="line">
            <a:avLst/>
          </a:prstGeom>
          <a:noFill/>
          <a:ln w="12700" cap="flat" cmpd="sng" algn="ctr">
            <a:solidFill>
              <a:srgbClr val="0070C0"/>
            </a:solidFill>
            <a:prstDash val="solid"/>
            <a:tailEnd type="triangle"/>
          </a:ln>
          <a:effectLst/>
        </p:spPr>
      </p:cxnSp>
      <p:cxnSp>
        <p:nvCxnSpPr>
          <p:cNvPr id="23" name="直線コネクタ 22"/>
          <p:cNvCxnSpPr>
            <a:stCxn id="13" idx="2"/>
            <a:endCxn id="17" idx="0"/>
          </p:cNvCxnSpPr>
          <p:nvPr/>
        </p:nvCxnSpPr>
        <p:spPr>
          <a:xfrm>
            <a:off x="4557101" y="4947024"/>
            <a:ext cx="1529648" cy="333942"/>
          </a:xfrm>
          <a:prstGeom prst="line">
            <a:avLst/>
          </a:prstGeom>
          <a:noFill/>
          <a:ln w="12700" cap="flat" cmpd="sng" algn="ctr">
            <a:solidFill>
              <a:srgbClr val="0070C0"/>
            </a:solidFill>
            <a:prstDash val="solid"/>
            <a:tailEnd type="triangle"/>
          </a:ln>
          <a:effectLst/>
        </p:spPr>
      </p:cxnSp>
      <p:cxnSp>
        <p:nvCxnSpPr>
          <p:cNvPr id="24" name="直線矢印コネクタ 23"/>
          <p:cNvCxnSpPr>
            <a:stCxn id="16" idx="3"/>
            <a:endCxn id="18" idx="1"/>
          </p:cNvCxnSpPr>
          <p:nvPr/>
        </p:nvCxnSpPr>
        <p:spPr>
          <a:xfrm>
            <a:off x="3955746" y="5458181"/>
            <a:ext cx="164755" cy="0"/>
          </a:xfrm>
          <a:prstGeom prst="straightConnector1">
            <a:avLst/>
          </a:prstGeom>
          <a:noFill/>
          <a:ln w="12700" cap="flat" cmpd="sng" algn="ctr">
            <a:solidFill>
              <a:srgbClr val="FF2828"/>
            </a:solidFill>
            <a:prstDash val="solid"/>
            <a:tailEnd type="triangle"/>
          </a:ln>
          <a:effectLst/>
        </p:spPr>
      </p:cxnSp>
      <p:cxnSp>
        <p:nvCxnSpPr>
          <p:cNvPr id="25" name="直線矢印コネクタ 24"/>
          <p:cNvCxnSpPr>
            <a:stCxn id="18" idx="3"/>
            <a:endCxn id="19" idx="1"/>
          </p:cNvCxnSpPr>
          <p:nvPr/>
        </p:nvCxnSpPr>
        <p:spPr>
          <a:xfrm>
            <a:off x="4792871" y="5458181"/>
            <a:ext cx="161506" cy="0"/>
          </a:xfrm>
          <a:prstGeom prst="straightConnector1">
            <a:avLst/>
          </a:prstGeom>
          <a:noFill/>
          <a:ln w="12700" cap="flat" cmpd="sng" algn="ctr">
            <a:solidFill>
              <a:srgbClr val="FF2828"/>
            </a:solidFill>
            <a:prstDash val="solid"/>
            <a:tailEnd type="triangle"/>
          </a:ln>
          <a:effectLst/>
        </p:spPr>
      </p:cxnSp>
      <p:cxnSp>
        <p:nvCxnSpPr>
          <p:cNvPr id="26" name="直線矢印コネクタ 25"/>
          <p:cNvCxnSpPr>
            <a:stCxn id="19" idx="3"/>
            <a:endCxn id="20" idx="1"/>
          </p:cNvCxnSpPr>
          <p:nvPr/>
        </p:nvCxnSpPr>
        <p:spPr>
          <a:xfrm flipV="1">
            <a:off x="5277389" y="5450243"/>
            <a:ext cx="162421" cy="7938"/>
          </a:xfrm>
          <a:prstGeom prst="straightConnector1">
            <a:avLst/>
          </a:prstGeom>
          <a:noFill/>
          <a:ln w="12700" cap="flat" cmpd="sng" algn="ctr">
            <a:solidFill>
              <a:srgbClr val="FF2828"/>
            </a:solidFill>
            <a:prstDash val="solid"/>
            <a:tailEnd type="triangle"/>
          </a:ln>
          <a:effectLst/>
        </p:spPr>
      </p:cxnSp>
      <p:cxnSp>
        <p:nvCxnSpPr>
          <p:cNvPr id="27" name="直線矢印コネクタ 26"/>
          <p:cNvCxnSpPr>
            <a:stCxn id="20" idx="3"/>
            <a:endCxn id="17" idx="1"/>
          </p:cNvCxnSpPr>
          <p:nvPr/>
        </p:nvCxnSpPr>
        <p:spPr>
          <a:xfrm>
            <a:off x="5762822" y="5450243"/>
            <a:ext cx="162421" cy="0"/>
          </a:xfrm>
          <a:prstGeom prst="straightConnector1">
            <a:avLst/>
          </a:prstGeom>
          <a:noFill/>
          <a:ln w="12700" cap="flat" cmpd="sng" algn="ctr">
            <a:solidFill>
              <a:srgbClr val="FF2828"/>
            </a:solidFill>
            <a:prstDash val="solid"/>
            <a:tailEnd type="triangle"/>
          </a:ln>
          <a:effectLst/>
        </p:spPr>
      </p:cxnSp>
      <p:cxnSp>
        <p:nvCxnSpPr>
          <p:cNvPr id="28" name="直線コネクタ 27"/>
          <p:cNvCxnSpPr>
            <a:stCxn id="4" idx="2"/>
            <a:endCxn id="10" idx="0"/>
          </p:cNvCxnSpPr>
          <p:nvPr/>
        </p:nvCxnSpPr>
        <p:spPr>
          <a:xfrm flipH="1">
            <a:off x="1685591" y="4947024"/>
            <a:ext cx="5" cy="338081"/>
          </a:xfrm>
          <a:prstGeom prst="line">
            <a:avLst/>
          </a:prstGeom>
          <a:noFill/>
          <a:ln w="12700" cap="flat" cmpd="sng" algn="ctr">
            <a:solidFill>
              <a:srgbClr val="0070C0"/>
            </a:solidFill>
            <a:prstDash val="solid"/>
            <a:tailEnd type="triangle"/>
          </a:ln>
          <a:effectLst/>
        </p:spPr>
      </p:cxnSp>
      <p:cxnSp>
        <p:nvCxnSpPr>
          <p:cNvPr id="29" name="直線コネクタ 28"/>
          <p:cNvCxnSpPr>
            <a:endCxn id="4" idx="0"/>
          </p:cNvCxnSpPr>
          <p:nvPr/>
        </p:nvCxnSpPr>
        <p:spPr>
          <a:xfrm flipH="1">
            <a:off x="1685596" y="3820280"/>
            <a:ext cx="612866" cy="650673"/>
          </a:xfrm>
          <a:prstGeom prst="line">
            <a:avLst/>
          </a:prstGeom>
          <a:noFill/>
          <a:ln w="12700" cap="flat" cmpd="sng" algn="ctr">
            <a:solidFill>
              <a:srgbClr val="0070C0"/>
            </a:solidFill>
            <a:prstDash val="solid"/>
            <a:tailEnd type="triangle"/>
          </a:ln>
          <a:effectLst/>
        </p:spPr>
      </p:cxnSp>
      <p:cxnSp>
        <p:nvCxnSpPr>
          <p:cNvPr id="30" name="直線コネクタ 29"/>
          <p:cNvCxnSpPr/>
          <p:nvPr/>
        </p:nvCxnSpPr>
        <p:spPr>
          <a:xfrm>
            <a:off x="3943599" y="3819810"/>
            <a:ext cx="612000" cy="651143"/>
          </a:xfrm>
          <a:prstGeom prst="line">
            <a:avLst/>
          </a:prstGeom>
          <a:noFill/>
          <a:ln w="12700" cap="flat" cmpd="sng" algn="ctr">
            <a:solidFill>
              <a:srgbClr val="0070C0"/>
            </a:solidFill>
            <a:prstDash val="solid"/>
            <a:tailEnd type="triangle"/>
          </a:ln>
          <a:effectLst/>
        </p:spPr>
      </p:cxnSp>
      <p:sp>
        <p:nvSpPr>
          <p:cNvPr id="31" name="角丸四角形 30"/>
          <p:cNvSpPr/>
          <p:nvPr/>
        </p:nvSpPr>
        <p:spPr>
          <a:xfrm>
            <a:off x="2798858" y="5288904"/>
            <a:ext cx="672370"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err="1">
                <a:ln>
                  <a:noFill/>
                </a:ln>
                <a:solidFill>
                  <a:srgbClr val="000000"/>
                </a:solidFill>
                <a:effectLst/>
                <a:uLnTx/>
                <a:uFillTx/>
                <a:latin typeface="Arial"/>
                <a:ea typeface="ＭＳ Ｐゴシック"/>
                <a:cs typeface="+mn-cs"/>
              </a:rPr>
              <a:t>printf</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32" name="直線コネクタ 31"/>
          <p:cNvCxnSpPr>
            <a:stCxn id="13" idx="2"/>
            <a:endCxn id="31" idx="0"/>
          </p:cNvCxnSpPr>
          <p:nvPr/>
        </p:nvCxnSpPr>
        <p:spPr>
          <a:xfrm flipH="1">
            <a:off x="3135043" y="4947024"/>
            <a:ext cx="1422058" cy="341880"/>
          </a:xfrm>
          <a:prstGeom prst="line">
            <a:avLst/>
          </a:prstGeom>
          <a:noFill/>
          <a:ln w="12700" cap="flat" cmpd="sng" algn="ctr">
            <a:solidFill>
              <a:srgbClr val="0070C0"/>
            </a:solidFill>
            <a:prstDash val="solid"/>
            <a:tailEnd type="triangle"/>
          </a:ln>
          <a:effectLst/>
        </p:spPr>
      </p:cxnSp>
      <p:cxnSp>
        <p:nvCxnSpPr>
          <p:cNvPr id="33" name="直線矢印コネクタ 32"/>
          <p:cNvCxnSpPr>
            <a:stCxn id="31" idx="3"/>
            <a:endCxn id="16" idx="1"/>
          </p:cNvCxnSpPr>
          <p:nvPr/>
        </p:nvCxnSpPr>
        <p:spPr>
          <a:xfrm>
            <a:off x="3471228" y="5458181"/>
            <a:ext cx="161506" cy="0"/>
          </a:xfrm>
          <a:prstGeom prst="straightConnector1">
            <a:avLst/>
          </a:prstGeom>
          <a:noFill/>
          <a:ln w="12700" cap="flat" cmpd="sng" algn="ctr">
            <a:solidFill>
              <a:srgbClr val="FF2828"/>
            </a:solidFill>
            <a:prstDash val="solid"/>
            <a:tailEnd type="triangle"/>
          </a:ln>
          <a:effectLst/>
        </p:spPr>
      </p:cxnSp>
      <p:cxnSp>
        <p:nvCxnSpPr>
          <p:cNvPr id="34" name="直線矢印コネクタ 33"/>
          <p:cNvCxnSpPr>
            <a:stCxn id="5" idx="3"/>
            <a:endCxn id="31" idx="1"/>
          </p:cNvCxnSpPr>
          <p:nvPr/>
        </p:nvCxnSpPr>
        <p:spPr>
          <a:xfrm>
            <a:off x="2606194" y="5454382"/>
            <a:ext cx="192664" cy="3799"/>
          </a:xfrm>
          <a:prstGeom prst="straightConnector1">
            <a:avLst/>
          </a:prstGeom>
          <a:noFill/>
          <a:ln w="12700" cap="flat" cmpd="sng" algn="ctr">
            <a:solidFill>
              <a:srgbClr val="FF2828"/>
            </a:solidFill>
            <a:prstDash val="solid"/>
            <a:tailEnd type="triangle"/>
          </a:ln>
          <a:effectLst/>
        </p:spPr>
      </p:cxnSp>
      <p:cxnSp>
        <p:nvCxnSpPr>
          <p:cNvPr id="35" name="直線矢印コネクタ 34"/>
          <p:cNvCxnSpPr>
            <a:stCxn id="17" idx="3"/>
          </p:cNvCxnSpPr>
          <p:nvPr/>
        </p:nvCxnSpPr>
        <p:spPr>
          <a:xfrm>
            <a:off x="6248255" y="5450243"/>
            <a:ext cx="188561" cy="3669"/>
          </a:xfrm>
          <a:prstGeom prst="straightConnector1">
            <a:avLst/>
          </a:prstGeom>
          <a:noFill/>
          <a:ln w="12700" cap="flat" cmpd="sng" algn="ctr">
            <a:solidFill>
              <a:srgbClr val="FF2828"/>
            </a:solidFill>
            <a:prstDash val="solid"/>
            <a:tailEnd type="triangle"/>
          </a:ln>
          <a:effectLst/>
        </p:spPr>
      </p:cxnSp>
      <p:sp>
        <p:nvSpPr>
          <p:cNvPr id="36" name="フリーフォーム 35"/>
          <p:cNvSpPr/>
          <p:nvPr/>
        </p:nvSpPr>
        <p:spPr>
          <a:xfrm>
            <a:off x="945220" y="5625226"/>
            <a:ext cx="4659464" cy="500937"/>
          </a:xfrm>
          <a:custGeom>
            <a:avLst/>
            <a:gdLst>
              <a:gd name="connsiteX0" fmla="*/ 0 w 4659464"/>
              <a:gd name="connsiteY0" fmla="*/ 0 h 500937"/>
              <a:gd name="connsiteX1" fmla="*/ 2202511 w 4659464"/>
              <a:gd name="connsiteY1" fmla="*/ 500932 h 500937"/>
              <a:gd name="connsiteX2" fmla="*/ 4659464 w 4659464"/>
              <a:gd name="connsiteY2" fmla="*/ 7952 h 500937"/>
            </a:gdLst>
            <a:ahLst/>
            <a:cxnLst>
              <a:cxn ang="0">
                <a:pos x="connsiteX0" y="connsiteY0"/>
              </a:cxn>
              <a:cxn ang="0">
                <a:pos x="connsiteX1" y="connsiteY1"/>
              </a:cxn>
              <a:cxn ang="0">
                <a:pos x="connsiteX2" y="connsiteY2"/>
              </a:cxn>
            </a:cxnLst>
            <a:rect l="l" t="t" r="r" b="b"/>
            <a:pathLst>
              <a:path w="4659464" h="500937">
                <a:moveTo>
                  <a:pt x="0" y="0"/>
                </a:moveTo>
                <a:cubicBezTo>
                  <a:pt x="712967" y="249803"/>
                  <a:pt x="1425934" y="499607"/>
                  <a:pt x="2202511" y="500932"/>
                </a:cubicBezTo>
                <a:cubicBezTo>
                  <a:pt x="2979088" y="502257"/>
                  <a:pt x="3819276" y="255104"/>
                  <a:pt x="4659464" y="7952"/>
                </a:cubicBezTo>
              </a:path>
            </a:pathLst>
          </a:custGeom>
          <a:no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37" name="直線矢印コネクタ 36"/>
          <p:cNvCxnSpPr/>
          <p:nvPr/>
        </p:nvCxnSpPr>
        <p:spPr>
          <a:xfrm>
            <a:off x="572324" y="5446574"/>
            <a:ext cx="188561" cy="3669"/>
          </a:xfrm>
          <a:prstGeom prst="straightConnector1">
            <a:avLst/>
          </a:prstGeom>
          <a:noFill/>
          <a:ln w="12700" cap="flat" cmpd="sng" algn="ctr">
            <a:solidFill>
              <a:srgbClr val="FF2828"/>
            </a:solidFill>
            <a:prstDash val="solid"/>
            <a:tailEnd type="triangle"/>
          </a:ln>
          <a:effectLst/>
        </p:spPr>
      </p:cxnSp>
      <p:cxnSp>
        <p:nvCxnSpPr>
          <p:cNvPr id="38" name="直線コネクタ 37"/>
          <p:cNvCxnSpPr/>
          <p:nvPr/>
        </p:nvCxnSpPr>
        <p:spPr>
          <a:xfrm>
            <a:off x="231466" y="3819810"/>
            <a:ext cx="664103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538244" y="4884416"/>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4" name="テキスト ボックス 43"/>
          <p:cNvSpPr txBox="1"/>
          <p:nvPr/>
        </p:nvSpPr>
        <p:spPr>
          <a:xfrm>
            <a:off x="740991" y="5583728"/>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2</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5" name="テキスト ボックス 44"/>
          <p:cNvSpPr txBox="1"/>
          <p:nvPr/>
        </p:nvSpPr>
        <p:spPr>
          <a:xfrm>
            <a:off x="1556753" y="5581330"/>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3</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6" name="テキスト ボックス 45"/>
          <p:cNvSpPr txBox="1"/>
          <p:nvPr/>
        </p:nvSpPr>
        <p:spPr>
          <a:xfrm>
            <a:off x="2317078" y="5567917"/>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4</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7" name="テキスト ボックス 46"/>
          <p:cNvSpPr txBox="1"/>
          <p:nvPr/>
        </p:nvSpPr>
        <p:spPr>
          <a:xfrm>
            <a:off x="5358325" y="4873411"/>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5</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8" name="テキスト ボックス 47"/>
          <p:cNvSpPr txBox="1"/>
          <p:nvPr/>
        </p:nvSpPr>
        <p:spPr>
          <a:xfrm>
            <a:off x="2993017" y="5578452"/>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6</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9" name="テキスト ボックス 48"/>
          <p:cNvSpPr txBox="1"/>
          <p:nvPr/>
        </p:nvSpPr>
        <p:spPr>
          <a:xfrm>
            <a:off x="3648996" y="5576761"/>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7</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0" name="テキスト ボックス 49"/>
          <p:cNvSpPr txBox="1"/>
          <p:nvPr/>
        </p:nvSpPr>
        <p:spPr>
          <a:xfrm>
            <a:off x="4311650" y="5576760"/>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8</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1" name="テキスト ボックス 50"/>
          <p:cNvSpPr txBox="1"/>
          <p:nvPr/>
        </p:nvSpPr>
        <p:spPr>
          <a:xfrm>
            <a:off x="4827405" y="5576759"/>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9</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2" name="テキスト ボックス 51"/>
          <p:cNvSpPr txBox="1"/>
          <p:nvPr/>
        </p:nvSpPr>
        <p:spPr>
          <a:xfrm>
            <a:off x="5407210" y="5605491"/>
            <a:ext cx="383438"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10</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3" name="テキスト ボックス 52"/>
          <p:cNvSpPr txBox="1"/>
          <p:nvPr/>
        </p:nvSpPr>
        <p:spPr>
          <a:xfrm>
            <a:off x="5900437" y="5577345"/>
            <a:ext cx="370101"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11</a:t>
            </a:r>
            <a:endParaRPr kumimoji="1" lang="ja-JP" altLang="en-US"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5" name="テキスト ボックス 54"/>
          <p:cNvSpPr txBox="1"/>
          <p:nvPr/>
        </p:nvSpPr>
        <p:spPr>
          <a:xfrm>
            <a:off x="7246009" y="4419791"/>
            <a:ext cx="7104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Child</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6" name="テキスト ボックス 55"/>
          <p:cNvSpPr txBox="1"/>
          <p:nvPr/>
        </p:nvSpPr>
        <p:spPr>
          <a:xfrm>
            <a:off x="7246009" y="4873411"/>
            <a:ext cx="127477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NextToken</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cxnSp>
        <p:nvCxnSpPr>
          <p:cNvPr id="57" name="直線コネクタ 56"/>
          <p:cNvCxnSpPr/>
          <p:nvPr/>
        </p:nvCxnSpPr>
        <p:spPr>
          <a:xfrm>
            <a:off x="6832650" y="4604457"/>
            <a:ext cx="413359" cy="0"/>
          </a:xfrm>
          <a:prstGeom prst="line">
            <a:avLst/>
          </a:prstGeom>
          <a:noFill/>
          <a:ln w="12700" cap="flat" cmpd="sng" algn="ctr">
            <a:solidFill>
              <a:srgbClr val="0070C0"/>
            </a:solidFill>
            <a:prstDash val="solid"/>
          </a:ln>
          <a:effectLst/>
        </p:spPr>
      </p:cxnSp>
      <p:cxnSp>
        <p:nvCxnSpPr>
          <p:cNvPr id="58" name="直線コネクタ 57"/>
          <p:cNvCxnSpPr/>
          <p:nvPr/>
        </p:nvCxnSpPr>
        <p:spPr>
          <a:xfrm>
            <a:off x="6832650" y="5070124"/>
            <a:ext cx="413359" cy="0"/>
          </a:xfrm>
          <a:prstGeom prst="line">
            <a:avLst/>
          </a:prstGeom>
          <a:noFill/>
          <a:ln w="12700" cap="flat" cmpd="sng" algn="ctr">
            <a:solidFill>
              <a:srgbClr val="FF2828"/>
            </a:solidFill>
            <a:prstDash val="solid"/>
          </a:ln>
          <a:effectLst/>
        </p:spPr>
      </p:cxnSp>
      <p:cxnSp>
        <p:nvCxnSpPr>
          <p:cNvPr id="59" name="直線コネクタ 58"/>
          <p:cNvCxnSpPr/>
          <p:nvPr/>
        </p:nvCxnSpPr>
        <p:spPr>
          <a:xfrm>
            <a:off x="6832650" y="5534484"/>
            <a:ext cx="413359" cy="0"/>
          </a:xfrm>
          <a:prstGeom prst="line">
            <a:avLst/>
          </a:prstGeom>
          <a:noFill/>
          <a:ln w="12700" cap="flat" cmpd="sng" algn="ctr">
            <a:solidFill>
              <a:schemeClr val="tx1"/>
            </a:solidFill>
            <a:prstDash val="solid"/>
          </a:ln>
          <a:effectLst/>
        </p:spPr>
      </p:cxnSp>
      <p:sp>
        <p:nvSpPr>
          <p:cNvPr id="60" name="テキスト ボックス 59"/>
          <p:cNvSpPr txBox="1"/>
          <p:nvPr/>
        </p:nvSpPr>
        <p:spPr>
          <a:xfrm>
            <a:off x="7246008" y="5349818"/>
            <a:ext cx="17491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LastLexicalUse</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1" name="スライド番号プレースホルダー 60"/>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5033E9-932D-4E41-95C3-341F9A6DAE17}"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33264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4F5CEB-3DB3-3DC9-4A80-7D6804DD6662}"/>
              </a:ext>
            </a:extLst>
          </p:cNvPr>
          <p:cNvSpPr>
            <a:spLocks noGrp="1"/>
          </p:cNvSpPr>
          <p:nvPr>
            <p:ph type="title"/>
          </p:nvPr>
        </p:nvSpPr>
        <p:spPr/>
        <p:txBody>
          <a:bodyPr/>
          <a:lstStyle/>
          <a:p>
            <a:r>
              <a:rPr kumimoji="1" lang="ja-JP" altLang="en-US"/>
              <a:t>既存研究</a:t>
            </a:r>
          </a:p>
        </p:txBody>
      </p:sp>
      <p:sp>
        <p:nvSpPr>
          <p:cNvPr id="3" name="コンテンツ プレースホルダー 2">
            <a:extLst>
              <a:ext uri="{FF2B5EF4-FFF2-40B4-BE49-F238E27FC236}">
                <a16:creationId xmlns:a16="http://schemas.microsoft.com/office/drawing/2014/main" id="{EB2D8195-73EF-EE78-25E6-6DB4681E9C2E}"/>
              </a:ext>
            </a:extLst>
          </p:cNvPr>
          <p:cNvSpPr>
            <a:spLocks noGrp="1"/>
          </p:cNvSpPr>
          <p:nvPr>
            <p:ph idx="1"/>
          </p:nvPr>
        </p:nvSpPr>
        <p:spPr>
          <a:xfrm>
            <a:off x="457199" y="1600200"/>
            <a:ext cx="8403771" cy="4525963"/>
          </a:xfrm>
        </p:spPr>
        <p:txBody>
          <a:bodyPr/>
          <a:lstStyle/>
          <a:p>
            <a:r>
              <a:rPr lang="ja-JP" altLang="en-US" sz="2800" u="sng"/>
              <a:t>ソースコードのグラフ表現</a:t>
            </a:r>
            <a:r>
              <a:rPr lang="ja-JP" altLang="en-US" sz="2800"/>
              <a:t>を利用して，深層学習に</a:t>
            </a:r>
            <a:br>
              <a:rPr lang="en-US" altLang="ja-JP" sz="2800"/>
            </a:br>
            <a:r>
              <a:rPr lang="ja-JP" altLang="en-US" sz="2800"/>
              <a:t>よりコーディング能力を判定</a:t>
            </a:r>
            <a:r>
              <a:rPr lang="en-US" altLang="ja-JP" sz="1800"/>
              <a:t>[1]</a:t>
            </a:r>
          </a:p>
          <a:p>
            <a:pPr lvl="1"/>
            <a:r>
              <a:rPr kumimoji="1" lang="ja-JP" altLang="en-US" sz="2400"/>
              <a:t>競技プログラミングのレーティングとソースコードを利用</a:t>
            </a:r>
            <a:endParaRPr kumimoji="1" lang="en-US" altLang="ja-JP" sz="2400"/>
          </a:p>
          <a:p>
            <a:pPr lvl="1"/>
            <a:r>
              <a:rPr kumimoji="1" lang="ja-JP" altLang="en-US" sz="2400"/>
              <a:t>「上級者」「中級者」「初級者」の</a:t>
            </a:r>
            <a:r>
              <a:rPr kumimoji="1" lang="en-US" altLang="ja-JP" sz="2400"/>
              <a:t>3</a:t>
            </a:r>
            <a:r>
              <a:rPr kumimoji="1" lang="ja-JP" altLang="en-US" sz="2400"/>
              <a:t>クラスに分類</a:t>
            </a:r>
            <a:endParaRPr kumimoji="1" lang="en-US" altLang="ja-JP" sz="2400"/>
          </a:p>
          <a:p>
            <a:pPr marL="0" indent="0">
              <a:buNone/>
            </a:pPr>
            <a:endParaRPr kumimoji="1" lang="en-US" altLang="ja-JP" sz="2800"/>
          </a:p>
          <a:p>
            <a:pPr marL="0" indent="0">
              <a:buNone/>
            </a:pPr>
            <a:r>
              <a:rPr lang="en-US" altLang="ja-JP" sz="2800"/>
              <a:t>※</a:t>
            </a:r>
            <a:r>
              <a:rPr lang="ja-JP" altLang="en-US" sz="2800"/>
              <a:t>競技プログラミング</a:t>
            </a:r>
            <a:endParaRPr lang="en-US" altLang="ja-JP" sz="2800"/>
          </a:p>
          <a:p>
            <a:pPr lvl="1"/>
            <a:r>
              <a:rPr lang="ja-JP" altLang="en-US" sz="2400"/>
              <a:t>制限時間内に与えられた要件を満たすソースコードを</a:t>
            </a:r>
            <a:br>
              <a:rPr lang="en-US" altLang="ja-JP" sz="2400"/>
            </a:br>
            <a:r>
              <a:rPr lang="ja-JP" altLang="en-US" sz="2400"/>
              <a:t>記述する速さや正確性を競う競技</a:t>
            </a:r>
            <a:endParaRPr lang="en-US" altLang="ja-JP" sz="2400"/>
          </a:p>
          <a:p>
            <a:pPr lvl="1"/>
            <a:r>
              <a:rPr lang="ja-JP" altLang="en-US" sz="2400"/>
              <a:t>正解数や解答時間によってレーティング（熟練度を示す指標）が変化</a:t>
            </a:r>
            <a:endParaRPr lang="en-US" altLang="ja-JP" sz="2400"/>
          </a:p>
        </p:txBody>
      </p:sp>
      <p:sp>
        <p:nvSpPr>
          <p:cNvPr id="4" name="スライド番号プレースホルダー 3">
            <a:extLst>
              <a:ext uri="{FF2B5EF4-FFF2-40B4-BE49-F238E27FC236}">
                <a16:creationId xmlns:a16="http://schemas.microsoft.com/office/drawing/2014/main" id="{FE7A09A9-FAE8-9902-052D-F1CF729EDB89}"/>
              </a:ext>
            </a:extLst>
          </p:cNvPr>
          <p:cNvSpPr>
            <a:spLocks noGrp="1"/>
          </p:cNvSpPr>
          <p:nvPr>
            <p:ph type="sldNum" sz="quarter" idx="12"/>
          </p:nvPr>
        </p:nvSpPr>
        <p:spPr/>
        <p:txBody>
          <a:bodyPr/>
          <a:lstStyle/>
          <a:p>
            <a:fld id="{F2C6CB0B-7827-41E9-AFCE-06B866246F2E}"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61688F2C-AC4D-7776-F05C-ADC901401404}"/>
              </a:ext>
            </a:extLst>
          </p:cNvPr>
          <p:cNvSpPr txBox="1"/>
          <p:nvPr/>
        </p:nvSpPr>
        <p:spPr>
          <a:xfrm>
            <a:off x="1495425" y="6229350"/>
            <a:ext cx="6819900" cy="461665"/>
          </a:xfrm>
          <a:prstGeom prst="rect">
            <a:avLst/>
          </a:prstGeom>
          <a:noFill/>
        </p:spPr>
        <p:txBody>
          <a:bodyPr wrap="square" rtlCol="0">
            <a:spAutoFit/>
          </a:bodyPr>
          <a:lstStyle/>
          <a:p>
            <a:r>
              <a:rPr kumimoji="1" lang="ja-JP" altLang="en-US" sz="1200"/>
              <a:t> </a:t>
            </a:r>
            <a:r>
              <a:rPr kumimoji="1" lang="en-US" altLang="ja-JP" sz="1200"/>
              <a:t>[1]</a:t>
            </a:r>
            <a:r>
              <a:rPr kumimoji="1" lang="ja-JP" altLang="en-US" sz="1200"/>
              <a:t>松井智寛，松下　誠，井上克郎： ソースコードのグラフ表現を利用した深層学習によるコーディングの専門性の判定手法，情報処理学会研究報告，</a:t>
            </a:r>
            <a:r>
              <a:rPr kumimoji="1" lang="en-US" altLang="ja-JP" sz="1200"/>
              <a:t>Vol. 2022-SE-210, No. 12,pp. 1–8 (2022)</a:t>
            </a:r>
            <a:endParaRPr kumimoji="1" lang="ja-JP" altLang="en-US" sz="1200"/>
          </a:p>
        </p:txBody>
      </p:sp>
    </p:spTree>
    <p:extLst>
      <p:ext uri="{BB962C8B-B14F-4D97-AF65-F5344CB8AC3E}">
        <p14:creationId xmlns:p14="http://schemas.microsoft.com/office/powerpoint/2010/main" val="308323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RGCN[13]</a:t>
            </a:r>
            <a:endParaRPr kumimoji="1" lang="ja-JP" altLang="en-US"/>
          </a:p>
        </p:txBody>
      </p:sp>
      <p:sp>
        <p:nvSpPr>
          <p:cNvPr id="3" name="コンテンツ プレースホルダー 2"/>
          <p:cNvSpPr>
            <a:spLocks noGrp="1"/>
          </p:cNvSpPr>
          <p:nvPr>
            <p:ph idx="1"/>
          </p:nvPr>
        </p:nvSpPr>
        <p:spPr/>
        <p:txBody>
          <a:bodyPr/>
          <a:lstStyle/>
          <a:p>
            <a:r>
              <a:rPr kumimoji="1" lang="ja-JP" altLang="en-US" sz="2000"/>
              <a:t>各ノードはエッジの種類ごとに隣接するノードの情報を集約して更新</a:t>
            </a:r>
          </a:p>
        </p:txBody>
      </p:sp>
      <p:sp>
        <p:nvSpPr>
          <p:cNvPr id="4" name="テキスト ボックス 3"/>
          <p:cNvSpPr txBox="1"/>
          <p:nvPr/>
        </p:nvSpPr>
        <p:spPr>
          <a:xfrm>
            <a:off x="1697308" y="6322301"/>
            <a:ext cx="6920706"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[13] Michael </a:t>
            </a:r>
            <a:r>
              <a:rPr kumimoji="1" lang="en-US" altLang="ja-JP"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Schlichtkrull</a:t>
            </a: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Thomas N. </a:t>
            </a:r>
            <a:r>
              <a:rPr kumimoji="1" lang="en-US" altLang="ja-JP"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Kipf</a:t>
            </a: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Peter </a:t>
            </a:r>
            <a:r>
              <a:rPr kumimoji="1" lang="en-US" altLang="ja-JP"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Bloem</a:t>
            </a: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Rianne </a:t>
            </a:r>
            <a:r>
              <a:rPr kumimoji="1" lang="en-US" altLang="ja-JP"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vanˆAden</a:t>
            </a: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Berg, Ivan </a:t>
            </a:r>
            <a:r>
              <a:rPr kumimoji="1" lang="en-US" altLang="ja-JP" sz="9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Titov</a:t>
            </a: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 and Max Welling. Modeling relational data with graph convolutional networks. In European Semantic Web Conference, pp. 593–607, 2018.</a:t>
            </a: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角丸四角形 4"/>
          <p:cNvSpPr/>
          <p:nvPr/>
        </p:nvSpPr>
        <p:spPr>
          <a:xfrm>
            <a:off x="578337" y="2205972"/>
            <a:ext cx="2055447" cy="5625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 name="テキスト ボックス 10"/>
          <p:cNvSpPr txBox="1"/>
          <p:nvPr/>
        </p:nvSpPr>
        <p:spPr>
          <a:xfrm>
            <a:off x="1084122" y="2009835"/>
            <a:ext cx="1043876"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Child(in)</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2" name="角丸四角形 11"/>
          <p:cNvSpPr/>
          <p:nvPr/>
        </p:nvSpPr>
        <p:spPr>
          <a:xfrm>
            <a:off x="578337" y="3026958"/>
            <a:ext cx="2055447" cy="5625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 name="テキスト ボックス 12"/>
          <p:cNvSpPr txBox="1"/>
          <p:nvPr/>
        </p:nvSpPr>
        <p:spPr>
          <a:xfrm>
            <a:off x="1015542" y="2830820"/>
            <a:ext cx="1184940"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Child(out)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695137" y="2292570"/>
                <a:ext cx="177978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𝑏</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𝑏</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𝑏</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𝑏</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sub>
                    </m:sSub>
                  </m:oMath>
                </a14:m>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695137" y="2292570"/>
                <a:ext cx="1779783" cy="369332"/>
              </a:xfrm>
              <a:prstGeom prst="rect">
                <a:avLst/>
              </a:prstGeom>
              <a:blipFill>
                <a:blip r:embed="rId3"/>
                <a:stretch>
                  <a:fillRect l="-2740" t="-8197" r="-2397" b="-24590"/>
                </a:stretch>
              </a:blipFill>
            </p:spPr>
            <p:txBody>
              <a:bodyPr/>
              <a:lstStyle/>
              <a:p>
                <a:r>
                  <a:rPr lang="en-US">
                    <a:noFill/>
                  </a:rPr>
                  <a:t> </a:t>
                </a:r>
              </a:p>
            </p:txBody>
          </p:sp>
        </mc:Fallback>
      </mc:AlternateContent>
      <p:sp>
        <p:nvSpPr>
          <p:cNvPr id="15" name="角丸四角形 14"/>
          <p:cNvSpPr/>
          <p:nvPr/>
        </p:nvSpPr>
        <p:spPr>
          <a:xfrm>
            <a:off x="578337" y="3931764"/>
            <a:ext cx="2055447" cy="5625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テキスト ボックス 15"/>
          <p:cNvSpPr txBox="1"/>
          <p:nvPr/>
        </p:nvSpPr>
        <p:spPr>
          <a:xfrm>
            <a:off x="801960" y="3735626"/>
            <a:ext cx="1608197"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NextToken</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(in)</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AlternateContent xmlns:mc="http://schemas.openxmlformats.org/markup-compatibility/2006" xmlns:a14="http://schemas.microsoft.com/office/drawing/2010/main">
        <mc:Choice Requires="a14">
          <p:sp>
            <p:nvSpPr>
              <p:cNvPr id="17" name="テキスト ボックス 16"/>
              <p:cNvSpPr txBox="1"/>
              <p:nvPr/>
            </p:nvSpPr>
            <p:spPr>
              <a:xfrm>
                <a:off x="695137" y="4018362"/>
                <a:ext cx="170950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𝑐</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sub>
                    </m:sSub>
                  </m:oMath>
                </a14:m>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95137" y="4018362"/>
                <a:ext cx="1709507" cy="369332"/>
              </a:xfrm>
              <a:prstGeom prst="rect">
                <a:avLst/>
              </a:prstGeom>
              <a:blipFill>
                <a:blip r:embed="rId4"/>
                <a:stretch>
                  <a:fillRect l="-2857" t="-8197" r="-2857" b="-24590"/>
                </a:stretch>
              </a:blipFill>
            </p:spPr>
            <p:txBody>
              <a:bodyPr/>
              <a:lstStyle/>
              <a:p>
                <a:r>
                  <a:rPr lang="en-US">
                    <a:noFill/>
                  </a:rPr>
                  <a:t> </a:t>
                </a:r>
              </a:p>
            </p:txBody>
          </p:sp>
        </mc:Fallback>
      </mc:AlternateContent>
      <p:sp>
        <p:nvSpPr>
          <p:cNvPr id="21" name="テキスト ボックス 20"/>
          <p:cNvSpPr txBox="1"/>
          <p:nvPr/>
        </p:nvSpPr>
        <p:spPr>
          <a:xfrm>
            <a:off x="2218282" y="3519000"/>
            <a:ext cx="41549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1"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22" name="角丸四角形 21"/>
          <p:cNvSpPr/>
          <p:nvPr/>
        </p:nvSpPr>
        <p:spPr>
          <a:xfrm>
            <a:off x="578337" y="4747877"/>
            <a:ext cx="2055447" cy="5625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テキスト ボックス 22"/>
          <p:cNvSpPr txBox="1"/>
          <p:nvPr/>
        </p:nvSpPr>
        <p:spPr>
          <a:xfrm>
            <a:off x="769953" y="4551739"/>
            <a:ext cx="1749261"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NextToken</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(out)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AlternateContent xmlns:mc="http://schemas.openxmlformats.org/markup-compatibility/2006" xmlns:a14="http://schemas.microsoft.com/office/drawing/2010/main">
        <mc:Choice Requires="a14">
          <p:sp>
            <p:nvSpPr>
              <p:cNvPr id="24" name="テキスト ボックス 23"/>
              <p:cNvSpPr txBox="1"/>
              <p:nvPr/>
            </p:nvSpPr>
            <p:spPr>
              <a:xfrm>
                <a:off x="695137" y="4834475"/>
                <a:ext cx="184108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sub>
                    </m:sSub>
                  </m:oMath>
                </a14:m>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95137" y="4834475"/>
                <a:ext cx="1841081" cy="369332"/>
              </a:xfrm>
              <a:prstGeom prst="rect">
                <a:avLst/>
              </a:prstGeom>
              <a:blipFill>
                <a:blip r:embed="rId5"/>
                <a:stretch>
                  <a:fillRect l="-2649" t="-8197" r="-2318" b="-24590"/>
                </a:stretch>
              </a:blipFill>
            </p:spPr>
            <p:txBody>
              <a:bodyPr/>
              <a:lstStyle/>
              <a:p>
                <a:r>
                  <a:rPr lang="en-US">
                    <a:noFill/>
                  </a:rPr>
                  <a:t> </a:t>
                </a:r>
              </a:p>
            </p:txBody>
          </p:sp>
        </mc:Fallback>
      </mc:AlternateContent>
      <p:sp>
        <p:nvSpPr>
          <p:cNvPr id="25" name="角丸四角形 24"/>
          <p:cNvSpPr/>
          <p:nvPr/>
        </p:nvSpPr>
        <p:spPr>
          <a:xfrm>
            <a:off x="578337" y="5593122"/>
            <a:ext cx="2055447" cy="5625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6" name="テキスト ボックス 25"/>
          <p:cNvSpPr txBox="1"/>
          <p:nvPr/>
        </p:nvSpPr>
        <p:spPr>
          <a:xfrm>
            <a:off x="1056678" y="5396984"/>
            <a:ext cx="1056700"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self-loop</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AlternateContent xmlns:mc="http://schemas.openxmlformats.org/markup-compatibility/2006" xmlns:a14="http://schemas.microsoft.com/office/drawing/2010/main">
        <mc:Choice Requires="a14">
          <p:sp>
            <p:nvSpPr>
              <p:cNvPr id="27" name="テキスト ボックス 26"/>
              <p:cNvSpPr txBox="1"/>
              <p:nvPr/>
            </p:nvSpPr>
            <p:spPr>
              <a:xfrm>
                <a:off x="695137" y="5679720"/>
                <a:ext cx="182184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sub>
                    </m:sSub>
                  </m:oMath>
                </a14:m>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695137" y="5679720"/>
                <a:ext cx="1821845" cy="369332"/>
              </a:xfrm>
              <a:prstGeom prst="rect">
                <a:avLst/>
              </a:prstGeom>
              <a:blipFill>
                <a:blip r:embed="rId6"/>
                <a:stretch>
                  <a:fillRect l="-2676" t="-10000" r="-2341" b="-26667"/>
                </a:stretch>
              </a:blipFill>
            </p:spPr>
            <p:txBody>
              <a:bodyPr/>
              <a:lstStyle/>
              <a:p>
                <a:r>
                  <a:rPr lang="en-US">
                    <a:noFill/>
                  </a:rPr>
                  <a:t> </a:t>
                </a:r>
              </a:p>
            </p:txBody>
          </p:sp>
        </mc:Fallback>
      </mc:AlternateContent>
      <p:cxnSp>
        <p:nvCxnSpPr>
          <p:cNvPr id="29" name="直線コネクタ 28"/>
          <p:cNvCxnSpPr>
            <a:stCxn id="5" idx="3"/>
          </p:cNvCxnSpPr>
          <p:nvPr/>
        </p:nvCxnSpPr>
        <p:spPr>
          <a:xfrm flipV="1">
            <a:off x="2633784" y="2477236"/>
            <a:ext cx="558996" cy="9991"/>
          </a:xfrm>
          <a:prstGeom prst="line">
            <a:avLst/>
          </a:prstGeom>
          <a:ln cap="flat">
            <a:headEnd type="none"/>
            <a:tailEnd type="none"/>
          </a:ln>
        </p:spPr>
        <p:style>
          <a:lnRef idx="1">
            <a:schemeClr val="dk1"/>
          </a:lnRef>
          <a:fillRef idx="0">
            <a:schemeClr val="dk1"/>
          </a:fillRef>
          <a:effectRef idx="0">
            <a:schemeClr val="dk1"/>
          </a:effectRef>
          <a:fontRef idx="minor">
            <a:schemeClr val="tx1"/>
          </a:fontRef>
        </p:style>
      </p:cxnSp>
      <p:sp>
        <p:nvSpPr>
          <p:cNvPr id="30" name="ひし形 29"/>
          <p:cNvSpPr/>
          <p:nvPr/>
        </p:nvSpPr>
        <p:spPr>
          <a:xfrm>
            <a:off x="3192780" y="2433937"/>
            <a:ext cx="152400" cy="86597"/>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31" name="直線コネクタ 30"/>
          <p:cNvCxnSpPr/>
          <p:nvPr/>
        </p:nvCxnSpPr>
        <p:spPr>
          <a:xfrm flipV="1">
            <a:off x="2633780" y="3308212"/>
            <a:ext cx="558996" cy="9991"/>
          </a:xfrm>
          <a:prstGeom prst="line">
            <a:avLst/>
          </a:prstGeom>
          <a:ln cap="flat">
            <a:headEnd type="none"/>
            <a:tailEnd type="none"/>
          </a:ln>
        </p:spPr>
        <p:style>
          <a:lnRef idx="1">
            <a:schemeClr val="dk1"/>
          </a:lnRef>
          <a:fillRef idx="0">
            <a:schemeClr val="dk1"/>
          </a:fillRef>
          <a:effectRef idx="0">
            <a:schemeClr val="dk1"/>
          </a:effectRef>
          <a:fontRef idx="minor">
            <a:schemeClr val="tx1"/>
          </a:fontRef>
        </p:style>
      </p:cxnSp>
      <p:sp>
        <p:nvSpPr>
          <p:cNvPr id="32" name="ひし形 31"/>
          <p:cNvSpPr/>
          <p:nvPr/>
        </p:nvSpPr>
        <p:spPr>
          <a:xfrm>
            <a:off x="3192776" y="3264913"/>
            <a:ext cx="152400" cy="86597"/>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33" name="直線コネクタ 32"/>
          <p:cNvCxnSpPr/>
          <p:nvPr/>
        </p:nvCxnSpPr>
        <p:spPr>
          <a:xfrm flipV="1">
            <a:off x="2633780" y="4198032"/>
            <a:ext cx="558996" cy="9991"/>
          </a:xfrm>
          <a:prstGeom prst="line">
            <a:avLst/>
          </a:prstGeom>
          <a:ln cap="flat">
            <a:headEnd type="none"/>
            <a:tailEnd type="none"/>
          </a:ln>
        </p:spPr>
        <p:style>
          <a:lnRef idx="1">
            <a:schemeClr val="dk1"/>
          </a:lnRef>
          <a:fillRef idx="0">
            <a:schemeClr val="dk1"/>
          </a:fillRef>
          <a:effectRef idx="0">
            <a:schemeClr val="dk1"/>
          </a:effectRef>
          <a:fontRef idx="minor">
            <a:schemeClr val="tx1"/>
          </a:fontRef>
        </p:style>
      </p:cxnSp>
      <p:sp>
        <p:nvSpPr>
          <p:cNvPr id="34" name="ひし形 33"/>
          <p:cNvSpPr/>
          <p:nvPr/>
        </p:nvSpPr>
        <p:spPr>
          <a:xfrm>
            <a:off x="3192776" y="4154733"/>
            <a:ext cx="152400" cy="86597"/>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35" name="直線コネクタ 34"/>
          <p:cNvCxnSpPr/>
          <p:nvPr/>
        </p:nvCxnSpPr>
        <p:spPr>
          <a:xfrm flipV="1">
            <a:off x="2633780" y="5017278"/>
            <a:ext cx="558996" cy="9991"/>
          </a:xfrm>
          <a:prstGeom prst="line">
            <a:avLst/>
          </a:prstGeom>
          <a:ln cap="flat">
            <a:headEnd type="none"/>
            <a:tailEnd type="none"/>
          </a:ln>
        </p:spPr>
        <p:style>
          <a:lnRef idx="1">
            <a:schemeClr val="dk1"/>
          </a:lnRef>
          <a:fillRef idx="0">
            <a:schemeClr val="dk1"/>
          </a:fillRef>
          <a:effectRef idx="0">
            <a:schemeClr val="dk1"/>
          </a:effectRef>
          <a:fontRef idx="minor">
            <a:schemeClr val="tx1"/>
          </a:fontRef>
        </p:style>
      </p:cxnSp>
      <p:sp>
        <p:nvSpPr>
          <p:cNvPr id="36" name="ひし形 35"/>
          <p:cNvSpPr/>
          <p:nvPr/>
        </p:nvSpPr>
        <p:spPr>
          <a:xfrm>
            <a:off x="3192776" y="4973979"/>
            <a:ext cx="152400" cy="86597"/>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37" name="直線コネクタ 36"/>
          <p:cNvCxnSpPr/>
          <p:nvPr/>
        </p:nvCxnSpPr>
        <p:spPr>
          <a:xfrm flipV="1">
            <a:off x="2633780" y="5864385"/>
            <a:ext cx="558996" cy="9991"/>
          </a:xfrm>
          <a:prstGeom prst="line">
            <a:avLst/>
          </a:prstGeom>
          <a:ln cap="flat">
            <a:headEnd type="none"/>
            <a:tailEnd type="none"/>
          </a:ln>
        </p:spPr>
        <p:style>
          <a:lnRef idx="1">
            <a:schemeClr val="dk1"/>
          </a:lnRef>
          <a:fillRef idx="0">
            <a:schemeClr val="dk1"/>
          </a:fillRef>
          <a:effectRef idx="0">
            <a:schemeClr val="dk1"/>
          </a:effectRef>
          <a:fontRef idx="minor">
            <a:schemeClr val="tx1"/>
          </a:fontRef>
        </p:style>
      </p:cxnSp>
      <p:sp>
        <p:nvSpPr>
          <p:cNvPr id="38" name="ひし形 37"/>
          <p:cNvSpPr/>
          <p:nvPr/>
        </p:nvSpPr>
        <p:spPr>
          <a:xfrm>
            <a:off x="3192776" y="5821086"/>
            <a:ext cx="152400" cy="86597"/>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9" name="正方形/長方形 38"/>
          <p:cNvSpPr/>
          <p:nvPr/>
        </p:nvSpPr>
        <p:spPr>
          <a:xfrm>
            <a:off x="3351644" y="2159075"/>
            <a:ext cx="278130" cy="63631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0" name="正方形/長方形 39"/>
          <p:cNvSpPr/>
          <p:nvPr/>
        </p:nvSpPr>
        <p:spPr>
          <a:xfrm>
            <a:off x="3351644" y="2990051"/>
            <a:ext cx="278130" cy="63631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1" name="正方形/長方形 40"/>
          <p:cNvSpPr/>
          <p:nvPr/>
        </p:nvSpPr>
        <p:spPr>
          <a:xfrm>
            <a:off x="3355662" y="3879871"/>
            <a:ext cx="278130" cy="63631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2" name="正方形/長方形 41"/>
          <p:cNvSpPr/>
          <p:nvPr/>
        </p:nvSpPr>
        <p:spPr>
          <a:xfrm>
            <a:off x="3351644" y="4710971"/>
            <a:ext cx="278130" cy="63631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3" name="正方形/長方形 42"/>
          <p:cNvSpPr/>
          <p:nvPr/>
        </p:nvSpPr>
        <p:spPr>
          <a:xfrm>
            <a:off x="3351644" y="5546224"/>
            <a:ext cx="278130" cy="63631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4" name="楕円 43"/>
          <p:cNvSpPr/>
          <p:nvPr/>
        </p:nvSpPr>
        <p:spPr>
          <a:xfrm>
            <a:off x="4704358" y="3980058"/>
            <a:ext cx="455930" cy="455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a:ln>
                  <a:noFill/>
                </a:ln>
                <a:solidFill>
                  <a:srgbClr val="000000"/>
                </a:solidFill>
                <a:effectLst/>
                <a:uLnTx/>
                <a:uFillTx/>
                <a:latin typeface="Arial"/>
                <a:ea typeface="ＭＳ Ｐゴシック"/>
                <a:cs typeface="+mn-cs"/>
              </a:rPr>
              <a:t>+</a:t>
            </a:r>
            <a:endParaRPr kumimoji="1" lang="ja-JP" altLang="en-US" sz="320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46" name="直線矢印コネクタ 45"/>
          <p:cNvCxnSpPr>
            <a:stCxn id="39" idx="3"/>
          </p:cNvCxnSpPr>
          <p:nvPr/>
        </p:nvCxnSpPr>
        <p:spPr>
          <a:xfrm>
            <a:off x="3629774" y="2477235"/>
            <a:ext cx="1155586" cy="1543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p:cNvCxnSpPr>
            <a:stCxn id="40" idx="3"/>
          </p:cNvCxnSpPr>
          <p:nvPr/>
        </p:nvCxnSpPr>
        <p:spPr>
          <a:xfrm>
            <a:off x="3629774" y="3308211"/>
            <a:ext cx="1102246" cy="811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p:cNvCxnSpPr>
            <a:stCxn id="41" idx="3"/>
            <a:endCxn id="44" idx="2"/>
          </p:cNvCxnSpPr>
          <p:nvPr/>
        </p:nvCxnSpPr>
        <p:spPr>
          <a:xfrm>
            <a:off x="3633792" y="4198031"/>
            <a:ext cx="1070566" cy="9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p:cNvCxnSpPr>
            <a:stCxn id="42" idx="3"/>
          </p:cNvCxnSpPr>
          <p:nvPr/>
        </p:nvCxnSpPr>
        <p:spPr>
          <a:xfrm flipV="1">
            <a:off x="3629774" y="4340860"/>
            <a:ext cx="1109866" cy="688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p:cNvCxnSpPr>
            <a:stCxn id="43" idx="3"/>
          </p:cNvCxnSpPr>
          <p:nvPr/>
        </p:nvCxnSpPr>
        <p:spPr>
          <a:xfrm flipV="1">
            <a:off x="3629774" y="4394200"/>
            <a:ext cx="1155586" cy="1470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角丸四角形 59"/>
          <p:cNvSpPr/>
          <p:nvPr/>
        </p:nvSpPr>
        <p:spPr>
          <a:xfrm>
            <a:off x="5465077" y="4036127"/>
            <a:ext cx="809946" cy="3437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a:ea typeface="ＭＳ Ｐゴシック"/>
                <a:cs typeface="+mn-cs"/>
              </a:rPr>
              <a:t>ReLu</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61" name="直線矢印コネクタ 60"/>
          <p:cNvCxnSpPr>
            <a:stCxn id="44" idx="6"/>
            <a:endCxn id="60" idx="1"/>
          </p:cNvCxnSpPr>
          <p:nvPr/>
        </p:nvCxnSpPr>
        <p:spPr>
          <a:xfrm>
            <a:off x="5160288" y="4208023"/>
            <a:ext cx="3047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p:cNvCxnSpPr>
            <a:stCxn id="60" idx="3"/>
          </p:cNvCxnSpPr>
          <p:nvPr/>
        </p:nvCxnSpPr>
        <p:spPr>
          <a:xfrm flipV="1">
            <a:off x="6275023" y="4208022"/>
            <a:ext cx="3060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6517750" y="4006775"/>
                <a:ext cx="173720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14:m>
                  <m:oMath xmlns:m="http://schemas.openxmlformats.org/officeDocument/2006/math">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𝑒</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𝑒</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𝑒</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sub>
                    </m:s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𝑒</m:t>
                        </m:r>
                      </m:e>
                      <m:sub>
                        <m:r>
                          <a:rPr kumimoji="1" lang="en-US" altLang="ja-JP"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sub>
                    </m:sSub>
                  </m:oMath>
                </a14:m>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6517750" y="4006775"/>
                <a:ext cx="1737207" cy="369332"/>
              </a:xfrm>
              <a:prstGeom prst="rect">
                <a:avLst/>
              </a:prstGeom>
              <a:blipFill>
                <a:blip r:embed="rId7"/>
                <a:stretch>
                  <a:fillRect l="-2807" t="-8197" r="-2456" b="-24590"/>
                </a:stretch>
              </a:blipFill>
            </p:spPr>
            <p:txBody>
              <a:bodyPr/>
              <a:lstStyle/>
              <a:p>
                <a:r>
                  <a:rPr lang="en-US">
                    <a:noFill/>
                  </a:rPr>
                  <a:t> </a:t>
                </a:r>
              </a:p>
            </p:txBody>
          </p:sp>
        </mc:Fallback>
      </mc:AlternateContent>
      <p:sp>
        <p:nvSpPr>
          <p:cNvPr id="67" name="楕円 66"/>
          <p:cNvSpPr/>
          <p:nvPr/>
        </p:nvSpPr>
        <p:spPr>
          <a:xfrm>
            <a:off x="8127801" y="2612228"/>
            <a:ext cx="455930" cy="4559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2" name="角丸四角形 71"/>
          <p:cNvSpPr/>
          <p:nvPr/>
        </p:nvSpPr>
        <p:spPr>
          <a:xfrm>
            <a:off x="7442698" y="2313847"/>
            <a:ext cx="1411660" cy="9318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3" name="テキスト ボックス 72"/>
          <p:cNvSpPr txBox="1"/>
          <p:nvPr/>
        </p:nvSpPr>
        <p:spPr>
          <a:xfrm>
            <a:off x="7620178" y="2137690"/>
            <a:ext cx="1056700"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self-loop</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80" name="フリーフォーム 79"/>
          <p:cNvSpPr/>
          <p:nvPr/>
        </p:nvSpPr>
        <p:spPr>
          <a:xfrm>
            <a:off x="7656852" y="2684038"/>
            <a:ext cx="435779" cy="279754"/>
          </a:xfrm>
          <a:custGeom>
            <a:avLst/>
            <a:gdLst>
              <a:gd name="connsiteX0" fmla="*/ 435779 w 435779"/>
              <a:gd name="connsiteY0" fmla="*/ 140757 h 279754"/>
              <a:gd name="connsiteX1" fmla="*/ 47159 w 435779"/>
              <a:gd name="connsiteY1" fmla="*/ 3597 h 279754"/>
              <a:gd name="connsiteX2" fmla="*/ 47159 w 435779"/>
              <a:gd name="connsiteY2" fmla="*/ 270297 h 279754"/>
              <a:gd name="connsiteX3" fmla="*/ 412919 w 435779"/>
              <a:gd name="connsiteY3" fmla="*/ 194097 h 279754"/>
            </a:gdLst>
            <a:ahLst/>
            <a:cxnLst>
              <a:cxn ang="0">
                <a:pos x="connsiteX0" y="connsiteY0"/>
              </a:cxn>
              <a:cxn ang="0">
                <a:pos x="connsiteX1" y="connsiteY1"/>
              </a:cxn>
              <a:cxn ang="0">
                <a:pos x="connsiteX2" y="connsiteY2"/>
              </a:cxn>
              <a:cxn ang="0">
                <a:pos x="connsiteX3" y="connsiteY3"/>
              </a:cxn>
            </a:cxnLst>
            <a:rect l="l" t="t" r="r" b="b"/>
            <a:pathLst>
              <a:path w="435779" h="279754">
                <a:moveTo>
                  <a:pt x="435779" y="140757"/>
                </a:moveTo>
                <a:cubicBezTo>
                  <a:pt x="273854" y="61382"/>
                  <a:pt x="111929" y="-17993"/>
                  <a:pt x="47159" y="3597"/>
                </a:cubicBezTo>
                <a:cubicBezTo>
                  <a:pt x="-17611" y="25187"/>
                  <a:pt x="-13801" y="238547"/>
                  <a:pt x="47159" y="270297"/>
                </a:cubicBezTo>
                <a:cubicBezTo>
                  <a:pt x="108119" y="302047"/>
                  <a:pt x="260519" y="248072"/>
                  <a:pt x="412919" y="194097"/>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1" name="楕円 80"/>
          <p:cNvSpPr/>
          <p:nvPr/>
        </p:nvSpPr>
        <p:spPr>
          <a:xfrm>
            <a:off x="4912161" y="2569348"/>
            <a:ext cx="455930" cy="4559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角丸四角形 81"/>
          <p:cNvSpPr/>
          <p:nvPr/>
        </p:nvSpPr>
        <p:spPr>
          <a:xfrm>
            <a:off x="4251345" y="2316828"/>
            <a:ext cx="1411660" cy="9318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3" name="テキスト ボックス 82"/>
          <p:cNvSpPr txBox="1"/>
          <p:nvPr/>
        </p:nvSpPr>
        <p:spPr>
          <a:xfrm>
            <a:off x="4775924" y="2120690"/>
            <a:ext cx="364202"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in</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85" name="角丸四角形 84"/>
          <p:cNvSpPr/>
          <p:nvPr/>
        </p:nvSpPr>
        <p:spPr>
          <a:xfrm>
            <a:off x="5824095" y="2319715"/>
            <a:ext cx="1411660" cy="9318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6" name="テキスト ボックス 85"/>
          <p:cNvSpPr txBox="1"/>
          <p:nvPr/>
        </p:nvSpPr>
        <p:spPr>
          <a:xfrm>
            <a:off x="6277291" y="2123577"/>
            <a:ext cx="505267"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out</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cxnSp>
        <p:nvCxnSpPr>
          <p:cNvPr id="90" name="直線コネクタ 89"/>
          <p:cNvCxnSpPr/>
          <p:nvPr/>
        </p:nvCxnSpPr>
        <p:spPr>
          <a:xfrm flipH="1">
            <a:off x="4528008" y="2797121"/>
            <a:ext cx="384154" cy="0"/>
          </a:xfrm>
          <a:prstGeom prst="line">
            <a:avLst/>
          </a:prstGeom>
          <a:ln w="1905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sp>
        <p:nvSpPr>
          <p:cNvPr id="92" name="楕円 91"/>
          <p:cNvSpPr/>
          <p:nvPr/>
        </p:nvSpPr>
        <p:spPr>
          <a:xfrm>
            <a:off x="6137422" y="2568389"/>
            <a:ext cx="455930" cy="45593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93" name="直線コネクタ 92"/>
          <p:cNvCxnSpPr/>
          <p:nvPr/>
        </p:nvCxnSpPr>
        <p:spPr>
          <a:xfrm flipH="1">
            <a:off x="6593352" y="2797946"/>
            <a:ext cx="384154" cy="0"/>
          </a:xfrm>
          <a:prstGeom prst="line">
            <a:avLst/>
          </a:prstGeom>
          <a:ln w="19050">
            <a:solidFill>
              <a:schemeClr val="tx1"/>
            </a:solidFill>
            <a:headEnd type="triangle" w="lg" len="med"/>
          </a:ln>
        </p:spPr>
        <p:style>
          <a:lnRef idx="1">
            <a:schemeClr val="accent1"/>
          </a:lnRef>
          <a:fillRef idx="0">
            <a:schemeClr val="accent1"/>
          </a:fillRef>
          <a:effectRef idx="0">
            <a:schemeClr val="accent1"/>
          </a:effectRef>
          <a:fontRef idx="minor">
            <a:schemeClr val="tx1"/>
          </a:fontRef>
        </p:style>
      </p:cxnSp>
      <p:sp>
        <p:nvSpPr>
          <p:cNvPr id="94" name="スライド番号プレースホルダー 9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5033E9-932D-4E41-95C3-341F9A6DAE17}"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26" name="楕円 125"/>
          <p:cNvSpPr/>
          <p:nvPr/>
        </p:nvSpPr>
        <p:spPr>
          <a:xfrm>
            <a:off x="6187996" y="4805611"/>
            <a:ext cx="469815" cy="469815"/>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7" name="楕円 126"/>
          <p:cNvSpPr/>
          <p:nvPr/>
        </p:nvSpPr>
        <p:spPr>
          <a:xfrm>
            <a:off x="5491044" y="5255106"/>
            <a:ext cx="469815" cy="469815"/>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b</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28" name="楕円 127"/>
          <p:cNvSpPr/>
          <p:nvPr/>
        </p:nvSpPr>
        <p:spPr>
          <a:xfrm>
            <a:off x="5142570" y="5791972"/>
            <a:ext cx="469815" cy="469815"/>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c</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29" name="楕円 128"/>
          <p:cNvSpPr/>
          <p:nvPr/>
        </p:nvSpPr>
        <p:spPr>
          <a:xfrm>
            <a:off x="5839519" y="5791971"/>
            <a:ext cx="469815" cy="46981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00"/>
                </a:solidFill>
                <a:effectLst/>
                <a:uLnTx/>
                <a:uFillTx/>
                <a:latin typeface="Arial"/>
                <a:ea typeface="ＭＳ Ｐゴシック"/>
                <a:cs typeface="+mn-cs"/>
              </a:rPr>
              <a:t>a</a:t>
            </a:r>
            <a:endParaRPr kumimoji="1" lang="ja-JP" altLang="en-US" sz="1800" b="0" i="0" u="none" strike="noStrike" kern="1200" cap="none" spc="0" normalizeH="0" baseline="0" noProof="0">
              <a:ln>
                <a:noFill/>
              </a:ln>
              <a:solidFill>
                <a:srgbClr val="FFFF00"/>
              </a:solidFill>
              <a:effectLst/>
              <a:uLnTx/>
              <a:uFillTx/>
              <a:latin typeface="Arial"/>
              <a:ea typeface="ＭＳ Ｐゴシック"/>
              <a:cs typeface="+mn-cs"/>
            </a:endParaRPr>
          </a:p>
        </p:txBody>
      </p:sp>
      <p:cxnSp>
        <p:nvCxnSpPr>
          <p:cNvPr id="130" name="直線矢印コネクタ 129"/>
          <p:cNvCxnSpPr>
            <a:stCxn id="126" idx="3"/>
            <a:endCxn id="127" idx="7"/>
          </p:cNvCxnSpPr>
          <p:nvPr/>
        </p:nvCxnSpPr>
        <p:spPr>
          <a:xfrm flipH="1">
            <a:off x="5892056" y="5206623"/>
            <a:ext cx="364743" cy="11728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stCxn id="126" idx="5"/>
            <a:endCxn id="137" idx="1"/>
          </p:cNvCxnSpPr>
          <p:nvPr/>
        </p:nvCxnSpPr>
        <p:spPr>
          <a:xfrm>
            <a:off x="6589008" y="5206623"/>
            <a:ext cx="364744" cy="11728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a:stCxn id="127" idx="3"/>
            <a:endCxn id="128" idx="0"/>
          </p:cNvCxnSpPr>
          <p:nvPr/>
        </p:nvCxnSpPr>
        <p:spPr>
          <a:xfrm flipH="1">
            <a:off x="5377478" y="5656118"/>
            <a:ext cx="182369" cy="13585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a:stCxn id="127" idx="5"/>
            <a:endCxn id="129" idx="0"/>
          </p:cNvCxnSpPr>
          <p:nvPr/>
        </p:nvCxnSpPr>
        <p:spPr>
          <a:xfrm>
            <a:off x="5892056" y="5656118"/>
            <a:ext cx="182371" cy="13585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128" idx="6"/>
            <a:endCxn id="129" idx="2"/>
          </p:cNvCxnSpPr>
          <p:nvPr/>
        </p:nvCxnSpPr>
        <p:spPr>
          <a:xfrm flipV="1">
            <a:off x="5612385" y="6026879"/>
            <a:ext cx="227134" cy="1"/>
          </a:xfrm>
          <a:prstGeom prst="straightConnector1">
            <a:avLst/>
          </a:prstGeom>
          <a:ln>
            <a:solidFill>
              <a:srgbClr val="FF2828"/>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a:stCxn id="129" idx="6"/>
            <a:endCxn id="138" idx="2"/>
          </p:cNvCxnSpPr>
          <p:nvPr/>
        </p:nvCxnSpPr>
        <p:spPr>
          <a:xfrm>
            <a:off x="6309334" y="6026879"/>
            <a:ext cx="227141" cy="1"/>
          </a:xfrm>
          <a:prstGeom prst="straightConnector1">
            <a:avLst/>
          </a:prstGeom>
          <a:ln>
            <a:solidFill>
              <a:srgbClr val="FF2828"/>
            </a:solidFill>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6027602" y="4436279"/>
            <a:ext cx="79060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グラフ</a:t>
            </a:r>
          </a:p>
        </p:txBody>
      </p:sp>
      <p:sp>
        <p:nvSpPr>
          <p:cNvPr id="137" name="楕円 136"/>
          <p:cNvSpPr/>
          <p:nvPr/>
        </p:nvSpPr>
        <p:spPr>
          <a:xfrm>
            <a:off x="6884949" y="5255106"/>
            <a:ext cx="469815" cy="469815"/>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38" name="楕円 137"/>
          <p:cNvSpPr/>
          <p:nvPr/>
        </p:nvSpPr>
        <p:spPr>
          <a:xfrm>
            <a:off x="6536475" y="5791972"/>
            <a:ext cx="469815" cy="469815"/>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d</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39" name="楕円 138"/>
          <p:cNvSpPr/>
          <p:nvPr/>
        </p:nvSpPr>
        <p:spPr>
          <a:xfrm>
            <a:off x="7233424" y="5791971"/>
            <a:ext cx="469815" cy="469815"/>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140" name="直線矢印コネクタ 139"/>
          <p:cNvCxnSpPr>
            <a:stCxn id="137" idx="3"/>
            <a:endCxn id="138" idx="0"/>
          </p:cNvCxnSpPr>
          <p:nvPr/>
        </p:nvCxnSpPr>
        <p:spPr>
          <a:xfrm flipH="1">
            <a:off x="6771383" y="5656118"/>
            <a:ext cx="182369" cy="13585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a:stCxn id="137" idx="5"/>
            <a:endCxn id="139" idx="0"/>
          </p:cNvCxnSpPr>
          <p:nvPr/>
        </p:nvCxnSpPr>
        <p:spPr>
          <a:xfrm>
            <a:off x="7285961" y="5656118"/>
            <a:ext cx="182371" cy="13585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stCxn id="138" idx="6"/>
            <a:endCxn id="139" idx="2"/>
          </p:cNvCxnSpPr>
          <p:nvPr/>
        </p:nvCxnSpPr>
        <p:spPr>
          <a:xfrm flipV="1">
            <a:off x="7006290" y="6026879"/>
            <a:ext cx="227134" cy="1"/>
          </a:xfrm>
          <a:prstGeom prst="straightConnector1">
            <a:avLst/>
          </a:prstGeom>
          <a:ln>
            <a:solidFill>
              <a:srgbClr val="FF282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310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重み付き平均・和と</a:t>
            </a:r>
            <a:r>
              <a:rPr kumimoji="1" lang="en-US" altLang="ja-JP"/>
              <a:t>MLP</a:t>
            </a:r>
            <a:endParaRPr kumimoji="1" lang="ja-JP" altLang="en-US"/>
          </a:p>
        </p:txBody>
      </p:sp>
      <p:sp>
        <p:nvSpPr>
          <p:cNvPr id="3" name="コンテンツ プレースホルダー 2"/>
          <p:cNvSpPr>
            <a:spLocks noGrp="1"/>
          </p:cNvSpPr>
          <p:nvPr>
            <p:ph idx="1"/>
          </p:nvPr>
        </p:nvSpPr>
        <p:spPr/>
        <p:txBody>
          <a:bodyPr/>
          <a:lstStyle/>
          <a:p>
            <a:r>
              <a:rPr lang="ja-JP" altLang="en-US"/>
              <a:t>各ノードの初期状態と最終状態を連結し，それらの重み付き平均・和を</a:t>
            </a:r>
            <a:r>
              <a:rPr lang="en-US" altLang="ja-JP"/>
              <a:t>MLP</a:t>
            </a:r>
            <a:r>
              <a:rPr lang="ja-JP" altLang="en-US"/>
              <a:t>に入力する</a:t>
            </a:r>
            <a:endParaRPr lang="en-US" altLang="ja-JP"/>
          </a:p>
          <a:p>
            <a:pPr lvl="1"/>
            <a:r>
              <a:rPr kumimoji="1" lang="ja-JP" altLang="en-US"/>
              <a:t>グラフレベルの特徴を出す場合に使われる手法で本研究では</a:t>
            </a:r>
            <a:r>
              <a:rPr kumimoji="1" lang="en-US" altLang="ja-JP"/>
              <a:t>Microsoft</a:t>
            </a:r>
            <a:r>
              <a:rPr kumimoji="1" lang="ja-JP" altLang="en-US"/>
              <a:t>が公開しているグラフレベルの回帰の実装</a:t>
            </a:r>
            <a:r>
              <a:rPr kumimoji="1" lang="en-US" altLang="ja-JP"/>
              <a:t>[14]</a:t>
            </a:r>
            <a:r>
              <a:rPr kumimoji="1" lang="ja-JP" altLang="en-US"/>
              <a:t>を利用</a:t>
            </a:r>
            <a:r>
              <a:rPr lang="ja-JP" altLang="en-US"/>
              <a:t>する</a:t>
            </a:r>
            <a:endParaRPr kumimoji="1" lang="ja-JP" altLang="en-US"/>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5033E9-932D-4E41-95C3-341F9A6DAE17}"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楕円 4"/>
          <p:cNvSpPr/>
          <p:nvPr/>
        </p:nvSpPr>
        <p:spPr>
          <a:xfrm>
            <a:off x="2282267" y="4585306"/>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a:ea typeface="ＭＳ Ｐゴシック"/>
                <a:cs typeface="+mn-cs"/>
              </a:rPr>
              <a:t>A</a:t>
            </a:r>
            <a:r>
              <a:rPr kumimoji="1" lang="en-US" altLang="ja-JP" sz="1600" b="0" i="0" u="none" strike="noStrike" kern="1200" cap="none" spc="0" normalizeH="0" baseline="-10000" noProof="0">
                <a:ln>
                  <a:noFill/>
                </a:ln>
                <a:solidFill>
                  <a:srgbClr val="000000"/>
                </a:solidFill>
                <a:effectLst/>
                <a:uLnTx/>
                <a:uFillTx/>
                <a:latin typeface="Arial"/>
                <a:ea typeface="ＭＳ Ｐゴシック"/>
                <a:cs typeface="+mn-cs"/>
              </a:rPr>
              <a:t>1</a:t>
            </a:r>
            <a:endParaRPr kumimoji="1" lang="ja-JP" alt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6" name="楕円 5"/>
          <p:cNvSpPr/>
          <p:nvPr/>
        </p:nvSpPr>
        <p:spPr>
          <a:xfrm>
            <a:off x="2282267" y="5332165"/>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a:ea typeface="ＭＳ Ｐゴシック"/>
                <a:cs typeface="+mn-cs"/>
              </a:rPr>
              <a:t>N</a:t>
            </a:r>
            <a:r>
              <a:rPr kumimoji="1" lang="en-US" altLang="ja-JP" sz="1600" b="0" i="0" u="none" strike="noStrike" kern="1200" cap="none" spc="0" normalizeH="0" baseline="-10000" noProof="0">
                <a:ln>
                  <a:noFill/>
                </a:ln>
                <a:solidFill>
                  <a:srgbClr val="000000"/>
                </a:solidFill>
                <a:effectLst/>
                <a:uLnTx/>
                <a:uFillTx/>
                <a:latin typeface="Arial"/>
                <a:ea typeface="ＭＳ Ｐゴシック"/>
                <a:cs typeface="+mn-cs"/>
              </a:rPr>
              <a:t>1</a:t>
            </a:r>
            <a:endParaRPr kumimoji="1" lang="ja-JP" alt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7" name="テキスト ボックス 6"/>
          <p:cNvSpPr txBox="1"/>
          <p:nvPr/>
        </p:nvSpPr>
        <p:spPr>
          <a:xfrm>
            <a:off x="2228951" y="4916962"/>
            <a:ext cx="461665" cy="438582"/>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p>
        </p:txBody>
      </p:sp>
      <p:sp>
        <p:nvSpPr>
          <p:cNvPr id="8" name="楕円 7"/>
          <p:cNvSpPr/>
          <p:nvPr/>
        </p:nvSpPr>
        <p:spPr>
          <a:xfrm>
            <a:off x="2657958" y="4585306"/>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a:ea typeface="ＭＳ Ｐゴシック"/>
                <a:cs typeface="+mn-cs"/>
              </a:rPr>
              <a:t>A</a:t>
            </a:r>
            <a:r>
              <a:rPr kumimoji="1" lang="en-US" altLang="ja-JP" sz="1600" b="0" i="0" u="none" strike="noStrike" kern="1200" cap="none" spc="0" normalizeH="0" baseline="-10000" noProof="0">
                <a:ln>
                  <a:noFill/>
                </a:ln>
                <a:solidFill>
                  <a:srgbClr val="000000"/>
                </a:solidFill>
                <a:effectLst/>
                <a:uLnTx/>
                <a:uFillTx/>
                <a:latin typeface="Arial"/>
                <a:ea typeface="ＭＳ Ｐゴシック"/>
                <a:cs typeface="+mn-cs"/>
              </a:rPr>
              <a:t>m</a:t>
            </a:r>
            <a:endParaRPr kumimoji="1" lang="ja-JP" alt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9" name="楕円 8"/>
          <p:cNvSpPr/>
          <p:nvPr/>
        </p:nvSpPr>
        <p:spPr>
          <a:xfrm>
            <a:off x="2657958" y="5332165"/>
            <a:ext cx="355034" cy="355034"/>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a:ea typeface="ＭＳ Ｐゴシック"/>
                <a:cs typeface="+mn-cs"/>
              </a:rPr>
              <a:t>N</a:t>
            </a:r>
            <a:r>
              <a:rPr kumimoji="1" lang="en-US" altLang="ja-JP" sz="1600" b="0" i="0" u="none" strike="noStrike" kern="1200" cap="none" spc="0" normalizeH="0" baseline="-10000" noProof="0">
                <a:ln>
                  <a:noFill/>
                </a:ln>
                <a:solidFill>
                  <a:srgbClr val="000000"/>
                </a:solidFill>
                <a:effectLst/>
                <a:uLnTx/>
                <a:uFillTx/>
                <a:latin typeface="Arial"/>
                <a:ea typeface="ＭＳ Ｐゴシック"/>
                <a:cs typeface="+mn-cs"/>
              </a:rPr>
              <a:t>m</a:t>
            </a:r>
            <a:endParaRPr kumimoji="1" lang="ja-JP" alt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0" name="テキスト ボックス 9"/>
          <p:cNvSpPr txBox="1"/>
          <p:nvPr/>
        </p:nvSpPr>
        <p:spPr>
          <a:xfrm>
            <a:off x="2604642" y="4916962"/>
            <a:ext cx="461665" cy="438582"/>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a:t>
            </a:r>
          </a:p>
        </p:txBody>
      </p:sp>
      <p:sp>
        <p:nvSpPr>
          <p:cNvPr id="11" name="右矢印 10"/>
          <p:cNvSpPr/>
          <p:nvPr/>
        </p:nvSpPr>
        <p:spPr>
          <a:xfrm>
            <a:off x="3428036" y="482050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 name="テキスト ボックス 11"/>
          <p:cNvSpPr txBox="1"/>
          <p:nvPr/>
        </p:nvSpPr>
        <p:spPr>
          <a:xfrm>
            <a:off x="3157142" y="4155331"/>
            <a:ext cx="1072730"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重み付き</a:t>
            </a:r>
            <a:endPar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平均・和</a:t>
            </a:r>
          </a:p>
        </p:txBody>
      </p:sp>
      <p:sp>
        <p:nvSpPr>
          <p:cNvPr id="13" name="楕円 12"/>
          <p:cNvSpPr/>
          <p:nvPr/>
        </p:nvSpPr>
        <p:spPr>
          <a:xfrm>
            <a:off x="4097047" y="4781218"/>
            <a:ext cx="494553" cy="49455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err="1">
                <a:ln>
                  <a:noFill/>
                </a:ln>
                <a:solidFill>
                  <a:srgbClr val="000000"/>
                </a:solidFill>
                <a:effectLst/>
                <a:uLnTx/>
                <a:uFillTx/>
                <a:latin typeface="Arial"/>
                <a:ea typeface="ＭＳ Ｐゴシック"/>
                <a:cs typeface="+mn-cs"/>
              </a:rPr>
              <a:t>W</a:t>
            </a:r>
            <a:r>
              <a:rPr kumimoji="1" lang="en-US" altLang="ja-JP" sz="1600" b="0" i="0" u="none" strike="noStrike" kern="1200" cap="none" spc="0" normalizeH="0" baseline="-10000" noProof="0" err="1">
                <a:ln>
                  <a:noFill/>
                </a:ln>
                <a:solidFill>
                  <a:srgbClr val="000000"/>
                </a:solidFill>
                <a:effectLst/>
                <a:uLnTx/>
                <a:uFillTx/>
                <a:latin typeface="Arial"/>
                <a:ea typeface="ＭＳ Ｐゴシック"/>
                <a:cs typeface="+mn-cs"/>
              </a:rPr>
              <a:t>avg</a:t>
            </a:r>
            <a:endParaRPr kumimoji="1" lang="ja-JP" alt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4" name="楕円 13"/>
          <p:cNvSpPr/>
          <p:nvPr/>
        </p:nvSpPr>
        <p:spPr>
          <a:xfrm>
            <a:off x="4598047" y="4781218"/>
            <a:ext cx="494553" cy="494553"/>
          </a:xfrm>
          <a:prstGeom prst="ellipse">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err="1">
                <a:ln>
                  <a:noFill/>
                </a:ln>
                <a:solidFill>
                  <a:srgbClr val="000000"/>
                </a:solidFill>
                <a:effectLst/>
                <a:uLnTx/>
                <a:uFillTx/>
                <a:latin typeface="Arial"/>
                <a:ea typeface="ＭＳ Ｐゴシック"/>
                <a:cs typeface="+mn-cs"/>
              </a:rPr>
              <a:t>W</a:t>
            </a:r>
            <a:r>
              <a:rPr kumimoji="1" lang="en-US" altLang="ja-JP" sz="1600" b="0" i="0" u="none" strike="noStrike" kern="1200" cap="none" spc="0" normalizeH="0" baseline="-10000" noProof="0" err="1">
                <a:ln>
                  <a:noFill/>
                </a:ln>
                <a:solidFill>
                  <a:srgbClr val="000000"/>
                </a:solidFill>
                <a:effectLst/>
                <a:uLnTx/>
                <a:uFillTx/>
                <a:latin typeface="Arial"/>
                <a:ea typeface="ＭＳ Ｐゴシック"/>
                <a:cs typeface="+mn-cs"/>
              </a:rPr>
              <a:t>sum</a:t>
            </a:r>
            <a:endParaRPr kumimoji="1" lang="ja-JP" altLang="en-US" sz="16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5" name="右矢印 14"/>
          <p:cNvSpPr/>
          <p:nvPr/>
        </p:nvSpPr>
        <p:spPr>
          <a:xfrm>
            <a:off x="5266034" y="4820500"/>
            <a:ext cx="530942" cy="334297"/>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テキスト ボックス 15"/>
          <p:cNvSpPr txBox="1"/>
          <p:nvPr/>
        </p:nvSpPr>
        <p:spPr>
          <a:xfrm>
            <a:off x="5918167" y="4238139"/>
            <a:ext cx="65915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MLP</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7" name="楕円 16"/>
          <p:cNvSpPr/>
          <p:nvPr/>
        </p:nvSpPr>
        <p:spPr>
          <a:xfrm>
            <a:off x="5918406" y="4585306"/>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楕円 17"/>
          <p:cNvSpPr/>
          <p:nvPr/>
        </p:nvSpPr>
        <p:spPr>
          <a:xfrm>
            <a:off x="5918406" y="4905331"/>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楕円 18"/>
          <p:cNvSpPr/>
          <p:nvPr/>
        </p:nvSpPr>
        <p:spPr>
          <a:xfrm>
            <a:off x="5930407" y="5222098"/>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 name="楕円 19"/>
          <p:cNvSpPr/>
          <p:nvPr/>
        </p:nvSpPr>
        <p:spPr>
          <a:xfrm>
            <a:off x="5930972" y="5538865"/>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1" name="楕円 20"/>
          <p:cNvSpPr/>
          <p:nvPr/>
        </p:nvSpPr>
        <p:spPr>
          <a:xfrm>
            <a:off x="6359979" y="4716927"/>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楕円 21"/>
          <p:cNvSpPr/>
          <p:nvPr/>
        </p:nvSpPr>
        <p:spPr>
          <a:xfrm>
            <a:off x="6359978" y="5055638"/>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3" name="楕円 22"/>
          <p:cNvSpPr/>
          <p:nvPr/>
        </p:nvSpPr>
        <p:spPr>
          <a:xfrm>
            <a:off x="6359977" y="5394349"/>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cxnSp>
        <p:nvCxnSpPr>
          <p:cNvPr id="24" name="直線コネクタ 23"/>
          <p:cNvCxnSpPr>
            <a:stCxn id="17" idx="6"/>
            <a:endCxn id="21" idx="2"/>
          </p:cNvCxnSpPr>
          <p:nvPr/>
        </p:nvCxnSpPr>
        <p:spPr>
          <a:xfrm>
            <a:off x="6138539" y="4695373"/>
            <a:ext cx="221440" cy="131621"/>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a:stCxn id="17" idx="6"/>
            <a:endCxn id="22" idx="2"/>
          </p:cNvCxnSpPr>
          <p:nvPr/>
        </p:nvCxnSpPr>
        <p:spPr>
          <a:xfrm>
            <a:off x="6138539" y="4695373"/>
            <a:ext cx="221439" cy="470332"/>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a:stCxn id="17" idx="6"/>
            <a:endCxn id="23" idx="2"/>
          </p:cNvCxnSpPr>
          <p:nvPr/>
        </p:nvCxnSpPr>
        <p:spPr>
          <a:xfrm>
            <a:off x="6138539" y="4695373"/>
            <a:ext cx="221438" cy="809043"/>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a:stCxn id="18" idx="6"/>
            <a:endCxn id="21" idx="2"/>
          </p:cNvCxnSpPr>
          <p:nvPr/>
        </p:nvCxnSpPr>
        <p:spPr>
          <a:xfrm flipV="1">
            <a:off x="6138539" y="4826994"/>
            <a:ext cx="221440" cy="18840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a:stCxn id="18" idx="6"/>
            <a:endCxn id="22" idx="2"/>
          </p:cNvCxnSpPr>
          <p:nvPr/>
        </p:nvCxnSpPr>
        <p:spPr>
          <a:xfrm>
            <a:off x="6138539" y="5015398"/>
            <a:ext cx="221439" cy="150307"/>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a:stCxn id="18" idx="6"/>
            <a:endCxn id="23" idx="2"/>
          </p:cNvCxnSpPr>
          <p:nvPr/>
        </p:nvCxnSpPr>
        <p:spPr>
          <a:xfrm>
            <a:off x="6138539" y="5015398"/>
            <a:ext cx="221438" cy="489018"/>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p:cNvCxnSpPr>
            <a:stCxn id="19" idx="6"/>
            <a:endCxn id="21" idx="2"/>
          </p:cNvCxnSpPr>
          <p:nvPr/>
        </p:nvCxnSpPr>
        <p:spPr>
          <a:xfrm flipV="1">
            <a:off x="6150540" y="4826994"/>
            <a:ext cx="209439" cy="505171"/>
          </a:xfrm>
          <a:prstGeom prst="line">
            <a:avLst/>
          </a:prstGeom>
        </p:spPr>
        <p:style>
          <a:lnRef idx="1">
            <a:schemeClr val="dk1"/>
          </a:lnRef>
          <a:fillRef idx="0">
            <a:schemeClr val="dk1"/>
          </a:fillRef>
          <a:effectRef idx="0">
            <a:schemeClr val="dk1"/>
          </a:effectRef>
          <a:fontRef idx="minor">
            <a:schemeClr val="tx1"/>
          </a:fontRef>
        </p:style>
      </p:cxnSp>
      <p:cxnSp>
        <p:nvCxnSpPr>
          <p:cNvPr id="31" name="直線コネクタ 30"/>
          <p:cNvCxnSpPr>
            <a:stCxn id="19" idx="6"/>
            <a:endCxn id="22" idx="2"/>
          </p:cNvCxnSpPr>
          <p:nvPr/>
        </p:nvCxnSpPr>
        <p:spPr>
          <a:xfrm flipV="1">
            <a:off x="6150540" y="5165705"/>
            <a:ext cx="209438" cy="166460"/>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19" idx="6"/>
            <a:endCxn id="23" idx="2"/>
          </p:cNvCxnSpPr>
          <p:nvPr/>
        </p:nvCxnSpPr>
        <p:spPr>
          <a:xfrm>
            <a:off x="6150540" y="5332165"/>
            <a:ext cx="209437" cy="172251"/>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a:stCxn id="20" idx="6"/>
            <a:endCxn id="21" idx="2"/>
          </p:cNvCxnSpPr>
          <p:nvPr/>
        </p:nvCxnSpPr>
        <p:spPr>
          <a:xfrm flipV="1">
            <a:off x="6151105" y="4826994"/>
            <a:ext cx="208874" cy="821938"/>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p:cNvCxnSpPr>
            <a:stCxn id="20" idx="6"/>
            <a:endCxn id="22" idx="2"/>
          </p:cNvCxnSpPr>
          <p:nvPr/>
        </p:nvCxnSpPr>
        <p:spPr>
          <a:xfrm flipV="1">
            <a:off x="6151105" y="5165705"/>
            <a:ext cx="208873" cy="483227"/>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p:cNvCxnSpPr>
            <a:stCxn id="20" idx="6"/>
            <a:endCxn id="23" idx="2"/>
          </p:cNvCxnSpPr>
          <p:nvPr/>
        </p:nvCxnSpPr>
        <p:spPr>
          <a:xfrm flipV="1">
            <a:off x="6151105" y="5504416"/>
            <a:ext cx="208872" cy="144516"/>
          </a:xfrm>
          <a:prstGeom prst="line">
            <a:avLst/>
          </a:prstGeom>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1697308" y="6322301"/>
            <a:ext cx="6920706"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[14] https://github.com/microsoft/tf2-gnn</a:t>
            </a:r>
            <a:endParaRPr kumimoji="1" lang="ja-JP" altLang="en-US" sz="20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6461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err="1"/>
              <a:t>Softmax</a:t>
            </a:r>
            <a:r>
              <a:rPr kumimoji="1" lang="ja-JP" altLang="en-US"/>
              <a:t>層</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a:t>複数の値を入力すると各出力が</a:t>
                </a:r>
                <a:r>
                  <a:rPr lang="en-US" altLang="ja-JP"/>
                  <a:t>0</a:t>
                </a:r>
                <a:r>
                  <a:rPr lang="ja-JP" altLang="en-US"/>
                  <a:t>～</a:t>
                </a:r>
                <a:r>
                  <a:rPr lang="en-US" altLang="ja-JP"/>
                  <a:t>1</a:t>
                </a:r>
                <a:r>
                  <a:rPr lang="ja-JP" altLang="en-US"/>
                  <a:t>の範囲で合計が</a:t>
                </a:r>
                <a:r>
                  <a:rPr lang="en-US" altLang="ja-JP"/>
                  <a:t>1</a:t>
                </a:r>
                <a:r>
                  <a:rPr lang="ja-JP" altLang="en-US"/>
                  <a:t>となるように変換される</a:t>
                </a:r>
                <a:endParaRPr lang="en-US" altLang="ja-JP"/>
              </a:p>
              <a:p>
                <a:pPr lvl="1"/>
                <a:r>
                  <a:rPr kumimoji="1" lang="ja-JP" altLang="en-US"/>
                  <a:t>式：</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𝑦</m:t>
                        </m:r>
                      </m:e>
                      <m:sub>
                        <m:r>
                          <a:rPr kumimoji="1" lang="en-US" altLang="ja-JP" b="0" i="1" smtClean="0">
                            <a:latin typeface="Cambria Math" panose="02040503050406030204" pitchFamily="18" charset="0"/>
                          </a:rPr>
                          <m:t>𝑖</m:t>
                        </m:r>
                      </m:sub>
                    </m:sSub>
                    <m:r>
                      <a:rPr kumimoji="1" lang="en-US" altLang="ja-JP" b="0" i="0" smtClean="0">
                        <a:latin typeface="Cambria Math" panose="02040503050406030204" pitchFamily="18" charset="0"/>
                      </a:rPr>
                      <m:t>=</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m:t>
                                </m:r>
                              </m:sub>
                            </m:sSub>
                          </m:sup>
                        </m:sSup>
                      </m:num>
                      <m:den>
                        <m:nary>
                          <m:naryPr>
                            <m:chr m:val="∑"/>
                            <m:limLoc m:val="subSup"/>
                            <m:ctrlPr>
                              <a:rPr kumimoji="1" lang="en-US" altLang="ja-JP" b="0" i="1" smtClean="0">
                                <a:latin typeface="Cambria Math" panose="02040503050406030204" pitchFamily="18" charset="0"/>
                              </a:rPr>
                            </m:ctrlPr>
                          </m:naryPr>
                          <m:sub>
                            <m:r>
                              <m:rPr>
                                <m:brk m:alnAt="25"/>
                              </m:rPr>
                              <a:rPr kumimoji="1" lang="en-US" altLang="ja-JP" b="0" i="1" smtClean="0">
                                <a:latin typeface="Cambria Math" panose="02040503050406030204" pitchFamily="18" charset="0"/>
                              </a:rPr>
                              <m:t>𝑘</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𝑛</m:t>
                            </m:r>
                          </m:sup>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𝑘</m:t>
                                    </m:r>
                                  </m:sub>
                                </m:sSub>
                              </m:sup>
                            </m:sSup>
                          </m:e>
                        </m:nary>
                      </m:den>
                    </m:f>
                  </m:oMath>
                </a14:m>
                <a:endParaRPr kumimoji="1" lang="en-US" altLang="ja-JP"/>
              </a:p>
              <a:p>
                <a:pPr marL="0" indent="0">
                  <a:buNone/>
                </a:pPr>
                <a:r>
                  <a:rPr lang="ja-JP" altLang="en-US"/>
                  <a:t>例：</a:t>
                </a:r>
                <a:endParaRPr lang="en-US" altLang="ja-JP"/>
              </a:p>
              <a:p>
                <a:pPr lvl="1"/>
                <a:r>
                  <a:rPr lang="ja-JP" altLang="en-US"/>
                  <a:t>入力：上級者</a:t>
                </a:r>
                <a:r>
                  <a:rPr lang="en-US" altLang="ja-JP"/>
                  <a:t>0.8    </a:t>
                </a:r>
                <a:r>
                  <a:rPr lang="ja-JP" altLang="en-US" err="1"/>
                  <a:t>，</a:t>
                </a:r>
                <a:r>
                  <a:rPr lang="ja-JP" altLang="en-US"/>
                  <a:t>中級者</a:t>
                </a:r>
                <a:r>
                  <a:rPr lang="en-US" altLang="ja-JP"/>
                  <a:t>0.1    </a:t>
                </a:r>
                <a:r>
                  <a:rPr lang="ja-JP" altLang="en-US" err="1"/>
                  <a:t>，</a:t>
                </a:r>
                <a:r>
                  <a:rPr lang="ja-JP" altLang="en-US"/>
                  <a:t>初級者</a:t>
                </a:r>
                <a:r>
                  <a:rPr lang="en-US" altLang="ja-JP"/>
                  <a:t>-1.6</a:t>
                </a:r>
              </a:p>
              <a:p>
                <a:pPr lvl="1"/>
                <a:r>
                  <a:rPr kumimoji="1" lang="ja-JP" altLang="en-US"/>
                  <a:t>出力：上級者</a:t>
                </a:r>
                <a:r>
                  <a:rPr kumimoji="1" lang="en-US" altLang="ja-JP"/>
                  <a:t>0.630</a:t>
                </a:r>
                <a:r>
                  <a:rPr kumimoji="1" lang="ja-JP" altLang="en-US" err="1"/>
                  <a:t>，</a:t>
                </a:r>
                <a:r>
                  <a:rPr kumimoji="1" lang="ja-JP" altLang="en-US"/>
                  <a:t>中級者</a:t>
                </a:r>
                <a:r>
                  <a:rPr kumimoji="1" lang="en-US" altLang="ja-JP"/>
                  <a:t>0.313</a:t>
                </a:r>
                <a:r>
                  <a:rPr kumimoji="1" lang="ja-JP" altLang="en-US" err="1"/>
                  <a:t>，</a:t>
                </a:r>
                <a:r>
                  <a:rPr kumimoji="1" lang="ja-JP" altLang="en-US"/>
                  <a:t>初級者</a:t>
                </a:r>
                <a:r>
                  <a:rPr kumimoji="1" lang="en-US" altLang="ja-JP"/>
                  <a:t>0.057</a:t>
                </a:r>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3"/>
                <a:stretch>
                  <a:fillRect l="-1852" t="-2156" r="-370"/>
                </a:stretch>
              </a:blipFill>
            </p:spPr>
            <p:txBody>
              <a:bodyPr/>
              <a:lstStyle/>
              <a:p>
                <a:r>
                  <a:rPr lang="en-US">
                    <a:noFill/>
                  </a:rPr>
                  <a:t> </a:t>
                </a:r>
              </a:p>
            </p:txBody>
          </p:sp>
        </mc:Fallback>
      </mc:AlternateContent>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5033E9-932D-4E41-95C3-341F9A6DAE17}"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楕円 4"/>
          <p:cNvSpPr/>
          <p:nvPr/>
        </p:nvSpPr>
        <p:spPr>
          <a:xfrm>
            <a:off x="3240859" y="5514604"/>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 name="楕円 5"/>
          <p:cNvSpPr/>
          <p:nvPr/>
        </p:nvSpPr>
        <p:spPr>
          <a:xfrm>
            <a:off x="3240858" y="5853315"/>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楕円 6"/>
          <p:cNvSpPr/>
          <p:nvPr/>
        </p:nvSpPr>
        <p:spPr>
          <a:xfrm>
            <a:off x="3240857" y="6192026"/>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テキスト ボックス 7"/>
          <p:cNvSpPr txBox="1"/>
          <p:nvPr/>
        </p:nvSpPr>
        <p:spPr>
          <a:xfrm>
            <a:off x="3384256" y="5029436"/>
            <a:ext cx="10310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err="1">
                <a:ln>
                  <a:noFill/>
                </a:ln>
                <a:solidFill>
                  <a:srgbClr val="000000"/>
                </a:solidFill>
                <a:effectLst/>
                <a:uLnTx/>
                <a:uFillTx/>
                <a:latin typeface="Arial" charset="0"/>
                <a:ea typeface="ＭＳ Ｐゴシック" pitchFamily="50" charset="-128"/>
                <a:cs typeface="+mn-cs"/>
              </a:rPr>
              <a:t>Softmax</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9" name="楕円 8"/>
          <p:cNvSpPr/>
          <p:nvPr/>
        </p:nvSpPr>
        <p:spPr>
          <a:xfrm>
            <a:off x="4294358" y="5514604"/>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楕円 9"/>
          <p:cNvSpPr/>
          <p:nvPr/>
        </p:nvSpPr>
        <p:spPr>
          <a:xfrm>
            <a:off x="4294357" y="5853315"/>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1" name="楕円 10"/>
          <p:cNvSpPr/>
          <p:nvPr/>
        </p:nvSpPr>
        <p:spPr>
          <a:xfrm>
            <a:off x="4294356" y="6192026"/>
            <a:ext cx="220133" cy="2201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2" name="テキスト ボックス 11"/>
          <p:cNvSpPr txBox="1"/>
          <p:nvPr/>
        </p:nvSpPr>
        <p:spPr>
          <a:xfrm>
            <a:off x="4643760" y="5436335"/>
            <a:ext cx="123623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上級者</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X%</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3" name="テキスト ボックス 12"/>
          <p:cNvSpPr txBox="1"/>
          <p:nvPr/>
        </p:nvSpPr>
        <p:spPr>
          <a:xfrm>
            <a:off x="4643760" y="5783889"/>
            <a:ext cx="123623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中級者</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Y%</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14" name="テキスト ボックス 13"/>
          <p:cNvSpPr txBox="1"/>
          <p:nvPr/>
        </p:nvSpPr>
        <p:spPr>
          <a:xfrm>
            <a:off x="4638203" y="6124059"/>
            <a:ext cx="122341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初級者</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Z%</a:t>
            </a: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cxnSp>
        <p:nvCxnSpPr>
          <p:cNvPr id="15" name="直線矢印コネクタ 14"/>
          <p:cNvCxnSpPr>
            <a:stCxn id="5" idx="6"/>
            <a:endCxn id="9" idx="2"/>
          </p:cNvCxnSpPr>
          <p:nvPr/>
        </p:nvCxnSpPr>
        <p:spPr>
          <a:xfrm>
            <a:off x="3460992" y="5624671"/>
            <a:ext cx="833366"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6" idx="6"/>
            <a:endCxn id="10" idx="2"/>
          </p:cNvCxnSpPr>
          <p:nvPr/>
        </p:nvCxnSpPr>
        <p:spPr>
          <a:xfrm>
            <a:off x="3460991" y="5963382"/>
            <a:ext cx="833366"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p:cNvCxnSpPr>
            <a:stCxn id="7" idx="6"/>
            <a:endCxn id="11" idx="2"/>
          </p:cNvCxnSpPr>
          <p:nvPr/>
        </p:nvCxnSpPr>
        <p:spPr>
          <a:xfrm>
            <a:off x="3460990" y="6302093"/>
            <a:ext cx="833366" cy="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3733135" y="5382771"/>
            <a:ext cx="158128" cy="1173904"/>
          </a:xfrm>
          <a:prstGeom prst="rect">
            <a:avLst/>
          </a:prstGeom>
          <a:solidFill>
            <a:schemeClr val="accent4">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40079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C4BAAB-33D4-4B30-8DA5-96246F768D99}"/>
              </a:ext>
            </a:extLst>
          </p:cNvPr>
          <p:cNvSpPr>
            <a:spLocks noGrp="1"/>
          </p:cNvSpPr>
          <p:nvPr>
            <p:ph idx="1"/>
          </p:nvPr>
        </p:nvSpPr>
        <p:spPr>
          <a:xfrm>
            <a:off x="457200" y="1600200"/>
            <a:ext cx="8392886" cy="4525963"/>
          </a:xfrm>
        </p:spPr>
        <p:txBody>
          <a:bodyPr/>
          <a:lstStyle/>
          <a:p>
            <a:r>
              <a:rPr kumimoji="1" lang="ja-JP" altLang="en-US" sz="2800"/>
              <a:t>モデルを学習させる</a:t>
            </a:r>
            <a:r>
              <a:rPr lang="ja-JP" altLang="en-US" sz="2800"/>
              <a:t>学習</a:t>
            </a:r>
            <a:r>
              <a:rPr kumimoji="1" lang="ja-JP" altLang="en-US" sz="2800"/>
              <a:t>データと，精度を測定するテストデータで同一のデータセットのデータを用い</a:t>
            </a:r>
            <a:r>
              <a:rPr lang="ja-JP" altLang="en-US" sz="2800"/>
              <a:t>ている</a:t>
            </a:r>
            <a:endParaRPr lang="en-US" altLang="ja-JP" sz="2800"/>
          </a:p>
          <a:p>
            <a:endParaRPr lang="en-US" altLang="ja-JP" sz="2800"/>
          </a:p>
          <a:p>
            <a:endParaRPr lang="en-US" altLang="ja-JP" sz="2800"/>
          </a:p>
          <a:p>
            <a:r>
              <a:rPr lang="ja-JP" altLang="en-US" sz="2800"/>
              <a:t>学習</a:t>
            </a:r>
            <a:r>
              <a:rPr kumimoji="1" lang="ja-JP" altLang="en-US" sz="2800"/>
              <a:t>データと異なるデータセットの未知のデータに対する判定能力，いわゆる</a:t>
            </a:r>
            <a:r>
              <a:rPr kumimoji="1" lang="ja-JP" altLang="en-US" sz="2800" b="1" u="sng"/>
              <a:t>汎化性能</a:t>
            </a:r>
            <a:r>
              <a:rPr kumimoji="1" lang="ja-JP" altLang="en-US" sz="2800"/>
              <a:t>は明らかになっていない</a:t>
            </a:r>
          </a:p>
        </p:txBody>
      </p:sp>
      <p:sp>
        <p:nvSpPr>
          <p:cNvPr id="2" name="タイトル 1">
            <a:extLst>
              <a:ext uri="{FF2B5EF4-FFF2-40B4-BE49-F238E27FC236}">
                <a16:creationId xmlns:a16="http://schemas.microsoft.com/office/drawing/2014/main" id="{CA1EE527-F961-4DC5-9493-7CDE9CBFD9A7}"/>
              </a:ext>
            </a:extLst>
          </p:cNvPr>
          <p:cNvSpPr>
            <a:spLocks noGrp="1"/>
          </p:cNvSpPr>
          <p:nvPr>
            <p:ph type="title"/>
          </p:nvPr>
        </p:nvSpPr>
        <p:spPr/>
        <p:txBody>
          <a:bodyPr/>
          <a:lstStyle/>
          <a:p>
            <a:r>
              <a:rPr kumimoji="1" lang="ja-JP" altLang="en-US"/>
              <a:t>先行研究における課題</a:t>
            </a:r>
          </a:p>
        </p:txBody>
      </p:sp>
      <p:sp>
        <p:nvSpPr>
          <p:cNvPr id="5" name="スライド番号プレースホルダー 4">
            <a:extLst>
              <a:ext uri="{FF2B5EF4-FFF2-40B4-BE49-F238E27FC236}">
                <a16:creationId xmlns:a16="http://schemas.microsoft.com/office/drawing/2014/main" id="{D43B41B1-EBE4-4605-BDD3-38401D8441F6}"/>
              </a:ext>
            </a:extLst>
          </p:cNvPr>
          <p:cNvSpPr>
            <a:spLocks noGrp="1"/>
          </p:cNvSpPr>
          <p:nvPr>
            <p:ph type="sldNum" sz="quarter" idx="12"/>
          </p:nvPr>
        </p:nvSpPr>
        <p:spPr/>
        <p:txBody>
          <a:bodyPr/>
          <a:lstStyle/>
          <a:p>
            <a:fld id="{F213DFCF-5784-42DD-A464-42D78A0F0F6D}" type="slidenum">
              <a:rPr kumimoji="1" lang="ja-JP" altLang="en-US" smtClean="0"/>
              <a:t>4</a:t>
            </a:fld>
            <a:endParaRPr kumimoji="1" lang="ja-JP" altLang="en-US"/>
          </a:p>
        </p:txBody>
      </p:sp>
      <p:grpSp>
        <p:nvGrpSpPr>
          <p:cNvPr id="12" name="グループ化 11">
            <a:extLst>
              <a:ext uri="{FF2B5EF4-FFF2-40B4-BE49-F238E27FC236}">
                <a16:creationId xmlns:a16="http://schemas.microsoft.com/office/drawing/2014/main" id="{97C78E92-228A-49B1-9BFA-CDD19C884F34}"/>
              </a:ext>
            </a:extLst>
          </p:cNvPr>
          <p:cNvGrpSpPr/>
          <p:nvPr/>
        </p:nvGrpSpPr>
        <p:grpSpPr>
          <a:xfrm>
            <a:off x="827830" y="3161437"/>
            <a:ext cx="2134502" cy="578675"/>
            <a:chOff x="827830" y="3161437"/>
            <a:chExt cx="2134502" cy="578675"/>
          </a:xfrm>
        </p:grpSpPr>
        <p:sp>
          <p:nvSpPr>
            <p:cNvPr id="6" name="正方形/長方形 5">
              <a:extLst>
                <a:ext uri="{FF2B5EF4-FFF2-40B4-BE49-F238E27FC236}">
                  <a16:creationId xmlns:a16="http://schemas.microsoft.com/office/drawing/2014/main" id="{0CA6455A-35FC-48B9-9826-7E365F98BBAB}"/>
                </a:ext>
              </a:extLst>
            </p:cNvPr>
            <p:cNvSpPr/>
            <p:nvPr/>
          </p:nvSpPr>
          <p:spPr>
            <a:xfrm>
              <a:off x="857589" y="3161437"/>
              <a:ext cx="2104743"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ja-JP" altLang="en-US" sz="2000">
                  <a:solidFill>
                    <a:schemeClr val="accent2"/>
                  </a:solidFill>
                </a:rPr>
                <a:t>データセット</a:t>
              </a:r>
              <a:r>
                <a:rPr kumimoji="1" lang="en-US" altLang="ja-JP" sz="2000">
                  <a:solidFill>
                    <a:schemeClr val="accent2"/>
                  </a:solidFill>
                </a:rPr>
                <a:t>A</a:t>
              </a:r>
              <a:endParaRPr kumimoji="1" lang="ja-JP" altLang="en-US">
                <a:solidFill>
                  <a:schemeClr val="accent2"/>
                </a:solidFill>
              </a:endParaRPr>
            </a:p>
          </p:txBody>
        </p:sp>
        <p:pic>
          <p:nvPicPr>
            <p:cNvPr id="8" name="グラフィックス 7" descr="データベース 単色塗りつぶし">
              <a:extLst>
                <a:ext uri="{FF2B5EF4-FFF2-40B4-BE49-F238E27FC236}">
                  <a16:creationId xmlns:a16="http://schemas.microsoft.com/office/drawing/2014/main" id="{7BC3962F-D158-4A3B-8D91-CAD0760AA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grpSp>
        <p:nvGrpSpPr>
          <p:cNvPr id="9" name="グループ化 8">
            <a:extLst>
              <a:ext uri="{FF2B5EF4-FFF2-40B4-BE49-F238E27FC236}">
                <a16:creationId xmlns:a16="http://schemas.microsoft.com/office/drawing/2014/main" id="{AE505D58-3792-4D75-9BC5-7083345750C7}"/>
              </a:ext>
            </a:extLst>
          </p:cNvPr>
          <p:cNvGrpSpPr/>
          <p:nvPr/>
        </p:nvGrpSpPr>
        <p:grpSpPr>
          <a:xfrm>
            <a:off x="3863206" y="3157791"/>
            <a:ext cx="1443291" cy="542417"/>
            <a:chOff x="3863206" y="3157791"/>
            <a:chExt cx="1443291" cy="542417"/>
          </a:xfrm>
        </p:grpSpPr>
        <p:sp>
          <p:nvSpPr>
            <p:cNvPr id="11" name="四角形: 角を丸くする 10">
              <a:extLst>
                <a:ext uri="{FF2B5EF4-FFF2-40B4-BE49-F238E27FC236}">
                  <a16:creationId xmlns:a16="http://schemas.microsoft.com/office/drawing/2014/main" id="{D8E04FEB-90D9-45CE-85F2-C17FA94594D3}"/>
                </a:ext>
              </a:extLst>
            </p:cNvPr>
            <p:cNvSpPr/>
            <p:nvPr/>
          </p:nvSpPr>
          <p:spPr>
            <a:xfrm>
              <a:off x="3863206" y="3157791"/>
              <a:ext cx="1443291" cy="5424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　　モデル</a:t>
              </a:r>
            </a:p>
          </p:txBody>
        </p:sp>
        <p:pic>
          <p:nvPicPr>
            <p:cNvPr id="10" name="グラフィックス 9" descr="歯車 単色塗りつぶし">
              <a:extLst>
                <a:ext uri="{FF2B5EF4-FFF2-40B4-BE49-F238E27FC236}">
                  <a16:creationId xmlns:a16="http://schemas.microsoft.com/office/drawing/2014/main" id="{D2FE967E-DC97-4015-A355-FECE6DF159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3206" y="3157791"/>
              <a:ext cx="542417" cy="542417"/>
            </a:xfrm>
            <a:prstGeom prst="rect">
              <a:avLst/>
            </a:prstGeom>
          </p:spPr>
        </p:pic>
      </p:grpSp>
      <p:grpSp>
        <p:nvGrpSpPr>
          <p:cNvPr id="13" name="グループ化 12">
            <a:extLst>
              <a:ext uri="{FF2B5EF4-FFF2-40B4-BE49-F238E27FC236}">
                <a16:creationId xmlns:a16="http://schemas.microsoft.com/office/drawing/2014/main" id="{CB6B5E58-B60A-4EF7-8BE0-CC2E5A9CDBA6}"/>
              </a:ext>
            </a:extLst>
          </p:cNvPr>
          <p:cNvGrpSpPr/>
          <p:nvPr/>
        </p:nvGrpSpPr>
        <p:grpSpPr>
          <a:xfrm>
            <a:off x="6181668" y="3157791"/>
            <a:ext cx="2134502" cy="578675"/>
            <a:chOff x="827830" y="3161437"/>
            <a:chExt cx="2134502" cy="578675"/>
          </a:xfrm>
        </p:grpSpPr>
        <p:sp>
          <p:nvSpPr>
            <p:cNvPr id="14" name="正方形/長方形 13">
              <a:extLst>
                <a:ext uri="{FF2B5EF4-FFF2-40B4-BE49-F238E27FC236}">
                  <a16:creationId xmlns:a16="http://schemas.microsoft.com/office/drawing/2014/main" id="{EA89B364-F7BD-475A-A18E-D8DA64ADB807}"/>
                </a:ext>
              </a:extLst>
            </p:cNvPr>
            <p:cNvSpPr/>
            <p:nvPr/>
          </p:nvSpPr>
          <p:spPr>
            <a:xfrm>
              <a:off x="857589" y="3161437"/>
              <a:ext cx="2104743"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ja-JP" altLang="en-US" sz="2000">
                  <a:solidFill>
                    <a:schemeClr val="accent2"/>
                  </a:solidFill>
                </a:rPr>
                <a:t>データセット</a:t>
              </a:r>
              <a:r>
                <a:rPr kumimoji="1" lang="en-US" altLang="ja-JP" sz="2000">
                  <a:solidFill>
                    <a:schemeClr val="accent2"/>
                  </a:solidFill>
                </a:rPr>
                <a:t>A</a:t>
              </a:r>
              <a:endParaRPr kumimoji="1" lang="ja-JP" altLang="en-US">
                <a:solidFill>
                  <a:schemeClr val="accent2"/>
                </a:solidFill>
              </a:endParaRPr>
            </a:p>
          </p:txBody>
        </p:sp>
        <p:pic>
          <p:nvPicPr>
            <p:cNvPr id="15" name="グラフィックス 14" descr="データベース 単色塗りつぶし">
              <a:extLst>
                <a:ext uri="{FF2B5EF4-FFF2-40B4-BE49-F238E27FC236}">
                  <a16:creationId xmlns:a16="http://schemas.microsoft.com/office/drawing/2014/main" id="{C13D0FB6-6E86-464A-83C5-E7E022BEB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sp>
        <p:nvSpPr>
          <p:cNvPr id="16" name="矢印: 右 15">
            <a:extLst>
              <a:ext uri="{FF2B5EF4-FFF2-40B4-BE49-F238E27FC236}">
                <a16:creationId xmlns:a16="http://schemas.microsoft.com/office/drawing/2014/main" id="{B4FF8FC5-65D9-49EF-A2C1-AD26BCFBDF54}"/>
              </a:ext>
            </a:extLst>
          </p:cNvPr>
          <p:cNvSpPr/>
          <p:nvPr/>
        </p:nvSpPr>
        <p:spPr>
          <a:xfrm>
            <a:off x="3002909" y="3098008"/>
            <a:ext cx="804837"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a:solidFill>
                  <a:schemeClr val="tx1"/>
                </a:solidFill>
              </a:rPr>
              <a:t>学習</a:t>
            </a:r>
            <a:endParaRPr kumimoji="1" lang="ja-JP" altLang="en-US" sz="2000">
              <a:solidFill>
                <a:schemeClr val="tx1"/>
              </a:solidFill>
            </a:endParaRPr>
          </a:p>
        </p:txBody>
      </p:sp>
      <p:sp>
        <p:nvSpPr>
          <p:cNvPr id="17" name="矢印: 右 16">
            <a:extLst>
              <a:ext uri="{FF2B5EF4-FFF2-40B4-BE49-F238E27FC236}">
                <a16:creationId xmlns:a16="http://schemas.microsoft.com/office/drawing/2014/main" id="{9937B31C-454A-4F21-A76C-C579900DB781}"/>
              </a:ext>
            </a:extLst>
          </p:cNvPr>
          <p:cNvSpPr/>
          <p:nvPr/>
        </p:nvSpPr>
        <p:spPr>
          <a:xfrm flipH="1">
            <a:off x="5336255" y="3098008"/>
            <a:ext cx="845411"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a:solidFill>
                  <a:schemeClr val="tx1"/>
                </a:solidFill>
              </a:rPr>
              <a:t>テスト</a:t>
            </a:r>
          </a:p>
        </p:txBody>
      </p:sp>
      <p:grpSp>
        <p:nvGrpSpPr>
          <p:cNvPr id="18" name="グループ化 17">
            <a:extLst>
              <a:ext uri="{FF2B5EF4-FFF2-40B4-BE49-F238E27FC236}">
                <a16:creationId xmlns:a16="http://schemas.microsoft.com/office/drawing/2014/main" id="{BEF3D692-0424-4906-8EE6-9F60D7E777A9}"/>
              </a:ext>
            </a:extLst>
          </p:cNvPr>
          <p:cNvGrpSpPr/>
          <p:nvPr/>
        </p:nvGrpSpPr>
        <p:grpSpPr>
          <a:xfrm>
            <a:off x="827830" y="5583746"/>
            <a:ext cx="2134502" cy="578675"/>
            <a:chOff x="827830" y="3161437"/>
            <a:chExt cx="2134502" cy="578675"/>
          </a:xfrm>
        </p:grpSpPr>
        <p:sp>
          <p:nvSpPr>
            <p:cNvPr id="19" name="正方形/長方形 18">
              <a:extLst>
                <a:ext uri="{FF2B5EF4-FFF2-40B4-BE49-F238E27FC236}">
                  <a16:creationId xmlns:a16="http://schemas.microsoft.com/office/drawing/2014/main" id="{0801EED8-BC44-4699-A0E4-2C832ACE679B}"/>
                </a:ext>
              </a:extLst>
            </p:cNvPr>
            <p:cNvSpPr/>
            <p:nvPr/>
          </p:nvSpPr>
          <p:spPr>
            <a:xfrm>
              <a:off x="857589" y="3161437"/>
              <a:ext cx="2104743"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ja-JP" altLang="en-US" sz="2000">
                  <a:solidFill>
                    <a:schemeClr val="accent2"/>
                  </a:solidFill>
                </a:rPr>
                <a:t>データセット</a:t>
              </a:r>
              <a:r>
                <a:rPr kumimoji="1" lang="en-US" altLang="ja-JP" sz="2000">
                  <a:solidFill>
                    <a:schemeClr val="accent2"/>
                  </a:solidFill>
                </a:rPr>
                <a:t>A</a:t>
              </a:r>
              <a:endParaRPr kumimoji="1" lang="ja-JP" altLang="en-US">
                <a:solidFill>
                  <a:schemeClr val="accent2"/>
                </a:solidFill>
              </a:endParaRPr>
            </a:p>
          </p:txBody>
        </p:sp>
        <p:pic>
          <p:nvPicPr>
            <p:cNvPr id="20" name="グラフィックス 19" descr="データベース 単色塗りつぶし">
              <a:extLst>
                <a:ext uri="{FF2B5EF4-FFF2-40B4-BE49-F238E27FC236}">
                  <a16:creationId xmlns:a16="http://schemas.microsoft.com/office/drawing/2014/main" id="{D38427A0-4723-4AE5-BCEA-F3310AE60E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pic>
        <p:nvPicPr>
          <p:cNvPr id="21" name="グラフィックス 20" descr="歯車 単色塗りつぶし">
            <a:extLst>
              <a:ext uri="{FF2B5EF4-FFF2-40B4-BE49-F238E27FC236}">
                <a16:creationId xmlns:a16="http://schemas.microsoft.com/office/drawing/2014/main" id="{D3089186-A84C-46C6-92BD-31A96809BE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3206" y="5580100"/>
            <a:ext cx="542417" cy="542417"/>
          </a:xfrm>
          <a:prstGeom prst="rect">
            <a:avLst/>
          </a:prstGeom>
        </p:spPr>
      </p:pic>
      <p:sp>
        <p:nvSpPr>
          <p:cNvPr id="22" name="四角形: 角を丸くする 21">
            <a:extLst>
              <a:ext uri="{FF2B5EF4-FFF2-40B4-BE49-F238E27FC236}">
                <a16:creationId xmlns:a16="http://schemas.microsoft.com/office/drawing/2014/main" id="{8670F6E0-CCA8-4E7F-BEF6-38702EC2BDDB}"/>
              </a:ext>
            </a:extLst>
          </p:cNvPr>
          <p:cNvSpPr/>
          <p:nvPr/>
        </p:nvSpPr>
        <p:spPr>
          <a:xfrm>
            <a:off x="3863206" y="5580100"/>
            <a:ext cx="1443291" cy="5424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　　モデル</a:t>
            </a:r>
          </a:p>
        </p:txBody>
      </p:sp>
      <p:grpSp>
        <p:nvGrpSpPr>
          <p:cNvPr id="23" name="グループ化 22">
            <a:extLst>
              <a:ext uri="{FF2B5EF4-FFF2-40B4-BE49-F238E27FC236}">
                <a16:creationId xmlns:a16="http://schemas.microsoft.com/office/drawing/2014/main" id="{5FBC435E-F4DE-4481-8C3F-92FC04391B72}"/>
              </a:ext>
            </a:extLst>
          </p:cNvPr>
          <p:cNvGrpSpPr/>
          <p:nvPr/>
        </p:nvGrpSpPr>
        <p:grpSpPr>
          <a:xfrm>
            <a:off x="6181668" y="5580100"/>
            <a:ext cx="2134502" cy="578675"/>
            <a:chOff x="827830" y="3161437"/>
            <a:chExt cx="2134502" cy="578675"/>
          </a:xfrm>
        </p:grpSpPr>
        <p:sp>
          <p:nvSpPr>
            <p:cNvPr id="24" name="正方形/長方形 23">
              <a:extLst>
                <a:ext uri="{FF2B5EF4-FFF2-40B4-BE49-F238E27FC236}">
                  <a16:creationId xmlns:a16="http://schemas.microsoft.com/office/drawing/2014/main" id="{FDB41239-42EC-493F-839A-8B2CF5241EEC}"/>
                </a:ext>
              </a:extLst>
            </p:cNvPr>
            <p:cNvSpPr/>
            <p:nvPr/>
          </p:nvSpPr>
          <p:spPr>
            <a:xfrm>
              <a:off x="857589" y="3161437"/>
              <a:ext cx="2104743"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ja-JP" altLang="en-US" sz="2000">
                  <a:solidFill>
                    <a:srgbClr val="FF0000"/>
                  </a:solidFill>
                </a:rPr>
                <a:t>データセット</a:t>
              </a:r>
              <a:r>
                <a:rPr lang="en-US" altLang="ja-JP" sz="2000">
                  <a:solidFill>
                    <a:srgbClr val="FF0000"/>
                  </a:solidFill>
                </a:rPr>
                <a:t>B</a:t>
              </a:r>
              <a:endParaRPr kumimoji="1" lang="ja-JP" altLang="en-US">
                <a:solidFill>
                  <a:srgbClr val="FF0000"/>
                </a:solidFill>
              </a:endParaRPr>
            </a:p>
          </p:txBody>
        </p:sp>
        <p:pic>
          <p:nvPicPr>
            <p:cNvPr id="25" name="グラフィックス 24" descr="データベース 単色塗りつぶし">
              <a:extLst>
                <a:ext uri="{FF2B5EF4-FFF2-40B4-BE49-F238E27FC236}">
                  <a16:creationId xmlns:a16="http://schemas.microsoft.com/office/drawing/2014/main" id="{7996C0D3-1C4B-4C95-9AFF-3D6BF2BF06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sp>
        <p:nvSpPr>
          <p:cNvPr id="26" name="矢印: 右 25">
            <a:extLst>
              <a:ext uri="{FF2B5EF4-FFF2-40B4-BE49-F238E27FC236}">
                <a16:creationId xmlns:a16="http://schemas.microsoft.com/office/drawing/2014/main" id="{1DEF070A-15FA-4ED9-98BF-5CB3E5F095AA}"/>
              </a:ext>
            </a:extLst>
          </p:cNvPr>
          <p:cNvSpPr/>
          <p:nvPr/>
        </p:nvSpPr>
        <p:spPr>
          <a:xfrm>
            <a:off x="3002909" y="5520317"/>
            <a:ext cx="804837"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a:solidFill>
                  <a:schemeClr val="tx1"/>
                </a:solidFill>
              </a:rPr>
              <a:t>学習</a:t>
            </a:r>
            <a:endParaRPr kumimoji="1" lang="ja-JP" altLang="en-US" sz="2000">
              <a:solidFill>
                <a:schemeClr val="tx1"/>
              </a:solidFill>
            </a:endParaRPr>
          </a:p>
        </p:txBody>
      </p:sp>
      <p:sp>
        <p:nvSpPr>
          <p:cNvPr id="27" name="矢印: 右 26">
            <a:extLst>
              <a:ext uri="{FF2B5EF4-FFF2-40B4-BE49-F238E27FC236}">
                <a16:creationId xmlns:a16="http://schemas.microsoft.com/office/drawing/2014/main" id="{62C5FD84-5A7C-4A5F-BFF9-9CC0DF37CAD6}"/>
              </a:ext>
            </a:extLst>
          </p:cNvPr>
          <p:cNvSpPr/>
          <p:nvPr/>
        </p:nvSpPr>
        <p:spPr>
          <a:xfrm flipH="1">
            <a:off x="5336255" y="5520317"/>
            <a:ext cx="845411"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a:solidFill>
                  <a:schemeClr val="tx1"/>
                </a:solidFill>
              </a:rPr>
              <a:t>テスト</a:t>
            </a:r>
          </a:p>
        </p:txBody>
      </p:sp>
      <p:sp>
        <p:nvSpPr>
          <p:cNvPr id="7" name="テキスト ボックス 6">
            <a:extLst>
              <a:ext uri="{FF2B5EF4-FFF2-40B4-BE49-F238E27FC236}">
                <a16:creationId xmlns:a16="http://schemas.microsoft.com/office/drawing/2014/main" id="{4C6E236F-FDED-40F5-947B-5F3835F1FF41}"/>
              </a:ext>
            </a:extLst>
          </p:cNvPr>
          <p:cNvSpPr txBox="1"/>
          <p:nvPr/>
        </p:nvSpPr>
        <p:spPr>
          <a:xfrm>
            <a:off x="3892964" y="6077892"/>
            <a:ext cx="1443290" cy="461665"/>
          </a:xfrm>
          <a:prstGeom prst="rect">
            <a:avLst/>
          </a:prstGeom>
          <a:noFill/>
        </p:spPr>
        <p:txBody>
          <a:bodyPr wrap="square" rtlCol="0">
            <a:spAutoFit/>
          </a:bodyPr>
          <a:lstStyle/>
          <a:p>
            <a:pPr algn="ctr"/>
            <a:r>
              <a:rPr kumimoji="1" lang="ja-JP" altLang="en-US"/>
              <a:t>精度不明</a:t>
            </a:r>
          </a:p>
        </p:txBody>
      </p:sp>
    </p:spTree>
    <p:extLst>
      <p:ext uri="{BB962C8B-B14F-4D97-AF65-F5344CB8AC3E}">
        <p14:creationId xmlns:p14="http://schemas.microsoft.com/office/powerpoint/2010/main" val="125714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AA832-906B-65EE-132F-6A3099BB0894}"/>
              </a:ext>
            </a:extLst>
          </p:cNvPr>
          <p:cNvSpPr>
            <a:spLocks noGrp="1"/>
          </p:cNvSpPr>
          <p:nvPr>
            <p:ph type="title"/>
          </p:nvPr>
        </p:nvSpPr>
        <p:spPr/>
        <p:txBody>
          <a:bodyPr/>
          <a:lstStyle/>
          <a:p>
            <a:r>
              <a:rPr kumimoji="1" lang="ja-JP" altLang="en-US"/>
              <a:t>汎化性能の問題</a:t>
            </a:r>
          </a:p>
        </p:txBody>
      </p:sp>
      <p:sp>
        <p:nvSpPr>
          <p:cNvPr id="3" name="コンテンツ プレースホルダー 2">
            <a:extLst>
              <a:ext uri="{FF2B5EF4-FFF2-40B4-BE49-F238E27FC236}">
                <a16:creationId xmlns:a16="http://schemas.microsoft.com/office/drawing/2014/main" id="{BA73ACDF-6033-9990-D8A1-9454BD55FD6B}"/>
              </a:ext>
            </a:extLst>
          </p:cNvPr>
          <p:cNvSpPr>
            <a:spLocks noGrp="1"/>
          </p:cNvSpPr>
          <p:nvPr>
            <p:ph idx="1"/>
          </p:nvPr>
        </p:nvSpPr>
        <p:spPr>
          <a:xfrm>
            <a:off x="457199" y="1600200"/>
            <a:ext cx="8373533" cy="4525963"/>
          </a:xfrm>
        </p:spPr>
        <p:txBody>
          <a:bodyPr/>
          <a:lstStyle/>
          <a:p>
            <a:r>
              <a:rPr kumimoji="1" lang="ja-JP" altLang="en-US" sz="2800"/>
              <a:t>深層学習を用いたシステムは広く普及している</a:t>
            </a:r>
            <a:endParaRPr kumimoji="1" lang="en-US" altLang="ja-JP" sz="2800"/>
          </a:p>
          <a:p>
            <a:pPr lvl="1"/>
            <a:r>
              <a:rPr lang="ja-JP" altLang="en-US" sz="2400"/>
              <a:t>汎化性能の問題が指摘されている</a:t>
            </a:r>
            <a:endParaRPr lang="en-US" altLang="ja-JP" sz="2400"/>
          </a:p>
          <a:p>
            <a:r>
              <a:rPr kumimoji="1" lang="ja-JP" altLang="en-US" sz="2800"/>
              <a:t>コードクローン検出器において汎化性能の低下が報告されている</a:t>
            </a:r>
            <a:r>
              <a:rPr kumimoji="1" lang="en-US" altLang="ja-JP" sz="1800"/>
              <a:t>[2]</a:t>
            </a:r>
            <a:endParaRPr kumimoji="1" lang="en-US" altLang="ja-JP" sz="2800"/>
          </a:p>
        </p:txBody>
      </p:sp>
      <p:sp>
        <p:nvSpPr>
          <p:cNvPr id="4" name="スライド番号プレースホルダー 3">
            <a:extLst>
              <a:ext uri="{FF2B5EF4-FFF2-40B4-BE49-F238E27FC236}">
                <a16:creationId xmlns:a16="http://schemas.microsoft.com/office/drawing/2014/main" id="{3F89E1B8-35DA-18DF-B0EE-AC14DF345886}"/>
              </a:ext>
            </a:extLst>
          </p:cNvPr>
          <p:cNvSpPr>
            <a:spLocks noGrp="1"/>
          </p:cNvSpPr>
          <p:nvPr>
            <p:ph type="sldNum" sz="quarter" idx="12"/>
          </p:nvPr>
        </p:nvSpPr>
        <p:spPr/>
        <p:txBody>
          <a:bodyPr/>
          <a:lstStyle/>
          <a:p>
            <a:fld id="{F2C6CB0B-7827-41E9-AFCE-06B866246F2E}" type="slidenum">
              <a:rPr kumimoji="1" lang="ja-JP" altLang="en-US" smtClean="0"/>
              <a:t>5</a:t>
            </a:fld>
            <a:endParaRPr kumimoji="1" lang="ja-JP" altLang="en-US"/>
          </a:p>
        </p:txBody>
      </p:sp>
      <p:grpSp>
        <p:nvGrpSpPr>
          <p:cNvPr id="5" name="グループ化 4">
            <a:extLst>
              <a:ext uri="{FF2B5EF4-FFF2-40B4-BE49-F238E27FC236}">
                <a16:creationId xmlns:a16="http://schemas.microsoft.com/office/drawing/2014/main" id="{25F30671-3F3E-861F-C9A8-471DF8F8D671}"/>
              </a:ext>
            </a:extLst>
          </p:cNvPr>
          <p:cNvGrpSpPr/>
          <p:nvPr/>
        </p:nvGrpSpPr>
        <p:grpSpPr>
          <a:xfrm>
            <a:off x="1751746" y="3784324"/>
            <a:ext cx="1204170" cy="578675"/>
            <a:chOff x="827830" y="3161437"/>
            <a:chExt cx="1204170" cy="578675"/>
          </a:xfrm>
        </p:grpSpPr>
        <p:sp>
          <p:nvSpPr>
            <p:cNvPr id="6" name="正方形/長方形 5">
              <a:extLst>
                <a:ext uri="{FF2B5EF4-FFF2-40B4-BE49-F238E27FC236}">
                  <a16:creationId xmlns:a16="http://schemas.microsoft.com/office/drawing/2014/main" id="{FC58EF7E-4D8D-BD10-BD62-E0E511EC0D58}"/>
                </a:ext>
              </a:extLst>
            </p:cNvPr>
            <p:cNvSpPr/>
            <p:nvPr/>
          </p:nvSpPr>
          <p:spPr>
            <a:xfrm>
              <a:off x="857589" y="3161437"/>
              <a:ext cx="1174411"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en-US" altLang="ja-JP" sz="2000">
                  <a:solidFill>
                    <a:srgbClr val="FF0000"/>
                  </a:solidFill>
                </a:rPr>
                <a:t>OSS</a:t>
              </a:r>
            </a:p>
          </p:txBody>
        </p:sp>
        <p:pic>
          <p:nvPicPr>
            <p:cNvPr id="7" name="グラフィックス 6" descr="データベース 単色塗りつぶし">
              <a:extLst>
                <a:ext uri="{FF2B5EF4-FFF2-40B4-BE49-F238E27FC236}">
                  <a16:creationId xmlns:a16="http://schemas.microsoft.com/office/drawing/2014/main" id="{3E366EA5-5FF2-7D37-B6BB-67D789BD1A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grpSp>
        <p:nvGrpSpPr>
          <p:cNvPr id="8" name="グループ化 7">
            <a:extLst>
              <a:ext uri="{FF2B5EF4-FFF2-40B4-BE49-F238E27FC236}">
                <a16:creationId xmlns:a16="http://schemas.microsoft.com/office/drawing/2014/main" id="{CE1C6FAF-7FEC-DD60-7425-3454B1C65AEE}"/>
              </a:ext>
            </a:extLst>
          </p:cNvPr>
          <p:cNvGrpSpPr/>
          <p:nvPr/>
        </p:nvGrpSpPr>
        <p:grpSpPr>
          <a:xfrm>
            <a:off x="3871673" y="3784324"/>
            <a:ext cx="1443291" cy="542417"/>
            <a:chOff x="3863206" y="3157791"/>
            <a:chExt cx="1443291" cy="542417"/>
          </a:xfrm>
        </p:grpSpPr>
        <p:sp>
          <p:nvSpPr>
            <p:cNvPr id="9" name="四角形: 角を丸くする 8">
              <a:extLst>
                <a:ext uri="{FF2B5EF4-FFF2-40B4-BE49-F238E27FC236}">
                  <a16:creationId xmlns:a16="http://schemas.microsoft.com/office/drawing/2014/main" id="{B38F1387-E16C-5B36-8D00-2C48C058C3C9}"/>
                </a:ext>
              </a:extLst>
            </p:cNvPr>
            <p:cNvSpPr/>
            <p:nvPr/>
          </p:nvSpPr>
          <p:spPr>
            <a:xfrm>
              <a:off x="3863206" y="3157791"/>
              <a:ext cx="1443291" cy="5424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　　モデル</a:t>
              </a:r>
            </a:p>
          </p:txBody>
        </p:sp>
        <p:pic>
          <p:nvPicPr>
            <p:cNvPr id="10" name="グラフィックス 9" descr="歯車 単色塗りつぶし">
              <a:extLst>
                <a:ext uri="{FF2B5EF4-FFF2-40B4-BE49-F238E27FC236}">
                  <a16:creationId xmlns:a16="http://schemas.microsoft.com/office/drawing/2014/main" id="{57CC5A49-5566-16AD-45C7-2C8393FB37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3206" y="3157791"/>
              <a:ext cx="542417" cy="542417"/>
            </a:xfrm>
            <a:prstGeom prst="rect">
              <a:avLst/>
            </a:prstGeom>
          </p:spPr>
        </p:pic>
      </p:grpSp>
      <p:grpSp>
        <p:nvGrpSpPr>
          <p:cNvPr id="11" name="グループ化 10">
            <a:extLst>
              <a:ext uri="{FF2B5EF4-FFF2-40B4-BE49-F238E27FC236}">
                <a16:creationId xmlns:a16="http://schemas.microsoft.com/office/drawing/2014/main" id="{A1A597D4-5A46-9F49-B5AA-B4007414BFD8}"/>
              </a:ext>
            </a:extLst>
          </p:cNvPr>
          <p:cNvGrpSpPr/>
          <p:nvPr/>
        </p:nvGrpSpPr>
        <p:grpSpPr>
          <a:xfrm>
            <a:off x="6190135" y="3784324"/>
            <a:ext cx="1407640" cy="578675"/>
            <a:chOff x="827830" y="3161437"/>
            <a:chExt cx="1407640" cy="578675"/>
          </a:xfrm>
        </p:grpSpPr>
        <p:sp>
          <p:nvSpPr>
            <p:cNvPr id="12" name="正方形/長方形 11">
              <a:extLst>
                <a:ext uri="{FF2B5EF4-FFF2-40B4-BE49-F238E27FC236}">
                  <a16:creationId xmlns:a16="http://schemas.microsoft.com/office/drawing/2014/main" id="{09303DB7-7788-F19E-F98A-822DD0DFE0DA}"/>
                </a:ext>
              </a:extLst>
            </p:cNvPr>
            <p:cNvSpPr/>
            <p:nvPr/>
          </p:nvSpPr>
          <p:spPr>
            <a:xfrm>
              <a:off x="857589" y="3161437"/>
              <a:ext cx="1377881"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ja-JP" altLang="en-US" sz="2000">
                  <a:solidFill>
                    <a:srgbClr val="0070C0"/>
                  </a:solidFill>
                </a:rPr>
                <a:t>競プロ</a:t>
              </a:r>
              <a:endParaRPr kumimoji="1" lang="ja-JP" altLang="en-US">
                <a:solidFill>
                  <a:srgbClr val="0070C0"/>
                </a:solidFill>
              </a:endParaRPr>
            </a:p>
          </p:txBody>
        </p:sp>
        <p:pic>
          <p:nvPicPr>
            <p:cNvPr id="13" name="グラフィックス 12" descr="データベース 単色塗りつぶし">
              <a:extLst>
                <a:ext uri="{FF2B5EF4-FFF2-40B4-BE49-F238E27FC236}">
                  <a16:creationId xmlns:a16="http://schemas.microsoft.com/office/drawing/2014/main" id="{002ADA2B-B9C6-4E02-E3C2-846D8ABE60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sp>
        <p:nvSpPr>
          <p:cNvPr id="14" name="矢印: 右 13">
            <a:extLst>
              <a:ext uri="{FF2B5EF4-FFF2-40B4-BE49-F238E27FC236}">
                <a16:creationId xmlns:a16="http://schemas.microsoft.com/office/drawing/2014/main" id="{9BFB3B20-B397-B3C2-83F4-DA5CE8BA0080}"/>
              </a:ext>
            </a:extLst>
          </p:cNvPr>
          <p:cNvSpPr/>
          <p:nvPr/>
        </p:nvSpPr>
        <p:spPr>
          <a:xfrm>
            <a:off x="3011376" y="3724541"/>
            <a:ext cx="804837"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a:solidFill>
                  <a:schemeClr val="tx1"/>
                </a:solidFill>
              </a:rPr>
              <a:t>学習</a:t>
            </a:r>
            <a:endParaRPr kumimoji="1" lang="ja-JP" altLang="en-US" sz="2000">
              <a:solidFill>
                <a:schemeClr val="tx1"/>
              </a:solidFill>
            </a:endParaRPr>
          </a:p>
        </p:txBody>
      </p:sp>
      <p:sp>
        <p:nvSpPr>
          <p:cNvPr id="15" name="矢印: 右 14">
            <a:extLst>
              <a:ext uri="{FF2B5EF4-FFF2-40B4-BE49-F238E27FC236}">
                <a16:creationId xmlns:a16="http://schemas.microsoft.com/office/drawing/2014/main" id="{13C15B40-C39D-4B2E-10DB-FCEA0EA4854C}"/>
              </a:ext>
            </a:extLst>
          </p:cNvPr>
          <p:cNvSpPr/>
          <p:nvPr/>
        </p:nvSpPr>
        <p:spPr>
          <a:xfrm flipH="1">
            <a:off x="5344722" y="3724541"/>
            <a:ext cx="845411"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a:solidFill>
                  <a:schemeClr val="tx1"/>
                </a:solidFill>
              </a:rPr>
              <a:t>テスト</a:t>
            </a:r>
          </a:p>
        </p:txBody>
      </p:sp>
      <p:grpSp>
        <p:nvGrpSpPr>
          <p:cNvPr id="16" name="グループ化 15">
            <a:extLst>
              <a:ext uri="{FF2B5EF4-FFF2-40B4-BE49-F238E27FC236}">
                <a16:creationId xmlns:a16="http://schemas.microsoft.com/office/drawing/2014/main" id="{0ECC04CA-D3D2-2B40-6DA0-E0831998B06F}"/>
              </a:ext>
            </a:extLst>
          </p:cNvPr>
          <p:cNvGrpSpPr/>
          <p:nvPr/>
        </p:nvGrpSpPr>
        <p:grpSpPr>
          <a:xfrm>
            <a:off x="1453196" y="5530574"/>
            <a:ext cx="1532479" cy="578675"/>
            <a:chOff x="827830" y="3161437"/>
            <a:chExt cx="1466351" cy="578675"/>
          </a:xfrm>
        </p:grpSpPr>
        <p:sp>
          <p:nvSpPr>
            <p:cNvPr id="17" name="正方形/長方形 16">
              <a:extLst>
                <a:ext uri="{FF2B5EF4-FFF2-40B4-BE49-F238E27FC236}">
                  <a16:creationId xmlns:a16="http://schemas.microsoft.com/office/drawing/2014/main" id="{2FEF1806-51D6-4378-D288-5C93EA1B232B}"/>
                </a:ext>
              </a:extLst>
            </p:cNvPr>
            <p:cNvSpPr/>
            <p:nvPr/>
          </p:nvSpPr>
          <p:spPr>
            <a:xfrm>
              <a:off x="857589" y="3161437"/>
              <a:ext cx="1436592"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lang="ja-JP" altLang="en-US" sz="2000">
                  <a:solidFill>
                    <a:srgbClr val="0070C0"/>
                  </a:solidFill>
                </a:rPr>
                <a:t>競プロ</a:t>
              </a:r>
              <a:r>
                <a:rPr lang="en-US" altLang="ja-JP" sz="2000">
                  <a:solidFill>
                    <a:srgbClr val="0070C0"/>
                  </a:solidFill>
                </a:rPr>
                <a:t>A</a:t>
              </a:r>
              <a:endParaRPr kumimoji="1" lang="en-US" altLang="ja-JP" sz="2000">
                <a:solidFill>
                  <a:srgbClr val="0070C0"/>
                </a:solidFill>
              </a:endParaRPr>
            </a:p>
          </p:txBody>
        </p:sp>
        <p:pic>
          <p:nvPicPr>
            <p:cNvPr id="18" name="グラフィックス 17" descr="データベース 単色塗りつぶし">
              <a:extLst>
                <a:ext uri="{FF2B5EF4-FFF2-40B4-BE49-F238E27FC236}">
                  <a16:creationId xmlns:a16="http://schemas.microsoft.com/office/drawing/2014/main" id="{49A6819D-E4C2-C6C5-E1CE-0A24DD6E3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grpSp>
        <p:nvGrpSpPr>
          <p:cNvPr id="19" name="グループ化 18">
            <a:extLst>
              <a:ext uri="{FF2B5EF4-FFF2-40B4-BE49-F238E27FC236}">
                <a16:creationId xmlns:a16="http://schemas.microsoft.com/office/drawing/2014/main" id="{263E1DEF-F86F-D26B-2B94-CC21149192AB}"/>
              </a:ext>
            </a:extLst>
          </p:cNvPr>
          <p:cNvGrpSpPr/>
          <p:nvPr/>
        </p:nvGrpSpPr>
        <p:grpSpPr>
          <a:xfrm>
            <a:off x="3901432" y="5530575"/>
            <a:ext cx="1443291" cy="542417"/>
            <a:chOff x="3863206" y="3157791"/>
            <a:chExt cx="1443291" cy="542417"/>
          </a:xfrm>
        </p:grpSpPr>
        <p:sp>
          <p:nvSpPr>
            <p:cNvPr id="20" name="四角形: 角を丸くする 19">
              <a:extLst>
                <a:ext uri="{FF2B5EF4-FFF2-40B4-BE49-F238E27FC236}">
                  <a16:creationId xmlns:a16="http://schemas.microsoft.com/office/drawing/2014/main" id="{D1D62113-0229-229C-D233-994FB90989C9}"/>
                </a:ext>
              </a:extLst>
            </p:cNvPr>
            <p:cNvSpPr/>
            <p:nvPr/>
          </p:nvSpPr>
          <p:spPr>
            <a:xfrm>
              <a:off x="3863206" y="3157791"/>
              <a:ext cx="1443291" cy="5424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　　モデル</a:t>
              </a:r>
            </a:p>
          </p:txBody>
        </p:sp>
        <p:pic>
          <p:nvPicPr>
            <p:cNvPr id="21" name="グラフィックス 20" descr="歯車 単色塗りつぶし">
              <a:extLst>
                <a:ext uri="{FF2B5EF4-FFF2-40B4-BE49-F238E27FC236}">
                  <a16:creationId xmlns:a16="http://schemas.microsoft.com/office/drawing/2014/main" id="{13080837-B134-158F-F483-1D7661A59E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3206" y="3157791"/>
              <a:ext cx="542417" cy="542417"/>
            </a:xfrm>
            <a:prstGeom prst="rect">
              <a:avLst/>
            </a:prstGeom>
          </p:spPr>
        </p:pic>
      </p:grpSp>
      <p:grpSp>
        <p:nvGrpSpPr>
          <p:cNvPr id="22" name="グループ化 21">
            <a:extLst>
              <a:ext uri="{FF2B5EF4-FFF2-40B4-BE49-F238E27FC236}">
                <a16:creationId xmlns:a16="http://schemas.microsoft.com/office/drawing/2014/main" id="{CB31F385-0511-74B7-47A2-39781E47C254}"/>
              </a:ext>
            </a:extLst>
          </p:cNvPr>
          <p:cNvGrpSpPr/>
          <p:nvPr/>
        </p:nvGrpSpPr>
        <p:grpSpPr>
          <a:xfrm>
            <a:off x="6219894" y="5530575"/>
            <a:ext cx="1498751" cy="578675"/>
            <a:chOff x="827830" y="3161437"/>
            <a:chExt cx="1498751" cy="578675"/>
          </a:xfrm>
        </p:grpSpPr>
        <p:sp>
          <p:nvSpPr>
            <p:cNvPr id="23" name="正方形/長方形 22">
              <a:extLst>
                <a:ext uri="{FF2B5EF4-FFF2-40B4-BE49-F238E27FC236}">
                  <a16:creationId xmlns:a16="http://schemas.microsoft.com/office/drawing/2014/main" id="{664AF856-3DB5-667F-1FC6-B2B102BEEF34}"/>
                </a:ext>
              </a:extLst>
            </p:cNvPr>
            <p:cNvSpPr/>
            <p:nvPr/>
          </p:nvSpPr>
          <p:spPr>
            <a:xfrm>
              <a:off x="857589" y="3161437"/>
              <a:ext cx="1468992" cy="542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rPr>
                <a:t>　</a:t>
              </a:r>
              <a:r>
                <a:rPr kumimoji="1" lang="ja-JP" altLang="en-US" sz="2000">
                  <a:solidFill>
                    <a:schemeClr val="tx1"/>
                  </a:solidFill>
                </a:rPr>
                <a:t>　</a:t>
              </a:r>
              <a:r>
                <a:rPr kumimoji="1" lang="ja-JP" altLang="en-US" sz="2000">
                  <a:solidFill>
                    <a:schemeClr val="accent2"/>
                  </a:solidFill>
                </a:rPr>
                <a:t>競プロ</a:t>
              </a:r>
              <a:r>
                <a:rPr kumimoji="1" lang="en-US" altLang="ja-JP" sz="2000">
                  <a:solidFill>
                    <a:schemeClr val="accent2"/>
                  </a:solidFill>
                </a:rPr>
                <a:t>B</a:t>
              </a:r>
              <a:endParaRPr kumimoji="1" lang="ja-JP" altLang="en-US">
                <a:solidFill>
                  <a:schemeClr val="accent2"/>
                </a:solidFill>
              </a:endParaRPr>
            </a:p>
          </p:txBody>
        </p:sp>
        <p:pic>
          <p:nvPicPr>
            <p:cNvPr id="24" name="グラフィックス 23" descr="データベース 単色塗りつぶし">
              <a:extLst>
                <a:ext uri="{FF2B5EF4-FFF2-40B4-BE49-F238E27FC236}">
                  <a16:creationId xmlns:a16="http://schemas.microsoft.com/office/drawing/2014/main" id="{3C86BCEA-9CC5-DEA6-16AC-85409B0DE2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830" y="3197695"/>
              <a:ext cx="542417" cy="542417"/>
            </a:xfrm>
            <a:prstGeom prst="rect">
              <a:avLst/>
            </a:prstGeom>
          </p:spPr>
        </p:pic>
      </p:grpSp>
      <p:sp>
        <p:nvSpPr>
          <p:cNvPr id="25" name="矢印: 右 24">
            <a:extLst>
              <a:ext uri="{FF2B5EF4-FFF2-40B4-BE49-F238E27FC236}">
                <a16:creationId xmlns:a16="http://schemas.microsoft.com/office/drawing/2014/main" id="{BC6F3E68-DCDC-FEE9-A9A7-864C58F1B803}"/>
              </a:ext>
            </a:extLst>
          </p:cNvPr>
          <p:cNvSpPr/>
          <p:nvPr/>
        </p:nvSpPr>
        <p:spPr>
          <a:xfrm>
            <a:off x="3041135" y="5470792"/>
            <a:ext cx="804837"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000">
                <a:solidFill>
                  <a:schemeClr val="tx1"/>
                </a:solidFill>
              </a:rPr>
              <a:t>学習</a:t>
            </a:r>
            <a:endParaRPr kumimoji="1" lang="ja-JP" altLang="en-US" sz="2000">
              <a:solidFill>
                <a:schemeClr val="tx1"/>
              </a:solidFill>
            </a:endParaRPr>
          </a:p>
        </p:txBody>
      </p:sp>
      <p:sp>
        <p:nvSpPr>
          <p:cNvPr id="26" name="矢印: 右 25">
            <a:extLst>
              <a:ext uri="{FF2B5EF4-FFF2-40B4-BE49-F238E27FC236}">
                <a16:creationId xmlns:a16="http://schemas.microsoft.com/office/drawing/2014/main" id="{B45142FA-E20E-B0E6-018D-3365369AE287}"/>
              </a:ext>
            </a:extLst>
          </p:cNvPr>
          <p:cNvSpPr/>
          <p:nvPr/>
        </p:nvSpPr>
        <p:spPr>
          <a:xfrm flipH="1">
            <a:off x="5374481" y="5470792"/>
            <a:ext cx="845411" cy="638457"/>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a:solidFill>
                  <a:schemeClr val="tx1"/>
                </a:solidFill>
              </a:rPr>
              <a:t>テスト</a:t>
            </a:r>
          </a:p>
        </p:txBody>
      </p:sp>
      <p:sp>
        <p:nvSpPr>
          <p:cNvPr id="28" name="雲 27">
            <a:extLst>
              <a:ext uri="{FF2B5EF4-FFF2-40B4-BE49-F238E27FC236}">
                <a16:creationId xmlns:a16="http://schemas.microsoft.com/office/drawing/2014/main" id="{E2EFF91F-1235-1136-41C6-C5DDF03D08CF}"/>
              </a:ext>
            </a:extLst>
          </p:cNvPr>
          <p:cNvSpPr/>
          <p:nvPr/>
        </p:nvSpPr>
        <p:spPr>
          <a:xfrm>
            <a:off x="3184645" y="4386802"/>
            <a:ext cx="2817346" cy="109060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a:solidFill>
                  <a:schemeClr val="tx1"/>
                </a:solidFill>
              </a:rPr>
              <a:t>精度低下</a:t>
            </a:r>
            <a:endParaRPr kumimoji="1" lang="ja-JP" altLang="en-US" sz="3200" b="1">
              <a:solidFill>
                <a:schemeClr val="tx1"/>
              </a:solidFill>
            </a:endParaRPr>
          </a:p>
        </p:txBody>
      </p:sp>
      <p:sp>
        <p:nvSpPr>
          <p:cNvPr id="29" name="テキスト ボックス 28">
            <a:extLst>
              <a:ext uri="{FF2B5EF4-FFF2-40B4-BE49-F238E27FC236}">
                <a16:creationId xmlns:a16="http://schemas.microsoft.com/office/drawing/2014/main" id="{6ABFF1D4-70DE-C066-840B-05543D946775}"/>
              </a:ext>
            </a:extLst>
          </p:cNvPr>
          <p:cNvSpPr txBox="1"/>
          <p:nvPr/>
        </p:nvSpPr>
        <p:spPr>
          <a:xfrm>
            <a:off x="1570771" y="6219710"/>
            <a:ext cx="6763604" cy="461665"/>
          </a:xfrm>
          <a:prstGeom prst="rect">
            <a:avLst/>
          </a:prstGeom>
          <a:noFill/>
        </p:spPr>
        <p:txBody>
          <a:bodyPr wrap="square" rtlCol="0">
            <a:spAutoFit/>
          </a:bodyPr>
          <a:lstStyle/>
          <a:p>
            <a:r>
              <a:rPr lang="en-US" altLang="ja-JP" sz="1200"/>
              <a:t>[2]</a:t>
            </a:r>
            <a:r>
              <a:rPr lang="ja-JP" altLang="en-US" sz="1200"/>
              <a:t>福家範浩，藤原裕士，吉田則裕，崔　恩瀞，井上克郎： 深層学習を用いたコードクローン検出器のベンチマーク間精度調査，情報処理学会研究報告，</a:t>
            </a:r>
            <a:r>
              <a:rPr lang="en-US" altLang="ja-JP" sz="1200"/>
              <a:t>Vol. 2022-SE-210, No. 8, pp. 1–8 (2022)</a:t>
            </a:r>
            <a:endParaRPr kumimoji="1" lang="ja-JP" altLang="en-US" sz="1600"/>
          </a:p>
        </p:txBody>
      </p:sp>
    </p:spTree>
    <p:extLst>
      <p:ext uri="{BB962C8B-B14F-4D97-AF65-F5344CB8AC3E}">
        <p14:creationId xmlns:p14="http://schemas.microsoft.com/office/powerpoint/2010/main" val="100607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7D470-888A-A372-C666-1FD6846E65BD}"/>
              </a:ext>
            </a:extLst>
          </p:cNvPr>
          <p:cNvSpPr>
            <a:spLocks noGrp="1"/>
          </p:cNvSpPr>
          <p:nvPr>
            <p:ph type="title"/>
          </p:nvPr>
        </p:nvSpPr>
        <p:spPr/>
        <p:txBody>
          <a:bodyPr/>
          <a:lstStyle/>
          <a:p>
            <a:r>
              <a:rPr kumimoji="1" lang="ja-JP" altLang="en-US"/>
              <a:t>本研究の目的</a:t>
            </a:r>
          </a:p>
        </p:txBody>
      </p:sp>
      <p:sp>
        <p:nvSpPr>
          <p:cNvPr id="3" name="コンテンツ プレースホルダー 2">
            <a:extLst>
              <a:ext uri="{FF2B5EF4-FFF2-40B4-BE49-F238E27FC236}">
                <a16:creationId xmlns:a16="http://schemas.microsoft.com/office/drawing/2014/main" id="{8949B4AE-EAF9-F9FE-B1D2-84AD8B020AAC}"/>
              </a:ext>
            </a:extLst>
          </p:cNvPr>
          <p:cNvSpPr>
            <a:spLocks noGrp="1"/>
          </p:cNvSpPr>
          <p:nvPr>
            <p:ph idx="1"/>
          </p:nvPr>
        </p:nvSpPr>
        <p:spPr>
          <a:xfrm>
            <a:off x="457199" y="1600200"/>
            <a:ext cx="8392887" cy="4525963"/>
          </a:xfrm>
        </p:spPr>
        <p:txBody>
          <a:bodyPr/>
          <a:lstStyle/>
          <a:p>
            <a:pPr marL="0" indent="0">
              <a:buNone/>
            </a:pPr>
            <a:r>
              <a:rPr kumimoji="1" lang="ja-JP" altLang="en-US" sz="2800" b="1" u="sng"/>
              <a:t>コーディング能力判定モデルの汎化性能を調査する</a:t>
            </a:r>
            <a:endParaRPr kumimoji="1" lang="en-US" altLang="ja-JP" sz="2800" b="1" u="sng"/>
          </a:p>
          <a:p>
            <a:pPr marL="0" indent="0">
              <a:buNone/>
            </a:pPr>
            <a:endParaRPr lang="en-US" altLang="ja-JP" sz="2800" b="1" u="sng"/>
          </a:p>
          <a:p>
            <a:pPr marL="514350" indent="-514350">
              <a:buFont typeface="+mj-lt"/>
              <a:buAutoNum type="arabicPeriod"/>
            </a:pPr>
            <a:r>
              <a:rPr kumimoji="1" lang="ja-JP" altLang="en-US" sz="2800"/>
              <a:t>データセットの構築</a:t>
            </a:r>
            <a:endParaRPr lang="en-US" altLang="ja-JP" sz="2800"/>
          </a:p>
          <a:p>
            <a:pPr lvl="1"/>
            <a:r>
              <a:rPr kumimoji="1" lang="ja-JP" altLang="en-US" sz="2400"/>
              <a:t>モデルの</a:t>
            </a:r>
            <a:r>
              <a:rPr lang="ja-JP" altLang="en-US" sz="2400"/>
              <a:t>学習</a:t>
            </a:r>
            <a:r>
              <a:rPr kumimoji="1" lang="ja-JP" altLang="en-US" sz="2400"/>
              <a:t>・テストに用いるためのデータセットの構築</a:t>
            </a:r>
            <a:endParaRPr kumimoji="1" lang="en-US" altLang="ja-JP" sz="2400"/>
          </a:p>
          <a:p>
            <a:pPr lvl="1"/>
            <a:r>
              <a:rPr lang="ja-JP" altLang="en-US" sz="2400"/>
              <a:t>異なる</a:t>
            </a:r>
            <a:r>
              <a:rPr lang="en-US" altLang="ja-JP" sz="2400"/>
              <a:t>3</a:t>
            </a:r>
            <a:r>
              <a:rPr lang="ja-JP" altLang="en-US" sz="2400"/>
              <a:t>つの競技プログラミングサイトから収集（</a:t>
            </a:r>
            <a:r>
              <a:rPr lang="en-US" altLang="ja-JP" sz="2400"/>
              <a:t>C++</a:t>
            </a:r>
            <a:r>
              <a:rPr lang="ja-JP" altLang="en-US" sz="2400"/>
              <a:t>）</a:t>
            </a:r>
            <a:endParaRPr lang="en-US" altLang="ja-JP" sz="2400"/>
          </a:p>
          <a:p>
            <a:pPr marL="514350" indent="-514350">
              <a:buFont typeface="+mj-lt"/>
              <a:buAutoNum type="arabicPeriod"/>
            </a:pPr>
            <a:r>
              <a:rPr kumimoji="1" lang="ja-JP" altLang="en-US" sz="2800"/>
              <a:t>調査実験</a:t>
            </a:r>
            <a:endParaRPr kumimoji="1" lang="en-US" altLang="ja-JP" sz="2800"/>
          </a:p>
          <a:p>
            <a:pPr lvl="1"/>
            <a:r>
              <a:rPr kumimoji="1" lang="ja-JP" altLang="en-US" sz="2400"/>
              <a:t>学習データとテストデータで同じものを使用した場合と</a:t>
            </a:r>
            <a:br>
              <a:rPr kumimoji="1" lang="en-US" altLang="ja-JP" sz="2400"/>
            </a:br>
            <a:r>
              <a:rPr kumimoji="1" lang="ja-JP" altLang="en-US" sz="2400"/>
              <a:t>異なるものを使用した場合の精度の比較</a:t>
            </a:r>
            <a:endParaRPr kumimoji="1" lang="en-US" altLang="ja-JP" sz="2400"/>
          </a:p>
        </p:txBody>
      </p:sp>
      <p:sp>
        <p:nvSpPr>
          <p:cNvPr id="4" name="スライド番号プレースホルダー 3">
            <a:extLst>
              <a:ext uri="{FF2B5EF4-FFF2-40B4-BE49-F238E27FC236}">
                <a16:creationId xmlns:a16="http://schemas.microsoft.com/office/drawing/2014/main" id="{7359B508-F53F-B103-902B-6EAC84EC723A}"/>
              </a:ext>
            </a:extLst>
          </p:cNvPr>
          <p:cNvSpPr>
            <a:spLocks noGrp="1"/>
          </p:cNvSpPr>
          <p:nvPr>
            <p:ph type="sldNum" sz="quarter" idx="12"/>
          </p:nvPr>
        </p:nvSpPr>
        <p:spPr/>
        <p:txBody>
          <a:bodyPr/>
          <a:lstStyle/>
          <a:p>
            <a:fld id="{F2C6CB0B-7827-41E9-AFCE-06B866246F2E}" type="slidenum">
              <a:rPr kumimoji="1" lang="ja-JP" altLang="en-US" smtClean="0"/>
              <a:t>6</a:t>
            </a:fld>
            <a:endParaRPr kumimoji="1" lang="ja-JP" altLang="en-US"/>
          </a:p>
        </p:txBody>
      </p:sp>
    </p:spTree>
    <p:extLst>
      <p:ext uri="{BB962C8B-B14F-4D97-AF65-F5344CB8AC3E}">
        <p14:creationId xmlns:p14="http://schemas.microsoft.com/office/powerpoint/2010/main" val="67511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366069-0F5E-EFAD-9931-56642D2DA57A}"/>
              </a:ext>
            </a:extLst>
          </p:cNvPr>
          <p:cNvSpPr>
            <a:spLocks noGrp="1"/>
          </p:cNvSpPr>
          <p:nvPr>
            <p:ph type="title"/>
          </p:nvPr>
        </p:nvSpPr>
        <p:spPr/>
        <p:txBody>
          <a:bodyPr/>
          <a:lstStyle/>
          <a:p>
            <a:r>
              <a:rPr kumimoji="1" lang="ja-JP" altLang="en-US"/>
              <a:t>ソースコードのグラフ表現</a:t>
            </a:r>
          </a:p>
        </p:txBody>
      </p:sp>
      <p:sp>
        <p:nvSpPr>
          <p:cNvPr id="3" name="コンテンツ プレースホルダー 2">
            <a:extLst>
              <a:ext uri="{FF2B5EF4-FFF2-40B4-BE49-F238E27FC236}">
                <a16:creationId xmlns:a16="http://schemas.microsoft.com/office/drawing/2014/main" id="{D927886E-2460-5B07-9D68-5CF43447EF62}"/>
              </a:ext>
            </a:extLst>
          </p:cNvPr>
          <p:cNvSpPr>
            <a:spLocks noGrp="1"/>
          </p:cNvSpPr>
          <p:nvPr>
            <p:ph idx="1"/>
          </p:nvPr>
        </p:nvSpPr>
        <p:spPr>
          <a:xfrm>
            <a:off x="457200" y="1600200"/>
            <a:ext cx="8337884" cy="4525963"/>
          </a:xfrm>
        </p:spPr>
        <p:txBody>
          <a:bodyPr/>
          <a:lstStyle/>
          <a:p>
            <a:r>
              <a:rPr kumimoji="1" lang="ja-JP" altLang="en-US" sz="2800"/>
              <a:t>ノード</a:t>
            </a:r>
            <a:endParaRPr kumimoji="1" lang="en-US" altLang="ja-JP" sz="2800"/>
          </a:p>
          <a:p>
            <a:pPr lvl="1"/>
            <a:r>
              <a:rPr lang="ja-JP" altLang="en-US" sz="2400"/>
              <a:t>ソースコードから生成した構文木に含まれる各ノード</a:t>
            </a:r>
            <a:endParaRPr lang="en-US" altLang="ja-JP" sz="2400"/>
          </a:p>
          <a:p>
            <a:pPr lvl="1"/>
            <a:r>
              <a:rPr lang="ja-JP" altLang="en-US" sz="2400"/>
              <a:t>子ノードが１つしかない文法を表すノードは削除</a:t>
            </a:r>
            <a:endParaRPr lang="en-US" altLang="ja-JP" sz="2400"/>
          </a:p>
          <a:p>
            <a:pPr lvl="1"/>
            <a:r>
              <a:rPr lang="ja-JP" altLang="en-US" sz="2400"/>
              <a:t>ノード名を単語レベルに分割したもの</a:t>
            </a:r>
            <a:endParaRPr lang="en-US" altLang="ja-JP" sz="2400"/>
          </a:p>
          <a:p>
            <a:pPr lvl="1"/>
            <a:endParaRPr lang="en-US" altLang="ja-JP" sz="2400"/>
          </a:p>
        </p:txBody>
      </p:sp>
      <p:sp>
        <p:nvSpPr>
          <p:cNvPr id="4" name="スライド番号プレースホルダー 3">
            <a:extLst>
              <a:ext uri="{FF2B5EF4-FFF2-40B4-BE49-F238E27FC236}">
                <a16:creationId xmlns:a16="http://schemas.microsoft.com/office/drawing/2014/main" id="{08373D95-4BEB-00CA-5E7D-21B8066BA137}"/>
              </a:ext>
            </a:extLst>
          </p:cNvPr>
          <p:cNvSpPr>
            <a:spLocks noGrp="1"/>
          </p:cNvSpPr>
          <p:nvPr>
            <p:ph type="sldNum" sz="quarter" idx="12"/>
          </p:nvPr>
        </p:nvSpPr>
        <p:spPr/>
        <p:txBody>
          <a:bodyPr/>
          <a:lstStyle/>
          <a:p>
            <a:fld id="{F2C6CB0B-7827-41E9-AFCE-06B866246F2E}" type="slidenum">
              <a:rPr kumimoji="1" lang="ja-JP" altLang="en-US" smtClean="0"/>
              <a:t>7</a:t>
            </a:fld>
            <a:endParaRPr kumimoji="1" lang="ja-JP" altLang="en-US"/>
          </a:p>
        </p:txBody>
      </p:sp>
    </p:spTree>
    <p:extLst>
      <p:ext uri="{BB962C8B-B14F-4D97-AF65-F5344CB8AC3E}">
        <p14:creationId xmlns:p14="http://schemas.microsoft.com/office/powerpoint/2010/main" val="135392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b="69825"/>
          <a:stretch/>
        </p:blipFill>
        <p:spPr>
          <a:xfrm>
            <a:off x="457200" y="2734683"/>
            <a:ext cx="2715262" cy="310486"/>
          </a:xfrm>
          <a:prstGeom prst="rect">
            <a:avLst/>
          </a:prstGeom>
        </p:spPr>
      </p:pic>
      <p:sp>
        <p:nvSpPr>
          <p:cNvPr id="2" name="タイトル 1"/>
          <p:cNvSpPr>
            <a:spLocks noGrp="1"/>
          </p:cNvSpPr>
          <p:nvPr>
            <p:ph type="title"/>
          </p:nvPr>
        </p:nvSpPr>
        <p:spPr/>
        <p:txBody>
          <a:bodyPr/>
          <a:lstStyle/>
          <a:p>
            <a:r>
              <a:rPr lang="ja-JP" altLang="en-US"/>
              <a:t>冗長なノードの削除</a:t>
            </a:r>
            <a:endParaRPr kumimoji="1" lang="ja-JP" altLang="en-US"/>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pic>
        <p:nvPicPr>
          <p:cNvPr id="6" name="図 5"/>
          <p:cNvPicPr>
            <a:picLocks noChangeAspect="1"/>
          </p:cNvPicPr>
          <p:nvPr/>
        </p:nvPicPr>
        <p:blipFill>
          <a:blip r:embed="rId4"/>
          <a:stretch>
            <a:fillRect/>
          </a:stretch>
        </p:blipFill>
        <p:spPr>
          <a:xfrm>
            <a:off x="2979996" y="1511363"/>
            <a:ext cx="2727164" cy="4916954"/>
          </a:xfrm>
          <a:prstGeom prst="rect">
            <a:avLst/>
          </a:prstGeom>
        </p:spPr>
      </p:pic>
      <p:sp>
        <p:nvSpPr>
          <p:cNvPr id="8" name="右矢印 7"/>
          <p:cNvSpPr/>
          <p:nvPr/>
        </p:nvSpPr>
        <p:spPr>
          <a:xfrm>
            <a:off x="1932164" y="2729367"/>
            <a:ext cx="530942" cy="334297"/>
          </a:xfrm>
          <a:prstGeom prst="rightArrow">
            <a:avLst/>
          </a:prstGeom>
          <a:solidFill>
            <a:srgbClr val="92D050"/>
          </a:solidFill>
          <a:ln w="25400" cap="flat" cmpd="sng" algn="ctr">
            <a:solidFill>
              <a:srgbClr val="2D2D8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9" name="テキスト ボックス 8"/>
          <p:cNvSpPr txBox="1"/>
          <p:nvPr/>
        </p:nvSpPr>
        <p:spPr>
          <a:xfrm>
            <a:off x="1588744" y="2293488"/>
            <a:ext cx="1107996" cy="461665"/>
          </a:xfrm>
          <a:prstGeom prst="rect">
            <a:avLst/>
          </a:prstGeom>
          <a:noFill/>
        </p:spPr>
        <p:txBody>
          <a:bodyPr wrap="none" rtlCol="0">
            <a:spAutoFit/>
          </a:bodyPr>
          <a:lstStyle/>
          <a:p>
            <a:pPr fontAlgn="base">
              <a:spcBef>
                <a:spcPct val="0"/>
              </a:spcBef>
              <a:spcAft>
                <a:spcPct val="0"/>
              </a:spcAft>
            </a:pPr>
            <a:r>
              <a:rPr lang="ja-JP" altLang="en-US">
                <a:solidFill>
                  <a:srgbClr val="000000"/>
                </a:solidFill>
                <a:latin typeface="Arial" charset="0"/>
                <a:ea typeface="ＭＳ Ｐゴシック" pitchFamily="50" charset="-128"/>
              </a:rPr>
              <a:t>構文木</a:t>
            </a:r>
          </a:p>
        </p:txBody>
      </p:sp>
      <p:sp>
        <p:nvSpPr>
          <p:cNvPr id="10" name="右矢印 9"/>
          <p:cNvSpPr/>
          <p:nvPr/>
        </p:nvSpPr>
        <p:spPr>
          <a:xfrm>
            <a:off x="5863711" y="2744637"/>
            <a:ext cx="530942" cy="334297"/>
          </a:xfrm>
          <a:prstGeom prst="rightArrow">
            <a:avLst/>
          </a:prstGeom>
          <a:solidFill>
            <a:srgbClr val="92D050"/>
          </a:solidFill>
          <a:ln w="25400" cap="flat" cmpd="sng" algn="ctr">
            <a:solidFill>
              <a:srgbClr val="2D2D8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11" name="テキスト ボックス 10"/>
          <p:cNvSpPr txBox="1"/>
          <p:nvPr/>
        </p:nvSpPr>
        <p:spPr>
          <a:xfrm>
            <a:off x="5735415" y="2265876"/>
            <a:ext cx="800219" cy="461665"/>
          </a:xfrm>
          <a:prstGeom prst="rect">
            <a:avLst/>
          </a:prstGeom>
          <a:noFill/>
        </p:spPr>
        <p:txBody>
          <a:bodyPr wrap="none" rtlCol="0">
            <a:spAutoFit/>
          </a:bodyPr>
          <a:lstStyle/>
          <a:p>
            <a:pPr fontAlgn="base">
              <a:spcBef>
                <a:spcPct val="0"/>
              </a:spcBef>
              <a:spcAft>
                <a:spcPct val="0"/>
              </a:spcAft>
            </a:pPr>
            <a:r>
              <a:rPr lang="ja-JP" altLang="en-US">
                <a:solidFill>
                  <a:srgbClr val="000000"/>
                </a:solidFill>
                <a:latin typeface="Arial" charset="0"/>
                <a:ea typeface="ＭＳ Ｐゴシック" pitchFamily="50" charset="-128"/>
              </a:rPr>
              <a:t>削除</a:t>
            </a:r>
          </a:p>
        </p:txBody>
      </p:sp>
      <p:pic>
        <p:nvPicPr>
          <p:cNvPr id="12" name="図 11"/>
          <p:cNvPicPr>
            <a:picLocks noChangeAspect="1"/>
          </p:cNvPicPr>
          <p:nvPr/>
        </p:nvPicPr>
        <p:blipFill>
          <a:blip r:embed="rId5"/>
          <a:stretch>
            <a:fillRect/>
          </a:stretch>
        </p:blipFill>
        <p:spPr>
          <a:xfrm>
            <a:off x="6763415" y="2307346"/>
            <a:ext cx="2003178" cy="589169"/>
          </a:xfrm>
          <a:prstGeom prst="rect">
            <a:avLst/>
          </a:prstGeom>
        </p:spPr>
      </p:pic>
      <p:sp>
        <p:nvSpPr>
          <p:cNvPr id="3" name="正方形/長方形 2">
            <a:extLst>
              <a:ext uri="{FF2B5EF4-FFF2-40B4-BE49-F238E27FC236}">
                <a16:creationId xmlns:a16="http://schemas.microsoft.com/office/drawing/2014/main" id="{CAA3A968-7982-CDEE-DC05-13AB970DABCA}"/>
              </a:ext>
            </a:extLst>
          </p:cNvPr>
          <p:cNvSpPr/>
          <p:nvPr/>
        </p:nvSpPr>
        <p:spPr>
          <a:xfrm>
            <a:off x="3239878" y="5791200"/>
            <a:ext cx="468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n</a:t>
            </a: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49F6F86E-3D52-1FBB-B6C5-53378B5D96BC}"/>
              </a:ext>
            </a:extLst>
          </p:cNvPr>
          <p:cNvSpPr/>
          <p:nvPr/>
        </p:nvSpPr>
        <p:spPr>
          <a:xfrm>
            <a:off x="4098444" y="1997504"/>
            <a:ext cx="468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26E860AF-5F11-4EB6-9501-79639A86105C}"/>
              </a:ext>
            </a:extLst>
          </p:cNvPr>
          <p:cNvSpPr/>
          <p:nvPr/>
        </p:nvSpPr>
        <p:spPr>
          <a:xfrm>
            <a:off x="4968124" y="6259200"/>
            <a:ext cx="468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1</a:t>
            </a: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A63FFC26-04F9-872C-5389-ED397201894D}"/>
              </a:ext>
            </a:extLst>
          </p:cNvPr>
          <p:cNvSpPr/>
          <p:nvPr/>
        </p:nvSpPr>
        <p:spPr>
          <a:xfrm>
            <a:off x="6764852" y="2744637"/>
            <a:ext cx="468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n</a:t>
            </a: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07EF9842-238D-3F7A-CBE8-D22BE5F49EBA}"/>
              </a:ext>
            </a:extLst>
          </p:cNvPr>
          <p:cNvSpPr/>
          <p:nvPr/>
        </p:nvSpPr>
        <p:spPr>
          <a:xfrm>
            <a:off x="7574625" y="2741719"/>
            <a:ext cx="468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43E64001-3BFA-5261-2CE5-0E8245750739}"/>
              </a:ext>
            </a:extLst>
          </p:cNvPr>
          <p:cNvSpPr/>
          <p:nvPr/>
        </p:nvSpPr>
        <p:spPr>
          <a:xfrm>
            <a:off x="8372373" y="2755153"/>
            <a:ext cx="468000" cy="46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1</a:t>
            </a:r>
            <a:endParaRPr kumimoji="1" lang="ja-JP" altLang="en-US">
              <a:solidFill>
                <a:schemeClr val="tx1"/>
              </a:solidFill>
            </a:endParaRPr>
          </a:p>
        </p:txBody>
      </p:sp>
    </p:spTree>
    <p:extLst>
      <p:ext uri="{BB962C8B-B14F-4D97-AF65-F5344CB8AC3E}">
        <p14:creationId xmlns:p14="http://schemas.microsoft.com/office/powerpoint/2010/main" val="76308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使用するエッジ</a:t>
            </a: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a:t>
            </a:fld>
            <a:endParaRPr lang="en-US" altLang="ja-JP"/>
          </a:p>
        </p:txBody>
      </p:sp>
      <p:sp>
        <p:nvSpPr>
          <p:cNvPr id="6" name="角丸四角形 5"/>
          <p:cNvSpPr/>
          <p:nvPr/>
        </p:nvSpPr>
        <p:spPr>
          <a:xfrm>
            <a:off x="3090974" y="2479298"/>
            <a:ext cx="2376464" cy="476071"/>
          </a:xfrm>
          <a:prstGeom prst="roundRect">
            <a:avLst>
              <a:gd name="adj" fmla="val 50000"/>
            </a:avLst>
          </a:prstGeom>
          <a:noFill/>
          <a:ln w="25400" cap="flat" cmpd="sng" algn="ctr">
            <a:solidFill>
              <a:srgbClr val="000000"/>
            </a:solidFill>
            <a:prstDash val="solid"/>
          </a:ln>
          <a:effectLst/>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err="1">
                <a:ln>
                  <a:noFill/>
                </a:ln>
                <a:solidFill>
                  <a:srgbClr val="000000"/>
                </a:solidFill>
                <a:effectLst/>
                <a:uLnTx/>
                <a:uFillTx/>
                <a:latin typeface="Arial"/>
                <a:ea typeface="ＭＳ Ｐゴシック"/>
                <a:cs typeface="+mn-cs"/>
              </a:rPr>
              <a:t>assignmentExpression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7" name="角丸四角形 6"/>
          <p:cNvSpPr/>
          <p:nvPr/>
        </p:nvSpPr>
        <p:spPr>
          <a:xfrm>
            <a:off x="4876792" y="3293450"/>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1</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8" name="直線コネクタ 7"/>
          <p:cNvCxnSpPr>
            <a:stCxn id="6" idx="2"/>
          </p:cNvCxnSpPr>
          <p:nvPr/>
        </p:nvCxnSpPr>
        <p:spPr>
          <a:xfrm flipH="1">
            <a:off x="3549965" y="2955369"/>
            <a:ext cx="729236" cy="338081"/>
          </a:xfrm>
          <a:prstGeom prst="line">
            <a:avLst/>
          </a:prstGeom>
          <a:noFill/>
          <a:ln w="38100" cap="flat" cmpd="sng" algn="ctr">
            <a:solidFill>
              <a:schemeClr val="tx1"/>
            </a:solidFill>
            <a:prstDash val="solid"/>
            <a:tailEnd type="triangle"/>
          </a:ln>
          <a:effectLst/>
        </p:spPr>
      </p:cxnSp>
      <p:cxnSp>
        <p:nvCxnSpPr>
          <p:cNvPr id="9" name="直線コネクタ 8"/>
          <p:cNvCxnSpPr>
            <a:stCxn id="6" idx="2"/>
            <a:endCxn id="7" idx="0"/>
          </p:cNvCxnSpPr>
          <p:nvPr/>
        </p:nvCxnSpPr>
        <p:spPr>
          <a:xfrm>
            <a:off x="4279201" y="2955369"/>
            <a:ext cx="759097" cy="338081"/>
          </a:xfrm>
          <a:prstGeom prst="line">
            <a:avLst/>
          </a:prstGeom>
          <a:noFill/>
          <a:ln w="38100" cap="flat" cmpd="sng" algn="ctr">
            <a:solidFill>
              <a:schemeClr val="tx1"/>
            </a:solidFill>
            <a:prstDash val="solid"/>
            <a:tailEnd type="triangle"/>
          </a:ln>
          <a:effectLst/>
        </p:spPr>
      </p:cxnSp>
      <p:cxnSp>
        <p:nvCxnSpPr>
          <p:cNvPr id="10" name="直線矢印コネクタ 9"/>
          <p:cNvCxnSpPr>
            <a:stCxn id="12" idx="3"/>
            <a:endCxn id="11" idx="1"/>
          </p:cNvCxnSpPr>
          <p:nvPr/>
        </p:nvCxnSpPr>
        <p:spPr>
          <a:xfrm>
            <a:off x="3681610" y="3462727"/>
            <a:ext cx="436085" cy="0"/>
          </a:xfrm>
          <a:prstGeom prst="straightConnector1">
            <a:avLst/>
          </a:prstGeom>
          <a:noFill/>
          <a:ln w="38100" cap="flat" cmpd="sng" algn="ctr">
            <a:solidFill>
              <a:srgbClr val="FF2828"/>
            </a:solidFill>
            <a:prstDash val="solid"/>
            <a:tailEnd type="triangle"/>
          </a:ln>
          <a:effectLst/>
        </p:spPr>
      </p:cxnSp>
      <p:sp>
        <p:nvSpPr>
          <p:cNvPr id="11" name="角丸四角形 10"/>
          <p:cNvSpPr/>
          <p:nvPr/>
        </p:nvSpPr>
        <p:spPr>
          <a:xfrm>
            <a:off x="4117695" y="3293450"/>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12" name="角丸四角形 11"/>
          <p:cNvSpPr/>
          <p:nvPr/>
        </p:nvSpPr>
        <p:spPr>
          <a:xfrm>
            <a:off x="3358598" y="3293450"/>
            <a:ext cx="323012" cy="338554"/>
          </a:xfrm>
          <a:prstGeom prst="roundRect">
            <a:avLst>
              <a:gd name="adj" fmla="val 0"/>
            </a:avLst>
          </a:prstGeom>
          <a:noFill/>
          <a:ln w="25400" cap="flat" cmpd="sng" algn="ctr">
            <a:solidFill>
              <a:srgbClr val="000000"/>
            </a:solidFill>
            <a:prstDash val="solid"/>
          </a:ln>
          <a:effectLst/>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13" name="直線矢印コネクタ 12"/>
          <p:cNvCxnSpPr>
            <a:stCxn id="11" idx="3"/>
            <a:endCxn id="7" idx="1"/>
          </p:cNvCxnSpPr>
          <p:nvPr/>
        </p:nvCxnSpPr>
        <p:spPr>
          <a:xfrm>
            <a:off x="4440707" y="3462727"/>
            <a:ext cx="436085" cy="0"/>
          </a:xfrm>
          <a:prstGeom prst="straightConnector1">
            <a:avLst/>
          </a:prstGeom>
          <a:noFill/>
          <a:ln w="38100" cap="flat" cmpd="sng" algn="ctr">
            <a:solidFill>
              <a:srgbClr val="FF2828"/>
            </a:solidFill>
            <a:prstDash val="solid"/>
            <a:tailEnd type="triangle"/>
          </a:ln>
          <a:effectLst/>
        </p:spPr>
      </p:cxnSp>
      <p:cxnSp>
        <p:nvCxnSpPr>
          <p:cNvPr id="14" name="直線コネクタ 13"/>
          <p:cNvCxnSpPr>
            <a:stCxn id="6" idx="2"/>
            <a:endCxn id="11" idx="0"/>
          </p:cNvCxnSpPr>
          <p:nvPr/>
        </p:nvCxnSpPr>
        <p:spPr>
          <a:xfrm flipH="1">
            <a:off x="4279201" y="2955369"/>
            <a:ext cx="5" cy="338081"/>
          </a:xfrm>
          <a:prstGeom prst="line">
            <a:avLst/>
          </a:prstGeom>
          <a:noFill/>
          <a:ln w="38100" cap="flat" cmpd="sng" algn="ctr">
            <a:solidFill>
              <a:schemeClr val="tx1"/>
            </a:solidFill>
            <a:prstDash val="solid"/>
            <a:tailEnd type="triangle"/>
          </a:ln>
          <a:effectLst/>
        </p:spPr>
      </p:cxnSp>
      <p:cxnSp>
        <p:nvCxnSpPr>
          <p:cNvPr id="15" name="直線コネクタ 14"/>
          <p:cNvCxnSpPr>
            <a:endCxn id="6" idx="0"/>
          </p:cNvCxnSpPr>
          <p:nvPr/>
        </p:nvCxnSpPr>
        <p:spPr>
          <a:xfrm>
            <a:off x="4279201" y="1824333"/>
            <a:ext cx="5" cy="654965"/>
          </a:xfrm>
          <a:prstGeom prst="line">
            <a:avLst/>
          </a:prstGeom>
          <a:noFill/>
          <a:ln w="38100" cap="flat" cmpd="sng" algn="ctr">
            <a:solidFill>
              <a:schemeClr val="tx1"/>
            </a:solidFill>
            <a:prstDash val="solid"/>
            <a:tailEnd type="triangle"/>
          </a:ln>
          <a:effectLst/>
        </p:spPr>
      </p:cxnSp>
      <p:cxnSp>
        <p:nvCxnSpPr>
          <p:cNvPr id="16" name="直線矢印コネクタ 15"/>
          <p:cNvCxnSpPr>
            <a:stCxn id="7" idx="3"/>
          </p:cNvCxnSpPr>
          <p:nvPr/>
        </p:nvCxnSpPr>
        <p:spPr>
          <a:xfrm>
            <a:off x="5199804" y="3462727"/>
            <a:ext cx="192664" cy="3799"/>
          </a:xfrm>
          <a:prstGeom prst="straightConnector1">
            <a:avLst/>
          </a:prstGeom>
          <a:noFill/>
          <a:ln w="38100" cap="flat" cmpd="sng" algn="ctr">
            <a:solidFill>
              <a:srgbClr val="FF2828"/>
            </a:solidFill>
            <a:prstDash val="solid"/>
            <a:tailEnd type="triangle"/>
          </a:ln>
          <a:effectLst/>
        </p:spPr>
      </p:cxnSp>
      <p:cxnSp>
        <p:nvCxnSpPr>
          <p:cNvPr id="19" name="直線矢印コネクタ 18"/>
          <p:cNvCxnSpPr/>
          <p:nvPr/>
        </p:nvCxnSpPr>
        <p:spPr>
          <a:xfrm>
            <a:off x="3165934" y="3462727"/>
            <a:ext cx="192664" cy="3799"/>
          </a:xfrm>
          <a:prstGeom prst="straightConnector1">
            <a:avLst/>
          </a:prstGeom>
          <a:noFill/>
          <a:ln w="38100" cap="flat" cmpd="sng" algn="ctr">
            <a:solidFill>
              <a:srgbClr val="FF2828"/>
            </a:solidFill>
            <a:prstDash val="solid"/>
            <a:tailEnd type="triangle"/>
          </a:ln>
          <a:effectLst/>
        </p:spPr>
      </p:cxnSp>
      <p:cxnSp>
        <p:nvCxnSpPr>
          <p:cNvPr id="20" name="直線コネクタ 19"/>
          <p:cNvCxnSpPr>
            <a:stCxn id="6" idx="2"/>
            <a:endCxn id="22" idx="0"/>
          </p:cNvCxnSpPr>
          <p:nvPr/>
        </p:nvCxnSpPr>
        <p:spPr>
          <a:xfrm flipH="1">
            <a:off x="1411094" y="2955369"/>
            <a:ext cx="2868112" cy="342373"/>
          </a:xfrm>
          <a:prstGeom prst="line">
            <a:avLst/>
          </a:prstGeom>
          <a:noFill/>
          <a:ln w="38100" cap="flat" cmpd="sng" algn="ctr">
            <a:solidFill>
              <a:srgbClr val="92D050"/>
            </a:solidFill>
            <a:prstDash val="solid"/>
            <a:tailEnd type="triangle"/>
          </a:ln>
          <a:effectLst/>
        </p:spPr>
      </p:cxnSp>
      <p:cxnSp>
        <p:nvCxnSpPr>
          <p:cNvPr id="21" name="直線コネクタ 20"/>
          <p:cNvCxnSpPr>
            <a:stCxn id="6" idx="2"/>
            <a:endCxn id="24" idx="0"/>
          </p:cNvCxnSpPr>
          <p:nvPr/>
        </p:nvCxnSpPr>
        <p:spPr>
          <a:xfrm>
            <a:off x="4279206" y="2955369"/>
            <a:ext cx="2879567" cy="338080"/>
          </a:xfrm>
          <a:prstGeom prst="line">
            <a:avLst/>
          </a:prstGeom>
          <a:noFill/>
          <a:ln w="38100" cap="flat" cmpd="sng" algn="ctr">
            <a:solidFill>
              <a:srgbClr val="92D050"/>
            </a:solidFill>
            <a:prstDash val="solid"/>
            <a:tailEnd type="triangle"/>
          </a:ln>
          <a:effectLst/>
        </p:spPr>
      </p:cxnSp>
      <p:sp>
        <p:nvSpPr>
          <p:cNvPr id="22" name="角丸四角形 21"/>
          <p:cNvSpPr/>
          <p:nvPr/>
        </p:nvSpPr>
        <p:spPr>
          <a:xfrm>
            <a:off x="728992" y="3297742"/>
            <a:ext cx="1364203" cy="476071"/>
          </a:xfrm>
          <a:prstGeom prst="roundRect">
            <a:avLst>
              <a:gd name="adj" fmla="val 50000"/>
            </a:avLst>
          </a:prstGeom>
          <a:noFill/>
          <a:ln w="25400" cap="flat" cmpd="sng" algn="ctr">
            <a:solidFill>
              <a:srgbClr val="000000"/>
            </a:solidFill>
            <a:prstDash val="solid"/>
          </a:ln>
          <a:effectLst/>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assignment</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24" name="角丸四角形 23"/>
          <p:cNvSpPr/>
          <p:nvPr/>
        </p:nvSpPr>
        <p:spPr>
          <a:xfrm>
            <a:off x="6490388" y="3293449"/>
            <a:ext cx="1336770" cy="476071"/>
          </a:xfrm>
          <a:prstGeom prst="roundRect">
            <a:avLst>
              <a:gd name="adj" fmla="val 50000"/>
            </a:avLst>
          </a:prstGeom>
          <a:noFill/>
          <a:ln w="25400" cap="flat" cmpd="sng" algn="ctr">
            <a:solidFill>
              <a:srgbClr val="000000"/>
            </a:solidFill>
            <a:prstDash val="solid"/>
          </a:ln>
          <a:effectLst/>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0" i="0" u="none" strike="noStrike" kern="0" cap="none" spc="0" normalizeH="0" baseline="0" noProof="0">
                <a:ln>
                  <a:noFill/>
                </a:ln>
                <a:solidFill>
                  <a:srgbClr val="000000"/>
                </a:solidFill>
                <a:effectLst/>
                <a:uLnTx/>
                <a:uFillTx/>
                <a:latin typeface="Arial"/>
                <a:ea typeface="ＭＳ Ｐゴシック"/>
                <a:cs typeface="+mn-cs"/>
              </a:rPr>
              <a:t>Expression</a:t>
            </a:r>
            <a:endParaRPr kumimoji="0" lang="ja-JP" altLang="en-US" sz="1600" b="0" i="0" u="none" strike="noStrike" kern="0" cap="none" spc="0" normalizeH="0" baseline="0" noProof="0">
              <a:ln>
                <a:noFill/>
              </a:ln>
              <a:solidFill>
                <a:srgbClr val="000000"/>
              </a:solidFill>
              <a:effectLst/>
              <a:uLnTx/>
              <a:uFillTx/>
              <a:latin typeface="Arial"/>
              <a:ea typeface="ＭＳ Ｐゴシック"/>
              <a:cs typeface="+mn-cs"/>
            </a:endParaRPr>
          </a:p>
        </p:txBody>
      </p:sp>
      <p:cxnSp>
        <p:nvCxnSpPr>
          <p:cNvPr id="31" name="直線コネクタ 30"/>
          <p:cNvCxnSpPr/>
          <p:nvPr/>
        </p:nvCxnSpPr>
        <p:spPr>
          <a:xfrm>
            <a:off x="1280553" y="4732781"/>
            <a:ext cx="413359" cy="0"/>
          </a:xfrm>
          <a:prstGeom prst="line">
            <a:avLst/>
          </a:prstGeom>
          <a:noFill/>
          <a:ln w="38100" cap="flat" cmpd="sng" algn="ctr">
            <a:solidFill>
              <a:schemeClr val="tx1"/>
            </a:solidFill>
            <a:prstDash val="solid"/>
          </a:ln>
          <a:effectLst/>
        </p:spPr>
      </p:cxnSp>
      <p:cxnSp>
        <p:nvCxnSpPr>
          <p:cNvPr id="32" name="直線コネクタ 31"/>
          <p:cNvCxnSpPr/>
          <p:nvPr/>
        </p:nvCxnSpPr>
        <p:spPr>
          <a:xfrm>
            <a:off x="1280553" y="5096848"/>
            <a:ext cx="413359" cy="0"/>
          </a:xfrm>
          <a:prstGeom prst="line">
            <a:avLst/>
          </a:prstGeom>
          <a:noFill/>
          <a:ln w="38100" cap="flat" cmpd="sng" algn="ctr">
            <a:solidFill>
              <a:srgbClr val="FF2828"/>
            </a:solidFill>
            <a:prstDash val="solid"/>
          </a:ln>
          <a:effectLst/>
        </p:spPr>
      </p:cxnSp>
      <p:cxnSp>
        <p:nvCxnSpPr>
          <p:cNvPr id="33" name="直線コネクタ 32"/>
          <p:cNvCxnSpPr/>
          <p:nvPr/>
        </p:nvCxnSpPr>
        <p:spPr>
          <a:xfrm>
            <a:off x="1299213" y="5449448"/>
            <a:ext cx="413359" cy="0"/>
          </a:xfrm>
          <a:prstGeom prst="line">
            <a:avLst/>
          </a:prstGeom>
          <a:noFill/>
          <a:ln w="38100" cap="flat" cmpd="sng" algn="ctr">
            <a:solidFill>
              <a:srgbClr val="00B0F0"/>
            </a:solidFill>
            <a:prstDash val="solid"/>
          </a:ln>
          <a:effectLst/>
        </p:spPr>
      </p:cxnSp>
      <p:cxnSp>
        <p:nvCxnSpPr>
          <p:cNvPr id="35" name="直線コネクタ 34"/>
          <p:cNvCxnSpPr/>
          <p:nvPr/>
        </p:nvCxnSpPr>
        <p:spPr>
          <a:xfrm>
            <a:off x="1299213" y="5834415"/>
            <a:ext cx="413359" cy="0"/>
          </a:xfrm>
          <a:prstGeom prst="line">
            <a:avLst/>
          </a:prstGeom>
          <a:noFill/>
          <a:ln w="38100" cap="flat" cmpd="sng" algn="ctr">
            <a:solidFill>
              <a:srgbClr val="92D050"/>
            </a:solidFill>
            <a:prstDash val="solid"/>
          </a:ln>
          <a:effectLst/>
        </p:spPr>
      </p:cxnSp>
      <p:cxnSp>
        <p:nvCxnSpPr>
          <p:cNvPr id="37" name="直線コネクタ 36"/>
          <p:cNvCxnSpPr/>
          <p:nvPr/>
        </p:nvCxnSpPr>
        <p:spPr>
          <a:xfrm>
            <a:off x="728992" y="1828625"/>
            <a:ext cx="768601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3538269" y="3637418"/>
            <a:ext cx="4807975" cy="643070"/>
          </a:xfrm>
          <a:custGeom>
            <a:avLst/>
            <a:gdLst>
              <a:gd name="connsiteX0" fmla="*/ 0 w 4807975"/>
              <a:gd name="connsiteY0" fmla="*/ 0 h 643070"/>
              <a:gd name="connsiteX1" fmla="*/ 2723536 w 4807975"/>
              <a:gd name="connsiteY1" fmla="*/ 560439 h 643070"/>
              <a:gd name="connsiteX2" fmla="*/ 4807975 w 4807975"/>
              <a:gd name="connsiteY2" fmla="*/ 629264 h 643070"/>
            </a:gdLst>
            <a:ahLst/>
            <a:cxnLst>
              <a:cxn ang="0">
                <a:pos x="connsiteX0" y="connsiteY0"/>
              </a:cxn>
              <a:cxn ang="0">
                <a:pos x="connsiteX1" y="connsiteY1"/>
              </a:cxn>
              <a:cxn ang="0">
                <a:pos x="connsiteX2" y="connsiteY2"/>
              </a:cxn>
            </a:cxnLst>
            <a:rect l="l" t="t" r="r" b="b"/>
            <a:pathLst>
              <a:path w="4807975" h="643070">
                <a:moveTo>
                  <a:pt x="0" y="0"/>
                </a:moveTo>
                <a:cubicBezTo>
                  <a:pt x="961103" y="227781"/>
                  <a:pt x="1922207" y="455562"/>
                  <a:pt x="2723536" y="560439"/>
                </a:cubicBezTo>
                <a:cubicBezTo>
                  <a:pt x="3524865" y="665316"/>
                  <a:pt x="4166420" y="647290"/>
                  <a:pt x="4807975" y="629264"/>
                </a:cubicBezTo>
              </a:path>
            </a:pathLst>
          </a:custGeom>
          <a:noFill/>
          <a:ln w="38100">
            <a:solidFill>
              <a:srgbClr val="00B0F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flipV="1">
            <a:off x="3165934" y="3245917"/>
            <a:ext cx="0" cy="523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5393786" y="3213429"/>
            <a:ext cx="0" cy="523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8346244" y="3995818"/>
            <a:ext cx="0" cy="5236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C4099F1-27CC-608F-3417-8A36B3DD5025}"/>
              </a:ext>
            </a:extLst>
          </p:cNvPr>
          <p:cNvSpPr txBox="1"/>
          <p:nvPr/>
        </p:nvSpPr>
        <p:spPr>
          <a:xfrm>
            <a:off x="1693912" y="4486690"/>
            <a:ext cx="5929673" cy="1569660"/>
          </a:xfrm>
          <a:prstGeom prst="rect">
            <a:avLst/>
          </a:prstGeom>
          <a:noFill/>
        </p:spPr>
        <p:txBody>
          <a:bodyPr wrap="square">
            <a:spAutoFit/>
          </a:bodyPr>
          <a:lstStyle/>
          <a:p>
            <a:r>
              <a:rPr lang="en-US" altLang="ja-JP"/>
              <a:t>C</a:t>
            </a:r>
            <a:r>
              <a:rPr kumimoji="1" lang="en-US" altLang="ja-JP"/>
              <a:t>hild</a:t>
            </a:r>
            <a:r>
              <a:rPr lang="ja-JP" altLang="en-US"/>
              <a:t>：</a:t>
            </a:r>
            <a:r>
              <a:rPr kumimoji="1" lang="ja-JP" altLang="en-US"/>
              <a:t>構文木の親子関係を表す</a:t>
            </a:r>
            <a:endParaRPr kumimoji="1" lang="en-US" altLang="ja-JP"/>
          </a:p>
          <a:p>
            <a:r>
              <a:rPr lang="en-US" altLang="ja-JP" err="1"/>
              <a:t>NextToken</a:t>
            </a:r>
            <a:r>
              <a:rPr lang="ja-JP" altLang="en-US"/>
              <a:t>：各トークンの順序関係を表す</a:t>
            </a:r>
            <a:endParaRPr lang="en-US" altLang="ja-JP"/>
          </a:p>
          <a:p>
            <a:r>
              <a:rPr kumimoji="1" lang="en-US" altLang="ja-JP" err="1"/>
              <a:t>L</a:t>
            </a:r>
            <a:r>
              <a:rPr lang="en-US" altLang="ja-JP" err="1"/>
              <a:t>astLexicalUse</a:t>
            </a:r>
            <a:r>
              <a:rPr lang="ja-JP" altLang="en-US"/>
              <a:t>：同一変数の利用情報を表す</a:t>
            </a:r>
            <a:endParaRPr lang="en-US" altLang="ja-JP"/>
          </a:p>
          <a:p>
            <a:r>
              <a:rPr lang="en-US" altLang="ja-JP" err="1"/>
              <a:t>UsesSubToken</a:t>
            </a:r>
            <a:r>
              <a:rPr lang="ja-JP" altLang="en-US"/>
              <a:t>：ノード名の分割情報を表す</a:t>
            </a:r>
            <a:endParaRPr lang="en-US" altLang="ja-JP"/>
          </a:p>
        </p:txBody>
      </p:sp>
    </p:spTree>
    <p:extLst>
      <p:ext uri="{BB962C8B-B14F-4D97-AF65-F5344CB8AC3E}">
        <p14:creationId xmlns:p14="http://schemas.microsoft.com/office/powerpoint/2010/main" val="2464996386"/>
      </p:ext>
    </p:extLst>
  </p:cSld>
  <p:clrMapOvr>
    <a:masterClrMapping/>
  </p:clrMapOvr>
</p:sld>
</file>

<file path=ppt/theme/theme1.xml><?xml version="1.0" encoding="utf-8"?>
<a:theme xmlns:a="http://schemas.openxmlformats.org/drawingml/2006/main" name="Sel-CoolMetal-white-BIZUDP-4-3">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BIZUDP-4-3" id="{AC618545-B774-4E0B-B1BF-B056EACEA12D}" vid="{AF307B06-4A4C-49C1-9F08-27BD83801A66}"/>
    </a:ext>
  </a:extLst>
</a:theme>
</file>

<file path=ppt/theme/theme2.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Sel-CoolMetal-white-BIZUDP-4-3</Template>
  <TotalTime>0</TotalTime>
  <Words>3012</Words>
  <Application>Microsoft Office PowerPoint</Application>
  <PresentationFormat>画面に合わせる (4:3)</PresentationFormat>
  <Paragraphs>492</Paragraphs>
  <Slides>32</Slides>
  <Notes>31</Notes>
  <HiddenSlides>7</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32</vt:i4>
      </vt:variant>
    </vt:vector>
  </HeadingPairs>
  <TitlesOfParts>
    <vt:vector size="40" baseType="lpstr">
      <vt:lpstr>BIZ UDPゴシック</vt:lpstr>
      <vt:lpstr>游ゴシック</vt:lpstr>
      <vt:lpstr>Arial</vt:lpstr>
      <vt:lpstr>Cambria Math</vt:lpstr>
      <vt:lpstr>Tahoma</vt:lpstr>
      <vt:lpstr>Wingdings</vt:lpstr>
      <vt:lpstr>Sel-CoolMetal-white-BIZUDP-4-3</vt:lpstr>
      <vt:lpstr>Sel-CoolMetal-white</vt:lpstr>
      <vt:lpstr>深層学習を用いた コーディング能力判定モデルの汎化性能調査</vt:lpstr>
      <vt:lpstr>背景</vt:lpstr>
      <vt:lpstr>既存研究</vt:lpstr>
      <vt:lpstr>先行研究における課題</vt:lpstr>
      <vt:lpstr>汎化性能の問題</vt:lpstr>
      <vt:lpstr>本研究の目的</vt:lpstr>
      <vt:lpstr>ソースコードのグラフ表現</vt:lpstr>
      <vt:lpstr>冗長なノードの削除</vt:lpstr>
      <vt:lpstr>使用するエッジ</vt:lpstr>
      <vt:lpstr>調査対象モデルの概要</vt:lpstr>
      <vt:lpstr>データセットの取得元</vt:lpstr>
      <vt:lpstr>AtCoder, Codeforces</vt:lpstr>
      <vt:lpstr>Aizu Online Judge</vt:lpstr>
      <vt:lpstr>使用する各データセットの概要</vt:lpstr>
      <vt:lpstr>各データセットの関係性</vt:lpstr>
      <vt:lpstr>評価実験の手順</vt:lpstr>
      <vt:lpstr>評価実験の概要</vt:lpstr>
      <vt:lpstr>CF16で学習したモデルの精度</vt:lpstr>
      <vt:lpstr>各データセットでの精度</vt:lpstr>
      <vt:lpstr>調査結果の考察</vt:lpstr>
      <vt:lpstr>過学習の影響</vt:lpstr>
      <vt:lpstr>エポック数の影響調査</vt:lpstr>
      <vt:lpstr>調査結果のまとめ</vt:lpstr>
      <vt:lpstr>妥当性の脅威</vt:lpstr>
      <vt:lpstr>まとめ</vt:lpstr>
      <vt:lpstr>妥当性の脅威</vt:lpstr>
      <vt:lpstr>エンベディング 1/3</vt:lpstr>
      <vt:lpstr>エンベディング 2/3</vt:lpstr>
      <vt:lpstr>エンベディング 3/3</vt:lpstr>
      <vt:lpstr>RGCN[13]</vt:lpstr>
      <vt:lpstr>重み付き平均・和とMLP</vt:lpstr>
      <vt:lpstr>Softmax層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深層学習を用いた コーディング能力判定モデルの汎化性能調査</dc:title>
  <dc:creator>服部 文志</dc:creator>
  <cp:lastModifiedBy>服部 文志</cp:lastModifiedBy>
  <cp:revision>1</cp:revision>
  <dcterms:created xsi:type="dcterms:W3CDTF">2022-07-13T16:35:13Z</dcterms:created>
  <dcterms:modified xsi:type="dcterms:W3CDTF">2022-07-28T23:49:28Z</dcterms:modified>
</cp:coreProperties>
</file>