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84" r:id="rId12"/>
    <p:sldId id="285" r:id="rId13"/>
    <p:sldId id="267" r:id="rId14"/>
    <p:sldId id="271" r:id="rId15"/>
    <p:sldId id="272" r:id="rId16"/>
    <p:sldId id="273" r:id="rId17"/>
    <p:sldId id="274" r:id="rId18"/>
    <p:sldId id="275" r:id="rId19"/>
    <p:sldId id="276" r:id="rId20"/>
    <p:sldId id="282" r:id="rId21"/>
    <p:sldId id="278" r:id="rId22"/>
    <p:sldId id="279" r:id="rId23"/>
    <p:sldId id="280" r:id="rId24"/>
    <p:sldId id="286" r:id="rId25"/>
    <p:sldId id="269" r:id="rId26"/>
    <p:sldId id="287" r:id="rId27"/>
    <p:sldId id="288"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828"/>
    <a:srgbClr val="F5F5F5"/>
    <a:srgbClr val="FFFFFF"/>
    <a:srgbClr val="F8CBAD"/>
    <a:srgbClr val="ED7D31"/>
    <a:srgbClr val="5B9BD5"/>
    <a:srgbClr val="FFC000"/>
    <a:srgbClr val="A5A5A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2D50B-B3A8-486E-AB87-E3A975AEF301}" v="20" dt="2023-07-21T02:12:24.2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76" d="100"/>
          <a:sy n="76" d="100"/>
        </p:scale>
        <p:origin x="100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文志 服部" userId="6cf082c119ced260" providerId="LiveId" clId="{07C2D50B-B3A8-486E-AB87-E3A975AEF301}"/>
    <pc:docChg chg="undo custSel addSld modSld sldOrd">
      <pc:chgData name="文志 服部" userId="6cf082c119ced260" providerId="LiveId" clId="{07C2D50B-B3A8-486E-AB87-E3A975AEF301}" dt="2023-07-21T03:09:14.839" v="1151" actId="20577"/>
      <pc:docMkLst>
        <pc:docMk/>
      </pc:docMkLst>
      <pc:sldChg chg="modSp mod">
        <pc:chgData name="文志 服部" userId="6cf082c119ced260" providerId="LiveId" clId="{07C2D50B-B3A8-486E-AB87-E3A975AEF301}" dt="2023-07-20T07:55:12.091" v="90" actId="20577"/>
        <pc:sldMkLst>
          <pc:docMk/>
          <pc:sldMk cId="778259010" sldId="257"/>
        </pc:sldMkLst>
        <pc:spChg chg="mod">
          <ac:chgData name="文志 服部" userId="6cf082c119ced260" providerId="LiveId" clId="{07C2D50B-B3A8-486E-AB87-E3A975AEF301}" dt="2023-07-20T07:55:12.091" v="90" actId="20577"/>
          <ac:spMkLst>
            <pc:docMk/>
            <pc:sldMk cId="778259010" sldId="257"/>
            <ac:spMk id="3" creationId="{1C7DFAAB-6EEB-AEB5-9481-971765017958}"/>
          </ac:spMkLst>
        </pc:spChg>
      </pc:sldChg>
      <pc:sldChg chg="ord">
        <pc:chgData name="文志 服部" userId="6cf082c119ced260" providerId="LiveId" clId="{07C2D50B-B3A8-486E-AB87-E3A975AEF301}" dt="2023-07-21T02:09:10.392" v="956"/>
        <pc:sldMkLst>
          <pc:docMk/>
          <pc:sldMk cId="2797541618" sldId="258"/>
        </pc:sldMkLst>
      </pc:sldChg>
      <pc:sldChg chg="addSp delSp modSp mod">
        <pc:chgData name="文志 服部" userId="6cf082c119ced260" providerId="LiveId" clId="{07C2D50B-B3A8-486E-AB87-E3A975AEF301}" dt="2023-07-21T01:02:52.060" v="807" actId="1076"/>
        <pc:sldMkLst>
          <pc:docMk/>
          <pc:sldMk cId="1301559777" sldId="259"/>
        </pc:sldMkLst>
        <pc:spChg chg="add mod">
          <ac:chgData name="文志 服部" userId="6cf082c119ced260" providerId="LiveId" clId="{07C2D50B-B3A8-486E-AB87-E3A975AEF301}" dt="2023-07-20T14:27:43.331" v="290" actId="1076"/>
          <ac:spMkLst>
            <pc:docMk/>
            <pc:sldMk cId="1301559777" sldId="259"/>
            <ac:spMk id="5" creationId="{9641AEDE-341E-3AA4-D42C-A42380EE3A0B}"/>
          </ac:spMkLst>
        </pc:spChg>
        <pc:spChg chg="add del mod">
          <ac:chgData name="文志 服部" userId="6cf082c119ced260" providerId="LiveId" clId="{07C2D50B-B3A8-486E-AB87-E3A975AEF301}" dt="2023-07-21T00:59:01.517" v="715"/>
          <ac:spMkLst>
            <pc:docMk/>
            <pc:sldMk cId="1301559777" sldId="259"/>
            <ac:spMk id="7" creationId="{B6EC713A-745E-A425-9EFF-03AC62308BFD}"/>
          </ac:spMkLst>
        </pc:spChg>
        <pc:spChg chg="add del mod">
          <ac:chgData name="文志 服部" userId="6cf082c119ced260" providerId="LiveId" clId="{07C2D50B-B3A8-486E-AB87-E3A975AEF301}" dt="2023-07-21T00:59:01.517" v="715"/>
          <ac:spMkLst>
            <pc:docMk/>
            <pc:sldMk cId="1301559777" sldId="259"/>
            <ac:spMk id="8" creationId="{F80C6974-EC2A-569E-AF33-2EF1AD052E4A}"/>
          </ac:spMkLst>
        </pc:spChg>
        <pc:spChg chg="add del mod">
          <ac:chgData name="文志 服部" userId="6cf082c119ced260" providerId="LiveId" clId="{07C2D50B-B3A8-486E-AB87-E3A975AEF301}" dt="2023-07-21T00:59:01.517" v="715"/>
          <ac:spMkLst>
            <pc:docMk/>
            <pc:sldMk cId="1301559777" sldId="259"/>
            <ac:spMk id="10" creationId="{86B931CB-9B5C-5D3A-077B-59245A018A63}"/>
          </ac:spMkLst>
        </pc:spChg>
        <pc:spChg chg="add del mod">
          <ac:chgData name="文志 服部" userId="6cf082c119ced260" providerId="LiveId" clId="{07C2D50B-B3A8-486E-AB87-E3A975AEF301}" dt="2023-07-21T00:59:01.517" v="715"/>
          <ac:spMkLst>
            <pc:docMk/>
            <pc:sldMk cId="1301559777" sldId="259"/>
            <ac:spMk id="11" creationId="{913F84F3-93A5-0951-880C-5630CFC214A9}"/>
          </ac:spMkLst>
        </pc:spChg>
        <pc:spChg chg="add del mod">
          <ac:chgData name="文志 服部" userId="6cf082c119ced260" providerId="LiveId" clId="{07C2D50B-B3A8-486E-AB87-E3A975AEF301}" dt="2023-07-21T00:59:46.762" v="721"/>
          <ac:spMkLst>
            <pc:docMk/>
            <pc:sldMk cId="1301559777" sldId="259"/>
            <ac:spMk id="14" creationId="{CFC2650F-7E3B-AE74-C170-EC30C1904939}"/>
          </ac:spMkLst>
        </pc:spChg>
        <pc:spChg chg="add del mod">
          <ac:chgData name="文志 服部" userId="6cf082c119ced260" providerId="LiveId" clId="{07C2D50B-B3A8-486E-AB87-E3A975AEF301}" dt="2023-07-21T00:59:46.762" v="721"/>
          <ac:spMkLst>
            <pc:docMk/>
            <pc:sldMk cId="1301559777" sldId="259"/>
            <ac:spMk id="15" creationId="{12A94B62-885C-5C48-0695-40F00C0063E3}"/>
          </ac:spMkLst>
        </pc:spChg>
        <pc:spChg chg="add del mod">
          <ac:chgData name="文志 服部" userId="6cf082c119ced260" providerId="LiveId" clId="{07C2D50B-B3A8-486E-AB87-E3A975AEF301}" dt="2023-07-21T00:59:46.762" v="721"/>
          <ac:spMkLst>
            <pc:docMk/>
            <pc:sldMk cId="1301559777" sldId="259"/>
            <ac:spMk id="17" creationId="{1488BE52-B689-1936-C3E6-2CE9CBB8CFCA}"/>
          </ac:spMkLst>
        </pc:spChg>
        <pc:spChg chg="add del mod">
          <ac:chgData name="文志 服部" userId="6cf082c119ced260" providerId="LiveId" clId="{07C2D50B-B3A8-486E-AB87-E3A975AEF301}" dt="2023-07-21T00:59:46.762" v="721"/>
          <ac:spMkLst>
            <pc:docMk/>
            <pc:sldMk cId="1301559777" sldId="259"/>
            <ac:spMk id="18" creationId="{422792CE-773A-51EA-CE6C-69DC0776214F}"/>
          </ac:spMkLst>
        </pc:spChg>
        <pc:spChg chg="add mod">
          <ac:chgData name="文志 服部" userId="6cf082c119ced260" providerId="LiveId" clId="{07C2D50B-B3A8-486E-AB87-E3A975AEF301}" dt="2023-07-21T01:02:52.060" v="807" actId="1076"/>
          <ac:spMkLst>
            <pc:docMk/>
            <pc:sldMk cId="1301559777" sldId="259"/>
            <ac:spMk id="20" creationId="{54452D2B-3649-79EB-FF95-2B205DEF4AEE}"/>
          </ac:spMkLst>
        </pc:spChg>
        <pc:spChg chg="add mod">
          <ac:chgData name="文志 服部" userId="6cf082c119ced260" providerId="LiveId" clId="{07C2D50B-B3A8-486E-AB87-E3A975AEF301}" dt="2023-07-21T01:02:52.060" v="807" actId="1076"/>
          <ac:spMkLst>
            <pc:docMk/>
            <pc:sldMk cId="1301559777" sldId="259"/>
            <ac:spMk id="21" creationId="{48CA7B65-3B4B-BDF9-6223-E4F3FC866043}"/>
          </ac:spMkLst>
        </pc:spChg>
        <pc:spChg chg="add mod">
          <ac:chgData name="文志 服部" userId="6cf082c119ced260" providerId="LiveId" clId="{07C2D50B-B3A8-486E-AB87-E3A975AEF301}" dt="2023-07-21T01:02:52.060" v="807" actId="1076"/>
          <ac:spMkLst>
            <pc:docMk/>
            <pc:sldMk cId="1301559777" sldId="259"/>
            <ac:spMk id="22" creationId="{E22FA7C3-FDA8-331F-6C73-F91CDD2BC180}"/>
          </ac:spMkLst>
        </pc:spChg>
        <pc:spChg chg="add mod">
          <ac:chgData name="文志 服部" userId="6cf082c119ced260" providerId="LiveId" clId="{07C2D50B-B3A8-486E-AB87-E3A975AEF301}" dt="2023-07-21T01:02:52.060" v="807" actId="1076"/>
          <ac:spMkLst>
            <pc:docMk/>
            <pc:sldMk cId="1301559777" sldId="259"/>
            <ac:spMk id="23" creationId="{0C090D58-271D-B191-93E7-BA3B4BF56E2B}"/>
          </ac:spMkLst>
        </pc:spChg>
        <pc:spChg chg="add mod">
          <ac:chgData name="文志 服部" userId="6cf082c119ced260" providerId="LiveId" clId="{07C2D50B-B3A8-486E-AB87-E3A975AEF301}" dt="2023-07-21T01:02:52.060" v="807" actId="1076"/>
          <ac:spMkLst>
            <pc:docMk/>
            <pc:sldMk cId="1301559777" sldId="259"/>
            <ac:spMk id="24" creationId="{CB37D4C7-A4B9-43B3-F98E-8E6B3BC1706D}"/>
          </ac:spMkLst>
        </pc:spChg>
        <pc:picChg chg="add del mod">
          <ac:chgData name="文志 服部" userId="6cf082c119ced260" providerId="LiveId" clId="{07C2D50B-B3A8-486E-AB87-E3A975AEF301}" dt="2023-07-21T00:59:01.517" v="715"/>
          <ac:picMkLst>
            <pc:docMk/>
            <pc:sldMk cId="1301559777" sldId="259"/>
            <ac:picMk id="4" creationId="{DC1F932D-67A7-B20F-FA78-7B4E94DF42CE}"/>
          </ac:picMkLst>
        </pc:picChg>
        <pc:picChg chg="add del mod">
          <ac:chgData name="文志 服部" userId="6cf082c119ced260" providerId="LiveId" clId="{07C2D50B-B3A8-486E-AB87-E3A975AEF301}" dt="2023-07-21T00:59:01.517" v="715"/>
          <ac:picMkLst>
            <pc:docMk/>
            <pc:sldMk cId="1301559777" sldId="259"/>
            <ac:picMk id="6" creationId="{208B2AD9-8F6C-8510-B7B0-8F12A3CD88EE}"/>
          </ac:picMkLst>
        </pc:picChg>
        <pc:picChg chg="add del mod">
          <ac:chgData name="文志 服部" userId="6cf082c119ced260" providerId="LiveId" clId="{07C2D50B-B3A8-486E-AB87-E3A975AEF301}" dt="2023-07-21T00:59:01.517" v="715"/>
          <ac:picMkLst>
            <pc:docMk/>
            <pc:sldMk cId="1301559777" sldId="259"/>
            <ac:picMk id="9" creationId="{CDC684C6-58EC-2128-99C6-CF0089199CBE}"/>
          </ac:picMkLst>
        </pc:picChg>
        <pc:picChg chg="add del mod">
          <ac:chgData name="文志 服部" userId="6cf082c119ced260" providerId="LiveId" clId="{07C2D50B-B3A8-486E-AB87-E3A975AEF301}" dt="2023-07-21T00:59:46.762" v="721"/>
          <ac:picMkLst>
            <pc:docMk/>
            <pc:sldMk cId="1301559777" sldId="259"/>
            <ac:picMk id="12" creationId="{0E9E05D8-8F6A-5590-A229-643D38387814}"/>
          </ac:picMkLst>
        </pc:picChg>
        <pc:picChg chg="add del mod">
          <ac:chgData name="文志 服部" userId="6cf082c119ced260" providerId="LiveId" clId="{07C2D50B-B3A8-486E-AB87-E3A975AEF301}" dt="2023-07-21T00:59:46.762" v="721"/>
          <ac:picMkLst>
            <pc:docMk/>
            <pc:sldMk cId="1301559777" sldId="259"/>
            <ac:picMk id="13" creationId="{8915AA9C-CD91-1769-D8A2-152581414FEE}"/>
          </ac:picMkLst>
        </pc:picChg>
        <pc:picChg chg="add del mod">
          <ac:chgData name="文志 服部" userId="6cf082c119ced260" providerId="LiveId" clId="{07C2D50B-B3A8-486E-AB87-E3A975AEF301}" dt="2023-07-21T00:59:46.762" v="721"/>
          <ac:picMkLst>
            <pc:docMk/>
            <pc:sldMk cId="1301559777" sldId="259"/>
            <ac:picMk id="16" creationId="{0D164A9B-453A-91E1-A253-12DC4309AAA7}"/>
          </ac:picMkLst>
        </pc:picChg>
        <pc:picChg chg="add mod">
          <ac:chgData name="文志 服部" userId="6cf082c119ced260" providerId="LiveId" clId="{07C2D50B-B3A8-486E-AB87-E3A975AEF301}" dt="2023-07-21T01:02:52.060" v="807" actId="1076"/>
          <ac:picMkLst>
            <pc:docMk/>
            <pc:sldMk cId="1301559777" sldId="259"/>
            <ac:picMk id="19" creationId="{EF7FFE12-AAD4-CB50-3AB1-BF0FA736DAE1}"/>
          </ac:picMkLst>
        </pc:picChg>
        <pc:picChg chg="del">
          <ac:chgData name="文志 服部" userId="6cf082c119ced260" providerId="LiveId" clId="{07C2D50B-B3A8-486E-AB87-E3A975AEF301}" dt="2023-07-21T01:00:10.071" v="725" actId="478"/>
          <ac:picMkLst>
            <pc:docMk/>
            <pc:sldMk cId="1301559777" sldId="259"/>
            <ac:picMk id="30" creationId="{28005BE1-C264-B3EF-847F-F257EE3AF72D}"/>
          </ac:picMkLst>
        </pc:picChg>
      </pc:sldChg>
      <pc:sldChg chg="addSp modSp mod">
        <pc:chgData name="文志 服部" userId="6cf082c119ced260" providerId="LiveId" clId="{07C2D50B-B3A8-486E-AB87-E3A975AEF301}" dt="2023-07-20T14:28:49.305" v="300" actId="1076"/>
        <pc:sldMkLst>
          <pc:docMk/>
          <pc:sldMk cId="2089176911" sldId="261"/>
        </pc:sldMkLst>
        <pc:spChg chg="add mod">
          <ac:chgData name="文志 服部" userId="6cf082c119ced260" providerId="LiveId" clId="{07C2D50B-B3A8-486E-AB87-E3A975AEF301}" dt="2023-07-20T14:28:49.305" v="300" actId="1076"/>
          <ac:spMkLst>
            <pc:docMk/>
            <pc:sldMk cId="2089176911" sldId="261"/>
            <ac:spMk id="6" creationId="{D8AE5D67-46FD-E703-5A63-E41F47D76F8B}"/>
          </ac:spMkLst>
        </pc:spChg>
      </pc:sldChg>
      <pc:sldChg chg="modSp mod">
        <pc:chgData name="文志 服部" userId="6cf082c119ced260" providerId="LiveId" clId="{07C2D50B-B3A8-486E-AB87-E3A975AEF301}" dt="2023-07-21T03:01:04.127" v="1075" actId="20577"/>
        <pc:sldMkLst>
          <pc:docMk/>
          <pc:sldMk cId="147229774" sldId="262"/>
        </pc:sldMkLst>
        <pc:spChg chg="mod">
          <ac:chgData name="文志 服部" userId="6cf082c119ced260" providerId="LiveId" clId="{07C2D50B-B3A8-486E-AB87-E3A975AEF301}" dt="2023-07-21T03:01:04.127" v="1075" actId="20577"/>
          <ac:spMkLst>
            <pc:docMk/>
            <pc:sldMk cId="147229774" sldId="262"/>
            <ac:spMk id="3" creationId="{90AE99DE-8DDE-C938-3621-A9DA6D7E1E3A}"/>
          </ac:spMkLst>
        </pc:spChg>
      </pc:sldChg>
      <pc:sldChg chg="addSp modSp mod">
        <pc:chgData name="文志 服部" userId="6cf082c119ced260" providerId="LiveId" clId="{07C2D50B-B3A8-486E-AB87-E3A975AEF301}" dt="2023-07-21T02:16:36.288" v="999" actId="20577"/>
        <pc:sldMkLst>
          <pc:docMk/>
          <pc:sldMk cId="374922470" sldId="264"/>
        </pc:sldMkLst>
        <pc:spChg chg="mod">
          <ac:chgData name="文志 服部" userId="6cf082c119ced260" providerId="LiveId" clId="{07C2D50B-B3A8-486E-AB87-E3A975AEF301}" dt="2023-07-21T02:16:36.288" v="999" actId="20577"/>
          <ac:spMkLst>
            <pc:docMk/>
            <pc:sldMk cId="374922470" sldId="264"/>
            <ac:spMk id="3" creationId="{9C652643-A7A3-F2A6-43F1-C7A991C9F89E}"/>
          </ac:spMkLst>
        </pc:spChg>
        <pc:spChg chg="add mod">
          <ac:chgData name="文志 服部" userId="6cf082c119ced260" providerId="LiveId" clId="{07C2D50B-B3A8-486E-AB87-E3A975AEF301}" dt="2023-07-20T14:29:40.493" v="312" actId="14100"/>
          <ac:spMkLst>
            <pc:docMk/>
            <pc:sldMk cId="374922470" sldId="264"/>
            <ac:spMk id="7" creationId="{07AD6214-75DC-64B1-9C7E-803B3F649FB8}"/>
          </ac:spMkLst>
        </pc:spChg>
        <pc:picChg chg="mod">
          <ac:chgData name="文志 服部" userId="6cf082c119ced260" providerId="LiveId" clId="{07C2D50B-B3A8-486E-AB87-E3A975AEF301}" dt="2023-07-20T14:29:02.534" v="301" actId="1076"/>
          <ac:picMkLst>
            <pc:docMk/>
            <pc:sldMk cId="374922470" sldId="264"/>
            <ac:picMk id="4" creationId="{EEB11867-DACC-34AE-42CE-6B9DD7BC3A87}"/>
          </ac:picMkLst>
        </pc:picChg>
      </pc:sldChg>
      <pc:sldChg chg="addSp modSp mod">
        <pc:chgData name="文志 服部" userId="6cf082c119ced260" providerId="LiveId" clId="{07C2D50B-B3A8-486E-AB87-E3A975AEF301}" dt="2023-07-21T01:06:59" v="836" actId="1076"/>
        <pc:sldMkLst>
          <pc:docMk/>
          <pc:sldMk cId="4079029536" sldId="265"/>
        </pc:sldMkLst>
        <pc:spChg chg="mod">
          <ac:chgData name="文志 服部" userId="6cf082c119ced260" providerId="LiveId" clId="{07C2D50B-B3A8-486E-AB87-E3A975AEF301}" dt="2023-07-20T14:23:26.928" v="267" actId="404"/>
          <ac:spMkLst>
            <pc:docMk/>
            <pc:sldMk cId="4079029536" sldId="265"/>
            <ac:spMk id="31" creationId="{492DA02E-5C19-47D3-FDF1-2D87A334B04E}"/>
          </ac:spMkLst>
        </pc:spChg>
        <pc:spChg chg="mod">
          <ac:chgData name="文志 服部" userId="6cf082c119ced260" providerId="LiveId" clId="{07C2D50B-B3A8-486E-AB87-E3A975AEF301}" dt="2023-07-20T14:23:13.434" v="258" actId="403"/>
          <ac:spMkLst>
            <pc:docMk/>
            <pc:sldMk cId="4079029536" sldId="265"/>
            <ac:spMk id="32" creationId="{3FA68112-60B1-2A5C-C5B4-7C86C55DF39A}"/>
          </ac:spMkLst>
        </pc:spChg>
        <pc:spChg chg="add mod">
          <ac:chgData name="文志 服部" userId="6cf082c119ced260" providerId="LiveId" clId="{07C2D50B-B3A8-486E-AB87-E3A975AEF301}" dt="2023-07-21T01:06:43.860" v="833" actId="20577"/>
          <ac:spMkLst>
            <pc:docMk/>
            <pc:sldMk cId="4079029536" sldId="265"/>
            <ac:spMk id="35" creationId="{9C7DE1A3-7646-224A-4817-3C352CE76C96}"/>
          </ac:spMkLst>
        </pc:spChg>
        <pc:spChg chg="add mod">
          <ac:chgData name="文志 服部" userId="6cf082c119ced260" providerId="LiveId" clId="{07C2D50B-B3A8-486E-AB87-E3A975AEF301}" dt="2023-07-20T14:47:46.704" v="655" actId="1076"/>
          <ac:spMkLst>
            <pc:docMk/>
            <pc:sldMk cId="4079029536" sldId="265"/>
            <ac:spMk id="41" creationId="{8690D898-6C98-EB7B-3AB2-8D4F3A10C744}"/>
          </ac:spMkLst>
        </pc:spChg>
        <pc:cxnChg chg="add mod">
          <ac:chgData name="文志 服部" userId="6cf082c119ced260" providerId="LiveId" clId="{07C2D50B-B3A8-486E-AB87-E3A975AEF301}" dt="2023-07-21T01:06:59" v="836" actId="1076"/>
          <ac:cxnSpMkLst>
            <pc:docMk/>
            <pc:sldMk cId="4079029536" sldId="265"/>
            <ac:cxnSpMk id="34" creationId="{0172015D-797C-43A9-9175-8EAF0E9F131B}"/>
          </ac:cxnSpMkLst>
        </pc:cxnChg>
      </pc:sldChg>
      <pc:sldChg chg="modSp mod">
        <pc:chgData name="文志 服部" userId="6cf082c119ced260" providerId="LiveId" clId="{07C2D50B-B3A8-486E-AB87-E3A975AEF301}" dt="2023-07-21T01:18:20.197" v="868" actId="1076"/>
        <pc:sldMkLst>
          <pc:docMk/>
          <pc:sldMk cId="1531824112" sldId="267"/>
        </pc:sldMkLst>
        <pc:graphicFrameChg chg="mod modGraphic">
          <ac:chgData name="文志 服部" userId="6cf082c119ced260" providerId="LiveId" clId="{07C2D50B-B3A8-486E-AB87-E3A975AEF301}" dt="2023-07-21T01:18:20.197" v="868" actId="1076"/>
          <ac:graphicFrameMkLst>
            <pc:docMk/>
            <pc:sldMk cId="1531824112" sldId="267"/>
            <ac:graphicFrameMk id="5" creationId="{ECCD2C1B-AD4A-A281-9704-891EA3DFB617}"/>
          </ac:graphicFrameMkLst>
        </pc:graphicFrameChg>
      </pc:sldChg>
      <pc:sldChg chg="mod ord modShow">
        <pc:chgData name="文志 服部" userId="6cf082c119ced260" providerId="LiveId" clId="{07C2D50B-B3A8-486E-AB87-E3A975AEF301}" dt="2023-07-20T14:27:03.572" v="278"/>
        <pc:sldMkLst>
          <pc:docMk/>
          <pc:sldMk cId="3248292027" sldId="269"/>
        </pc:sldMkLst>
      </pc:sldChg>
      <pc:sldChg chg="modSp mod">
        <pc:chgData name="文志 服部" userId="6cf082c119ced260" providerId="LiveId" clId="{07C2D50B-B3A8-486E-AB87-E3A975AEF301}" dt="2023-07-21T01:17:56.635" v="865" actId="14734"/>
        <pc:sldMkLst>
          <pc:docMk/>
          <pc:sldMk cId="485897151" sldId="271"/>
        </pc:sldMkLst>
        <pc:graphicFrameChg chg="mod modGraphic">
          <ac:chgData name="文志 服部" userId="6cf082c119ced260" providerId="LiveId" clId="{07C2D50B-B3A8-486E-AB87-E3A975AEF301}" dt="2023-07-21T01:17:56.635" v="865" actId="14734"/>
          <ac:graphicFrameMkLst>
            <pc:docMk/>
            <pc:sldMk cId="485897151" sldId="271"/>
            <ac:graphicFrameMk id="6" creationId="{68660201-9BB5-EBD1-B0B1-8EC23D3D49D4}"/>
          </ac:graphicFrameMkLst>
        </pc:graphicFrameChg>
      </pc:sldChg>
      <pc:sldChg chg="modSp mod">
        <pc:chgData name="文志 服部" userId="6cf082c119ced260" providerId="LiveId" clId="{07C2D50B-B3A8-486E-AB87-E3A975AEF301}" dt="2023-07-21T01:18:52.583" v="874" actId="255"/>
        <pc:sldMkLst>
          <pc:docMk/>
          <pc:sldMk cId="3417912799" sldId="273"/>
        </pc:sldMkLst>
        <pc:graphicFrameChg chg="modGraphic">
          <ac:chgData name="文志 服部" userId="6cf082c119ced260" providerId="LiveId" clId="{07C2D50B-B3A8-486E-AB87-E3A975AEF301}" dt="2023-07-21T01:18:52.583" v="874" actId="255"/>
          <ac:graphicFrameMkLst>
            <pc:docMk/>
            <pc:sldMk cId="3417912799" sldId="273"/>
            <ac:graphicFrameMk id="4" creationId="{6677A7B5-BEA2-5448-D349-E8B2D0F41AFD}"/>
          </ac:graphicFrameMkLst>
        </pc:graphicFrameChg>
      </pc:sldChg>
      <pc:sldChg chg="addSp modSp mod ord">
        <pc:chgData name="文志 服部" userId="6cf082c119ced260" providerId="LiveId" clId="{07C2D50B-B3A8-486E-AB87-E3A975AEF301}" dt="2023-07-21T01:21:56.316" v="952" actId="1037"/>
        <pc:sldMkLst>
          <pc:docMk/>
          <pc:sldMk cId="1034610947" sldId="274"/>
        </pc:sldMkLst>
        <pc:spChg chg="add mod">
          <ac:chgData name="文志 服部" userId="6cf082c119ced260" providerId="LiveId" clId="{07C2D50B-B3A8-486E-AB87-E3A975AEF301}" dt="2023-07-21T00:38:05.132" v="700" actId="1076"/>
          <ac:spMkLst>
            <pc:docMk/>
            <pc:sldMk cId="1034610947" sldId="274"/>
            <ac:spMk id="3" creationId="{87CD1B00-EB6B-5A08-AA28-097FAD462649}"/>
          </ac:spMkLst>
        </pc:spChg>
        <pc:spChg chg="mod">
          <ac:chgData name="文志 服部" userId="6cf082c119ced260" providerId="LiveId" clId="{07C2D50B-B3A8-486E-AB87-E3A975AEF301}" dt="2023-07-21T00:38:23.417" v="701" actId="403"/>
          <ac:spMkLst>
            <pc:docMk/>
            <pc:sldMk cId="1034610947" sldId="274"/>
            <ac:spMk id="57" creationId="{C1731C2F-87A5-920A-A009-AD4629FC092D}"/>
          </ac:spMkLst>
        </pc:spChg>
        <pc:graphicFrameChg chg="modGraphic">
          <ac:chgData name="文志 服部" userId="6cf082c119ced260" providerId="LiveId" clId="{07C2D50B-B3A8-486E-AB87-E3A975AEF301}" dt="2023-07-21T01:21:46.619" v="940" actId="404"/>
          <ac:graphicFrameMkLst>
            <pc:docMk/>
            <pc:sldMk cId="1034610947" sldId="274"/>
            <ac:graphicFrameMk id="10" creationId="{70117F18-9287-6F76-3A6F-815F2488BA75}"/>
          </ac:graphicFrameMkLst>
        </pc:graphicFrameChg>
        <pc:picChg chg="mod">
          <ac:chgData name="文志 服部" userId="6cf082c119ced260" providerId="LiveId" clId="{07C2D50B-B3A8-486E-AB87-E3A975AEF301}" dt="2023-07-21T01:21:56.316" v="952" actId="1037"/>
          <ac:picMkLst>
            <pc:docMk/>
            <pc:sldMk cId="1034610947" sldId="274"/>
            <ac:picMk id="47" creationId="{F79A150D-87C1-FF39-C35A-9CA3F7F6400A}"/>
          </ac:picMkLst>
        </pc:picChg>
        <pc:picChg chg="mod">
          <ac:chgData name="文志 服部" userId="6cf082c119ced260" providerId="LiveId" clId="{07C2D50B-B3A8-486E-AB87-E3A975AEF301}" dt="2023-07-21T01:21:56.316" v="952" actId="1037"/>
          <ac:picMkLst>
            <pc:docMk/>
            <pc:sldMk cId="1034610947" sldId="274"/>
            <ac:picMk id="48" creationId="{36E7DEFE-6BAE-E154-98EF-C3A91617232B}"/>
          </ac:picMkLst>
        </pc:picChg>
        <pc:picChg chg="mod">
          <ac:chgData name="文志 服部" userId="6cf082c119ced260" providerId="LiveId" clId="{07C2D50B-B3A8-486E-AB87-E3A975AEF301}" dt="2023-07-21T01:21:56.316" v="952" actId="1037"/>
          <ac:picMkLst>
            <pc:docMk/>
            <pc:sldMk cId="1034610947" sldId="274"/>
            <ac:picMk id="49" creationId="{9D722845-4948-106C-E37D-F28663A824C1}"/>
          </ac:picMkLst>
        </pc:picChg>
        <pc:picChg chg="mod">
          <ac:chgData name="文志 服部" userId="6cf082c119ced260" providerId="LiveId" clId="{07C2D50B-B3A8-486E-AB87-E3A975AEF301}" dt="2023-07-21T01:21:56.316" v="952" actId="1037"/>
          <ac:picMkLst>
            <pc:docMk/>
            <pc:sldMk cId="1034610947" sldId="274"/>
            <ac:picMk id="50" creationId="{6C983AAC-EB9A-2B33-F0C6-664EE7B91EC9}"/>
          </ac:picMkLst>
        </pc:picChg>
        <pc:picChg chg="mod">
          <ac:chgData name="文志 服部" userId="6cf082c119ced260" providerId="LiveId" clId="{07C2D50B-B3A8-486E-AB87-E3A975AEF301}" dt="2023-07-21T01:21:56.316" v="952" actId="1037"/>
          <ac:picMkLst>
            <pc:docMk/>
            <pc:sldMk cId="1034610947" sldId="274"/>
            <ac:picMk id="51" creationId="{166926B3-768F-013E-8EF3-611E836569D5}"/>
          </ac:picMkLst>
        </pc:picChg>
        <pc:picChg chg="mod">
          <ac:chgData name="文志 服部" userId="6cf082c119ced260" providerId="LiveId" clId="{07C2D50B-B3A8-486E-AB87-E3A975AEF301}" dt="2023-07-21T01:21:56.316" v="952" actId="1037"/>
          <ac:picMkLst>
            <pc:docMk/>
            <pc:sldMk cId="1034610947" sldId="274"/>
            <ac:picMk id="52" creationId="{F15FC4BE-A4B0-A9F2-3B8D-518726B29F3A}"/>
          </ac:picMkLst>
        </pc:picChg>
        <pc:picChg chg="mod">
          <ac:chgData name="文志 服部" userId="6cf082c119ced260" providerId="LiveId" clId="{07C2D50B-B3A8-486E-AB87-E3A975AEF301}" dt="2023-07-21T01:21:56.316" v="952" actId="1037"/>
          <ac:picMkLst>
            <pc:docMk/>
            <pc:sldMk cId="1034610947" sldId="274"/>
            <ac:picMk id="53" creationId="{CC125ED7-3621-A7E1-DD71-B5F2EC3554F8}"/>
          </ac:picMkLst>
        </pc:picChg>
        <pc:picChg chg="mod">
          <ac:chgData name="文志 服部" userId="6cf082c119ced260" providerId="LiveId" clId="{07C2D50B-B3A8-486E-AB87-E3A975AEF301}" dt="2023-07-21T01:21:56.316" v="952" actId="1037"/>
          <ac:picMkLst>
            <pc:docMk/>
            <pc:sldMk cId="1034610947" sldId="274"/>
            <ac:picMk id="54" creationId="{7A5006D2-155E-D58D-FBDF-85291428E29D}"/>
          </ac:picMkLst>
        </pc:picChg>
        <pc:picChg chg="mod">
          <ac:chgData name="文志 服部" userId="6cf082c119ced260" providerId="LiveId" clId="{07C2D50B-B3A8-486E-AB87-E3A975AEF301}" dt="2023-07-21T01:21:56.316" v="952" actId="1037"/>
          <ac:picMkLst>
            <pc:docMk/>
            <pc:sldMk cId="1034610947" sldId="274"/>
            <ac:picMk id="55" creationId="{5C1CDA40-62A9-5AE7-DFEE-6C6DE8FCB445}"/>
          </ac:picMkLst>
        </pc:picChg>
        <pc:picChg chg="mod">
          <ac:chgData name="文志 服部" userId="6cf082c119ced260" providerId="LiveId" clId="{07C2D50B-B3A8-486E-AB87-E3A975AEF301}" dt="2023-07-21T01:21:56.316" v="952" actId="1037"/>
          <ac:picMkLst>
            <pc:docMk/>
            <pc:sldMk cId="1034610947" sldId="274"/>
            <ac:picMk id="56" creationId="{C2AFD5F8-559A-CBF9-B04F-886E42FBB3EE}"/>
          </ac:picMkLst>
        </pc:picChg>
      </pc:sldChg>
      <pc:sldChg chg="modSp mod">
        <pc:chgData name="文志 服部" userId="6cf082c119ced260" providerId="LiveId" clId="{07C2D50B-B3A8-486E-AB87-E3A975AEF301}" dt="2023-07-21T01:19:35.110" v="880" actId="1076"/>
        <pc:sldMkLst>
          <pc:docMk/>
          <pc:sldMk cId="2580790772" sldId="275"/>
        </pc:sldMkLst>
        <pc:spChg chg="mod">
          <ac:chgData name="文志 服部" userId="6cf082c119ced260" providerId="LiveId" clId="{07C2D50B-B3A8-486E-AB87-E3A975AEF301}" dt="2023-07-21T00:38:51.316" v="704" actId="1076"/>
          <ac:spMkLst>
            <pc:docMk/>
            <pc:sldMk cId="2580790772" sldId="275"/>
            <ac:spMk id="21" creationId="{EB63F609-76CB-37D0-225C-C3CDDAC66267}"/>
          </ac:spMkLst>
        </pc:spChg>
        <pc:graphicFrameChg chg="modGraphic">
          <ac:chgData name="文志 服部" userId="6cf082c119ced260" providerId="LiveId" clId="{07C2D50B-B3A8-486E-AB87-E3A975AEF301}" dt="2023-07-21T01:19:27.479" v="879" actId="403"/>
          <ac:graphicFrameMkLst>
            <pc:docMk/>
            <pc:sldMk cId="2580790772" sldId="275"/>
            <ac:graphicFrameMk id="5" creationId="{514FA68E-13C8-910B-3766-2EE36AE59F42}"/>
          </ac:graphicFrameMkLst>
        </pc:graphicFrameChg>
        <pc:picChg chg="mod">
          <ac:chgData name="文志 服部" userId="6cf082c119ced260" providerId="LiveId" clId="{07C2D50B-B3A8-486E-AB87-E3A975AEF301}" dt="2023-07-21T01:19:35.110" v="880" actId="1076"/>
          <ac:picMkLst>
            <pc:docMk/>
            <pc:sldMk cId="2580790772" sldId="275"/>
            <ac:picMk id="20" creationId="{BFF5F7B0-B495-6ED0-E6EC-2DD134A0ABAA}"/>
          </ac:picMkLst>
        </pc:picChg>
      </pc:sldChg>
      <pc:sldChg chg="modSp mod">
        <pc:chgData name="文志 服部" userId="6cf082c119ced260" providerId="LiveId" clId="{07C2D50B-B3A8-486E-AB87-E3A975AEF301}" dt="2023-07-21T01:21:01.435" v="933" actId="403"/>
        <pc:sldMkLst>
          <pc:docMk/>
          <pc:sldMk cId="1161435553" sldId="276"/>
        </pc:sldMkLst>
        <pc:spChg chg="mod">
          <ac:chgData name="文志 服部" userId="6cf082c119ced260" providerId="LiveId" clId="{07C2D50B-B3A8-486E-AB87-E3A975AEF301}" dt="2023-07-21T01:20:33.229" v="929" actId="1076"/>
          <ac:spMkLst>
            <pc:docMk/>
            <pc:sldMk cId="1161435553" sldId="276"/>
            <ac:spMk id="16" creationId="{DC42A351-7C38-7621-4206-54FAB80F130E}"/>
          </ac:spMkLst>
        </pc:spChg>
        <pc:spChg chg="mod">
          <ac:chgData name="文志 服部" userId="6cf082c119ced260" providerId="LiveId" clId="{07C2D50B-B3A8-486E-AB87-E3A975AEF301}" dt="2023-07-21T01:20:28.888" v="928" actId="1076"/>
          <ac:spMkLst>
            <pc:docMk/>
            <pc:sldMk cId="1161435553" sldId="276"/>
            <ac:spMk id="22" creationId="{6E265491-6BDF-E56F-8B55-5259B3A791A6}"/>
          </ac:spMkLst>
        </pc:spChg>
        <pc:spChg chg="mod">
          <ac:chgData name="文志 服部" userId="6cf082c119ced260" providerId="LiveId" clId="{07C2D50B-B3A8-486E-AB87-E3A975AEF301}" dt="2023-07-21T00:39:20.615" v="710" actId="1076"/>
          <ac:spMkLst>
            <pc:docMk/>
            <pc:sldMk cId="1161435553" sldId="276"/>
            <ac:spMk id="29" creationId="{EBC459AC-2CC8-725A-EF81-CBE0594083BB}"/>
          </ac:spMkLst>
        </pc:spChg>
        <pc:spChg chg="mod">
          <ac:chgData name="文志 服部" userId="6cf082c119ced260" providerId="LiveId" clId="{07C2D50B-B3A8-486E-AB87-E3A975AEF301}" dt="2023-07-21T00:39:31.981" v="713" actId="1076"/>
          <ac:spMkLst>
            <pc:docMk/>
            <pc:sldMk cId="1161435553" sldId="276"/>
            <ac:spMk id="30" creationId="{7F1DF489-C6AD-D907-12A9-BC84C3C56154}"/>
          </ac:spMkLst>
        </pc:spChg>
        <pc:graphicFrameChg chg="mod modGraphic">
          <ac:chgData name="文志 服部" userId="6cf082c119ced260" providerId="LiveId" clId="{07C2D50B-B3A8-486E-AB87-E3A975AEF301}" dt="2023-07-21T01:20:54.902" v="931" actId="403"/>
          <ac:graphicFrameMkLst>
            <pc:docMk/>
            <pc:sldMk cId="1161435553" sldId="276"/>
            <ac:graphicFrameMk id="5" creationId="{CB87E602-D988-48C4-E9A8-01D27F5A4CA5}"/>
          </ac:graphicFrameMkLst>
        </pc:graphicFrameChg>
        <pc:graphicFrameChg chg="mod modGraphic">
          <ac:chgData name="文志 服部" userId="6cf082c119ced260" providerId="LiveId" clId="{07C2D50B-B3A8-486E-AB87-E3A975AEF301}" dt="2023-07-21T01:21:01.435" v="933" actId="403"/>
          <ac:graphicFrameMkLst>
            <pc:docMk/>
            <pc:sldMk cId="1161435553" sldId="276"/>
            <ac:graphicFrameMk id="17" creationId="{E447FAE1-71C5-65D4-E5B3-C979AEA2B7EE}"/>
          </ac:graphicFrameMkLst>
        </pc:graphicFrameChg>
        <pc:picChg chg="mod">
          <ac:chgData name="文志 服部" userId="6cf082c119ced260" providerId="LiveId" clId="{07C2D50B-B3A8-486E-AB87-E3A975AEF301}" dt="2023-07-21T01:20:12.106" v="896" actId="1036"/>
          <ac:picMkLst>
            <pc:docMk/>
            <pc:sldMk cId="1161435553" sldId="276"/>
            <ac:picMk id="11" creationId="{E21FC4D8-945B-A84C-FBA4-D1880FDD1B4B}"/>
          </ac:picMkLst>
        </pc:picChg>
        <pc:picChg chg="mod">
          <ac:chgData name="文志 服部" userId="6cf082c119ced260" providerId="LiveId" clId="{07C2D50B-B3A8-486E-AB87-E3A975AEF301}" dt="2023-07-21T01:20:12.106" v="896" actId="1036"/>
          <ac:picMkLst>
            <pc:docMk/>
            <pc:sldMk cId="1161435553" sldId="276"/>
            <ac:picMk id="12" creationId="{34F77CB3-A4BF-D2AF-E8DC-8A42C8ABCBFF}"/>
          </ac:picMkLst>
        </pc:picChg>
        <pc:picChg chg="mod">
          <ac:chgData name="文志 服部" userId="6cf082c119ced260" providerId="LiveId" clId="{07C2D50B-B3A8-486E-AB87-E3A975AEF301}" dt="2023-07-21T01:20:01.651" v="888" actId="1037"/>
          <ac:picMkLst>
            <pc:docMk/>
            <pc:sldMk cId="1161435553" sldId="276"/>
            <ac:picMk id="13" creationId="{15849CB3-633C-0DF8-6089-D1A5E39168EC}"/>
          </ac:picMkLst>
        </pc:picChg>
        <pc:picChg chg="mod">
          <ac:chgData name="文志 服部" userId="6cf082c119ced260" providerId="LiveId" clId="{07C2D50B-B3A8-486E-AB87-E3A975AEF301}" dt="2023-07-21T01:20:01.651" v="888" actId="1037"/>
          <ac:picMkLst>
            <pc:docMk/>
            <pc:sldMk cId="1161435553" sldId="276"/>
            <ac:picMk id="14" creationId="{E5491BC0-5C24-64EC-BAF5-71A0F6BAD4C2}"/>
          </ac:picMkLst>
        </pc:picChg>
        <pc:picChg chg="mod">
          <ac:chgData name="文志 服部" userId="6cf082c119ced260" providerId="LiveId" clId="{07C2D50B-B3A8-486E-AB87-E3A975AEF301}" dt="2023-07-21T01:20:21.162" v="927" actId="1038"/>
          <ac:picMkLst>
            <pc:docMk/>
            <pc:sldMk cId="1161435553" sldId="276"/>
            <ac:picMk id="19" creationId="{A12C533F-685D-7195-D6FF-44E4B1867605}"/>
          </ac:picMkLst>
        </pc:picChg>
        <pc:picChg chg="mod">
          <ac:chgData name="文志 服部" userId="6cf082c119ced260" providerId="LiveId" clId="{07C2D50B-B3A8-486E-AB87-E3A975AEF301}" dt="2023-07-21T01:20:21.162" v="927" actId="1038"/>
          <ac:picMkLst>
            <pc:docMk/>
            <pc:sldMk cId="1161435553" sldId="276"/>
            <ac:picMk id="20" creationId="{E94FF3D6-4571-4072-728B-1172CBA66BFA}"/>
          </ac:picMkLst>
        </pc:picChg>
        <pc:picChg chg="mod">
          <ac:chgData name="文志 服部" userId="6cf082c119ced260" providerId="LiveId" clId="{07C2D50B-B3A8-486E-AB87-E3A975AEF301}" dt="2023-07-21T01:20:21.162" v="927" actId="1038"/>
          <ac:picMkLst>
            <pc:docMk/>
            <pc:sldMk cId="1161435553" sldId="276"/>
            <ac:picMk id="23" creationId="{6EB7DDE8-C373-F0EB-9DF9-EA72363ED1D4}"/>
          </ac:picMkLst>
        </pc:picChg>
        <pc:picChg chg="mod">
          <ac:chgData name="文志 服部" userId="6cf082c119ced260" providerId="LiveId" clId="{07C2D50B-B3A8-486E-AB87-E3A975AEF301}" dt="2023-07-21T01:20:21.162" v="927" actId="1038"/>
          <ac:picMkLst>
            <pc:docMk/>
            <pc:sldMk cId="1161435553" sldId="276"/>
            <ac:picMk id="28" creationId="{225AEBD2-09E5-D86F-978C-C8A36B90E17D}"/>
          </ac:picMkLst>
        </pc:picChg>
      </pc:sldChg>
      <pc:sldChg chg="modSp mod">
        <pc:chgData name="文志 服部" userId="6cf082c119ced260" providerId="LiveId" clId="{07C2D50B-B3A8-486E-AB87-E3A975AEF301}" dt="2023-07-21T03:09:14.839" v="1151" actId="20577"/>
        <pc:sldMkLst>
          <pc:docMk/>
          <pc:sldMk cId="4217803371" sldId="278"/>
        </pc:sldMkLst>
        <pc:spChg chg="mod">
          <ac:chgData name="文志 服部" userId="6cf082c119ced260" providerId="LiveId" clId="{07C2D50B-B3A8-486E-AB87-E3A975AEF301}" dt="2023-07-21T03:09:14.839" v="1151" actId="20577"/>
          <ac:spMkLst>
            <pc:docMk/>
            <pc:sldMk cId="4217803371" sldId="278"/>
            <ac:spMk id="3" creationId="{4DE10455-BD78-5E05-6210-48679384986A}"/>
          </ac:spMkLst>
        </pc:spChg>
      </pc:sldChg>
      <pc:sldChg chg="modSp mod">
        <pc:chgData name="文志 服部" userId="6cf082c119ced260" providerId="LiveId" clId="{07C2D50B-B3A8-486E-AB87-E3A975AEF301}" dt="2023-07-21T02:09:42.483" v="970" actId="20577"/>
        <pc:sldMkLst>
          <pc:docMk/>
          <pc:sldMk cId="3288852530" sldId="279"/>
        </pc:sldMkLst>
        <pc:spChg chg="mod">
          <ac:chgData name="文志 服部" userId="6cf082c119ced260" providerId="LiveId" clId="{07C2D50B-B3A8-486E-AB87-E3A975AEF301}" dt="2023-07-21T02:09:42.483" v="970" actId="20577"/>
          <ac:spMkLst>
            <pc:docMk/>
            <pc:sldMk cId="3288852530" sldId="279"/>
            <ac:spMk id="3" creationId="{A10DA1A6-6DB3-35EA-C1F2-5F98714DDEFD}"/>
          </ac:spMkLst>
        </pc:spChg>
      </pc:sldChg>
      <pc:sldChg chg="mod modShow">
        <pc:chgData name="文志 服部" userId="6cf082c119ced260" providerId="LiveId" clId="{07C2D50B-B3A8-486E-AB87-E3A975AEF301}" dt="2023-07-20T14:28:19.671" v="291" actId="729"/>
        <pc:sldMkLst>
          <pc:docMk/>
          <pc:sldMk cId="2825060117" sldId="280"/>
        </pc:sldMkLst>
      </pc:sldChg>
      <pc:sldChg chg="addSp delSp modSp mod">
        <pc:chgData name="文志 服部" userId="6cf082c119ced260" providerId="LiveId" clId="{07C2D50B-B3A8-486E-AB87-E3A975AEF301}" dt="2023-07-21T02:12:52.459" v="987" actId="1076"/>
        <pc:sldMkLst>
          <pc:docMk/>
          <pc:sldMk cId="2107267282" sldId="282"/>
        </pc:sldMkLst>
        <pc:graphicFrameChg chg="del modGraphic">
          <ac:chgData name="文志 服部" userId="6cf082c119ced260" providerId="LiveId" clId="{07C2D50B-B3A8-486E-AB87-E3A975AEF301}" dt="2023-07-21T02:12:36.788" v="983" actId="478"/>
          <ac:graphicFrameMkLst>
            <pc:docMk/>
            <pc:sldMk cId="2107267282" sldId="282"/>
            <ac:graphicFrameMk id="4" creationId="{4FCBA3D3-17E9-C073-E0AF-1ACFDD5914E2}"/>
          </ac:graphicFrameMkLst>
        </pc:graphicFrameChg>
        <pc:picChg chg="add del">
          <ac:chgData name="文志 服部" userId="6cf082c119ced260" providerId="LiveId" clId="{07C2D50B-B3A8-486E-AB87-E3A975AEF301}" dt="2023-07-21T02:11:37.325" v="973"/>
          <ac:picMkLst>
            <pc:docMk/>
            <pc:sldMk cId="2107267282" sldId="282"/>
            <ac:picMk id="3" creationId="{27122E24-0044-4192-D17E-EC5ED3E9468D}"/>
          </ac:picMkLst>
        </pc:picChg>
        <pc:picChg chg="del">
          <ac:chgData name="文志 服部" userId="6cf082c119ced260" providerId="LiveId" clId="{07C2D50B-B3A8-486E-AB87-E3A975AEF301}" dt="2023-07-21T02:12:36.788" v="983" actId="478"/>
          <ac:picMkLst>
            <pc:docMk/>
            <pc:sldMk cId="2107267282" sldId="282"/>
            <ac:picMk id="5" creationId="{1E1D4223-B43D-1CDA-F71E-7D91C9DA1533}"/>
          </ac:picMkLst>
        </pc:picChg>
        <pc:picChg chg="add mod">
          <ac:chgData name="文志 服部" userId="6cf082c119ced260" providerId="LiveId" clId="{07C2D50B-B3A8-486E-AB87-E3A975AEF301}" dt="2023-07-21T02:12:52.459" v="987" actId="1076"/>
          <ac:picMkLst>
            <pc:docMk/>
            <pc:sldMk cId="2107267282" sldId="282"/>
            <ac:picMk id="6" creationId="{133926B4-A88D-8D4B-3FB4-4F25583F6FC9}"/>
          </ac:picMkLst>
        </pc:picChg>
        <pc:picChg chg="del">
          <ac:chgData name="文志 服部" userId="6cf082c119ced260" providerId="LiveId" clId="{07C2D50B-B3A8-486E-AB87-E3A975AEF301}" dt="2023-07-21T02:12:36.788" v="983" actId="478"/>
          <ac:picMkLst>
            <pc:docMk/>
            <pc:sldMk cId="2107267282" sldId="282"/>
            <ac:picMk id="8" creationId="{ABB4C35E-5345-5238-9BDA-29762BBA6911}"/>
          </ac:picMkLst>
        </pc:picChg>
        <pc:picChg chg="del">
          <ac:chgData name="文志 服部" userId="6cf082c119ced260" providerId="LiveId" clId="{07C2D50B-B3A8-486E-AB87-E3A975AEF301}" dt="2023-07-21T02:12:36.788" v="983" actId="478"/>
          <ac:picMkLst>
            <pc:docMk/>
            <pc:sldMk cId="2107267282" sldId="282"/>
            <ac:picMk id="15" creationId="{DB78479C-1489-A159-B5B7-0C4917E0A37F}"/>
          </ac:picMkLst>
        </pc:picChg>
        <pc:picChg chg="del">
          <ac:chgData name="文志 服部" userId="6cf082c119ced260" providerId="LiveId" clId="{07C2D50B-B3A8-486E-AB87-E3A975AEF301}" dt="2023-07-21T02:12:36.788" v="983" actId="478"/>
          <ac:picMkLst>
            <pc:docMk/>
            <pc:sldMk cId="2107267282" sldId="282"/>
            <ac:picMk id="16" creationId="{37D471B8-E7C9-0D86-D03D-4A3356318EE6}"/>
          </ac:picMkLst>
        </pc:picChg>
      </pc:sldChg>
      <pc:sldChg chg="mod modShow">
        <pc:chgData name="文志 服部" userId="6cf082c119ced260" providerId="LiveId" clId="{07C2D50B-B3A8-486E-AB87-E3A975AEF301}" dt="2023-07-20T14:47:02.927" v="641" actId="729"/>
        <pc:sldMkLst>
          <pc:docMk/>
          <pc:sldMk cId="874018114" sldId="286"/>
        </pc:sldMkLst>
      </pc:sldChg>
      <pc:sldChg chg="addSp delSp modSp new mod modShow">
        <pc:chgData name="文志 服部" userId="6cf082c119ced260" providerId="LiveId" clId="{07C2D50B-B3A8-486E-AB87-E3A975AEF301}" dt="2023-07-21T02:12:29.959" v="982" actId="478"/>
        <pc:sldMkLst>
          <pc:docMk/>
          <pc:sldMk cId="156308217" sldId="288"/>
        </pc:sldMkLst>
        <pc:spChg chg="del">
          <ac:chgData name="文志 服部" userId="6cf082c119ced260" providerId="LiveId" clId="{07C2D50B-B3A8-486E-AB87-E3A975AEF301}" dt="2023-07-21T02:12:29.959" v="982" actId="478"/>
          <ac:spMkLst>
            <pc:docMk/>
            <pc:sldMk cId="156308217" sldId="288"/>
            <ac:spMk id="3" creationId="{F0B6D877-09DC-36D5-59D6-70DF15C4795E}"/>
          </ac:spMkLst>
        </pc:spChg>
        <pc:graphicFrameChg chg="add mod">
          <ac:chgData name="文志 服部" userId="6cf082c119ced260" providerId="LiveId" clId="{07C2D50B-B3A8-486E-AB87-E3A975AEF301}" dt="2023-07-21T02:12:27.380" v="981" actId="1076"/>
          <ac:graphicFrameMkLst>
            <pc:docMk/>
            <pc:sldMk cId="156308217" sldId="288"/>
            <ac:graphicFrameMk id="5" creationId="{3AD77072-C034-70E0-5B05-089BC1AB5C06}"/>
          </ac:graphicFrameMkLst>
        </pc:graphicFrameChg>
        <pc:picChg chg="add mod">
          <ac:chgData name="文志 服部" userId="6cf082c119ced260" providerId="LiveId" clId="{07C2D50B-B3A8-486E-AB87-E3A975AEF301}" dt="2023-07-21T02:12:27.380" v="981" actId="1076"/>
          <ac:picMkLst>
            <pc:docMk/>
            <pc:sldMk cId="156308217" sldId="288"/>
            <ac:picMk id="6" creationId="{662EAFD6-4035-157D-836C-53E16B8ED5F0}"/>
          </ac:picMkLst>
        </pc:picChg>
        <pc:picChg chg="add mod">
          <ac:chgData name="文志 服部" userId="6cf082c119ced260" providerId="LiveId" clId="{07C2D50B-B3A8-486E-AB87-E3A975AEF301}" dt="2023-07-21T02:12:27.380" v="981" actId="1076"/>
          <ac:picMkLst>
            <pc:docMk/>
            <pc:sldMk cId="156308217" sldId="288"/>
            <ac:picMk id="7" creationId="{FA8F770B-D9D5-EC12-092E-2ACBBE6776AC}"/>
          </ac:picMkLst>
        </pc:picChg>
        <pc:picChg chg="add mod">
          <ac:chgData name="文志 服部" userId="6cf082c119ced260" providerId="LiveId" clId="{07C2D50B-B3A8-486E-AB87-E3A975AEF301}" dt="2023-07-21T02:12:27.380" v="981" actId="1076"/>
          <ac:picMkLst>
            <pc:docMk/>
            <pc:sldMk cId="156308217" sldId="288"/>
            <ac:picMk id="8" creationId="{D56502B6-9A7D-6656-BD8C-0F150926BFB9}"/>
          </ac:picMkLst>
        </pc:picChg>
        <pc:picChg chg="add mod">
          <ac:chgData name="文志 服部" userId="6cf082c119ced260" providerId="LiveId" clId="{07C2D50B-B3A8-486E-AB87-E3A975AEF301}" dt="2023-07-21T02:12:27.380" v="981" actId="1076"/>
          <ac:picMkLst>
            <pc:docMk/>
            <pc:sldMk cId="156308217" sldId="288"/>
            <ac:picMk id="9" creationId="{00FB4A98-0DAF-C213-A0FD-3D925DCE580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C45-46A6-AE23-5A2871358A7F}"/>
              </c:ext>
            </c:extLst>
          </c:dPt>
          <c:dPt>
            <c:idx val="1"/>
            <c:invertIfNegative val="0"/>
            <c:bubble3D val="0"/>
            <c:spPr>
              <a:solidFill>
                <a:srgbClr val="FF9900"/>
              </a:solidFill>
              <a:ln>
                <a:noFill/>
              </a:ln>
              <a:effectLst/>
            </c:spPr>
            <c:extLst>
              <c:ext xmlns:c16="http://schemas.microsoft.com/office/drawing/2014/chart" uri="{C3380CC4-5D6E-409C-BE32-E72D297353CC}">
                <c16:uniqueId val="{00000003-0C45-46A6-AE23-5A2871358A7F}"/>
              </c:ext>
            </c:extLst>
          </c:dPt>
          <c:dPt>
            <c:idx val="2"/>
            <c:invertIfNegative val="0"/>
            <c:bubble3D val="0"/>
            <c:spPr>
              <a:solidFill>
                <a:srgbClr val="00B050"/>
              </a:solidFill>
              <a:ln>
                <a:noFill/>
              </a:ln>
              <a:effectLst/>
            </c:spPr>
            <c:extLst>
              <c:ext xmlns:c16="http://schemas.microsoft.com/office/drawing/2014/chart" uri="{C3380CC4-5D6E-409C-BE32-E72D297353CC}">
                <c16:uniqueId val="{00000005-0C45-46A6-AE23-5A2871358A7F}"/>
              </c:ext>
            </c:extLst>
          </c:dPt>
          <c:dPt>
            <c:idx val="3"/>
            <c:invertIfNegative val="0"/>
            <c:bubble3D val="0"/>
            <c:spPr>
              <a:solidFill>
                <a:srgbClr val="FF0000"/>
              </a:solidFill>
              <a:ln>
                <a:noFill/>
              </a:ln>
              <a:effectLst/>
            </c:spPr>
            <c:extLst>
              <c:ext xmlns:c16="http://schemas.microsoft.com/office/drawing/2014/chart" uri="{C3380CC4-5D6E-409C-BE32-E72D297353CC}">
                <c16:uniqueId val="{00000007-0C45-46A6-AE23-5A2871358A7F}"/>
              </c:ext>
            </c:extLst>
          </c:dPt>
          <c:dPt>
            <c:idx val="6"/>
            <c:invertIfNegative val="0"/>
            <c:bubble3D val="0"/>
            <c:spPr>
              <a:solidFill>
                <a:srgbClr val="FF9900"/>
              </a:solidFill>
              <a:ln>
                <a:noFill/>
              </a:ln>
              <a:effectLst/>
            </c:spPr>
            <c:extLst>
              <c:ext xmlns:c16="http://schemas.microsoft.com/office/drawing/2014/chart" uri="{C3380CC4-5D6E-409C-BE32-E72D297353CC}">
                <c16:uniqueId val="{00000009-0C45-46A6-AE23-5A2871358A7F}"/>
              </c:ext>
            </c:extLst>
          </c:dPt>
          <c:dPt>
            <c:idx val="7"/>
            <c:invertIfNegative val="0"/>
            <c:bubble3D val="0"/>
            <c:spPr>
              <a:solidFill>
                <a:srgbClr val="00B050"/>
              </a:solidFill>
              <a:ln>
                <a:noFill/>
              </a:ln>
              <a:effectLst/>
            </c:spPr>
            <c:extLst>
              <c:ext xmlns:c16="http://schemas.microsoft.com/office/drawing/2014/chart" uri="{C3380CC4-5D6E-409C-BE32-E72D297353CC}">
                <c16:uniqueId val="{0000000B-0C45-46A6-AE23-5A2871358A7F}"/>
              </c:ext>
            </c:extLst>
          </c:dPt>
          <c:dPt>
            <c:idx val="8"/>
            <c:invertIfNegative val="0"/>
            <c:bubble3D val="0"/>
            <c:spPr>
              <a:solidFill>
                <a:srgbClr val="FF0000"/>
              </a:solidFill>
              <a:ln>
                <a:noFill/>
              </a:ln>
              <a:effectLst/>
            </c:spPr>
            <c:extLst>
              <c:ext xmlns:c16="http://schemas.microsoft.com/office/drawing/2014/chart" uri="{C3380CC4-5D6E-409C-BE32-E72D297353CC}">
                <c16:uniqueId val="{0000000D-0C45-46A6-AE23-5A2871358A7F}"/>
              </c:ext>
            </c:extLst>
          </c:dPt>
          <c:dPt>
            <c:idx val="11"/>
            <c:invertIfNegative val="0"/>
            <c:bubble3D val="0"/>
            <c:spPr>
              <a:solidFill>
                <a:srgbClr val="FF9900"/>
              </a:solidFill>
              <a:ln>
                <a:noFill/>
              </a:ln>
              <a:effectLst/>
            </c:spPr>
            <c:extLst>
              <c:ext xmlns:c16="http://schemas.microsoft.com/office/drawing/2014/chart" uri="{C3380CC4-5D6E-409C-BE32-E72D297353CC}">
                <c16:uniqueId val="{0000000F-0C45-46A6-AE23-5A2871358A7F}"/>
              </c:ext>
            </c:extLst>
          </c:dPt>
          <c:dPt>
            <c:idx val="12"/>
            <c:invertIfNegative val="0"/>
            <c:bubble3D val="0"/>
            <c:spPr>
              <a:solidFill>
                <a:srgbClr val="00B050"/>
              </a:solidFill>
              <a:ln>
                <a:noFill/>
              </a:ln>
              <a:effectLst/>
            </c:spPr>
            <c:extLst>
              <c:ext xmlns:c16="http://schemas.microsoft.com/office/drawing/2014/chart" uri="{C3380CC4-5D6E-409C-BE32-E72D297353CC}">
                <c16:uniqueId val="{00000011-0C45-46A6-AE23-5A2871358A7F}"/>
              </c:ext>
            </c:extLst>
          </c:dPt>
          <c:dPt>
            <c:idx val="13"/>
            <c:invertIfNegative val="0"/>
            <c:bubble3D val="0"/>
            <c:spPr>
              <a:solidFill>
                <a:srgbClr val="FF0000"/>
              </a:solidFill>
              <a:ln>
                <a:noFill/>
              </a:ln>
              <a:effectLst/>
            </c:spPr>
            <c:extLst>
              <c:ext xmlns:c16="http://schemas.microsoft.com/office/drawing/2014/chart" uri="{C3380CC4-5D6E-409C-BE32-E72D297353CC}">
                <c16:uniqueId val="{00000013-0C45-46A6-AE23-5A2871358A7F}"/>
              </c:ext>
            </c:extLst>
          </c:dPt>
          <c:cat>
            <c:strRef>
              <c:f>Sheet1!$B$2:$B$15</c:f>
              <c:strCache>
                <c:ptCount val="14"/>
                <c:pt idx="0">
                  <c:v>A</c:v>
                </c:pt>
                <c:pt idx="1">
                  <c:v>B</c:v>
                </c:pt>
                <c:pt idx="2">
                  <c:v>C</c:v>
                </c:pt>
                <c:pt idx="3">
                  <c:v>D</c:v>
                </c:pt>
                <c:pt idx="5">
                  <c:v>A</c:v>
                </c:pt>
                <c:pt idx="6">
                  <c:v>B</c:v>
                </c:pt>
                <c:pt idx="7">
                  <c:v>C</c:v>
                </c:pt>
                <c:pt idx="8">
                  <c:v>D</c:v>
                </c:pt>
                <c:pt idx="10">
                  <c:v>A</c:v>
                </c:pt>
                <c:pt idx="11">
                  <c:v>B</c:v>
                </c:pt>
                <c:pt idx="12">
                  <c:v>C</c:v>
                </c:pt>
                <c:pt idx="13">
                  <c:v>D</c:v>
                </c:pt>
              </c:strCache>
            </c:strRef>
          </c:cat>
          <c:val>
            <c:numRef>
              <c:f>Sheet1!$C$2:$C$15</c:f>
              <c:numCache>
                <c:formatCode>General</c:formatCode>
                <c:ptCount val="14"/>
                <c:pt idx="0">
                  <c:v>0.88</c:v>
                </c:pt>
                <c:pt idx="1">
                  <c:v>0.51</c:v>
                </c:pt>
                <c:pt idx="2">
                  <c:v>0.52</c:v>
                </c:pt>
                <c:pt idx="3">
                  <c:v>0.37</c:v>
                </c:pt>
                <c:pt idx="5">
                  <c:v>0.54</c:v>
                </c:pt>
                <c:pt idx="6">
                  <c:v>0.89</c:v>
                </c:pt>
                <c:pt idx="7">
                  <c:v>0.56000000000000005</c:v>
                </c:pt>
                <c:pt idx="8">
                  <c:v>0.36</c:v>
                </c:pt>
                <c:pt idx="10">
                  <c:v>0.51</c:v>
                </c:pt>
                <c:pt idx="11">
                  <c:v>0.49</c:v>
                </c:pt>
                <c:pt idx="12">
                  <c:v>0.88</c:v>
                </c:pt>
                <c:pt idx="13">
                  <c:v>0.36</c:v>
                </c:pt>
              </c:numCache>
            </c:numRef>
          </c:val>
          <c:extLst>
            <c:ext xmlns:c16="http://schemas.microsoft.com/office/drawing/2014/chart" uri="{C3380CC4-5D6E-409C-BE32-E72D297353CC}">
              <c16:uniqueId val="{00000014-0C45-46A6-AE23-5A2871358A7F}"/>
            </c:ext>
          </c:extLst>
        </c:ser>
        <c:dLbls>
          <c:showLegendKey val="0"/>
          <c:showVal val="0"/>
          <c:showCatName val="0"/>
          <c:showSerName val="0"/>
          <c:showPercent val="0"/>
          <c:showBubbleSize val="0"/>
        </c:dLbls>
        <c:gapWidth val="112"/>
        <c:overlap val="-27"/>
        <c:axId val="1755219935"/>
        <c:axId val="1755220351"/>
      </c:barChart>
      <c:catAx>
        <c:axId val="1755219935"/>
        <c:scaling>
          <c:orientation val="minMax"/>
        </c:scaling>
        <c:delete val="1"/>
        <c:axPos val="b"/>
        <c:numFmt formatCode="General" sourceLinked="1"/>
        <c:majorTickMark val="out"/>
        <c:minorTickMark val="none"/>
        <c:tickLblPos val="nextTo"/>
        <c:crossAx val="1755220351"/>
        <c:crosses val="autoZero"/>
        <c:auto val="1"/>
        <c:lblAlgn val="ctr"/>
        <c:lblOffset val="100"/>
        <c:noMultiLvlLbl val="0"/>
      </c:catAx>
      <c:valAx>
        <c:axId val="1755220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sz="1800">
                    <a:solidFill>
                      <a:schemeClr val="tx1"/>
                    </a:solidFill>
                  </a:rPr>
                  <a:t>macro-F1</a:t>
                </a:r>
                <a:endParaRPr lang="ja-JP" altLang="en-US" sz="1800">
                  <a:solidFill>
                    <a:schemeClr val="tx1"/>
                  </a:solidFill>
                </a:endParaRPr>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1755219935"/>
        <c:crosses val="autoZero"/>
        <c:crossBetween val="between"/>
      </c:valAx>
      <c:spPr>
        <a:no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sz="2400"/>
              <a:t>AC</a:t>
            </a:r>
            <a:endParaRPr lang="ja-JP" altLang="en-US" sz="2400"/>
          </a:p>
        </c:rich>
      </c:tx>
      <c:layout>
        <c:manualLayout>
          <c:xMode val="edge"/>
          <c:yMode val="edge"/>
          <c:x val="0.4648863112629823"/>
          <c:y val="6.7393053883249843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8A-495D-BF30-FEDD21CE5F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8A-495D-BF30-FEDD21CE5F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8A-495D-BF30-FEDD21CE5F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8A-495D-BF30-FEDD21CE5F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8A-495D-BF30-FEDD21CE5F53}"/>
              </c:ext>
            </c:extLst>
          </c:dPt>
          <c:dLbls>
            <c:delete val="1"/>
          </c:dLbls>
          <c:cat>
            <c:strRef>
              <c:f>Sheet1!$B$3:$F$3</c:f>
              <c:strCache>
                <c:ptCount val="5"/>
                <c:pt idx="0">
                  <c:v>1</c:v>
                </c:pt>
                <c:pt idx="1">
                  <c:v>2</c:v>
                </c:pt>
                <c:pt idx="2">
                  <c:v>3</c:v>
                </c:pt>
                <c:pt idx="3">
                  <c:v>4</c:v>
                </c:pt>
                <c:pt idx="4">
                  <c:v>5以上</c:v>
                </c:pt>
              </c:strCache>
            </c:strRef>
          </c:cat>
          <c:val>
            <c:numRef>
              <c:f>Sheet1!$B$5:$F$5</c:f>
              <c:numCache>
                <c:formatCode>General</c:formatCode>
                <c:ptCount val="5"/>
                <c:pt idx="0">
                  <c:v>344856</c:v>
                </c:pt>
                <c:pt idx="1">
                  <c:v>103388</c:v>
                </c:pt>
                <c:pt idx="2">
                  <c:v>51564</c:v>
                </c:pt>
                <c:pt idx="3">
                  <c:v>29948</c:v>
                </c:pt>
                <c:pt idx="4">
                  <c:v>59837</c:v>
                </c:pt>
              </c:numCache>
            </c:numRef>
          </c:val>
          <c:extLst>
            <c:ext xmlns:c16="http://schemas.microsoft.com/office/drawing/2014/chart" uri="{C3380CC4-5D6E-409C-BE32-E72D297353CC}">
              <c16:uniqueId val="{0000000A-F48A-495D-BF30-FEDD21CE5F5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sz="2400"/>
              <a:t>CF16</a:t>
            </a:r>
            <a:endParaRPr lang="ja-JP" altLang="en-US" sz="2400"/>
          </a:p>
        </c:rich>
      </c:tx>
      <c:layout>
        <c:manualLayout>
          <c:xMode val="edge"/>
          <c:yMode val="edge"/>
          <c:x val="0.42142625695183605"/>
          <c:y val="6.9327063484172335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EA-4BBE-A45A-B883AC4867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EA-4BBE-A45A-B883AC4867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EA-4BBE-A45A-B883AC4867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EA-4BBE-A45A-B883AC4867F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1EA-4BBE-A45A-B883AC4867F7}"/>
              </c:ext>
            </c:extLst>
          </c:dPt>
          <c:cat>
            <c:strRef>
              <c:f>Sheet1!$B$9:$F$9</c:f>
              <c:strCache>
                <c:ptCount val="5"/>
                <c:pt idx="0">
                  <c:v>1</c:v>
                </c:pt>
                <c:pt idx="1">
                  <c:v>2</c:v>
                </c:pt>
                <c:pt idx="2">
                  <c:v>3</c:v>
                </c:pt>
                <c:pt idx="3">
                  <c:v>4</c:v>
                </c:pt>
                <c:pt idx="4">
                  <c:v>5以上</c:v>
                </c:pt>
              </c:strCache>
            </c:strRef>
          </c:cat>
          <c:val>
            <c:numRef>
              <c:f>Sheet1!$B$11:$F$11</c:f>
              <c:numCache>
                <c:formatCode>General</c:formatCode>
                <c:ptCount val="5"/>
                <c:pt idx="0">
                  <c:v>193667</c:v>
                </c:pt>
                <c:pt idx="1">
                  <c:v>139810</c:v>
                </c:pt>
                <c:pt idx="2">
                  <c:v>102666</c:v>
                </c:pt>
                <c:pt idx="3">
                  <c:v>75984</c:v>
                </c:pt>
                <c:pt idx="4">
                  <c:v>231092</c:v>
                </c:pt>
              </c:numCache>
            </c:numRef>
          </c:val>
          <c:extLst>
            <c:ext xmlns:c16="http://schemas.microsoft.com/office/drawing/2014/chart" uri="{C3380CC4-5D6E-409C-BE32-E72D297353CC}">
              <c16:uniqueId val="{0000000A-11EA-4BBE-A45A-B883AC4867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sz="2400"/>
              <a:t>CF21</a:t>
            </a:r>
            <a:endParaRPr lang="ja-JP" altLang="en-US" sz="2400"/>
          </a:p>
        </c:rich>
      </c:tx>
      <c:layout>
        <c:manualLayout>
          <c:xMode val="edge"/>
          <c:yMode val="edge"/>
          <c:x val="0.41660595377606696"/>
          <c:y val="6.9327036452452098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C3-4890-878C-C1050FFC05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C3-4890-878C-C1050FFC05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C3-4890-878C-C1050FFC05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C3-4890-878C-C1050FFC05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C3-4890-878C-C1050FFC051D}"/>
              </c:ext>
            </c:extLst>
          </c:dPt>
          <c:cat>
            <c:strRef>
              <c:f>Sheet1!$B$15:$F$15</c:f>
              <c:strCache>
                <c:ptCount val="5"/>
                <c:pt idx="0">
                  <c:v>1</c:v>
                </c:pt>
                <c:pt idx="1">
                  <c:v>2</c:v>
                </c:pt>
                <c:pt idx="2">
                  <c:v>3</c:v>
                </c:pt>
                <c:pt idx="3">
                  <c:v>4</c:v>
                </c:pt>
                <c:pt idx="4">
                  <c:v>5以上</c:v>
                </c:pt>
              </c:strCache>
            </c:strRef>
          </c:cat>
          <c:val>
            <c:numRef>
              <c:f>Sheet1!$B$17:$F$17</c:f>
              <c:numCache>
                <c:formatCode>General</c:formatCode>
                <c:ptCount val="5"/>
                <c:pt idx="0">
                  <c:v>244051</c:v>
                </c:pt>
                <c:pt idx="1">
                  <c:v>160916</c:v>
                </c:pt>
                <c:pt idx="2">
                  <c:v>114672</c:v>
                </c:pt>
                <c:pt idx="3">
                  <c:v>82568</c:v>
                </c:pt>
                <c:pt idx="4">
                  <c:v>232895</c:v>
                </c:pt>
              </c:numCache>
            </c:numRef>
          </c:val>
          <c:extLst>
            <c:ext xmlns:c16="http://schemas.microsoft.com/office/drawing/2014/chart" uri="{C3380CC4-5D6E-409C-BE32-E72D297353CC}">
              <c16:uniqueId val="{0000000A-FDC3-4890-878C-C1050FFC051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Sheet1!$C$55</c:f>
              <c:strCache>
                <c:ptCount val="1"/>
                <c:pt idx="0">
                  <c:v>上級者</c:v>
                </c:pt>
              </c:strCache>
            </c:strRef>
          </c:tx>
          <c:spPr>
            <a:solidFill>
              <a:srgbClr val="CC3300"/>
            </a:solidFill>
            <a:ln>
              <a:noFill/>
            </a:ln>
            <a:effectLst/>
          </c:spPr>
          <c:invertIfNegative val="0"/>
          <c:val>
            <c:numRef>
              <c:f>Sheet1!$C$56:$C$65</c:f>
              <c:numCache>
                <c:formatCode>General</c:formatCode>
                <c:ptCount val="10"/>
                <c:pt idx="0">
                  <c:v>444</c:v>
                </c:pt>
                <c:pt idx="1">
                  <c:v>382</c:v>
                </c:pt>
                <c:pt idx="2">
                  <c:v>1264</c:v>
                </c:pt>
                <c:pt idx="3">
                  <c:v>1482</c:v>
                </c:pt>
                <c:pt idx="4">
                  <c:v>468</c:v>
                </c:pt>
                <c:pt idx="5">
                  <c:v>586</c:v>
                </c:pt>
                <c:pt idx="6">
                  <c:v>3639</c:v>
                </c:pt>
                <c:pt idx="7">
                  <c:v>5137</c:v>
                </c:pt>
                <c:pt idx="8">
                  <c:v>11242</c:v>
                </c:pt>
                <c:pt idx="9">
                  <c:v>11297</c:v>
                </c:pt>
              </c:numCache>
            </c:numRef>
          </c:val>
          <c:extLst>
            <c:ext xmlns:c16="http://schemas.microsoft.com/office/drawing/2014/chart" uri="{C3380CC4-5D6E-409C-BE32-E72D297353CC}">
              <c16:uniqueId val="{00000000-C66F-4A3B-B5E6-59E286C6A19C}"/>
            </c:ext>
          </c:extLst>
        </c:ser>
        <c:ser>
          <c:idx val="1"/>
          <c:order val="1"/>
          <c:tx>
            <c:strRef>
              <c:f>Sheet1!$D$55</c:f>
              <c:strCache>
                <c:ptCount val="1"/>
                <c:pt idx="0">
                  <c:v>中級者</c:v>
                </c:pt>
              </c:strCache>
            </c:strRef>
          </c:tx>
          <c:spPr>
            <a:solidFill>
              <a:srgbClr val="00B050"/>
            </a:solidFill>
            <a:ln>
              <a:noFill/>
            </a:ln>
            <a:effectLst/>
          </c:spPr>
          <c:invertIfNegative val="0"/>
          <c:val>
            <c:numRef>
              <c:f>Sheet1!$D$56:$D$65</c:f>
              <c:numCache>
                <c:formatCode>General</c:formatCode>
                <c:ptCount val="10"/>
                <c:pt idx="0">
                  <c:v>1293</c:v>
                </c:pt>
                <c:pt idx="1">
                  <c:v>1371</c:v>
                </c:pt>
                <c:pt idx="2">
                  <c:v>4984</c:v>
                </c:pt>
                <c:pt idx="3">
                  <c:v>6244</c:v>
                </c:pt>
                <c:pt idx="4">
                  <c:v>11576</c:v>
                </c:pt>
                <c:pt idx="5">
                  <c:v>11444</c:v>
                </c:pt>
                <c:pt idx="6">
                  <c:v>6500</c:v>
                </c:pt>
                <c:pt idx="7">
                  <c:v>5593</c:v>
                </c:pt>
                <c:pt idx="8">
                  <c:v>945</c:v>
                </c:pt>
                <c:pt idx="9">
                  <c:v>654</c:v>
                </c:pt>
              </c:numCache>
            </c:numRef>
          </c:val>
          <c:extLst>
            <c:ext xmlns:c16="http://schemas.microsoft.com/office/drawing/2014/chart" uri="{C3380CC4-5D6E-409C-BE32-E72D297353CC}">
              <c16:uniqueId val="{00000001-C66F-4A3B-B5E6-59E286C6A19C}"/>
            </c:ext>
          </c:extLst>
        </c:ser>
        <c:ser>
          <c:idx val="2"/>
          <c:order val="2"/>
          <c:tx>
            <c:strRef>
              <c:f>Sheet1!$E$55</c:f>
              <c:strCache>
                <c:ptCount val="1"/>
                <c:pt idx="0">
                  <c:v>初級者</c:v>
                </c:pt>
              </c:strCache>
            </c:strRef>
          </c:tx>
          <c:spPr>
            <a:solidFill>
              <a:srgbClr val="0070C0"/>
            </a:solidFill>
            <a:ln>
              <a:noFill/>
            </a:ln>
            <a:effectLst/>
          </c:spPr>
          <c:invertIfNegative val="0"/>
          <c:val>
            <c:numRef>
              <c:f>Sheet1!$E$56:$E$65</c:f>
              <c:numCache>
                <c:formatCode>General</c:formatCode>
                <c:ptCount val="10"/>
                <c:pt idx="0">
                  <c:v>14300</c:v>
                </c:pt>
                <c:pt idx="1">
                  <c:v>13931</c:v>
                </c:pt>
                <c:pt idx="2">
                  <c:v>8812</c:v>
                </c:pt>
                <c:pt idx="3">
                  <c:v>6549</c:v>
                </c:pt>
                <c:pt idx="4">
                  <c:v>1760</c:v>
                </c:pt>
                <c:pt idx="5">
                  <c:v>1112</c:v>
                </c:pt>
                <c:pt idx="6">
                  <c:v>2868</c:v>
                </c:pt>
                <c:pt idx="7">
                  <c:v>1935</c:v>
                </c:pt>
                <c:pt idx="8">
                  <c:v>393</c:v>
                </c:pt>
                <c:pt idx="9">
                  <c:v>298</c:v>
                </c:pt>
              </c:numCache>
            </c:numRef>
          </c:val>
          <c:extLst>
            <c:ext xmlns:c16="http://schemas.microsoft.com/office/drawing/2014/chart" uri="{C3380CC4-5D6E-409C-BE32-E72D297353CC}">
              <c16:uniqueId val="{00000002-C66F-4A3B-B5E6-59E286C6A19C}"/>
            </c:ext>
          </c:extLst>
        </c:ser>
        <c:dLbls>
          <c:showLegendKey val="0"/>
          <c:showVal val="0"/>
          <c:showCatName val="0"/>
          <c:showSerName val="0"/>
          <c:showPercent val="0"/>
          <c:showBubbleSize val="0"/>
        </c:dLbls>
        <c:gapWidth val="150"/>
        <c:overlap val="100"/>
        <c:axId val="649924288"/>
        <c:axId val="649928448"/>
      </c:barChart>
      <c:catAx>
        <c:axId val="649924288"/>
        <c:scaling>
          <c:orientation val="minMax"/>
        </c:scaling>
        <c:delete val="1"/>
        <c:axPos val="b"/>
        <c:majorTickMark val="none"/>
        <c:minorTickMark val="none"/>
        <c:tickLblPos val="nextTo"/>
        <c:crossAx val="649928448"/>
        <c:crosses val="autoZero"/>
        <c:auto val="1"/>
        <c:lblAlgn val="ctr"/>
        <c:lblOffset val="100"/>
        <c:noMultiLvlLbl val="0"/>
      </c:catAx>
      <c:valAx>
        <c:axId val="649928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6499242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Sheet1!$C$74</c:f>
              <c:strCache>
                <c:ptCount val="1"/>
                <c:pt idx="0">
                  <c:v>上級者</c:v>
                </c:pt>
              </c:strCache>
            </c:strRef>
          </c:tx>
          <c:spPr>
            <a:solidFill>
              <a:srgbClr val="CC3300"/>
            </a:solidFill>
            <a:ln>
              <a:noFill/>
            </a:ln>
            <a:effectLst/>
          </c:spPr>
          <c:invertIfNegative val="0"/>
          <c:val>
            <c:numRef>
              <c:f>Sheet1!$C$75:$C$84</c:f>
              <c:numCache>
                <c:formatCode>General</c:formatCode>
                <c:ptCount val="10"/>
                <c:pt idx="0">
                  <c:v>7096</c:v>
                </c:pt>
                <c:pt idx="1">
                  <c:v>11563</c:v>
                </c:pt>
                <c:pt idx="2">
                  <c:v>14912</c:v>
                </c:pt>
                <c:pt idx="3">
                  <c:v>20169</c:v>
                </c:pt>
                <c:pt idx="4">
                  <c:v>24400</c:v>
                </c:pt>
                <c:pt idx="5">
                  <c:v>31141</c:v>
                </c:pt>
                <c:pt idx="6">
                  <c:v>36905</c:v>
                </c:pt>
                <c:pt idx="7">
                  <c:v>42629</c:v>
                </c:pt>
                <c:pt idx="8">
                  <c:v>47449</c:v>
                </c:pt>
                <c:pt idx="9">
                  <c:v>53240</c:v>
                </c:pt>
              </c:numCache>
            </c:numRef>
          </c:val>
          <c:extLst>
            <c:ext xmlns:c16="http://schemas.microsoft.com/office/drawing/2014/chart" uri="{C3380CC4-5D6E-409C-BE32-E72D297353CC}">
              <c16:uniqueId val="{00000000-D298-4217-AE5D-0977C14520B8}"/>
            </c:ext>
          </c:extLst>
        </c:ser>
        <c:ser>
          <c:idx val="1"/>
          <c:order val="1"/>
          <c:tx>
            <c:strRef>
              <c:f>Sheet1!$D$74</c:f>
              <c:strCache>
                <c:ptCount val="1"/>
                <c:pt idx="0">
                  <c:v>中級者</c:v>
                </c:pt>
              </c:strCache>
            </c:strRef>
          </c:tx>
          <c:spPr>
            <a:solidFill>
              <a:srgbClr val="00B050"/>
            </a:solidFill>
            <a:ln>
              <a:noFill/>
            </a:ln>
            <a:effectLst/>
          </c:spPr>
          <c:invertIfNegative val="0"/>
          <c:val>
            <c:numRef>
              <c:f>Sheet1!$D$75:$D$84</c:f>
              <c:numCache>
                <c:formatCode>General</c:formatCode>
                <c:ptCount val="10"/>
                <c:pt idx="0">
                  <c:v>16589</c:v>
                </c:pt>
                <c:pt idx="1">
                  <c:v>23542</c:v>
                </c:pt>
                <c:pt idx="2">
                  <c:v>29827</c:v>
                </c:pt>
                <c:pt idx="3">
                  <c:v>32538</c:v>
                </c:pt>
                <c:pt idx="4">
                  <c:v>31172</c:v>
                </c:pt>
                <c:pt idx="5">
                  <c:v>27475</c:v>
                </c:pt>
                <c:pt idx="6">
                  <c:v>25670</c:v>
                </c:pt>
                <c:pt idx="7">
                  <c:v>20214</c:v>
                </c:pt>
                <c:pt idx="8">
                  <c:v>14248</c:v>
                </c:pt>
                <c:pt idx="9">
                  <c:v>9624</c:v>
                </c:pt>
              </c:numCache>
            </c:numRef>
          </c:val>
          <c:extLst>
            <c:ext xmlns:c16="http://schemas.microsoft.com/office/drawing/2014/chart" uri="{C3380CC4-5D6E-409C-BE32-E72D297353CC}">
              <c16:uniqueId val="{00000001-D298-4217-AE5D-0977C14520B8}"/>
            </c:ext>
          </c:extLst>
        </c:ser>
        <c:ser>
          <c:idx val="2"/>
          <c:order val="2"/>
          <c:tx>
            <c:strRef>
              <c:f>Sheet1!$E$74</c:f>
              <c:strCache>
                <c:ptCount val="1"/>
                <c:pt idx="0">
                  <c:v>初級者</c:v>
                </c:pt>
              </c:strCache>
            </c:strRef>
          </c:tx>
          <c:spPr>
            <a:solidFill>
              <a:srgbClr val="0070C0"/>
            </a:solidFill>
            <a:ln>
              <a:noFill/>
            </a:ln>
            <a:effectLst/>
          </c:spPr>
          <c:invertIfNegative val="0"/>
          <c:val>
            <c:numRef>
              <c:f>Sheet1!$E$75:$E$84</c:f>
              <c:numCache>
                <c:formatCode>General</c:formatCode>
                <c:ptCount val="10"/>
                <c:pt idx="0">
                  <c:v>102557</c:v>
                </c:pt>
                <c:pt idx="1">
                  <c:v>87634</c:v>
                </c:pt>
                <c:pt idx="2">
                  <c:v>74662</c:v>
                </c:pt>
                <c:pt idx="3">
                  <c:v>56203</c:v>
                </c:pt>
                <c:pt idx="4">
                  <c:v>44849</c:v>
                </c:pt>
                <c:pt idx="5">
                  <c:v>33046</c:v>
                </c:pt>
                <c:pt idx="6">
                  <c:v>25670</c:v>
                </c:pt>
                <c:pt idx="7">
                  <c:v>18068</c:v>
                </c:pt>
                <c:pt idx="8">
                  <c:v>14239</c:v>
                </c:pt>
                <c:pt idx="9">
                  <c:v>9729</c:v>
                </c:pt>
              </c:numCache>
            </c:numRef>
          </c:val>
          <c:extLst>
            <c:ext xmlns:c16="http://schemas.microsoft.com/office/drawing/2014/chart" uri="{C3380CC4-5D6E-409C-BE32-E72D297353CC}">
              <c16:uniqueId val="{00000002-D298-4217-AE5D-0977C14520B8}"/>
            </c:ext>
          </c:extLst>
        </c:ser>
        <c:dLbls>
          <c:showLegendKey val="0"/>
          <c:showVal val="0"/>
          <c:showCatName val="0"/>
          <c:showSerName val="0"/>
          <c:showPercent val="0"/>
          <c:showBubbleSize val="0"/>
        </c:dLbls>
        <c:gapWidth val="150"/>
        <c:overlap val="100"/>
        <c:axId val="649933024"/>
        <c:axId val="649940096"/>
      </c:barChart>
      <c:catAx>
        <c:axId val="649933024"/>
        <c:scaling>
          <c:orientation val="minMax"/>
        </c:scaling>
        <c:delete val="1"/>
        <c:axPos val="b"/>
        <c:majorTickMark val="none"/>
        <c:minorTickMark val="none"/>
        <c:tickLblPos val="nextTo"/>
        <c:crossAx val="649940096"/>
        <c:crosses val="autoZero"/>
        <c:auto val="1"/>
        <c:lblAlgn val="ctr"/>
        <c:lblOffset val="100"/>
        <c:noMultiLvlLbl val="0"/>
      </c:catAx>
      <c:valAx>
        <c:axId val="64994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6499330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FFBA1-AD95-4E98-A994-7725E9033887}" type="datetimeFigureOut">
              <a:rPr kumimoji="1" lang="ja-JP" altLang="en-US" smtClean="0"/>
              <a:t>2023/7/21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B7828-8D47-43A1-A19B-A340C1F45AA0}" type="slidenum">
              <a:rPr kumimoji="1" lang="ja-JP" altLang="en-US" smtClean="0"/>
              <a:t>‹#›</a:t>
            </a:fld>
            <a:endParaRPr kumimoji="1" lang="ja-JP" altLang="en-US"/>
          </a:p>
        </p:txBody>
      </p:sp>
    </p:spTree>
    <p:extLst>
      <p:ext uri="{BB962C8B-B14F-4D97-AF65-F5344CB8AC3E}">
        <p14:creationId xmlns:p14="http://schemas.microsoft.com/office/powerpoint/2010/main" val="1647765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a:t>
            </a:fld>
            <a:endParaRPr kumimoji="1" lang="ja-JP" altLang="en-US"/>
          </a:p>
        </p:txBody>
      </p:sp>
    </p:spTree>
    <p:extLst>
      <p:ext uri="{BB962C8B-B14F-4D97-AF65-F5344CB8AC3E}">
        <p14:creationId xmlns:p14="http://schemas.microsoft.com/office/powerpoint/2010/main" val="134229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~5:40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10</a:t>
            </a:fld>
            <a:endParaRPr kumimoji="1" lang="ja-JP" altLang="en-US"/>
          </a:p>
        </p:txBody>
      </p:sp>
    </p:spTree>
    <p:extLst>
      <p:ext uri="{BB962C8B-B14F-4D97-AF65-F5344CB8AC3E}">
        <p14:creationId xmlns:p14="http://schemas.microsoft.com/office/powerpoint/2010/main" val="45563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~6:30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11</a:t>
            </a:fld>
            <a:endParaRPr kumimoji="1" lang="ja-JP" altLang="en-US"/>
          </a:p>
        </p:txBody>
      </p:sp>
    </p:spTree>
    <p:extLst>
      <p:ext uri="{BB962C8B-B14F-4D97-AF65-F5344CB8AC3E}">
        <p14:creationId xmlns:p14="http://schemas.microsoft.com/office/powerpoint/2010/main" val="271924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~7:30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12</a:t>
            </a:fld>
            <a:endParaRPr kumimoji="1" lang="ja-JP" altLang="en-US"/>
          </a:p>
        </p:txBody>
      </p:sp>
    </p:spTree>
    <p:extLst>
      <p:ext uri="{BB962C8B-B14F-4D97-AF65-F5344CB8AC3E}">
        <p14:creationId xmlns:p14="http://schemas.microsoft.com/office/powerpoint/2010/main" val="188053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13</a:t>
            </a:fld>
            <a:endParaRPr kumimoji="1" lang="ja-JP" altLang="en-US"/>
          </a:p>
        </p:txBody>
      </p:sp>
    </p:spTree>
    <p:extLst>
      <p:ext uri="{BB962C8B-B14F-4D97-AF65-F5344CB8AC3E}">
        <p14:creationId xmlns:p14="http://schemas.microsoft.com/office/powerpoint/2010/main" val="306248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14</a:t>
            </a:fld>
            <a:endParaRPr kumimoji="1" lang="ja-JP" altLang="en-US"/>
          </a:p>
        </p:txBody>
      </p:sp>
    </p:spTree>
    <p:extLst>
      <p:ext uri="{BB962C8B-B14F-4D97-AF65-F5344CB8AC3E}">
        <p14:creationId xmlns:p14="http://schemas.microsoft.com/office/powerpoint/2010/main" val="135594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~10:50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15</a:t>
            </a:fld>
            <a:endParaRPr kumimoji="1" lang="ja-JP" altLang="en-US"/>
          </a:p>
        </p:txBody>
      </p:sp>
    </p:spTree>
    <p:extLst>
      <p:ext uri="{BB962C8B-B14F-4D97-AF65-F5344CB8AC3E}">
        <p14:creationId xmlns:p14="http://schemas.microsoft.com/office/powerpoint/2010/main" val="345303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~12:00</a:t>
            </a:r>
          </a:p>
          <a:p>
            <a:r>
              <a:rPr kumimoji="1" lang="ja-JP" altLang="en-US"/>
              <a:t>凡例追加</a:t>
            </a:r>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16</a:t>
            </a:fld>
            <a:endParaRPr kumimoji="1" lang="ja-JP" altLang="en-US"/>
          </a:p>
        </p:txBody>
      </p:sp>
    </p:spTree>
    <p:extLst>
      <p:ext uri="{BB962C8B-B14F-4D97-AF65-F5344CB8AC3E}">
        <p14:creationId xmlns:p14="http://schemas.microsoft.com/office/powerpoint/2010/main" val="267086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~14:00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17</a:t>
            </a:fld>
            <a:endParaRPr kumimoji="1" lang="ja-JP" altLang="en-US"/>
          </a:p>
        </p:txBody>
      </p:sp>
    </p:spTree>
    <p:extLst>
      <p:ext uri="{BB962C8B-B14F-4D97-AF65-F5344CB8AC3E}">
        <p14:creationId xmlns:p14="http://schemas.microsoft.com/office/powerpoint/2010/main" val="49360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~15:00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18</a:t>
            </a:fld>
            <a:endParaRPr kumimoji="1" lang="ja-JP" altLang="en-US"/>
          </a:p>
        </p:txBody>
      </p:sp>
    </p:spTree>
    <p:extLst>
      <p:ext uri="{BB962C8B-B14F-4D97-AF65-F5344CB8AC3E}">
        <p14:creationId xmlns:p14="http://schemas.microsoft.com/office/powerpoint/2010/main" val="57134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~16:00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19</a:t>
            </a:fld>
            <a:endParaRPr kumimoji="1" lang="ja-JP" altLang="en-US"/>
          </a:p>
        </p:txBody>
      </p:sp>
    </p:spTree>
    <p:extLst>
      <p:ext uri="{BB962C8B-B14F-4D97-AF65-F5344CB8AC3E}">
        <p14:creationId xmlns:p14="http://schemas.microsoft.com/office/powerpoint/2010/main" val="181069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~0:35</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a:t>
            </a:fld>
            <a:endParaRPr kumimoji="1" lang="ja-JP" altLang="en-US"/>
          </a:p>
        </p:txBody>
      </p:sp>
    </p:spTree>
    <p:extLst>
      <p:ext uri="{BB962C8B-B14F-4D97-AF65-F5344CB8AC3E}">
        <p14:creationId xmlns:p14="http://schemas.microsoft.com/office/powerpoint/2010/main" val="84491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20</a:t>
            </a:fld>
            <a:endParaRPr kumimoji="1" lang="ja-JP" altLang="en-US"/>
          </a:p>
        </p:txBody>
      </p:sp>
    </p:spTree>
    <p:extLst>
      <p:ext uri="{BB962C8B-B14F-4D97-AF65-F5344CB8AC3E}">
        <p14:creationId xmlns:p14="http://schemas.microsoft.com/office/powerpoint/2010/main" val="2563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22</a:t>
            </a:fld>
            <a:endParaRPr kumimoji="1" lang="ja-JP" altLang="en-US"/>
          </a:p>
        </p:txBody>
      </p:sp>
    </p:spTree>
    <p:extLst>
      <p:ext uri="{BB962C8B-B14F-4D97-AF65-F5344CB8AC3E}">
        <p14:creationId xmlns:p14="http://schemas.microsoft.com/office/powerpoint/2010/main" val="242091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24</a:t>
            </a:fld>
            <a:endParaRPr kumimoji="1" lang="ja-JP" altLang="en-US"/>
          </a:p>
        </p:txBody>
      </p:sp>
    </p:spTree>
    <p:extLst>
      <p:ext uri="{BB962C8B-B14F-4D97-AF65-F5344CB8AC3E}">
        <p14:creationId xmlns:p14="http://schemas.microsoft.com/office/powerpoint/2010/main" val="774268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~9:10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25</a:t>
            </a:fld>
            <a:endParaRPr kumimoji="1" lang="ja-JP" altLang="en-US"/>
          </a:p>
        </p:txBody>
      </p:sp>
    </p:spTree>
    <p:extLst>
      <p:ext uri="{BB962C8B-B14F-4D97-AF65-F5344CB8AC3E}">
        <p14:creationId xmlns:p14="http://schemas.microsoft.com/office/powerpoint/2010/main" val="314816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3</a:t>
            </a:fld>
            <a:endParaRPr kumimoji="1" lang="ja-JP" altLang="en-US"/>
          </a:p>
        </p:txBody>
      </p:sp>
    </p:spTree>
    <p:extLst>
      <p:ext uri="{BB962C8B-B14F-4D97-AF65-F5344CB8AC3E}">
        <p14:creationId xmlns:p14="http://schemas.microsoft.com/office/powerpoint/2010/main" val="2196833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4</a:t>
            </a:fld>
            <a:endParaRPr kumimoji="1" lang="ja-JP" altLang="en-US"/>
          </a:p>
        </p:txBody>
      </p:sp>
    </p:spTree>
    <p:extLst>
      <p:ext uri="{BB962C8B-B14F-4D97-AF65-F5344CB8AC3E}">
        <p14:creationId xmlns:p14="http://schemas.microsoft.com/office/powerpoint/2010/main" val="131289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~2:50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5</a:t>
            </a:fld>
            <a:endParaRPr kumimoji="1" lang="ja-JP" altLang="en-US"/>
          </a:p>
        </p:txBody>
      </p:sp>
    </p:spTree>
    <p:extLst>
      <p:ext uri="{BB962C8B-B14F-4D97-AF65-F5344CB8AC3E}">
        <p14:creationId xmlns:p14="http://schemas.microsoft.com/office/powerpoint/2010/main" val="255659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~3:20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6</a:t>
            </a:fld>
            <a:endParaRPr kumimoji="1" lang="ja-JP" altLang="en-US"/>
          </a:p>
        </p:txBody>
      </p:sp>
    </p:spTree>
    <p:extLst>
      <p:ext uri="{BB962C8B-B14F-4D97-AF65-F5344CB8AC3E}">
        <p14:creationId xmlns:p14="http://schemas.microsoft.com/office/powerpoint/2010/main" val="164759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~5:00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7</a:t>
            </a:fld>
            <a:endParaRPr kumimoji="1" lang="ja-JP" altLang="en-US"/>
          </a:p>
        </p:txBody>
      </p:sp>
    </p:spTree>
    <p:extLst>
      <p:ext uri="{BB962C8B-B14F-4D97-AF65-F5344CB8AC3E}">
        <p14:creationId xmlns:p14="http://schemas.microsoft.com/office/powerpoint/2010/main" val="237159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~4:30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8</a:t>
            </a:fld>
            <a:endParaRPr kumimoji="1" lang="ja-JP" altLang="en-US"/>
          </a:p>
        </p:txBody>
      </p:sp>
    </p:spTree>
    <p:extLst>
      <p:ext uri="{BB962C8B-B14F-4D97-AF65-F5344CB8AC3E}">
        <p14:creationId xmlns:p14="http://schemas.microsoft.com/office/powerpoint/2010/main" val="254736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~5:00</a:t>
            </a:r>
            <a:endParaRPr kumimoji="1" lang="ja-JP" altLang="en-US" dirty="0"/>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9</a:t>
            </a:fld>
            <a:endParaRPr kumimoji="1" lang="ja-JP" altLang="en-US"/>
          </a:p>
        </p:txBody>
      </p:sp>
    </p:spTree>
    <p:extLst>
      <p:ext uri="{BB962C8B-B14F-4D97-AF65-F5344CB8AC3E}">
        <p14:creationId xmlns:p14="http://schemas.microsoft.com/office/powerpoint/2010/main" val="180282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24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600"/>
              </a:spcBef>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endParaRPr kumimoji="1" lang="en-US" altLang="ja-JP"/>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l">
              <a:lnSpc>
                <a:spcPct val="100000"/>
              </a:lnSpc>
              <a:spcBef>
                <a:spcPts val="450"/>
              </a:spcBef>
              <a:spcAft>
                <a:spcPts val="75"/>
              </a:spcAft>
            </a:pPr>
            <a:r>
              <a:rPr kumimoji="1" lang="en-US" altLang="ja-JP" sz="1013" spc="0" baseline="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013" spc="0" baseline="0">
                <a:solidFill>
                  <a:schemeClr val="bg1"/>
                </a:solidFill>
                <a:latin typeface="Segoe UI" panose="020B0502040204020203" pitchFamily="34" charset="0"/>
                <a:ea typeface="+mn-ea"/>
                <a:cs typeface="Segoe UI" panose="020B0502040204020203" pitchFamily="34" charset="0"/>
              </a:rPr>
            </a:br>
            <a:r>
              <a:rPr kumimoji="1" lang="en-US" altLang="ja-JP" sz="1013" spc="0" baseline="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013" spc="0" baseline="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013" spc="0" baseline="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5" y="6369593"/>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sz="1350"/>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sz="1350"/>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sz="1350"/>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sz="1350"/>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sz="1350"/>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sz="1350"/>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sz="1350"/>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sz="1350"/>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sz="1350"/>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sz="1350"/>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sz="1350"/>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sz="1350"/>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sz="1350"/>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sz="1350"/>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sz="1350"/>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sz="1350"/>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sz="1350"/>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sz="1350"/>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sz="1350"/>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sz="1350"/>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sz="1350"/>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sz="1350"/>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sz="1350"/>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sz="1350"/>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sz="1350"/>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sz="1350"/>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sz="1350"/>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sz="1350"/>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sz="1350"/>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sz="1350"/>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sz="1350"/>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sz="1350"/>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sz="1350"/>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sz="1350"/>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sz="1350"/>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sz="1350"/>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sz="1350"/>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sz="1350"/>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sz="1350"/>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sz="1350"/>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sz="1350"/>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sz="1350"/>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sz="1350"/>
              </a:p>
            </p:txBody>
          </p:sp>
        </p:grpSp>
      </p:grpSp>
    </p:spTree>
    <p:extLst>
      <p:ext uri="{BB962C8B-B14F-4D97-AF65-F5344CB8AC3E}">
        <p14:creationId xmlns:p14="http://schemas.microsoft.com/office/powerpoint/2010/main" val="167597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sz="2800"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sz="2400" baseline="0"/>
            </a:lvl1pPr>
            <a:lvl2pPr marL="270000" indent="0">
              <a:defRPr sz="2200" baseline="0"/>
            </a:lvl2pPr>
            <a:lvl3pPr marL="540000" indent="0">
              <a:defRPr sz="1600" baseline="0"/>
            </a:lvl3pPr>
            <a:lvl4pPr marL="756000" indent="0">
              <a:defRPr sz="1400" baseline="0"/>
            </a:lvl4pPr>
            <a:lvl5pPr marL="945000" indent="0">
              <a:defRPr sz="1400"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8592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297000" indent="-297000">
              <a:buClr>
                <a:schemeClr val="tx1"/>
              </a:buClr>
              <a:buSzPct val="100000"/>
              <a:buFont typeface="+mj-lt"/>
              <a:buAutoNum type="arabicPeriod"/>
              <a:defRPr baseline="0"/>
            </a:lvl1pPr>
            <a:lvl2pPr marL="577800" indent="-270000">
              <a:buClr>
                <a:schemeClr val="tx1"/>
              </a:buClr>
              <a:buSzPct val="100000"/>
              <a:buFont typeface="+mj-lt"/>
              <a:buAutoNum type="arabicPeriod"/>
              <a:defRPr baseline="0"/>
            </a:lvl2pPr>
            <a:lvl3pPr marL="837000" indent="-256500">
              <a:buClr>
                <a:schemeClr val="tx1"/>
              </a:buClr>
              <a:buSzPct val="100000"/>
              <a:buFont typeface="+mj-lt"/>
              <a:buAutoNum type="arabicPeriod"/>
              <a:defRPr baseline="0"/>
            </a:lvl3pPr>
            <a:lvl4pPr marL="1069200" indent="-230175">
              <a:buClr>
                <a:schemeClr val="tx1"/>
              </a:buClr>
              <a:buSzPct val="100000"/>
              <a:buFont typeface="+mj-lt"/>
              <a:buAutoNum type="arabicPeriod"/>
              <a:defRPr baseline="0"/>
            </a:lvl4pPr>
            <a:lvl5pPr marL="1215000" indent="-1755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418942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73970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296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24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6001"/>
            <a:ext cx="8352000" cy="1835999"/>
          </a:xfrm>
        </p:spPr>
        <p:txBody>
          <a:bodyPr lIns="72000"/>
          <a:lstStyle>
            <a:lvl1pPr marL="0" indent="0">
              <a:spcBef>
                <a:spcPts val="750"/>
              </a:spcBef>
              <a:buNone/>
              <a:defRPr sz="1500" baseline="0">
                <a:ln>
                  <a:noFill/>
                </a:ln>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2614804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1500">
                <a:solidFill>
                  <a:schemeClr val="bg1">
                    <a:lumMod val="50000"/>
                  </a:schemeClr>
                </a:solidFill>
                <a:latin typeface="Segoe UI" panose="020B0502040204020203" pitchFamily="34" charset="0"/>
                <a:ea typeface="+mn-ea"/>
                <a:cs typeface="Segoe UI" panose="020B0502040204020203" pitchFamily="34" charset="0"/>
              </a:defRPr>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69291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just" defTabSz="685800" rtl="0" eaLnBrk="1" latinLnBrk="0" hangingPunct="1">
        <a:lnSpc>
          <a:spcPct val="90000"/>
        </a:lnSpc>
        <a:spcBef>
          <a:spcPts val="1200"/>
        </a:spcBef>
        <a:spcAft>
          <a:spcPts val="0"/>
        </a:spcAft>
        <a:buNone/>
        <a:defRPr kumimoji="1" sz="2400" kern="1200" spc="83"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685800" rtl="0" eaLnBrk="1" latinLnBrk="0" hangingPunct="1">
        <a:lnSpc>
          <a:spcPct val="90000"/>
        </a:lnSpc>
        <a:spcBef>
          <a:spcPts val="1050"/>
        </a:spcBef>
        <a:spcAft>
          <a:spcPts val="0"/>
        </a:spcAft>
        <a:buClr>
          <a:schemeClr val="bg1"/>
        </a:buClr>
        <a:buSzPct val="25000"/>
        <a:buFont typeface="Arial" panose="020B0604020202020204" pitchFamily="34" charset="0"/>
        <a:buChar char="•"/>
        <a:defRPr kumimoji="1" sz="2100" kern="1200" spc="83" baseline="0">
          <a:solidFill>
            <a:schemeClr val="tx1"/>
          </a:solidFill>
          <a:latin typeface="Segoe UI" panose="020B0502040204020203" pitchFamily="34" charset="0"/>
          <a:ea typeface="+mn-ea"/>
          <a:cs typeface="Segoe UI" panose="020B0502040204020203" pitchFamily="34" charset="0"/>
        </a:defRPr>
      </a:lvl1pPr>
      <a:lvl2pPr marL="172800" indent="-171450" algn="l" defTabSz="6858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83" baseline="0">
          <a:solidFill>
            <a:schemeClr val="tx1"/>
          </a:solidFill>
          <a:latin typeface="Segoe UI" panose="020B0502040204020203" pitchFamily="34" charset="0"/>
          <a:ea typeface="+mn-ea"/>
          <a:cs typeface="Segoe UI" panose="020B0502040204020203" pitchFamily="34" charset="0"/>
        </a:defRPr>
      </a:lvl2pPr>
      <a:lvl3pPr marL="513000" indent="-171450" algn="l" defTabSz="685800" rtl="0" eaLnBrk="1" latinLnBrk="0" hangingPunct="1">
        <a:lnSpc>
          <a:spcPct val="90000"/>
        </a:lnSpc>
        <a:spcBef>
          <a:spcPts val="750"/>
        </a:spcBef>
        <a:spcAft>
          <a:spcPts val="0"/>
        </a:spcAft>
        <a:buClr>
          <a:schemeClr val="bg1"/>
        </a:buClr>
        <a:buSzPct val="25000"/>
        <a:buFont typeface="Arial" panose="020B0604020202020204" pitchFamily="34" charset="0"/>
        <a:buChar char="•"/>
        <a:defRPr kumimoji="1" sz="1500" kern="1200" spc="83" baseline="0">
          <a:solidFill>
            <a:schemeClr val="tx1"/>
          </a:solidFill>
          <a:latin typeface="Segoe UI" panose="020B0502040204020203" pitchFamily="34" charset="0"/>
          <a:ea typeface="+mn-ea"/>
          <a:cs typeface="Segoe UI" panose="020B0502040204020203" pitchFamily="34" charset="0"/>
        </a:defRPr>
      </a:lvl3pPr>
      <a:lvl4pPr marL="858600" indent="-171450" algn="l" defTabSz="685800" rtl="0" eaLnBrk="1" latinLnBrk="0" hangingPunct="1">
        <a:lnSpc>
          <a:spcPct val="90000"/>
        </a:lnSpc>
        <a:spcBef>
          <a:spcPts val="675"/>
        </a:spcBef>
        <a:spcAft>
          <a:spcPts val="0"/>
        </a:spcAft>
        <a:buClr>
          <a:schemeClr val="bg1"/>
        </a:buClr>
        <a:buSzPct val="25000"/>
        <a:buFont typeface="Arial" panose="020B0604020202020204" pitchFamily="34" charset="0"/>
        <a:buChar char="•"/>
        <a:defRPr kumimoji="1" sz="1350" kern="1200" spc="83" baseline="0">
          <a:solidFill>
            <a:schemeClr val="tx1"/>
          </a:solidFill>
          <a:latin typeface="Segoe UI" panose="020B0502040204020203" pitchFamily="34" charset="0"/>
          <a:ea typeface="+mn-ea"/>
          <a:cs typeface="Segoe UI" panose="020B0502040204020203" pitchFamily="34" charset="0"/>
        </a:defRPr>
      </a:lvl4pPr>
      <a:lvl5pPr marL="1198800" indent="-171450" algn="l" defTabSz="685800" rtl="0" eaLnBrk="1" latinLnBrk="0" hangingPunct="1">
        <a:lnSpc>
          <a:spcPct val="90000"/>
        </a:lnSpc>
        <a:spcBef>
          <a:spcPts val="600"/>
        </a:spcBef>
        <a:spcAft>
          <a:spcPts val="0"/>
        </a:spcAft>
        <a:buClr>
          <a:schemeClr val="bg1"/>
        </a:buClr>
        <a:buSzPct val="25000"/>
        <a:buFont typeface="Arial" panose="020B0604020202020204" pitchFamily="34" charset="0"/>
        <a:buChar char="•"/>
        <a:defRPr kumimoji="1" sz="1200" kern="1200" spc="83" baseline="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notesSlide" Target="../notesSlides/notesSlide11.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2.svg"/><Relationship Id="rId9" Type="http://schemas.openxmlformats.org/officeDocument/2006/relationships/image" Target="../media/image9.png"/><Relationship Id="rId1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8.svg"/><Relationship Id="rId2" Type="http://schemas.openxmlformats.org/officeDocument/2006/relationships/notesSlide" Target="../notesSlides/notesSlide12.xml"/><Relationship Id="rId16"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7.png"/><Relationship Id="rId5" Type="http://schemas.openxmlformats.org/officeDocument/2006/relationships/image" Target="../media/image13.png"/><Relationship Id="rId1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hart" Target="../charts/chart6.xml"/><Relationship Id="rId7" Type="http://schemas.openxmlformats.org/officeDocument/2006/relationships/image" Target="../media/image49.sv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9AF5A-1BA4-33D1-7E6F-4EED53F16FD3}"/>
              </a:ext>
            </a:extLst>
          </p:cNvPr>
          <p:cNvSpPr>
            <a:spLocks noGrp="1"/>
          </p:cNvSpPr>
          <p:nvPr>
            <p:ph type="ctrTitle"/>
          </p:nvPr>
        </p:nvSpPr>
        <p:spPr/>
        <p:txBody>
          <a:bodyPr/>
          <a:lstStyle/>
          <a:p>
            <a:r>
              <a:rPr kumimoji="1" lang="ja-JP" altLang="en-US"/>
              <a:t>データセットの非独立性が</a:t>
            </a:r>
            <a:br>
              <a:rPr kumimoji="1" lang="en-US" altLang="ja-JP"/>
            </a:br>
            <a:r>
              <a:rPr lang="ja-JP" altLang="en-US"/>
              <a:t>深層</a:t>
            </a:r>
            <a:r>
              <a:rPr kumimoji="1" lang="ja-JP" altLang="en-US"/>
              <a:t>学習モデルの精度に与える影響</a:t>
            </a:r>
          </a:p>
        </p:txBody>
      </p:sp>
      <p:sp>
        <p:nvSpPr>
          <p:cNvPr id="3" name="字幕 2">
            <a:extLst>
              <a:ext uri="{FF2B5EF4-FFF2-40B4-BE49-F238E27FC236}">
                <a16:creationId xmlns:a16="http://schemas.microsoft.com/office/drawing/2014/main" id="{1C7DFAAB-6EEB-AEB5-9481-971765017958}"/>
              </a:ext>
            </a:extLst>
          </p:cNvPr>
          <p:cNvSpPr>
            <a:spLocks noGrp="1"/>
          </p:cNvSpPr>
          <p:nvPr>
            <p:ph type="subTitle" idx="1"/>
          </p:nvPr>
        </p:nvSpPr>
        <p:spPr/>
        <p:txBody>
          <a:bodyPr/>
          <a:lstStyle/>
          <a:p>
            <a:r>
              <a:rPr kumimoji="1" lang="ja-JP" altLang="en-US" dirty="0"/>
              <a:t>服部 文志，松下誠，肥後芳樹</a:t>
            </a:r>
            <a:endParaRPr kumimoji="1" lang="en-US" altLang="ja-JP" dirty="0"/>
          </a:p>
          <a:p>
            <a:endParaRPr kumimoji="1" lang="en-US" altLang="ja-JP" dirty="0"/>
          </a:p>
          <a:p>
            <a:r>
              <a:rPr lang="ja-JP" altLang="en-US" dirty="0"/>
              <a:t>大阪大学情報科学研究科</a:t>
            </a:r>
            <a:endParaRPr kumimoji="1" lang="en-US" altLang="ja-JP" dirty="0"/>
          </a:p>
        </p:txBody>
      </p:sp>
    </p:spTree>
    <p:extLst>
      <p:ext uri="{BB962C8B-B14F-4D97-AF65-F5344CB8AC3E}">
        <p14:creationId xmlns:p14="http://schemas.microsoft.com/office/powerpoint/2010/main" val="77825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EE0D7-81C2-FE2F-A294-F113AFD3063D}"/>
              </a:ext>
            </a:extLst>
          </p:cNvPr>
          <p:cNvSpPr>
            <a:spLocks noGrp="1"/>
          </p:cNvSpPr>
          <p:nvPr>
            <p:ph type="title"/>
          </p:nvPr>
        </p:nvSpPr>
        <p:spPr/>
        <p:txBody>
          <a:bodyPr/>
          <a:lstStyle/>
          <a:p>
            <a:r>
              <a:rPr kumimoji="1" lang="ja-JP" altLang="en-US"/>
              <a:t>データセットの非独立性</a:t>
            </a:r>
          </a:p>
        </p:txBody>
      </p:sp>
      <p:sp>
        <p:nvSpPr>
          <p:cNvPr id="3" name="コンテンツ プレースホルダー 2">
            <a:extLst>
              <a:ext uri="{FF2B5EF4-FFF2-40B4-BE49-F238E27FC236}">
                <a16:creationId xmlns:a16="http://schemas.microsoft.com/office/drawing/2014/main" id="{A059A1ED-7A2B-FF86-7033-E03CD19AA49A}"/>
              </a:ext>
            </a:extLst>
          </p:cNvPr>
          <p:cNvSpPr>
            <a:spLocks noGrp="1"/>
          </p:cNvSpPr>
          <p:nvPr>
            <p:ph idx="1"/>
          </p:nvPr>
        </p:nvSpPr>
        <p:spPr>
          <a:xfrm>
            <a:off x="396000" y="1539626"/>
            <a:ext cx="8352000" cy="4734000"/>
          </a:xfrm>
        </p:spPr>
        <p:txBody>
          <a:bodyPr/>
          <a:lstStyle/>
          <a:p>
            <a:r>
              <a:rPr kumimoji="1" lang="en-US" altLang="ja-JP" dirty="0"/>
              <a:t>2</a:t>
            </a:r>
            <a:r>
              <a:rPr kumimoji="1" lang="ja-JP" altLang="en-US" dirty="0"/>
              <a:t>つの影響はどちらもデータセットの</a:t>
            </a:r>
            <a:r>
              <a:rPr kumimoji="1" lang="ja-JP" altLang="en-US" b="1" dirty="0"/>
              <a:t>非独立性</a:t>
            </a:r>
            <a:r>
              <a:rPr kumimoji="1" lang="ja-JP" altLang="en-US" dirty="0"/>
              <a:t>に起因する</a:t>
            </a:r>
            <a:endParaRPr lang="en-US" altLang="ja-JP" dirty="0"/>
          </a:p>
          <a:p>
            <a:pPr lvl="1"/>
            <a:r>
              <a:rPr kumimoji="1" lang="ja-JP" altLang="en-US" dirty="0"/>
              <a:t>各データが他のデータとの相互関係を持っていること</a:t>
            </a:r>
            <a:endParaRPr kumimoji="1" lang="en-US" altLang="ja-JP" dirty="0"/>
          </a:p>
          <a:p>
            <a:pPr lvl="1"/>
            <a:endParaRPr kumimoji="1" lang="en-US" altLang="ja-JP" sz="100" dirty="0"/>
          </a:p>
          <a:p>
            <a:r>
              <a:rPr lang="ja-JP" altLang="en-US" dirty="0"/>
              <a:t>非独立性は機械学習における重大な仮定に違反している</a:t>
            </a:r>
            <a:endParaRPr lang="en-US" altLang="ja-JP" dirty="0"/>
          </a:p>
          <a:p>
            <a:pPr lvl="1"/>
            <a:r>
              <a:rPr lang="ja-JP" altLang="en-US" b="1" u="sng" dirty="0"/>
              <a:t>各データはすべて同じ確率分布から得られ，互いに独立</a:t>
            </a:r>
            <a:endParaRPr lang="en-US" altLang="ja-JP" b="1" u="sng" dirty="0"/>
          </a:p>
          <a:p>
            <a:pPr lvl="1"/>
            <a:endParaRPr lang="en-US" altLang="ja-JP" sz="100" b="1" u="sng" dirty="0"/>
          </a:p>
          <a:p>
            <a:r>
              <a:rPr lang="ja-JP" altLang="en-US" dirty="0"/>
              <a:t>競プロのデータセットは非独立な性質を持っている</a:t>
            </a:r>
          </a:p>
        </p:txBody>
      </p:sp>
      <p:sp>
        <p:nvSpPr>
          <p:cNvPr id="4" name="スライド番号プレースホルダー 3">
            <a:extLst>
              <a:ext uri="{FF2B5EF4-FFF2-40B4-BE49-F238E27FC236}">
                <a16:creationId xmlns:a16="http://schemas.microsoft.com/office/drawing/2014/main" id="{51A0E0FA-C105-2200-A4D0-22BA004A3D27}"/>
              </a:ext>
            </a:extLst>
          </p:cNvPr>
          <p:cNvSpPr>
            <a:spLocks noGrp="1"/>
          </p:cNvSpPr>
          <p:nvPr>
            <p:ph type="sldNum" sz="quarter" idx="12"/>
          </p:nvPr>
        </p:nvSpPr>
        <p:spPr/>
        <p:txBody>
          <a:bodyPr/>
          <a:lstStyle/>
          <a:p>
            <a:fld id="{38848D31-94B2-4814-93D8-C7A17C29B667}" type="slidenum">
              <a:rPr kumimoji="1" lang="ja-JP" altLang="en-US" smtClean="0"/>
              <a:t>10</a:t>
            </a:fld>
            <a:endParaRPr kumimoji="1" lang="ja-JP" altLang="en-US"/>
          </a:p>
        </p:txBody>
      </p:sp>
    </p:spTree>
    <p:extLst>
      <p:ext uri="{BB962C8B-B14F-4D97-AF65-F5344CB8AC3E}">
        <p14:creationId xmlns:p14="http://schemas.microsoft.com/office/powerpoint/2010/main" val="11292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C4B25F-BF8F-A8D5-5D50-F14D74FAD20A}"/>
              </a:ext>
            </a:extLst>
          </p:cNvPr>
          <p:cNvSpPr>
            <a:spLocks noGrp="1"/>
          </p:cNvSpPr>
          <p:nvPr>
            <p:ph type="title"/>
          </p:nvPr>
        </p:nvSpPr>
        <p:spPr/>
        <p:txBody>
          <a:bodyPr/>
          <a:lstStyle/>
          <a:p>
            <a:r>
              <a:rPr kumimoji="1" lang="ja-JP" altLang="en-US"/>
              <a:t>競プロデータセットの非独立性</a:t>
            </a:r>
          </a:p>
        </p:txBody>
      </p:sp>
      <p:sp>
        <p:nvSpPr>
          <p:cNvPr id="3" name="コンテンツ プレースホルダー 2">
            <a:extLst>
              <a:ext uri="{FF2B5EF4-FFF2-40B4-BE49-F238E27FC236}">
                <a16:creationId xmlns:a16="http://schemas.microsoft.com/office/drawing/2014/main" id="{BD9E6F84-742A-68A6-B4AB-119A3F3B5276}"/>
              </a:ext>
            </a:extLst>
          </p:cNvPr>
          <p:cNvSpPr>
            <a:spLocks noGrp="1"/>
          </p:cNvSpPr>
          <p:nvPr>
            <p:ph idx="1"/>
          </p:nvPr>
        </p:nvSpPr>
        <p:spPr>
          <a:xfrm>
            <a:off x="396000" y="1487448"/>
            <a:ext cx="8352000" cy="2720213"/>
          </a:xfrm>
        </p:spPr>
        <p:txBody>
          <a:bodyPr/>
          <a:lstStyle/>
          <a:p>
            <a:r>
              <a:rPr kumimoji="1" lang="en-US" altLang="ja-JP"/>
              <a:t>1. </a:t>
            </a:r>
            <a:r>
              <a:rPr kumimoji="1" lang="ja-JP" altLang="en-US" b="1"/>
              <a:t>同一のユーザ</a:t>
            </a:r>
            <a:r>
              <a:rPr kumimoji="1" lang="ja-JP" altLang="en-US"/>
              <a:t>が提出したソースコードが含まれている</a:t>
            </a:r>
            <a:endParaRPr kumimoji="1" lang="en-US" altLang="ja-JP"/>
          </a:p>
          <a:p>
            <a:pPr lvl="1"/>
            <a:r>
              <a:rPr lang="ja-JP" altLang="en-US"/>
              <a:t>　構文的特徴や識別子名等が似ている</a:t>
            </a:r>
            <a:endParaRPr kumimoji="1" lang="en-US" altLang="ja-JP"/>
          </a:p>
          <a:p>
            <a:endParaRPr lang="en-US" altLang="ja-JP"/>
          </a:p>
          <a:p>
            <a:endParaRPr kumimoji="1" lang="en-US" altLang="ja-JP"/>
          </a:p>
          <a:p>
            <a:endParaRPr lang="en-US" altLang="ja-JP"/>
          </a:p>
          <a:p>
            <a:pPr>
              <a:buNone/>
            </a:pPr>
            <a:endParaRPr lang="en-US" altLang="ja-JP"/>
          </a:p>
          <a:p>
            <a:pPr>
              <a:buNone/>
            </a:pPr>
            <a:r>
              <a:rPr lang="en-US" altLang="ja-JP"/>
              <a:t>2. </a:t>
            </a:r>
            <a:r>
              <a:rPr lang="ja-JP" altLang="en-US" b="1"/>
              <a:t>同一の問題</a:t>
            </a:r>
            <a:r>
              <a:rPr lang="ja-JP" altLang="en-US"/>
              <a:t>に提出されたソースコードが含まれている</a:t>
            </a:r>
            <a:endParaRPr lang="en-US" altLang="ja-JP"/>
          </a:p>
          <a:p>
            <a:pPr lvl="1"/>
            <a:r>
              <a:rPr kumimoji="1" lang="ja-JP" altLang="en-US"/>
              <a:t>　データ構造やアルゴリズムが似ている</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33B387B4-472E-5B22-3D12-380ED2F71BDD}"/>
              </a:ext>
            </a:extLst>
          </p:cNvPr>
          <p:cNvSpPr>
            <a:spLocks noGrp="1"/>
          </p:cNvSpPr>
          <p:nvPr>
            <p:ph type="sldNum" sz="quarter" idx="12"/>
          </p:nvPr>
        </p:nvSpPr>
        <p:spPr/>
        <p:txBody>
          <a:bodyPr/>
          <a:lstStyle/>
          <a:p>
            <a:fld id="{38848D31-94B2-4814-93D8-C7A17C29B667}" type="slidenum">
              <a:rPr kumimoji="1" lang="ja-JP" altLang="en-US" smtClean="0"/>
              <a:t>11</a:t>
            </a:fld>
            <a:endParaRPr kumimoji="1" lang="ja-JP" altLang="en-US"/>
          </a:p>
        </p:txBody>
      </p:sp>
      <p:sp>
        <p:nvSpPr>
          <p:cNvPr id="18" name="四角形: 角を丸くする 17">
            <a:extLst>
              <a:ext uri="{FF2B5EF4-FFF2-40B4-BE49-F238E27FC236}">
                <a16:creationId xmlns:a16="http://schemas.microsoft.com/office/drawing/2014/main" id="{BABCF43E-40C6-AFEB-A6A3-C26310009AEA}"/>
              </a:ext>
            </a:extLst>
          </p:cNvPr>
          <p:cNvSpPr/>
          <p:nvPr/>
        </p:nvSpPr>
        <p:spPr>
          <a:xfrm>
            <a:off x="2235900" y="2468552"/>
            <a:ext cx="1921425" cy="13729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9" name="四角形: 角を丸くする 18">
            <a:extLst>
              <a:ext uri="{FF2B5EF4-FFF2-40B4-BE49-F238E27FC236}">
                <a16:creationId xmlns:a16="http://schemas.microsoft.com/office/drawing/2014/main" id="{2A8364ED-0217-E797-BD0A-54E162E980F5}"/>
              </a:ext>
            </a:extLst>
          </p:cNvPr>
          <p:cNvSpPr/>
          <p:nvPr/>
        </p:nvSpPr>
        <p:spPr>
          <a:xfrm>
            <a:off x="4731636" y="2447150"/>
            <a:ext cx="1958964" cy="13943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7" name="テキスト ボックス 36">
            <a:extLst>
              <a:ext uri="{FF2B5EF4-FFF2-40B4-BE49-F238E27FC236}">
                <a16:creationId xmlns:a16="http://schemas.microsoft.com/office/drawing/2014/main" id="{0985E1D5-A1EB-8521-36E5-F07E6A0FAF64}"/>
              </a:ext>
            </a:extLst>
          </p:cNvPr>
          <p:cNvSpPr txBox="1"/>
          <p:nvPr/>
        </p:nvSpPr>
        <p:spPr>
          <a:xfrm>
            <a:off x="2812148" y="2279088"/>
            <a:ext cx="768927" cy="369332"/>
          </a:xfrm>
          <a:prstGeom prst="rect">
            <a:avLst/>
          </a:prstGeom>
          <a:solidFill>
            <a:srgbClr val="F5F5F5"/>
          </a:solidFill>
        </p:spPr>
        <p:txBody>
          <a:bodyPr wrap="square" rtlCol="0">
            <a:spAutoFit/>
          </a:bodyPr>
          <a:lstStyle/>
          <a:p>
            <a:pPr algn="ctr"/>
            <a:r>
              <a:rPr kumimoji="1" lang="ja-JP" altLang="en-US" b="1"/>
              <a:t>訓練</a:t>
            </a:r>
          </a:p>
        </p:txBody>
      </p:sp>
      <p:sp>
        <p:nvSpPr>
          <p:cNvPr id="46" name="テキスト ボックス 45">
            <a:extLst>
              <a:ext uri="{FF2B5EF4-FFF2-40B4-BE49-F238E27FC236}">
                <a16:creationId xmlns:a16="http://schemas.microsoft.com/office/drawing/2014/main" id="{B7A00F2C-807E-3EDD-D277-B5D16C56A07D}"/>
              </a:ext>
            </a:extLst>
          </p:cNvPr>
          <p:cNvSpPr txBox="1"/>
          <p:nvPr/>
        </p:nvSpPr>
        <p:spPr>
          <a:xfrm>
            <a:off x="5285508" y="2280134"/>
            <a:ext cx="913255" cy="369332"/>
          </a:xfrm>
          <a:prstGeom prst="rect">
            <a:avLst/>
          </a:prstGeom>
          <a:solidFill>
            <a:srgbClr val="F5F5F5"/>
          </a:solidFill>
        </p:spPr>
        <p:txBody>
          <a:bodyPr wrap="square" rtlCol="0">
            <a:spAutoFit/>
          </a:bodyPr>
          <a:lstStyle/>
          <a:p>
            <a:pPr algn="ctr"/>
            <a:r>
              <a:rPr lang="ja-JP" altLang="en-US" b="1"/>
              <a:t>テスト</a:t>
            </a:r>
            <a:endParaRPr kumimoji="1" lang="ja-JP" altLang="en-US" b="1"/>
          </a:p>
        </p:txBody>
      </p:sp>
      <p:pic>
        <p:nvPicPr>
          <p:cNvPr id="96" name="グラフィックス 95" descr="紙 枠線">
            <a:extLst>
              <a:ext uri="{FF2B5EF4-FFF2-40B4-BE49-F238E27FC236}">
                <a16:creationId xmlns:a16="http://schemas.microsoft.com/office/drawing/2014/main" id="{0776F534-6D88-4E89-7726-C105CD84E6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2929" y="2648420"/>
            <a:ext cx="540000" cy="540000"/>
          </a:xfrm>
          <a:prstGeom prst="rect">
            <a:avLst/>
          </a:prstGeom>
        </p:spPr>
      </p:pic>
      <p:pic>
        <p:nvPicPr>
          <p:cNvPr id="105" name="グラフィックス 104" descr="紙 枠線">
            <a:extLst>
              <a:ext uri="{FF2B5EF4-FFF2-40B4-BE49-F238E27FC236}">
                <a16:creationId xmlns:a16="http://schemas.microsoft.com/office/drawing/2014/main" id="{1D973C74-6DE6-4CA8-7E14-984118B2F8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2929" y="2648420"/>
            <a:ext cx="540000" cy="540000"/>
          </a:xfrm>
          <a:prstGeom prst="rect">
            <a:avLst/>
          </a:prstGeom>
        </p:spPr>
      </p:pic>
      <p:pic>
        <p:nvPicPr>
          <p:cNvPr id="106" name="グラフィックス 105" descr="紙 枠線">
            <a:extLst>
              <a:ext uri="{FF2B5EF4-FFF2-40B4-BE49-F238E27FC236}">
                <a16:creationId xmlns:a16="http://schemas.microsoft.com/office/drawing/2014/main" id="{562F25FA-928D-D057-FD96-E312BF72C0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7926" y="2648420"/>
            <a:ext cx="540000" cy="540000"/>
          </a:xfrm>
          <a:prstGeom prst="rect">
            <a:avLst/>
          </a:prstGeom>
        </p:spPr>
      </p:pic>
      <p:pic>
        <p:nvPicPr>
          <p:cNvPr id="107" name="グラフィックス 106" descr="紙 枠線">
            <a:extLst>
              <a:ext uri="{FF2B5EF4-FFF2-40B4-BE49-F238E27FC236}">
                <a16:creationId xmlns:a16="http://schemas.microsoft.com/office/drawing/2014/main" id="{DF9F4765-EAA8-3CB8-B213-F56932B80F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2929" y="3231160"/>
            <a:ext cx="540000" cy="540000"/>
          </a:xfrm>
          <a:prstGeom prst="rect">
            <a:avLst/>
          </a:prstGeom>
        </p:spPr>
      </p:pic>
      <p:pic>
        <p:nvPicPr>
          <p:cNvPr id="108" name="グラフィックス 107" descr="紙 枠線">
            <a:extLst>
              <a:ext uri="{FF2B5EF4-FFF2-40B4-BE49-F238E27FC236}">
                <a16:creationId xmlns:a16="http://schemas.microsoft.com/office/drawing/2014/main" id="{5AC22F56-EC1D-A41B-66BF-C399784E9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42929" y="3231160"/>
            <a:ext cx="540000" cy="540000"/>
          </a:xfrm>
          <a:prstGeom prst="rect">
            <a:avLst/>
          </a:prstGeom>
        </p:spPr>
      </p:pic>
      <p:pic>
        <p:nvPicPr>
          <p:cNvPr id="109" name="グラフィックス 108" descr="紙 枠線">
            <a:extLst>
              <a:ext uri="{FF2B5EF4-FFF2-40B4-BE49-F238E27FC236}">
                <a16:creationId xmlns:a16="http://schemas.microsoft.com/office/drawing/2014/main" id="{A4628866-3CAB-F41A-7B06-F6E729D23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7926" y="3231160"/>
            <a:ext cx="540000" cy="540000"/>
          </a:xfrm>
          <a:prstGeom prst="rect">
            <a:avLst/>
          </a:prstGeom>
        </p:spPr>
      </p:pic>
      <p:pic>
        <p:nvPicPr>
          <p:cNvPr id="110" name="グラフィックス 109" descr="紙 枠線">
            <a:extLst>
              <a:ext uri="{FF2B5EF4-FFF2-40B4-BE49-F238E27FC236}">
                <a16:creationId xmlns:a16="http://schemas.microsoft.com/office/drawing/2014/main" id="{730C5224-ADC7-D16E-B618-4331AFAD97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854" y="2869714"/>
            <a:ext cx="540000" cy="540000"/>
          </a:xfrm>
          <a:prstGeom prst="rect">
            <a:avLst/>
          </a:prstGeom>
        </p:spPr>
      </p:pic>
      <p:pic>
        <p:nvPicPr>
          <p:cNvPr id="111" name="グラフィックス 110" descr="紙 枠線">
            <a:extLst>
              <a:ext uri="{FF2B5EF4-FFF2-40B4-BE49-F238E27FC236}">
                <a16:creationId xmlns:a16="http://schemas.microsoft.com/office/drawing/2014/main" id="{388A8704-B515-76D3-1C67-5619152B52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1854" y="2869714"/>
            <a:ext cx="540000" cy="540000"/>
          </a:xfrm>
          <a:prstGeom prst="rect">
            <a:avLst/>
          </a:prstGeom>
        </p:spPr>
      </p:pic>
      <p:pic>
        <p:nvPicPr>
          <p:cNvPr id="112" name="グラフィックス 111" descr="紙 枠線">
            <a:extLst>
              <a:ext uri="{FF2B5EF4-FFF2-40B4-BE49-F238E27FC236}">
                <a16:creationId xmlns:a16="http://schemas.microsoft.com/office/drawing/2014/main" id="{69763985-D925-1805-3FE9-8647BA87D4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6851" y="2869714"/>
            <a:ext cx="540000" cy="540000"/>
          </a:xfrm>
          <a:prstGeom prst="rect">
            <a:avLst/>
          </a:prstGeom>
        </p:spPr>
      </p:pic>
      <p:pic>
        <p:nvPicPr>
          <p:cNvPr id="98" name="グラフィックス 97" descr="ユーザー 単色塗りつぶし">
            <a:extLst>
              <a:ext uri="{FF2B5EF4-FFF2-40B4-BE49-F238E27FC236}">
                <a16:creationId xmlns:a16="http://schemas.microsoft.com/office/drawing/2014/main" id="{6FE61651-6C1B-83A0-B909-DC0BDB116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9143" y="2906746"/>
            <a:ext cx="327092" cy="327092"/>
          </a:xfrm>
          <a:prstGeom prst="rect">
            <a:avLst/>
          </a:prstGeom>
          <a:effectLst/>
        </p:spPr>
      </p:pic>
      <p:pic>
        <p:nvPicPr>
          <p:cNvPr id="99" name="グラフィックス 98" descr="ユーザー 単色塗りつぶし">
            <a:extLst>
              <a:ext uri="{FF2B5EF4-FFF2-40B4-BE49-F238E27FC236}">
                <a16:creationId xmlns:a16="http://schemas.microsoft.com/office/drawing/2014/main" id="{20DFB1C9-C30D-1B4A-C9F2-168190E27D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48110" y="2899048"/>
            <a:ext cx="324000" cy="324000"/>
          </a:xfrm>
          <a:prstGeom prst="rect">
            <a:avLst/>
          </a:prstGeom>
          <a:effectLst/>
        </p:spPr>
      </p:pic>
      <p:pic>
        <p:nvPicPr>
          <p:cNvPr id="100" name="グラフィックス 99" descr="ユーザー 単色塗りつぶし">
            <a:extLst>
              <a:ext uri="{FF2B5EF4-FFF2-40B4-BE49-F238E27FC236}">
                <a16:creationId xmlns:a16="http://schemas.microsoft.com/office/drawing/2014/main" id="{C424636E-C1C0-099F-9688-E3684495FA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4570" y="2914734"/>
            <a:ext cx="324000" cy="324000"/>
          </a:xfrm>
          <a:prstGeom prst="rect">
            <a:avLst/>
          </a:prstGeom>
          <a:effectLst/>
        </p:spPr>
      </p:pic>
      <p:pic>
        <p:nvPicPr>
          <p:cNvPr id="101" name="グラフィックス 100" descr="ユーザー 単色塗りつぶし">
            <a:extLst>
              <a:ext uri="{FF2B5EF4-FFF2-40B4-BE49-F238E27FC236}">
                <a16:creationId xmlns:a16="http://schemas.microsoft.com/office/drawing/2014/main" id="{7D0525B6-AF2C-5BA3-7473-8F8CF74811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771" y="3469151"/>
            <a:ext cx="327092" cy="327092"/>
          </a:xfrm>
          <a:prstGeom prst="rect">
            <a:avLst/>
          </a:prstGeom>
          <a:effectLst/>
        </p:spPr>
      </p:pic>
      <p:pic>
        <p:nvPicPr>
          <p:cNvPr id="103" name="グラフィックス 102" descr="ユーザー 単色塗りつぶし">
            <a:extLst>
              <a:ext uri="{FF2B5EF4-FFF2-40B4-BE49-F238E27FC236}">
                <a16:creationId xmlns:a16="http://schemas.microsoft.com/office/drawing/2014/main" id="{2F09DCC9-CC15-4CA6-41FD-1CBD11AD85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7868" y="3473864"/>
            <a:ext cx="324000" cy="324000"/>
          </a:xfrm>
          <a:prstGeom prst="rect">
            <a:avLst/>
          </a:prstGeom>
          <a:effectLst/>
        </p:spPr>
      </p:pic>
      <p:pic>
        <p:nvPicPr>
          <p:cNvPr id="104" name="グラフィックス 103" descr="ユーザー 単色塗りつぶし">
            <a:extLst>
              <a:ext uri="{FF2B5EF4-FFF2-40B4-BE49-F238E27FC236}">
                <a16:creationId xmlns:a16="http://schemas.microsoft.com/office/drawing/2014/main" id="{3234AEB1-4784-F7DB-F578-0A47EF835C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2475" y="3473864"/>
            <a:ext cx="324000" cy="324000"/>
          </a:xfrm>
          <a:prstGeom prst="rect">
            <a:avLst/>
          </a:prstGeom>
          <a:effectLst/>
        </p:spPr>
      </p:pic>
      <p:pic>
        <p:nvPicPr>
          <p:cNvPr id="59" name="グラフィックス 58" descr="ユーザー 単色塗りつぶし">
            <a:extLst>
              <a:ext uri="{FF2B5EF4-FFF2-40B4-BE49-F238E27FC236}">
                <a16:creationId xmlns:a16="http://schemas.microsoft.com/office/drawing/2014/main" id="{2C50228C-BB75-4862-31EA-6B58F16C77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2308" y="3152426"/>
            <a:ext cx="324000" cy="324000"/>
          </a:xfrm>
          <a:prstGeom prst="rect">
            <a:avLst/>
          </a:prstGeom>
          <a:effectLst/>
        </p:spPr>
      </p:pic>
      <p:pic>
        <p:nvPicPr>
          <p:cNvPr id="61" name="グラフィックス 60" descr="ユーザー 単色塗りつぶし">
            <a:extLst>
              <a:ext uri="{FF2B5EF4-FFF2-40B4-BE49-F238E27FC236}">
                <a16:creationId xmlns:a16="http://schemas.microsoft.com/office/drawing/2014/main" id="{F7B7B0D0-2855-174C-70F7-0C88FD50EE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9726" y="3143605"/>
            <a:ext cx="324000" cy="324000"/>
          </a:xfrm>
          <a:prstGeom prst="rect">
            <a:avLst/>
          </a:prstGeom>
          <a:effectLst/>
        </p:spPr>
      </p:pic>
      <p:pic>
        <p:nvPicPr>
          <p:cNvPr id="102" name="グラフィックス 101" descr="ユーザー 単色塗りつぶし">
            <a:extLst>
              <a:ext uri="{FF2B5EF4-FFF2-40B4-BE49-F238E27FC236}">
                <a16:creationId xmlns:a16="http://schemas.microsoft.com/office/drawing/2014/main" id="{40F7F2B3-095A-DC0F-6AAF-871210A495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3946" y="3142059"/>
            <a:ext cx="327092" cy="327092"/>
          </a:xfrm>
          <a:prstGeom prst="rect">
            <a:avLst/>
          </a:prstGeom>
          <a:effectLst/>
        </p:spPr>
      </p:pic>
      <p:sp>
        <p:nvSpPr>
          <p:cNvPr id="136" name="四角形: 角を丸くする 135">
            <a:extLst>
              <a:ext uri="{FF2B5EF4-FFF2-40B4-BE49-F238E27FC236}">
                <a16:creationId xmlns:a16="http://schemas.microsoft.com/office/drawing/2014/main" id="{690B2191-BF4E-7BC3-8CED-1080D814CB1C}"/>
              </a:ext>
            </a:extLst>
          </p:cNvPr>
          <p:cNvSpPr/>
          <p:nvPr/>
        </p:nvSpPr>
        <p:spPr>
          <a:xfrm>
            <a:off x="2159026" y="5310175"/>
            <a:ext cx="1921425" cy="13729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37" name="四角形: 角を丸くする 136">
            <a:extLst>
              <a:ext uri="{FF2B5EF4-FFF2-40B4-BE49-F238E27FC236}">
                <a16:creationId xmlns:a16="http://schemas.microsoft.com/office/drawing/2014/main" id="{13DD6317-7307-A738-A34C-4366977C1E30}"/>
              </a:ext>
            </a:extLst>
          </p:cNvPr>
          <p:cNvSpPr/>
          <p:nvPr/>
        </p:nvSpPr>
        <p:spPr>
          <a:xfrm>
            <a:off x="4654762" y="5288773"/>
            <a:ext cx="1958964" cy="13943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38" name="テキスト ボックス 137">
            <a:extLst>
              <a:ext uri="{FF2B5EF4-FFF2-40B4-BE49-F238E27FC236}">
                <a16:creationId xmlns:a16="http://schemas.microsoft.com/office/drawing/2014/main" id="{1B0F86B7-065A-6633-A389-C9A80DE666F6}"/>
              </a:ext>
            </a:extLst>
          </p:cNvPr>
          <p:cNvSpPr txBox="1"/>
          <p:nvPr/>
        </p:nvSpPr>
        <p:spPr>
          <a:xfrm>
            <a:off x="2735274" y="5120711"/>
            <a:ext cx="768927" cy="369332"/>
          </a:xfrm>
          <a:prstGeom prst="rect">
            <a:avLst/>
          </a:prstGeom>
          <a:solidFill>
            <a:srgbClr val="F5F5F5"/>
          </a:solidFill>
        </p:spPr>
        <p:txBody>
          <a:bodyPr wrap="square" rtlCol="0">
            <a:spAutoFit/>
          </a:bodyPr>
          <a:lstStyle/>
          <a:p>
            <a:pPr algn="ctr"/>
            <a:r>
              <a:rPr kumimoji="1" lang="ja-JP" altLang="en-US" b="1"/>
              <a:t>訓練</a:t>
            </a:r>
          </a:p>
        </p:txBody>
      </p:sp>
      <p:sp>
        <p:nvSpPr>
          <p:cNvPr id="139" name="テキスト ボックス 138">
            <a:extLst>
              <a:ext uri="{FF2B5EF4-FFF2-40B4-BE49-F238E27FC236}">
                <a16:creationId xmlns:a16="http://schemas.microsoft.com/office/drawing/2014/main" id="{D6837CCF-567F-F72D-C382-916019936E46}"/>
              </a:ext>
            </a:extLst>
          </p:cNvPr>
          <p:cNvSpPr txBox="1"/>
          <p:nvPr/>
        </p:nvSpPr>
        <p:spPr>
          <a:xfrm>
            <a:off x="5208634" y="5125912"/>
            <a:ext cx="913255" cy="369332"/>
          </a:xfrm>
          <a:prstGeom prst="rect">
            <a:avLst/>
          </a:prstGeom>
          <a:solidFill>
            <a:srgbClr val="F5F5F5"/>
          </a:solidFill>
        </p:spPr>
        <p:txBody>
          <a:bodyPr wrap="square" rtlCol="0">
            <a:spAutoFit/>
          </a:bodyPr>
          <a:lstStyle/>
          <a:p>
            <a:pPr algn="ctr"/>
            <a:r>
              <a:rPr lang="ja-JP" altLang="en-US" b="1"/>
              <a:t>テスト</a:t>
            </a:r>
            <a:endParaRPr kumimoji="1" lang="ja-JP" altLang="en-US" b="1"/>
          </a:p>
        </p:txBody>
      </p:sp>
      <p:pic>
        <p:nvPicPr>
          <p:cNvPr id="140" name="グラフィックス 139" descr="紙 枠線">
            <a:extLst>
              <a:ext uri="{FF2B5EF4-FFF2-40B4-BE49-F238E27FC236}">
                <a16:creationId xmlns:a16="http://schemas.microsoft.com/office/drawing/2014/main" id="{B3A51579-0891-4B25-4D67-CF3578FDC6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8584" y="5498945"/>
            <a:ext cx="540000" cy="540000"/>
          </a:xfrm>
          <a:prstGeom prst="rect">
            <a:avLst/>
          </a:prstGeom>
        </p:spPr>
      </p:pic>
      <p:pic>
        <p:nvPicPr>
          <p:cNvPr id="141" name="グラフィックス 140" descr="紙 枠線">
            <a:extLst>
              <a:ext uri="{FF2B5EF4-FFF2-40B4-BE49-F238E27FC236}">
                <a16:creationId xmlns:a16="http://schemas.microsoft.com/office/drawing/2014/main" id="{39C56107-91FC-89BD-B2AF-074609B965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6055" y="5490043"/>
            <a:ext cx="540000" cy="540000"/>
          </a:xfrm>
          <a:prstGeom prst="rect">
            <a:avLst/>
          </a:prstGeom>
        </p:spPr>
      </p:pic>
      <p:pic>
        <p:nvPicPr>
          <p:cNvPr id="142" name="グラフィックス 141" descr="紙 枠線">
            <a:extLst>
              <a:ext uri="{FF2B5EF4-FFF2-40B4-BE49-F238E27FC236}">
                <a16:creationId xmlns:a16="http://schemas.microsoft.com/office/drawing/2014/main" id="{64684830-9789-D204-211F-EE5B5073B2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1052" y="5490043"/>
            <a:ext cx="540000" cy="540000"/>
          </a:xfrm>
          <a:prstGeom prst="rect">
            <a:avLst/>
          </a:prstGeom>
        </p:spPr>
      </p:pic>
      <p:pic>
        <p:nvPicPr>
          <p:cNvPr id="143" name="グラフィックス 142" descr="紙 枠線">
            <a:extLst>
              <a:ext uri="{FF2B5EF4-FFF2-40B4-BE49-F238E27FC236}">
                <a16:creationId xmlns:a16="http://schemas.microsoft.com/office/drawing/2014/main" id="{FCB558B3-8701-B209-EB7D-F71960D8BF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055" y="6072783"/>
            <a:ext cx="540000" cy="540000"/>
          </a:xfrm>
          <a:prstGeom prst="rect">
            <a:avLst/>
          </a:prstGeom>
        </p:spPr>
      </p:pic>
      <p:pic>
        <p:nvPicPr>
          <p:cNvPr id="144" name="グラフィックス 143" descr="紙 枠線">
            <a:extLst>
              <a:ext uri="{FF2B5EF4-FFF2-40B4-BE49-F238E27FC236}">
                <a16:creationId xmlns:a16="http://schemas.microsoft.com/office/drawing/2014/main" id="{6E451CAB-9814-577B-F739-A41ECF8BD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6055" y="6072783"/>
            <a:ext cx="540000" cy="540000"/>
          </a:xfrm>
          <a:prstGeom prst="rect">
            <a:avLst/>
          </a:prstGeom>
        </p:spPr>
      </p:pic>
      <p:pic>
        <p:nvPicPr>
          <p:cNvPr id="145" name="グラフィックス 144" descr="紙 枠線">
            <a:extLst>
              <a:ext uri="{FF2B5EF4-FFF2-40B4-BE49-F238E27FC236}">
                <a16:creationId xmlns:a16="http://schemas.microsoft.com/office/drawing/2014/main" id="{D9DDF78A-3397-4961-BA2B-E7B9DC115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1052" y="6072783"/>
            <a:ext cx="540000" cy="540000"/>
          </a:xfrm>
          <a:prstGeom prst="rect">
            <a:avLst/>
          </a:prstGeom>
        </p:spPr>
      </p:pic>
      <p:pic>
        <p:nvPicPr>
          <p:cNvPr id="146" name="グラフィックス 145" descr="紙 枠線">
            <a:extLst>
              <a:ext uri="{FF2B5EF4-FFF2-40B4-BE49-F238E27FC236}">
                <a16:creationId xmlns:a16="http://schemas.microsoft.com/office/drawing/2014/main" id="{524A91A4-9F2B-7F1A-E0DE-E82E6CD827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4980" y="5711337"/>
            <a:ext cx="540000" cy="540000"/>
          </a:xfrm>
          <a:prstGeom prst="rect">
            <a:avLst/>
          </a:prstGeom>
        </p:spPr>
      </p:pic>
      <p:pic>
        <p:nvPicPr>
          <p:cNvPr id="147" name="グラフィックス 146" descr="紙 枠線">
            <a:extLst>
              <a:ext uri="{FF2B5EF4-FFF2-40B4-BE49-F238E27FC236}">
                <a16:creationId xmlns:a16="http://schemas.microsoft.com/office/drawing/2014/main" id="{2106753C-3477-A361-1C43-20AD99FD58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4980" y="5711337"/>
            <a:ext cx="540000" cy="540000"/>
          </a:xfrm>
          <a:prstGeom prst="rect">
            <a:avLst/>
          </a:prstGeom>
        </p:spPr>
      </p:pic>
      <p:pic>
        <p:nvPicPr>
          <p:cNvPr id="148" name="グラフィックス 147" descr="紙 枠線">
            <a:extLst>
              <a:ext uri="{FF2B5EF4-FFF2-40B4-BE49-F238E27FC236}">
                <a16:creationId xmlns:a16="http://schemas.microsoft.com/office/drawing/2014/main" id="{70E1FBC2-A133-901B-C375-D72D2A5B19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9977" y="5711337"/>
            <a:ext cx="540000" cy="540000"/>
          </a:xfrm>
          <a:prstGeom prst="rect">
            <a:avLst/>
          </a:prstGeom>
        </p:spPr>
      </p:pic>
      <p:pic>
        <p:nvPicPr>
          <p:cNvPr id="90" name="グラフィックス 89" descr="クリップボード 単色塗りつぶし">
            <a:extLst>
              <a:ext uri="{FF2B5EF4-FFF2-40B4-BE49-F238E27FC236}">
                <a16:creationId xmlns:a16="http://schemas.microsoft.com/office/drawing/2014/main" id="{99F39275-0234-3B0B-870F-AAFE52177E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1244" y="5736822"/>
            <a:ext cx="327059" cy="327059"/>
          </a:xfrm>
          <a:prstGeom prst="rect">
            <a:avLst/>
          </a:prstGeom>
        </p:spPr>
      </p:pic>
      <p:pic>
        <p:nvPicPr>
          <p:cNvPr id="158" name="グラフィックス 157" descr="クリップボード 単色塗りつぶし">
            <a:extLst>
              <a:ext uri="{FF2B5EF4-FFF2-40B4-BE49-F238E27FC236}">
                <a16:creationId xmlns:a16="http://schemas.microsoft.com/office/drawing/2014/main" id="{015766DE-6FA5-7C51-D12F-CAA7DCA9A6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68715" y="6311250"/>
            <a:ext cx="327059" cy="327059"/>
          </a:xfrm>
          <a:prstGeom prst="rect">
            <a:avLst/>
          </a:prstGeom>
        </p:spPr>
      </p:pic>
      <p:pic>
        <p:nvPicPr>
          <p:cNvPr id="159" name="グラフィックス 158" descr="クリップボード 単色塗りつぶし">
            <a:extLst>
              <a:ext uri="{FF2B5EF4-FFF2-40B4-BE49-F238E27FC236}">
                <a16:creationId xmlns:a16="http://schemas.microsoft.com/office/drawing/2014/main" id="{8140216B-83EE-7EAC-824D-7D0AF3C85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93773" y="5736822"/>
            <a:ext cx="327059" cy="327059"/>
          </a:xfrm>
          <a:prstGeom prst="rect">
            <a:avLst/>
          </a:prstGeom>
        </p:spPr>
      </p:pic>
      <p:pic>
        <p:nvPicPr>
          <p:cNvPr id="160" name="グラフィックス 159" descr="クリップボード 単色塗りつぶし">
            <a:extLst>
              <a:ext uri="{FF2B5EF4-FFF2-40B4-BE49-F238E27FC236}">
                <a16:creationId xmlns:a16="http://schemas.microsoft.com/office/drawing/2014/main" id="{C6338EF4-92F6-1E2D-11FA-3E50D44907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01244" y="6311250"/>
            <a:ext cx="327059" cy="327059"/>
          </a:xfrm>
          <a:prstGeom prst="rect">
            <a:avLst/>
          </a:prstGeom>
        </p:spPr>
      </p:pic>
      <p:pic>
        <p:nvPicPr>
          <p:cNvPr id="161" name="グラフィックス 160" descr="クリップボード 単色塗りつぶし">
            <a:extLst>
              <a:ext uri="{FF2B5EF4-FFF2-40B4-BE49-F238E27FC236}">
                <a16:creationId xmlns:a16="http://schemas.microsoft.com/office/drawing/2014/main" id="{A1E1217C-3098-7B8F-F7D2-3979B0E188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37088" y="5729100"/>
            <a:ext cx="327059" cy="327059"/>
          </a:xfrm>
          <a:prstGeom prst="rect">
            <a:avLst/>
          </a:prstGeom>
        </p:spPr>
      </p:pic>
      <p:pic>
        <p:nvPicPr>
          <p:cNvPr id="162" name="グラフィックス 161" descr="クリップボード 単色塗りつぶし">
            <a:extLst>
              <a:ext uri="{FF2B5EF4-FFF2-40B4-BE49-F238E27FC236}">
                <a16:creationId xmlns:a16="http://schemas.microsoft.com/office/drawing/2014/main" id="{E4A77CE8-1D98-77AF-A8DC-5B4D0907573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44559" y="6303528"/>
            <a:ext cx="327059" cy="327059"/>
          </a:xfrm>
          <a:prstGeom prst="rect">
            <a:avLst/>
          </a:prstGeom>
        </p:spPr>
      </p:pic>
      <p:pic>
        <p:nvPicPr>
          <p:cNvPr id="163" name="グラフィックス 162" descr="クリップボード 単色塗りつぶし">
            <a:extLst>
              <a:ext uri="{FF2B5EF4-FFF2-40B4-BE49-F238E27FC236}">
                <a16:creationId xmlns:a16="http://schemas.microsoft.com/office/drawing/2014/main" id="{0BEA9CFE-907B-D23F-2970-FB9FE9F489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5392" y="5955214"/>
            <a:ext cx="327059" cy="327059"/>
          </a:xfrm>
          <a:prstGeom prst="rect">
            <a:avLst/>
          </a:prstGeom>
        </p:spPr>
      </p:pic>
      <p:pic>
        <p:nvPicPr>
          <p:cNvPr id="164" name="グラフィックス 163" descr="クリップボード 単色塗りつぶし">
            <a:extLst>
              <a:ext uri="{FF2B5EF4-FFF2-40B4-BE49-F238E27FC236}">
                <a16:creationId xmlns:a16="http://schemas.microsoft.com/office/drawing/2014/main" id="{151BF019-1CBB-4CCC-6109-BDBA3C3492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87921" y="5955214"/>
            <a:ext cx="327059" cy="327059"/>
          </a:xfrm>
          <a:prstGeom prst="rect">
            <a:avLst/>
          </a:prstGeom>
        </p:spPr>
      </p:pic>
      <p:pic>
        <p:nvPicPr>
          <p:cNvPr id="165" name="グラフィックス 164" descr="クリップボード 単色塗りつぶし">
            <a:extLst>
              <a:ext uri="{FF2B5EF4-FFF2-40B4-BE49-F238E27FC236}">
                <a16:creationId xmlns:a16="http://schemas.microsoft.com/office/drawing/2014/main" id="{D818F6E6-5020-9D88-61DB-A973D1F1A8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31236" y="5947492"/>
            <a:ext cx="327059" cy="327059"/>
          </a:xfrm>
          <a:prstGeom prst="rect">
            <a:avLst/>
          </a:prstGeom>
        </p:spPr>
      </p:pic>
    </p:spTree>
    <p:extLst>
      <p:ext uri="{BB962C8B-B14F-4D97-AF65-F5344CB8AC3E}">
        <p14:creationId xmlns:p14="http://schemas.microsoft.com/office/powerpoint/2010/main" val="269018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0688854-D33B-4988-196B-A0E24C9ABD51}"/>
              </a:ext>
            </a:extLst>
          </p:cNvPr>
          <p:cNvSpPr>
            <a:spLocks noGrp="1"/>
          </p:cNvSpPr>
          <p:nvPr>
            <p:ph idx="1"/>
          </p:nvPr>
        </p:nvSpPr>
        <p:spPr/>
        <p:txBody>
          <a:bodyPr/>
          <a:lstStyle/>
          <a:p>
            <a:r>
              <a:rPr kumimoji="1" lang="en-US" altLang="ja-JP"/>
              <a:t>3. </a:t>
            </a:r>
            <a:r>
              <a:rPr kumimoji="1" lang="ja-JP" altLang="en-US" b="1"/>
              <a:t>同一のユーザが同一の問題</a:t>
            </a:r>
            <a:r>
              <a:rPr kumimoji="1" lang="ja-JP" altLang="en-US"/>
              <a:t>に提出したソースコードが</a:t>
            </a:r>
            <a:br>
              <a:rPr lang="en-US" altLang="ja-JP"/>
            </a:br>
            <a:r>
              <a:rPr lang="ja-JP" altLang="en-US"/>
              <a:t>　</a:t>
            </a:r>
            <a:r>
              <a:rPr lang="ja-JP" altLang="en-US" sz="1200"/>
              <a:t> </a:t>
            </a:r>
            <a:r>
              <a:rPr lang="ja-JP" altLang="en-US"/>
              <a:t>含まれている</a:t>
            </a:r>
            <a:endParaRPr lang="en-US" altLang="ja-JP"/>
          </a:p>
          <a:p>
            <a:pPr lvl="1"/>
            <a:r>
              <a:rPr lang="ja-JP" altLang="en-US"/>
              <a:t>　修正量が少なく酷似している＝</a:t>
            </a:r>
            <a:r>
              <a:rPr lang="ja-JP" altLang="en-US" b="1"/>
              <a:t>重複</a:t>
            </a:r>
            <a:r>
              <a:rPr lang="ja-JP" altLang="en-US"/>
              <a:t>とみなす</a:t>
            </a:r>
            <a:endParaRPr lang="en-US" altLang="ja-JP"/>
          </a:p>
          <a:p>
            <a:pPr lvl="1"/>
            <a:endParaRPr lang="en-US" altLang="ja-JP"/>
          </a:p>
          <a:p>
            <a:endParaRPr lang="en-US" altLang="ja-JP"/>
          </a:p>
          <a:p>
            <a:endParaRPr lang="en-US" altLang="ja-JP"/>
          </a:p>
          <a:p>
            <a:endParaRPr lang="en-US" altLang="ja-JP"/>
          </a:p>
          <a:p>
            <a:endParaRPr lang="en-US" altLang="ja-JP"/>
          </a:p>
          <a:p>
            <a:r>
              <a:rPr lang="ja-JP" altLang="en-US" b="1" u="sng"/>
              <a:t>目的：これらの要因によって精度が上昇しているか調査</a:t>
            </a:r>
            <a:endParaRPr lang="en-US" altLang="ja-JP" b="1" u="sng"/>
          </a:p>
          <a:p>
            <a:pPr lvl="1">
              <a:buNone/>
            </a:pPr>
            <a:r>
              <a:rPr lang="ja-JP" altLang="en-US"/>
              <a:t>モデルの学習と評価で同じデータセットを使う際に</a:t>
            </a:r>
            <a:br>
              <a:rPr lang="en-US" altLang="ja-JP"/>
            </a:br>
            <a:r>
              <a:rPr lang="ja-JP" altLang="en-US"/>
              <a:t>非独立性を排除することで精度が下がることを確かめる</a:t>
            </a:r>
            <a:endParaRPr lang="en-US" altLang="ja-JP"/>
          </a:p>
        </p:txBody>
      </p:sp>
      <p:sp>
        <p:nvSpPr>
          <p:cNvPr id="2" name="タイトル 1">
            <a:extLst>
              <a:ext uri="{FF2B5EF4-FFF2-40B4-BE49-F238E27FC236}">
                <a16:creationId xmlns:a16="http://schemas.microsoft.com/office/drawing/2014/main" id="{37A89D5C-C20F-E7D9-C36F-17B159B0898A}"/>
              </a:ext>
            </a:extLst>
          </p:cNvPr>
          <p:cNvSpPr>
            <a:spLocks noGrp="1"/>
          </p:cNvSpPr>
          <p:nvPr>
            <p:ph type="title"/>
          </p:nvPr>
        </p:nvSpPr>
        <p:spPr/>
        <p:txBody>
          <a:bodyPr/>
          <a:lstStyle/>
          <a:p>
            <a:r>
              <a:rPr kumimoji="1" lang="ja-JP" altLang="en-US"/>
              <a:t>競プロデータセットの非独立性</a:t>
            </a:r>
          </a:p>
        </p:txBody>
      </p:sp>
      <p:sp>
        <p:nvSpPr>
          <p:cNvPr id="4" name="スライド番号プレースホルダー 3">
            <a:extLst>
              <a:ext uri="{FF2B5EF4-FFF2-40B4-BE49-F238E27FC236}">
                <a16:creationId xmlns:a16="http://schemas.microsoft.com/office/drawing/2014/main" id="{0DA1F491-DC82-B78C-DA7B-6E291FF2D333}"/>
              </a:ext>
            </a:extLst>
          </p:cNvPr>
          <p:cNvSpPr>
            <a:spLocks noGrp="1"/>
          </p:cNvSpPr>
          <p:nvPr>
            <p:ph type="sldNum" sz="quarter" idx="12"/>
          </p:nvPr>
        </p:nvSpPr>
        <p:spPr/>
        <p:txBody>
          <a:bodyPr/>
          <a:lstStyle/>
          <a:p>
            <a:fld id="{38848D31-94B2-4814-93D8-C7A17C29B667}" type="slidenum">
              <a:rPr kumimoji="1" lang="ja-JP" altLang="en-US" smtClean="0"/>
              <a:t>12</a:t>
            </a:fld>
            <a:endParaRPr kumimoji="1" lang="ja-JP" altLang="en-US"/>
          </a:p>
        </p:txBody>
      </p:sp>
      <p:sp>
        <p:nvSpPr>
          <p:cNvPr id="5" name="四角形: 角を丸くする 4">
            <a:extLst>
              <a:ext uri="{FF2B5EF4-FFF2-40B4-BE49-F238E27FC236}">
                <a16:creationId xmlns:a16="http://schemas.microsoft.com/office/drawing/2014/main" id="{D8F4F6DD-3668-8A86-B23E-A4A1B4EAEF15}"/>
              </a:ext>
            </a:extLst>
          </p:cNvPr>
          <p:cNvSpPr/>
          <p:nvPr/>
        </p:nvSpPr>
        <p:spPr>
          <a:xfrm>
            <a:off x="2058323" y="3102897"/>
            <a:ext cx="1921425" cy="13729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6" name="四角形: 角を丸くする 5">
            <a:extLst>
              <a:ext uri="{FF2B5EF4-FFF2-40B4-BE49-F238E27FC236}">
                <a16:creationId xmlns:a16="http://schemas.microsoft.com/office/drawing/2014/main" id="{D8D4AA66-E9AA-17F7-C3AC-534A401FD649}"/>
              </a:ext>
            </a:extLst>
          </p:cNvPr>
          <p:cNvSpPr/>
          <p:nvPr/>
        </p:nvSpPr>
        <p:spPr>
          <a:xfrm>
            <a:off x="4554059" y="3081495"/>
            <a:ext cx="1958964" cy="139438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C02E6C0C-B3CC-E198-3F6B-6E7979A12D3B}"/>
              </a:ext>
            </a:extLst>
          </p:cNvPr>
          <p:cNvSpPr txBox="1"/>
          <p:nvPr/>
        </p:nvSpPr>
        <p:spPr>
          <a:xfrm>
            <a:off x="2634571" y="2913433"/>
            <a:ext cx="768927" cy="369332"/>
          </a:xfrm>
          <a:prstGeom prst="rect">
            <a:avLst/>
          </a:prstGeom>
          <a:solidFill>
            <a:srgbClr val="F5F5F5"/>
          </a:solidFill>
        </p:spPr>
        <p:txBody>
          <a:bodyPr wrap="square" rtlCol="0">
            <a:spAutoFit/>
          </a:bodyPr>
          <a:lstStyle/>
          <a:p>
            <a:pPr algn="ctr"/>
            <a:r>
              <a:rPr kumimoji="1" lang="ja-JP" altLang="en-US" b="1"/>
              <a:t>訓練</a:t>
            </a:r>
          </a:p>
        </p:txBody>
      </p:sp>
      <p:sp>
        <p:nvSpPr>
          <p:cNvPr id="8" name="テキスト ボックス 7">
            <a:extLst>
              <a:ext uri="{FF2B5EF4-FFF2-40B4-BE49-F238E27FC236}">
                <a16:creationId xmlns:a16="http://schemas.microsoft.com/office/drawing/2014/main" id="{786705B6-1DD5-03E3-372C-1B27F82895BB}"/>
              </a:ext>
            </a:extLst>
          </p:cNvPr>
          <p:cNvSpPr txBox="1"/>
          <p:nvPr/>
        </p:nvSpPr>
        <p:spPr>
          <a:xfrm>
            <a:off x="5107931" y="2918636"/>
            <a:ext cx="913255" cy="369332"/>
          </a:xfrm>
          <a:prstGeom prst="rect">
            <a:avLst/>
          </a:prstGeom>
          <a:solidFill>
            <a:srgbClr val="F5F5F5"/>
          </a:solidFill>
        </p:spPr>
        <p:txBody>
          <a:bodyPr wrap="square" rtlCol="0">
            <a:spAutoFit/>
          </a:bodyPr>
          <a:lstStyle/>
          <a:p>
            <a:pPr algn="ctr"/>
            <a:r>
              <a:rPr lang="ja-JP" altLang="en-US" b="1"/>
              <a:t>テスト</a:t>
            </a:r>
            <a:endParaRPr kumimoji="1" lang="ja-JP" altLang="en-US" b="1"/>
          </a:p>
        </p:txBody>
      </p:sp>
      <p:pic>
        <p:nvPicPr>
          <p:cNvPr id="9" name="グラフィックス 8" descr="紙 枠線">
            <a:extLst>
              <a:ext uri="{FF2B5EF4-FFF2-40B4-BE49-F238E27FC236}">
                <a16:creationId xmlns:a16="http://schemas.microsoft.com/office/drawing/2014/main" id="{23131A65-F306-61B0-BFCE-007299F3E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7881" y="3291667"/>
            <a:ext cx="540000" cy="540000"/>
          </a:xfrm>
          <a:prstGeom prst="rect">
            <a:avLst/>
          </a:prstGeom>
        </p:spPr>
      </p:pic>
      <p:pic>
        <p:nvPicPr>
          <p:cNvPr id="10" name="グラフィックス 9" descr="紙 枠線">
            <a:extLst>
              <a:ext uri="{FF2B5EF4-FFF2-40B4-BE49-F238E27FC236}">
                <a16:creationId xmlns:a16="http://schemas.microsoft.com/office/drawing/2014/main" id="{5489E83A-B717-3B0A-41C6-341B08F5A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5352" y="3282765"/>
            <a:ext cx="540000" cy="540000"/>
          </a:xfrm>
          <a:prstGeom prst="rect">
            <a:avLst/>
          </a:prstGeom>
        </p:spPr>
      </p:pic>
      <p:pic>
        <p:nvPicPr>
          <p:cNvPr id="11" name="グラフィックス 10" descr="紙 枠線">
            <a:extLst>
              <a:ext uri="{FF2B5EF4-FFF2-40B4-BE49-F238E27FC236}">
                <a16:creationId xmlns:a16="http://schemas.microsoft.com/office/drawing/2014/main" id="{9406EB22-E691-677A-0BE1-F4EED4C6E0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0349" y="3282765"/>
            <a:ext cx="540000" cy="540000"/>
          </a:xfrm>
          <a:prstGeom prst="rect">
            <a:avLst/>
          </a:prstGeom>
        </p:spPr>
      </p:pic>
      <p:pic>
        <p:nvPicPr>
          <p:cNvPr id="12" name="グラフィックス 11" descr="紙 枠線">
            <a:extLst>
              <a:ext uri="{FF2B5EF4-FFF2-40B4-BE49-F238E27FC236}">
                <a16:creationId xmlns:a16="http://schemas.microsoft.com/office/drawing/2014/main" id="{64B95ABD-E3D1-0D58-8676-FC13D8FE3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5352" y="3865505"/>
            <a:ext cx="540000" cy="540000"/>
          </a:xfrm>
          <a:prstGeom prst="rect">
            <a:avLst/>
          </a:prstGeom>
        </p:spPr>
      </p:pic>
      <p:pic>
        <p:nvPicPr>
          <p:cNvPr id="13" name="グラフィックス 12" descr="紙 枠線">
            <a:extLst>
              <a:ext uri="{FF2B5EF4-FFF2-40B4-BE49-F238E27FC236}">
                <a16:creationId xmlns:a16="http://schemas.microsoft.com/office/drawing/2014/main" id="{43B3950E-E695-3B05-06EF-299FC43FE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5352" y="3865505"/>
            <a:ext cx="540000" cy="540000"/>
          </a:xfrm>
          <a:prstGeom prst="rect">
            <a:avLst/>
          </a:prstGeom>
        </p:spPr>
      </p:pic>
      <p:pic>
        <p:nvPicPr>
          <p:cNvPr id="14" name="グラフィックス 13" descr="紙 枠線">
            <a:extLst>
              <a:ext uri="{FF2B5EF4-FFF2-40B4-BE49-F238E27FC236}">
                <a16:creationId xmlns:a16="http://schemas.microsoft.com/office/drawing/2014/main" id="{67AFCC03-8007-3DE9-C40C-4879A4C012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0349" y="3865505"/>
            <a:ext cx="540000" cy="540000"/>
          </a:xfrm>
          <a:prstGeom prst="rect">
            <a:avLst/>
          </a:prstGeom>
        </p:spPr>
      </p:pic>
      <p:pic>
        <p:nvPicPr>
          <p:cNvPr id="15" name="グラフィックス 14" descr="紙 枠線">
            <a:extLst>
              <a:ext uri="{FF2B5EF4-FFF2-40B4-BE49-F238E27FC236}">
                <a16:creationId xmlns:a16="http://schemas.microsoft.com/office/drawing/2014/main" id="{DCD4F736-FF4C-D995-D64D-2CEF7914FB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4277" y="3504059"/>
            <a:ext cx="540000" cy="540000"/>
          </a:xfrm>
          <a:prstGeom prst="rect">
            <a:avLst/>
          </a:prstGeom>
        </p:spPr>
      </p:pic>
      <p:pic>
        <p:nvPicPr>
          <p:cNvPr id="16" name="グラフィックス 15" descr="紙 枠線">
            <a:extLst>
              <a:ext uri="{FF2B5EF4-FFF2-40B4-BE49-F238E27FC236}">
                <a16:creationId xmlns:a16="http://schemas.microsoft.com/office/drawing/2014/main" id="{6575B1B9-1A36-045E-E7FE-55B1043C1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4277" y="3504059"/>
            <a:ext cx="540000" cy="540000"/>
          </a:xfrm>
          <a:prstGeom prst="rect">
            <a:avLst/>
          </a:prstGeom>
        </p:spPr>
      </p:pic>
      <p:pic>
        <p:nvPicPr>
          <p:cNvPr id="17" name="グラフィックス 16" descr="紙 枠線">
            <a:extLst>
              <a:ext uri="{FF2B5EF4-FFF2-40B4-BE49-F238E27FC236}">
                <a16:creationId xmlns:a16="http://schemas.microsoft.com/office/drawing/2014/main" id="{AC76260B-BBC4-8D6E-395D-C185206F1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9274" y="3504059"/>
            <a:ext cx="540000" cy="540000"/>
          </a:xfrm>
          <a:prstGeom prst="rect">
            <a:avLst/>
          </a:prstGeom>
        </p:spPr>
      </p:pic>
      <p:pic>
        <p:nvPicPr>
          <p:cNvPr id="18" name="グラフィックス 17" descr="クリップボード 単色塗りつぶし">
            <a:extLst>
              <a:ext uri="{FF2B5EF4-FFF2-40B4-BE49-F238E27FC236}">
                <a16:creationId xmlns:a16="http://schemas.microsoft.com/office/drawing/2014/main" id="{A3D27361-246A-908D-EE95-3BF0A89542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0541" y="3529544"/>
            <a:ext cx="327059" cy="327059"/>
          </a:xfrm>
          <a:prstGeom prst="rect">
            <a:avLst/>
          </a:prstGeom>
        </p:spPr>
      </p:pic>
      <p:pic>
        <p:nvPicPr>
          <p:cNvPr id="19" name="グラフィックス 18" descr="クリップボード 単色塗りつぶし">
            <a:extLst>
              <a:ext uri="{FF2B5EF4-FFF2-40B4-BE49-F238E27FC236}">
                <a16:creationId xmlns:a16="http://schemas.microsoft.com/office/drawing/2014/main" id="{3ED89DF1-194F-22B6-8F79-F24FA50A5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8012" y="4103972"/>
            <a:ext cx="327059" cy="327059"/>
          </a:xfrm>
          <a:prstGeom prst="rect">
            <a:avLst/>
          </a:prstGeom>
        </p:spPr>
      </p:pic>
      <p:pic>
        <p:nvPicPr>
          <p:cNvPr id="20" name="グラフィックス 19" descr="クリップボード 単色塗りつぶし">
            <a:extLst>
              <a:ext uri="{FF2B5EF4-FFF2-40B4-BE49-F238E27FC236}">
                <a16:creationId xmlns:a16="http://schemas.microsoft.com/office/drawing/2014/main" id="{90B6C18F-8B77-C8C0-AD85-8266CF7DB0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3070" y="3529544"/>
            <a:ext cx="327059" cy="327059"/>
          </a:xfrm>
          <a:prstGeom prst="rect">
            <a:avLst/>
          </a:prstGeom>
        </p:spPr>
      </p:pic>
      <p:pic>
        <p:nvPicPr>
          <p:cNvPr id="21" name="グラフィックス 20" descr="クリップボード 単色塗りつぶし">
            <a:extLst>
              <a:ext uri="{FF2B5EF4-FFF2-40B4-BE49-F238E27FC236}">
                <a16:creationId xmlns:a16="http://schemas.microsoft.com/office/drawing/2014/main" id="{CF1C26F5-9FFD-EFD6-1239-3D182DD3B5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0541" y="4103972"/>
            <a:ext cx="327059" cy="327059"/>
          </a:xfrm>
          <a:prstGeom prst="rect">
            <a:avLst/>
          </a:prstGeom>
        </p:spPr>
      </p:pic>
      <p:pic>
        <p:nvPicPr>
          <p:cNvPr id="22" name="グラフィックス 21" descr="クリップボード 単色塗りつぶし">
            <a:extLst>
              <a:ext uri="{FF2B5EF4-FFF2-40B4-BE49-F238E27FC236}">
                <a16:creationId xmlns:a16="http://schemas.microsoft.com/office/drawing/2014/main" id="{81F2FC56-8AF1-B75B-4FAC-DFBEC28327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36385" y="3521822"/>
            <a:ext cx="327059" cy="327059"/>
          </a:xfrm>
          <a:prstGeom prst="rect">
            <a:avLst/>
          </a:prstGeom>
        </p:spPr>
      </p:pic>
      <p:pic>
        <p:nvPicPr>
          <p:cNvPr id="23" name="グラフィックス 22" descr="クリップボード 単色塗りつぶし">
            <a:extLst>
              <a:ext uri="{FF2B5EF4-FFF2-40B4-BE49-F238E27FC236}">
                <a16:creationId xmlns:a16="http://schemas.microsoft.com/office/drawing/2014/main" id="{4A80DBCB-7BD1-83CC-1D52-C29AEC2FB8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43856" y="4096250"/>
            <a:ext cx="327059" cy="327059"/>
          </a:xfrm>
          <a:prstGeom prst="rect">
            <a:avLst/>
          </a:prstGeom>
        </p:spPr>
      </p:pic>
      <p:pic>
        <p:nvPicPr>
          <p:cNvPr id="24" name="グラフィックス 23" descr="クリップボード 単色塗りつぶし">
            <a:extLst>
              <a:ext uri="{FF2B5EF4-FFF2-40B4-BE49-F238E27FC236}">
                <a16:creationId xmlns:a16="http://schemas.microsoft.com/office/drawing/2014/main" id="{BD64B21A-954A-76E2-01C6-3AE9547D6E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4689" y="3747936"/>
            <a:ext cx="327059" cy="327059"/>
          </a:xfrm>
          <a:prstGeom prst="rect">
            <a:avLst/>
          </a:prstGeom>
        </p:spPr>
      </p:pic>
      <p:pic>
        <p:nvPicPr>
          <p:cNvPr id="25" name="グラフィックス 24" descr="クリップボード 単色塗りつぶし">
            <a:extLst>
              <a:ext uri="{FF2B5EF4-FFF2-40B4-BE49-F238E27FC236}">
                <a16:creationId xmlns:a16="http://schemas.microsoft.com/office/drawing/2014/main" id="{ED998ECC-09CB-3C7E-1BD9-A350E0E6A3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7218" y="3747936"/>
            <a:ext cx="327059" cy="327059"/>
          </a:xfrm>
          <a:prstGeom prst="rect">
            <a:avLst/>
          </a:prstGeom>
        </p:spPr>
      </p:pic>
      <p:pic>
        <p:nvPicPr>
          <p:cNvPr id="26" name="グラフィックス 25" descr="クリップボード 単色塗りつぶし">
            <a:extLst>
              <a:ext uri="{FF2B5EF4-FFF2-40B4-BE49-F238E27FC236}">
                <a16:creationId xmlns:a16="http://schemas.microsoft.com/office/drawing/2014/main" id="{2401B015-9116-727C-C8BC-6598710374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30533" y="3740214"/>
            <a:ext cx="327059" cy="327059"/>
          </a:xfrm>
          <a:prstGeom prst="rect">
            <a:avLst/>
          </a:prstGeom>
        </p:spPr>
      </p:pic>
      <p:pic>
        <p:nvPicPr>
          <p:cNvPr id="27" name="グラフィックス 26" descr="ユーザー 単色塗りつぶし">
            <a:extLst>
              <a:ext uri="{FF2B5EF4-FFF2-40B4-BE49-F238E27FC236}">
                <a16:creationId xmlns:a16="http://schemas.microsoft.com/office/drawing/2014/main" id="{5577FA03-735C-C082-CC1D-1C542BA2BB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1100" y="3556502"/>
            <a:ext cx="324000" cy="324000"/>
          </a:xfrm>
          <a:prstGeom prst="rect">
            <a:avLst/>
          </a:prstGeom>
          <a:effectLst/>
        </p:spPr>
      </p:pic>
      <p:pic>
        <p:nvPicPr>
          <p:cNvPr id="28" name="グラフィックス 27" descr="ユーザー 単色塗りつぶし">
            <a:extLst>
              <a:ext uri="{FF2B5EF4-FFF2-40B4-BE49-F238E27FC236}">
                <a16:creationId xmlns:a16="http://schemas.microsoft.com/office/drawing/2014/main" id="{38E8D6B4-CDC1-0040-0E9E-473D841652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518" y="3547681"/>
            <a:ext cx="324000" cy="324000"/>
          </a:xfrm>
          <a:prstGeom prst="rect">
            <a:avLst/>
          </a:prstGeom>
          <a:effectLst/>
        </p:spPr>
      </p:pic>
      <p:pic>
        <p:nvPicPr>
          <p:cNvPr id="29" name="グラフィックス 28" descr="ユーザー 単色塗りつぶし">
            <a:extLst>
              <a:ext uri="{FF2B5EF4-FFF2-40B4-BE49-F238E27FC236}">
                <a16:creationId xmlns:a16="http://schemas.microsoft.com/office/drawing/2014/main" id="{26A9E5EF-C58F-62C8-116E-D5B5A763F3D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72738" y="3546135"/>
            <a:ext cx="327092" cy="327092"/>
          </a:xfrm>
          <a:prstGeom prst="rect">
            <a:avLst/>
          </a:prstGeom>
          <a:effectLst/>
        </p:spPr>
      </p:pic>
      <p:pic>
        <p:nvPicPr>
          <p:cNvPr id="30" name="グラフィックス 29" descr="ユーザー 単色塗りつぶし">
            <a:extLst>
              <a:ext uri="{FF2B5EF4-FFF2-40B4-BE49-F238E27FC236}">
                <a16:creationId xmlns:a16="http://schemas.microsoft.com/office/drawing/2014/main" id="{A39C7AE8-75F1-6164-5CC6-773D41E91A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98601" y="4126674"/>
            <a:ext cx="324000" cy="324000"/>
          </a:xfrm>
          <a:prstGeom prst="rect">
            <a:avLst/>
          </a:prstGeom>
          <a:effectLst/>
        </p:spPr>
      </p:pic>
      <p:pic>
        <p:nvPicPr>
          <p:cNvPr id="31" name="グラフィックス 30" descr="ユーザー 単色塗りつぶし">
            <a:extLst>
              <a:ext uri="{FF2B5EF4-FFF2-40B4-BE49-F238E27FC236}">
                <a16:creationId xmlns:a16="http://schemas.microsoft.com/office/drawing/2014/main" id="{594E7ACB-500C-9007-815A-4396F9CB95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6019" y="4117853"/>
            <a:ext cx="324000" cy="324000"/>
          </a:xfrm>
          <a:prstGeom prst="rect">
            <a:avLst/>
          </a:prstGeom>
          <a:effectLst/>
        </p:spPr>
      </p:pic>
      <p:pic>
        <p:nvPicPr>
          <p:cNvPr id="32" name="グラフィックス 31" descr="ユーザー 単色塗りつぶし">
            <a:extLst>
              <a:ext uri="{FF2B5EF4-FFF2-40B4-BE49-F238E27FC236}">
                <a16:creationId xmlns:a16="http://schemas.microsoft.com/office/drawing/2014/main" id="{AED96DC4-B4FB-F925-890B-8D5FD78FF4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70239" y="4116307"/>
            <a:ext cx="327092" cy="327092"/>
          </a:xfrm>
          <a:prstGeom prst="rect">
            <a:avLst/>
          </a:prstGeom>
          <a:effectLst/>
        </p:spPr>
      </p:pic>
      <p:pic>
        <p:nvPicPr>
          <p:cNvPr id="36" name="グラフィックス 35" descr="ユーザー 単色塗りつぶし">
            <a:extLst>
              <a:ext uri="{FF2B5EF4-FFF2-40B4-BE49-F238E27FC236}">
                <a16:creationId xmlns:a16="http://schemas.microsoft.com/office/drawing/2014/main" id="{4C9A9AE1-C335-CC2B-1851-31F3088DCB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5139" y="3751402"/>
            <a:ext cx="324000" cy="324000"/>
          </a:xfrm>
          <a:prstGeom prst="rect">
            <a:avLst/>
          </a:prstGeom>
          <a:effectLst/>
        </p:spPr>
      </p:pic>
      <p:pic>
        <p:nvPicPr>
          <p:cNvPr id="37" name="グラフィックス 36" descr="ユーザー 単色塗りつぶし">
            <a:extLst>
              <a:ext uri="{FF2B5EF4-FFF2-40B4-BE49-F238E27FC236}">
                <a16:creationId xmlns:a16="http://schemas.microsoft.com/office/drawing/2014/main" id="{44BB097E-A04D-1C53-BC33-9ED9F27720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72557" y="3742581"/>
            <a:ext cx="324000" cy="324000"/>
          </a:xfrm>
          <a:prstGeom prst="rect">
            <a:avLst/>
          </a:prstGeom>
          <a:effectLst/>
        </p:spPr>
      </p:pic>
      <p:pic>
        <p:nvPicPr>
          <p:cNvPr id="38" name="グラフィックス 37" descr="ユーザー 単色塗りつぶし">
            <a:extLst>
              <a:ext uri="{FF2B5EF4-FFF2-40B4-BE49-F238E27FC236}">
                <a16:creationId xmlns:a16="http://schemas.microsoft.com/office/drawing/2014/main" id="{0DE06CAF-3D5C-637B-3635-0068AD9D088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86777" y="3741035"/>
            <a:ext cx="327092" cy="327092"/>
          </a:xfrm>
          <a:prstGeom prst="rect">
            <a:avLst/>
          </a:prstGeom>
          <a:effectLst/>
        </p:spPr>
      </p:pic>
    </p:spTree>
    <p:extLst>
      <p:ext uri="{BB962C8B-B14F-4D97-AF65-F5344CB8AC3E}">
        <p14:creationId xmlns:p14="http://schemas.microsoft.com/office/powerpoint/2010/main" val="283712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6C89-52A6-69C7-A37C-DECDBAFE0941}"/>
              </a:ext>
            </a:extLst>
          </p:cNvPr>
          <p:cNvSpPr>
            <a:spLocks noGrp="1"/>
          </p:cNvSpPr>
          <p:nvPr>
            <p:ph type="title"/>
          </p:nvPr>
        </p:nvSpPr>
        <p:spPr/>
        <p:txBody>
          <a:bodyPr/>
          <a:lstStyle/>
          <a:p>
            <a:r>
              <a:rPr kumimoji="1" lang="ja-JP" altLang="en-US"/>
              <a:t>使用するデータセット</a:t>
            </a:r>
          </a:p>
        </p:txBody>
      </p:sp>
      <p:graphicFrame>
        <p:nvGraphicFramePr>
          <p:cNvPr id="5" name="表 4">
            <a:extLst>
              <a:ext uri="{FF2B5EF4-FFF2-40B4-BE49-F238E27FC236}">
                <a16:creationId xmlns:a16="http://schemas.microsoft.com/office/drawing/2014/main" id="{ECCD2C1B-AD4A-A281-9704-891EA3DFB617}"/>
              </a:ext>
            </a:extLst>
          </p:cNvPr>
          <p:cNvGraphicFramePr>
            <a:graphicFrameLocks noGrp="1"/>
          </p:cNvGraphicFramePr>
          <p:nvPr>
            <p:extLst>
              <p:ext uri="{D42A27DB-BD31-4B8C-83A1-F6EECF244321}">
                <p14:modId xmlns:p14="http://schemas.microsoft.com/office/powerpoint/2010/main" val="2445503149"/>
              </p:ext>
            </p:extLst>
          </p:nvPr>
        </p:nvGraphicFramePr>
        <p:xfrm>
          <a:off x="1100812" y="1437232"/>
          <a:ext cx="6942376" cy="1889760"/>
        </p:xfrm>
        <a:graphic>
          <a:graphicData uri="http://schemas.openxmlformats.org/drawingml/2006/table">
            <a:tbl>
              <a:tblPr firstRow="1" bandRow="1"/>
              <a:tblGrid>
                <a:gridCol w="1504324">
                  <a:extLst>
                    <a:ext uri="{9D8B030D-6E8A-4147-A177-3AD203B41FA5}">
                      <a16:colId xmlns:a16="http://schemas.microsoft.com/office/drawing/2014/main" val="3283822236"/>
                    </a:ext>
                  </a:extLst>
                </a:gridCol>
                <a:gridCol w="1812684">
                  <a:extLst>
                    <a:ext uri="{9D8B030D-6E8A-4147-A177-3AD203B41FA5}">
                      <a16:colId xmlns:a16="http://schemas.microsoft.com/office/drawing/2014/main" val="3858302422"/>
                    </a:ext>
                  </a:extLst>
                </a:gridCol>
                <a:gridCol w="1812684">
                  <a:extLst>
                    <a:ext uri="{9D8B030D-6E8A-4147-A177-3AD203B41FA5}">
                      <a16:colId xmlns:a16="http://schemas.microsoft.com/office/drawing/2014/main" val="4187413147"/>
                    </a:ext>
                  </a:extLst>
                </a:gridCol>
                <a:gridCol w="1812684">
                  <a:extLst>
                    <a:ext uri="{9D8B030D-6E8A-4147-A177-3AD203B41FA5}">
                      <a16:colId xmlns:a16="http://schemas.microsoft.com/office/drawing/2014/main" val="2606193023"/>
                    </a:ext>
                  </a:extLst>
                </a:gridCol>
              </a:tblGrid>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20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CF16</a:t>
                      </a:r>
                      <a:endParaRPr kumimoji="1" lang="ja-JP" altLang="en-US" sz="20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CF21</a:t>
                      </a:r>
                      <a:endParaRPr kumimoji="1" lang="ja-JP" altLang="en-US" sz="20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AC</a:t>
                      </a:r>
                      <a:endParaRPr kumimoji="1" lang="ja-JP" altLang="en-US" sz="2000" b="1"/>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収集元</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err="1"/>
                        <a:t>Codeforces</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err="1"/>
                        <a:t>Codeforces</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err="1"/>
                        <a:t>AtCoder</a:t>
                      </a:r>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ファイル数</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1,644,636</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1,752,457</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1,459,964</a:t>
                      </a:r>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収集期間</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2016/5/19~</a:t>
                      </a:r>
                    </a:p>
                    <a:p>
                      <a:pPr algn="ctr"/>
                      <a:r>
                        <a:rPr kumimoji="1" lang="en-US" altLang="ja-JP" sz="2000" b="1"/>
                        <a:t>2016/11/15</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dirty="0"/>
                        <a:t>2021/12/1~</a:t>
                      </a:r>
                    </a:p>
                    <a:p>
                      <a:pPr algn="ctr"/>
                      <a:r>
                        <a:rPr kumimoji="1" lang="en-US" altLang="ja-JP" sz="2000" b="1" dirty="0"/>
                        <a:t>2021/12/31</a:t>
                      </a:r>
                      <a:endParaRPr kumimoji="1" lang="ja-JP" altLang="en-US" sz="20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dirty="0"/>
                        <a:t>2021/1/1~</a:t>
                      </a:r>
                    </a:p>
                    <a:p>
                      <a:pPr algn="ctr"/>
                      <a:r>
                        <a:rPr kumimoji="1" lang="en-US" altLang="ja-JP" sz="2000" b="1" dirty="0"/>
                        <a:t>2021/6/1</a:t>
                      </a:r>
                      <a:endParaRPr kumimoji="1" lang="ja-JP" altLang="en-US" sz="20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sp>
        <p:nvSpPr>
          <p:cNvPr id="8" name="コンテンツ プレースホルダー 2">
            <a:extLst>
              <a:ext uri="{FF2B5EF4-FFF2-40B4-BE49-F238E27FC236}">
                <a16:creationId xmlns:a16="http://schemas.microsoft.com/office/drawing/2014/main" id="{35AA01F4-3ABB-B1CC-6C0F-AFC86062CB63}"/>
              </a:ext>
            </a:extLst>
          </p:cNvPr>
          <p:cNvSpPr>
            <a:spLocks noGrp="1"/>
          </p:cNvSpPr>
          <p:nvPr>
            <p:ph idx="1"/>
          </p:nvPr>
        </p:nvSpPr>
        <p:spPr>
          <a:xfrm>
            <a:off x="1715221" y="6383673"/>
            <a:ext cx="5863010" cy="400486"/>
          </a:xfrm>
        </p:spPr>
        <p:txBody>
          <a:bodyPr/>
          <a:lstStyle/>
          <a:p>
            <a:pPr>
              <a:buNone/>
            </a:pPr>
            <a:r>
              <a:rPr lang="ja-JP" altLang="en-US" sz="1800"/>
              <a:t>重複度＝同一ユーザが同一問題に提出したファイル数</a:t>
            </a:r>
            <a:endParaRPr kumimoji="1" lang="ja-JP" altLang="en-US" sz="1800"/>
          </a:p>
        </p:txBody>
      </p:sp>
      <p:graphicFrame>
        <p:nvGraphicFramePr>
          <p:cNvPr id="9" name="グラフ 8">
            <a:extLst>
              <a:ext uri="{FF2B5EF4-FFF2-40B4-BE49-F238E27FC236}">
                <a16:creationId xmlns:a16="http://schemas.microsoft.com/office/drawing/2014/main" id="{533EBCAE-DCA1-8640-37EA-2F1568129BEE}"/>
              </a:ext>
            </a:extLst>
          </p:cNvPr>
          <p:cNvGraphicFramePr>
            <a:graphicFrameLocks/>
          </p:cNvGraphicFramePr>
          <p:nvPr>
            <p:extLst>
              <p:ext uri="{D42A27DB-BD31-4B8C-83A1-F6EECF244321}">
                <p14:modId xmlns:p14="http://schemas.microsoft.com/office/powerpoint/2010/main" val="4117047971"/>
              </p:ext>
            </p:extLst>
          </p:nvPr>
        </p:nvGraphicFramePr>
        <p:xfrm>
          <a:off x="5434062" y="3243595"/>
          <a:ext cx="4185419" cy="2564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9D36ED91-7128-C4B8-9ADA-8CDD4BBBD0FC}"/>
              </a:ext>
            </a:extLst>
          </p:cNvPr>
          <p:cNvGraphicFramePr>
            <a:graphicFrameLocks/>
          </p:cNvGraphicFramePr>
          <p:nvPr>
            <p:extLst>
              <p:ext uri="{D42A27DB-BD31-4B8C-83A1-F6EECF244321}">
                <p14:modId xmlns:p14="http://schemas.microsoft.com/office/powerpoint/2010/main" val="3980457350"/>
              </p:ext>
            </p:extLst>
          </p:nvPr>
        </p:nvGraphicFramePr>
        <p:xfrm>
          <a:off x="-509122" y="3243595"/>
          <a:ext cx="4376182" cy="25646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a:extLst>
              <a:ext uri="{FF2B5EF4-FFF2-40B4-BE49-F238E27FC236}">
                <a16:creationId xmlns:a16="http://schemas.microsoft.com/office/drawing/2014/main" id="{032040D9-A5FE-D37C-136A-5BCD672158D8}"/>
              </a:ext>
            </a:extLst>
          </p:cNvPr>
          <p:cNvGraphicFramePr>
            <a:graphicFrameLocks/>
          </p:cNvGraphicFramePr>
          <p:nvPr>
            <p:extLst>
              <p:ext uri="{D42A27DB-BD31-4B8C-83A1-F6EECF244321}">
                <p14:modId xmlns:p14="http://schemas.microsoft.com/office/powerpoint/2010/main" val="1494424646"/>
              </p:ext>
            </p:extLst>
          </p:nvPr>
        </p:nvGraphicFramePr>
        <p:xfrm>
          <a:off x="2585110" y="3243595"/>
          <a:ext cx="4123232" cy="2564656"/>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a:extLst>
              <a:ext uri="{FF2B5EF4-FFF2-40B4-BE49-F238E27FC236}">
                <a16:creationId xmlns:a16="http://schemas.microsoft.com/office/drawing/2014/main" id="{24D1479E-89ED-3DAA-332E-31DD61C66E48}"/>
              </a:ext>
            </a:extLst>
          </p:cNvPr>
          <p:cNvSpPr txBox="1"/>
          <p:nvPr/>
        </p:nvSpPr>
        <p:spPr>
          <a:xfrm>
            <a:off x="2611555" y="5911296"/>
            <a:ext cx="4070342" cy="369332"/>
          </a:xfrm>
          <a:prstGeom prst="rect">
            <a:avLst/>
          </a:prstGeom>
          <a:noFill/>
        </p:spPr>
        <p:txBody>
          <a:bodyPr wrap="square" rtlCol="0">
            <a:spAutoFit/>
          </a:bodyPr>
          <a:lstStyle/>
          <a:p>
            <a:r>
              <a:rPr lang="ja-JP" altLang="en-US"/>
              <a:t>重複度　</a:t>
            </a:r>
            <a:r>
              <a:rPr kumimoji="1" lang="ja-JP" altLang="en-US">
                <a:solidFill>
                  <a:srgbClr val="4472C4"/>
                </a:solidFill>
              </a:rPr>
              <a:t>■</a:t>
            </a:r>
            <a:r>
              <a:rPr lang="ja-JP" altLang="en-US"/>
              <a:t>１ </a:t>
            </a:r>
            <a:r>
              <a:rPr lang="ja-JP" altLang="en-US">
                <a:solidFill>
                  <a:srgbClr val="ED7D31"/>
                </a:solidFill>
              </a:rPr>
              <a:t>■</a:t>
            </a:r>
            <a:r>
              <a:rPr lang="ja-JP" altLang="en-US"/>
              <a:t>２ </a:t>
            </a:r>
            <a:r>
              <a:rPr lang="ja-JP" altLang="en-US">
                <a:solidFill>
                  <a:srgbClr val="A5A5A5"/>
                </a:solidFill>
              </a:rPr>
              <a:t>■</a:t>
            </a:r>
            <a:r>
              <a:rPr lang="ja-JP" altLang="en-US"/>
              <a:t>３ </a:t>
            </a:r>
            <a:r>
              <a:rPr lang="ja-JP" altLang="en-US">
                <a:solidFill>
                  <a:srgbClr val="FFC000"/>
                </a:solidFill>
              </a:rPr>
              <a:t>■</a:t>
            </a:r>
            <a:r>
              <a:rPr lang="ja-JP" altLang="en-US"/>
              <a:t>４ </a:t>
            </a:r>
            <a:r>
              <a:rPr lang="ja-JP" altLang="en-US">
                <a:solidFill>
                  <a:srgbClr val="5B9BD5"/>
                </a:solidFill>
              </a:rPr>
              <a:t>■</a:t>
            </a:r>
            <a:r>
              <a:rPr lang="en-US" altLang="ja-JP"/>
              <a:t>5</a:t>
            </a:r>
            <a:r>
              <a:rPr lang="ja-JP" altLang="en-US"/>
              <a:t>以上</a:t>
            </a:r>
            <a:endParaRPr kumimoji="1" lang="ja-JP" altLang="en-US"/>
          </a:p>
        </p:txBody>
      </p:sp>
      <p:sp>
        <p:nvSpPr>
          <p:cNvPr id="13" name="スライド番号プレースホルダー 12">
            <a:extLst>
              <a:ext uri="{FF2B5EF4-FFF2-40B4-BE49-F238E27FC236}">
                <a16:creationId xmlns:a16="http://schemas.microsoft.com/office/drawing/2014/main" id="{BBE77919-33C2-3B09-51CF-DA8E47FBF835}"/>
              </a:ext>
            </a:extLst>
          </p:cNvPr>
          <p:cNvSpPr>
            <a:spLocks noGrp="1"/>
          </p:cNvSpPr>
          <p:nvPr>
            <p:ph type="sldNum" sz="quarter" idx="12"/>
          </p:nvPr>
        </p:nvSpPr>
        <p:spPr/>
        <p:txBody>
          <a:bodyPr/>
          <a:lstStyle/>
          <a:p>
            <a:fld id="{38848D31-94B2-4814-93D8-C7A17C29B667}" type="slidenum">
              <a:rPr kumimoji="1" lang="ja-JP" altLang="en-US" smtClean="0"/>
              <a:t>13</a:t>
            </a:fld>
            <a:endParaRPr kumimoji="1" lang="ja-JP" altLang="en-US"/>
          </a:p>
        </p:txBody>
      </p:sp>
    </p:spTree>
    <p:extLst>
      <p:ext uri="{BB962C8B-B14F-4D97-AF65-F5344CB8AC3E}">
        <p14:creationId xmlns:p14="http://schemas.microsoft.com/office/powerpoint/2010/main" val="153182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60C9A-9257-B662-FE5E-1C440C649C01}"/>
              </a:ext>
            </a:extLst>
          </p:cNvPr>
          <p:cNvSpPr>
            <a:spLocks noGrp="1"/>
          </p:cNvSpPr>
          <p:nvPr>
            <p:ph type="title"/>
          </p:nvPr>
        </p:nvSpPr>
        <p:spPr/>
        <p:txBody>
          <a:bodyPr/>
          <a:lstStyle/>
          <a:p>
            <a:r>
              <a:rPr kumimoji="1" lang="ja-JP" altLang="en-US"/>
              <a:t>重複に関する用語の定義</a:t>
            </a:r>
          </a:p>
        </p:txBody>
      </p:sp>
      <p:sp>
        <p:nvSpPr>
          <p:cNvPr id="3" name="コンテンツ プレースホルダー 2">
            <a:extLst>
              <a:ext uri="{FF2B5EF4-FFF2-40B4-BE49-F238E27FC236}">
                <a16:creationId xmlns:a16="http://schemas.microsoft.com/office/drawing/2014/main" id="{FA29E55C-9E56-4D5D-8CC3-0EA651758F57}"/>
              </a:ext>
            </a:extLst>
          </p:cNvPr>
          <p:cNvSpPr>
            <a:spLocks noGrp="1"/>
          </p:cNvSpPr>
          <p:nvPr>
            <p:ph idx="1"/>
          </p:nvPr>
        </p:nvSpPr>
        <p:spPr>
          <a:xfrm>
            <a:off x="396000" y="4017009"/>
            <a:ext cx="8352000" cy="1659079"/>
          </a:xfrm>
        </p:spPr>
        <p:txBody>
          <a:bodyPr/>
          <a:lstStyle/>
          <a:p>
            <a:r>
              <a:rPr kumimoji="1" lang="ja-JP" altLang="en-US"/>
              <a:t>重複を排除する</a:t>
            </a:r>
            <a:endParaRPr kumimoji="1" lang="en-US" altLang="ja-JP"/>
          </a:p>
          <a:p>
            <a:pPr lvl="1"/>
            <a:r>
              <a:rPr lang="ja-JP" altLang="en-US"/>
              <a:t>同一のユーザが同一の問題に</a:t>
            </a:r>
            <a:br>
              <a:rPr lang="en-US" altLang="ja-JP"/>
            </a:br>
            <a:r>
              <a:rPr lang="ja-JP" altLang="en-US"/>
              <a:t>提出したソースコードのうち</a:t>
            </a:r>
            <a:br>
              <a:rPr lang="en-US" altLang="ja-JP"/>
            </a:br>
            <a:r>
              <a:rPr lang="ja-JP" altLang="en-US"/>
              <a:t>最新のもののみを使用する</a:t>
            </a:r>
            <a:endParaRPr kumimoji="1" lang="en-US" altLang="ja-JP"/>
          </a:p>
        </p:txBody>
      </p:sp>
      <p:pic>
        <p:nvPicPr>
          <p:cNvPr id="5" name="図 4">
            <a:extLst>
              <a:ext uri="{FF2B5EF4-FFF2-40B4-BE49-F238E27FC236}">
                <a16:creationId xmlns:a16="http://schemas.microsoft.com/office/drawing/2014/main" id="{B9C1935D-12D6-E38A-242B-D1321A383FD2}"/>
              </a:ext>
            </a:extLst>
          </p:cNvPr>
          <p:cNvPicPr>
            <a:picLocks noChangeAspect="1"/>
          </p:cNvPicPr>
          <p:nvPr/>
        </p:nvPicPr>
        <p:blipFill>
          <a:blip r:embed="rId3"/>
          <a:stretch>
            <a:fillRect/>
          </a:stretch>
        </p:blipFill>
        <p:spPr>
          <a:xfrm>
            <a:off x="5045576" y="4004705"/>
            <a:ext cx="4150910" cy="2564610"/>
          </a:xfrm>
          <a:prstGeom prst="rect">
            <a:avLst/>
          </a:prstGeom>
        </p:spPr>
      </p:pic>
      <p:graphicFrame>
        <p:nvGraphicFramePr>
          <p:cNvPr id="6" name="表 5">
            <a:extLst>
              <a:ext uri="{FF2B5EF4-FFF2-40B4-BE49-F238E27FC236}">
                <a16:creationId xmlns:a16="http://schemas.microsoft.com/office/drawing/2014/main" id="{68660201-9BB5-EBD1-B0B1-8EC23D3D49D4}"/>
              </a:ext>
            </a:extLst>
          </p:cNvPr>
          <p:cNvGraphicFramePr>
            <a:graphicFrameLocks noGrp="1"/>
          </p:cNvGraphicFramePr>
          <p:nvPr>
            <p:extLst>
              <p:ext uri="{D42A27DB-BD31-4B8C-83A1-F6EECF244321}">
                <p14:modId xmlns:p14="http://schemas.microsoft.com/office/powerpoint/2010/main" val="3892482660"/>
              </p:ext>
            </p:extLst>
          </p:nvPr>
        </p:nvGraphicFramePr>
        <p:xfrm>
          <a:off x="738231" y="1588234"/>
          <a:ext cx="7795752" cy="1828800"/>
        </p:xfrm>
        <a:graphic>
          <a:graphicData uri="http://schemas.openxmlformats.org/drawingml/2006/table">
            <a:tbl>
              <a:tblPr firstRow="1" bandRow="1"/>
              <a:tblGrid>
                <a:gridCol w="2037888">
                  <a:extLst>
                    <a:ext uri="{9D8B030D-6E8A-4147-A177-3AD203B41FA5}">
                      <a16:colId xmlns:a16="http://schemas.microsoft.com/office/drawing/2014/main" val="3283822236"/>
                    </a:ext>
                  </a:extLst>
                </a:gridCol>
                <a:gridCol w="1919288">
                  <a:extLst>
                    <a:ext uri="{9D8B030D-6E8A-4147-A177-3AD203B41FA5}">
                      <a16:colId xmlns:a16="http://schemas.microsoft.com/office/drawing/2014/main" val="3858302422"/>
                    </a:ext>
                  </a:extLst>
                </a:gridCol>
                <a:gridCol w="1919288">
                  <a:extLst>
                    <a:ext uri="{9D8B030D-6E8A-4147-A177-3AD203B41FA5}">
                      <a16:colId xmlns:a16="http://schemas.microsoft.com/office/drawing/2014/main" val="4187413147"/>
                    </a:ext>
                  </a:extLst>
                </a:gridCol>
                <a:gridCol w="1919288">
                  <a:extLst>
                    <a:ext uri="{9D8B030D-6E8A-4147-A177-3AD203B41FA5}">
                      <a16:colId xmlns:a16="http://schemas.microsoft.com/office/drawing/2014/main" val="2606193023"/>
                    </a:ext>
                  </a:extLst>
                </a:gridCol>
              </a:tblGrid>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8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テスト重複</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完全非重複テスト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1"/>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訓練重複テスト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r h="360000">
                <a:tc>
                  <a:txBody>
                    <a:bodyPr/>
                    <a:lstStyle/>
                    <a:p>
                      <a:pPr algn="ctr"/>
                      <a:r>
                        <a:rPr kumimoji="1" lang="ja-JP" altLang="en-US" sz="1800" b="1"/>
                        <a:t>完全重複テスト</a:t>
                      </a:r>
                    </a:p>
                  </a:txBody>
                  <a:tcPr marL="72000" marR="72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pPr algn="ctr"/>
                      <a:r>
                        <a:rPr kumimoji="1" lang="ja-JP" altLang="en-US" sz="1800" b="1" dirty="0"/>
                        <a:t>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800" b="1" dirty="0"/>
                        <a:t>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800" b="1" dirty="0"/>
                        <a:t>〇</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8309012"/>
                  </a:ext>
                </a:extLst>
              </a:tr>
            </a:tbl>
          </a:graphicData>
        </a:graphic>
      </p:graphicFrame>
      <p:sp>
        <p:nvSpPr>
          <p:cNvPr id="7" name="スライド番号プレースホルダー 6">
            <a:extLst>
              <a:ext uri="{FF2B5EF4-FFF2-40B4-BE49-F238E27FC236}">
                <a16:creationId xmlns:a16="http://schemas.microsoft.com/office/drawing/2014/main" id="{3F778A31-4F63-C5F4-45FE-4200AE61F2BE}"/>
              </a:ext>
            </a:extLst>
          </p:cNvPr>
          <p:cNvSpPr>
            <a:spLocks noGrp="1"/>
          </p:cNvSpPr>
          <p:nvPr>
            <p:ph type="sldNum" sz="quarter" idx="12"/>
          </p:nvPr>
        </p:nvSpPr>
        <p:spPr/>
        <p:txBody>
          <a:bodyPr/>
          <a:lstStyle/>
          <a:p>
            <a:fld id="{38848D31-94B2-4814-93D8-C7A17C29B667}" type="slidenum">
              <a:rPr kumimoji="1" lang="ja-JP" altLang="en-US" smtClean="0"/>
              <a:t>14</a:t>
            </a:fld>
            <a:endParaRPr kumimoji="1" lang="ja-JP" altLang="en-US"/>
          </a:p>
        </p:txBody>
      </p:sp>
    </p:spTree>
    <p:extLst>
      <p:ext uri="{BB962C8B-B14F-4D97-AF65-F5344CB8AC3E}">
        <p14:creationId xmlns:p14="http://schemas.microsoft.com/office/powerpoint/2010/main" val="48589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131D6-AEAD-A858-503C-D93EDFB40DF5}"/>
              </a:ext>
            </a:extLst>
          </p:cNvPr>
          <p:cNvSpPr>
            <a:spLocks noGrp="1"/>
          </p:cNvSpPr>
          <p:nvPr>
            <p:ph type="title"/>
          </p:nvPr>
        </p:nvSpPr>
        <p:spPr/>
        <p:txBody>
          <a:bodyPr/>
          <a:lstStyle/>
          <a:p>
            <a:r>
              <a:rPr kumimoji="1" lang="ja-JP" altLang="en-US"/>
              <a:t>データセットの分割方法</a:t>
            </a:r>
          </a:p>
        </p:txBody>
      </p:sp>
      <p:sp>
        <p:nvSpPr>
          <p:cNvPr id="3" name="コンテンツ プレースホルダー 2">
            <a:extLst>
              <a:ext uri="{FF2B5EF4-FFF2-40B4-BE49-F238E27FC236}">
                <a16:creationId xmlns:a16="http://schemas.microsoft.com/office/drawing/2014/main" id="{FCDE9015-A5ED-250C-71D1-D187BAC48CA0}"/>
              </a:ext>
            </a:extLst>
          </p:cNvPr>
          <p:cNvSpPr>
            <a:spLocks noGrp="1"/>
          </p:cNvSpPr>
          <p:nvPr>
            <p:ph idx="1"/>
          </p:nvPr>
        </p:nvSpPr>
        <p:spPr/>
        <p:txBody>
          <a:bodyPr/>
          <a:lstStyle/>
          <a:p>
            <a:r>
              <a:rPr kumimoji="1" lang="ja-JP" altLang="en-US"/>
              <a:t>ランダム分割</a:t>
            </a:r>
            <a:endParaRPr kumimoji="1" lang="en-US" altLang="ja-JP"/>
          </a:p>
          <a:p>
            <a:pPr lvl="1"/>
            <a:r>
              <a:rPr lang="ja-JP" altLang="en-US"/>
              <a:t>データセットをランダムに分割</a:t>
            </a:r>
            <a:endParaRPr lang="en-US" altLang="ja-JP"/>
          </a:p>
          <a:p>
            <a:pPr lvl="1"/>
            <a:endParaRPr lang="en-US" altLang="ja-JP" sz="100"/>
          </a:p>
          <a:p>
            <a:r>
              <a:rPr lang="ja-JP" altLang="en-US"/>
              <a:t>ユーザ分割</a:t>
            </a:r>
            <a:endParaRPr lang="en-US" altLang="ja-JP"/>
          </a:p>
          <a:p>
            <a:pPr lvl="1"/>
            <a:r>
              <a:rPr kumimoji="1" lang="ja-JP" altLang="en-US"/>
              <a:t>訓練・テスト間で同一ユーザのソースコードを含まない</a:t>
            </a:r>
            <a:endParaRPr kumimoji="1" lang="en-US" altLang="ja-JP"/>
          </a:p>
          <a:p>
            <a:pPr lvl="1"/>
            <a:endParaRPr kumimoji="1" lang="en-US" altLang="ja-JP" sz="100"/>
          </a:p>
          <a:p>
            <a:r>
              <a:rPr lang="ja-JP" altLang="en-US"/>
              <a:t>問題分割</a:t>
            </a:r>
            <a:endParaRPr lang="en-US" altLang="ja-JP"/>
          </a:p>
          <a:p>
            <a:pPr lvl="1"/>
            <a:r>
              <a:rPr kumimoji="1" lang="ja-JP" altLang="en-US"/>
              <a:t>訓練・テスト間で同一問題のソースコードを含まない</a:t>
            </a:r>
          </a:p>
        </p:txBody>
      </p:sp>
      <p:sp>
        <p:nvSpPr>
          <p:cNvPr id="4" name="スライド番号プレースホルダー 3">
            <a:extLst>
              <a:ext uri="{FF2B5EF4-FFF2-40B4-BE49-F238E27FC236}">
                <a16:creationId xmlns:a16="http://schemas.microsoft.com/office/drawing/2014/main" id="{40AD0B1F-BBD8-1168-7303-9A7FA82225EB}"/>
              </a:ext>
            </a:extLst>
          </p:cNvPr>
          <p:cNvSpPr>
            <a:spLocks noGrp="1"/>
          </p:cNvSpPr>
          <p:nvPr>
            <p:ph type="sldNum" sz="quarter" idx="12"/>
          </p:nvPr>
        </p:nvSpPr>
        <p:spPr/>
        <p:txBody>
          <a:bodyPr/>
          <a:lstStyle/>
          <a:p>
            <a:fld id="{38848D31-94B2-4814-93D8-C7A17C29B667}" type="slidenum">
              <a:rPr kumimoji="1" lang="ja-JP" altLang="en-US" smtClean="0"/>
              <a:t>15</a:t>
            </a:fld>
            <a:endParaRPr kumimoji="1" lang="ja-JP" altLang="en-US"/>
          </a:p>
        </p:txBody>
      </p:sp>
    </p:spTree>
    <p:extLst>
      <p:ext uri="{BB962C8B-B14F-4D97-AF65-F5344CB8AC3E}">
        <p14:creationId xmlns:p14="http://schemas.microsoft.com/office/powerpoint/2010/main" val="32347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09D9D-1FA0-6B62-5409-3FDA682AB4AE}"/>
              </a:ext>
            </a:extLst>
          </p:cNvPr>
          <p:cNvSpPr>
            <a:spLocks noGrp="1"/>
          </p:cNvSpPr>
          <p:nvPr>
            <p:ph type="title"/>
          </p:nvPr>
        </p:nvSpPr>
        <p:spPr/>
        <p:txBody>
          <a:bodyPr/>
          <a:lstStyle/>
          <a:p>
            <a:r>
              <a:rPr kumimoji="1" lang="ja-JP" altLang="en-US"/>
              <a:t>重複と分割の組み合わせ</a:t>
            </a:r>
          </a:p>
        </p:txBody>
      </p:sp>
      <p:graphicFrame>
        <p:nvGraphicFramePr>
          <p:cNvPr id="4" name="表 4">
            <a:extLst>
              <a:ext uri="{FF2B5EF4-FFF2-40B4-BE49-F238E27FC236}">
                <a16:creationId xmlns:a16="http://schemas.microsoft.com/office/drawing/2014/main" id="{6677A7B5-BEA2-5448-D349-E8B2D0F41AFD}"/>
              </a:ext>
            </a:extLst>
          </p:cNvPr>
          <p:cNvGraphicFramePr>
            <a:graphicFrameLocks noGrp="1"/>
          </p:cNvGraphicFramePr>
          <p:nvPr>
            <p:extLst>
              <p:ext uri="{D42A27DB-BD31-4B8C-83A1-F6EECF244321}">
                <p14:modId xmlns:p14="http://schemas.microsoft.com/office/powerpoint/2010/main" val="1466128559"/>
              </p:ext>
            </p:extLst>
          </p:nvPr>
        </p:nvGraphicFramePr>
        <p:xfrm>
          <a:off x="928548" y="1870622"/>
          <a:ext cx="6821183" cy="2495883"/>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295455">
                  <a:extLst>
                    <a:ext uri="{9D8B030D-6E8A-4147-A177-3AD203B41FA5}">
                      <a16:colId xmlns:a16="http://schemas.microsoft.com/office/drawing/2014/main" val="3989109231"/>
                    </a:ext>
                  </a:extLst>
                </a:gridCol>
                <a:gridCol w="1386818">
                  <a:extLst>
                    <a:ext uri="{9D8B030D-6E8A-4147-A177-3AD203B41FA5}">
                      <a16:colId xmlns:a16="http://schemas.microsoft.com/office/drawing/2014/main" val="2606193023"/>
                    </a:ext>
                  </a:extLst>
                </a:gridCol>
              </a:tblGrid>
              <a:tr h="324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分割＼テスト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完全非重複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完全重複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ランダム分割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ユーザ分割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問題分割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sp>
        <p:nvSpPr>
          <p:cNvPr id="5" name="四角形: 角を丸くする 4">
            <a:extLst>
              <a:ext uri="{FF2B5EF4-FFF2-40B4-BE49-F238E27FC236}">
                <a16:creationId xmlns:a16="http://schemas.microsoft.com/office/drawing/2014/main" id="{7C2BA698-3B15-C2CB-0EA6-4DEE2F0F256A}"/>
              </a:ext>
            </a:extLst>
          </p:cNvPr>
          <p:cNvSpPr/>
          <p:nvPr/>
        </p:nvSpPr>
        <p:spPr>
          <a:xfrm>
            <a:off x="2833378" y="247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74CB3438-42EB-D29C-F0E1-0752611652E7}"/>
              </a:ext>
            </a:extLst>
          </p:cNvPr>
          <p:cNvSpPr/>
          <p:nvPr/>
        </p:nvSpPr>
        <p:spPr>
          <a:xfrm>
            <a:off x="3013378"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D1D61408-F137-FD4A-D171-DD7F474CA66D}"/>
              </a:ext>
            </a:extLst>
          </p:cNvPr>
          <p:cNvSpPr/>
          <p:nvPr/>
        </p:nvSpPr>
        <p:spPr>
          <a:xfrm>
            <a:off x="4102334"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FAD7534-5CB8-5A96-00CF-49650782418C}"/>
              </a:ext>
            </a:extLst>
          </p:cNvPr>
          <p:cNvSpPr/>
          <p:nvPr/>
        </p:nvSpPr>
        <p:spPr>
          <a:xfrm>
            <a:off x="4282334"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フリーフォーム: 図形 8">
            <a:extLst>
              <a:ext uri="{FF2B5EF4-FFF2-40B4-BE49-F238E27FC236}">
                <a16:creationId xmlns:a16="http://schemas.microsoft.com/office/drawing/2014/main" id="{D5D9AC00-B12E-DAA2-BCCC-ACD640DC7AA2}"/>
              </a:ext>
            </a:extLst>
          </p:cNvPr>
          <p:cNvSpPr/>
          <p:nvPr/>
        </p:nvSpPr>
        <p:spPr>
          <a:xfrm>
            <a:off x="4282334"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ysClr val="window" lastClr="FFFFFF"/>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7C088E6F-D932-2737-F8AA-3DC2C8A0EC5D}"/>
              </a:ext>
            </a:extLst>
          </p:cNvPr>
          <p:cNvSpPr/>
          <p:nvPr/>
        </p:nvSpPr>
        <p:spPr>
          <a:xfrm>
            <a:off x="5446925"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5ECB43A6-EC1C-C4D7-B0D1-8F4BFCC1627E}"/>
              </a:ext>
            </a:extLst>
          </p:cNvPr>
          <p:cNvSpPr/>
          <p:nvPr/>
        </p:nvSpPr>
        <p:spPr>
          <a:xfrm>
            <a:off x="5626925"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3F86F1B8-B6A8-77B2-DF86-6C474B641396}"/>
              </a:ext>
            </a:extLst>
          </p:cNvPr>
          <p:cNvSpPr/>
          <p:nvPr/>
        </p:nvSpPr>
        <p:spPr>
          <a:xfrm>
            <a:off x="5626925"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631F32DB-E9BC-749B-71ED-BD6D686929DF}"/>
              </a:ext>
            </a:extLst>
          </p:cNvPr>
          <p:cNvSpPr/>
          <p:nvPr/>
        </p:nvSpPr>
        <p:spPr>
          <a:xfrm>
            <a:off x="6791516"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D90AA686-8E22-6B1D-760D-D1E0FE2C605B}"/>
              </a:ext>
            </a:extLst>
          </p:cNvPr>
          <p:cNvSpPr/>
          <p:nvPr/>
        </p:nvSpPr>
        <p:spPr>
          <a:xfrm>
            <a:off x="6971516" y="2292681"/>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フリーフォーム: 図形 14">
            <a:extLst>
              <a:ext uri="{FF2B5EF4-FFF2-40B4-BE49-F238E27FC236}">
                <a16:creationId xmlns:a16="http://schemas.microsoft.com/office/drawing/2014/main" id="{E9B9A118-8767-6606-B1B8-5CE700F0E02C}"/>
              </a:ext>
            </a:extLst>
          </p:cNvPr>
          <p:cNvSpPr/>
          <p:nvPr/>
        </p:nvSpPr>
        <p:spPr>
          <a:xfrm>
            <a:off x="6971516"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9B7A7BFB-83BC-8DE5-55F4-869606498FD2}"/>
              </a:ext>
            </a:extLst>
          </p:cNvPr>
          <p:cNvSpPr/>
          <p:nvPr/>
        </p:nvSpPr>
        <p:spPr>
          <a:xfrm>
            <a:off x="2739766" y="3182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681F9B39-FE97-07A9-F1FD-43BDE44BF095}"/>
              </a:ext>
            </a:extLst>
          </p:cNvPr>
          <p:cNvSpPr/>
          <p:nvPr/>
        </p:nvSpPr>
        <p:spPr>
          <a:xfrm>
            <a:off x="3122942" y="3006958"/>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8" name="グラフィックス 17" descr="ユーザー 枠線">
            <a:extLst>
              <a:ext uri="{FF2B5EF4-FFF2-40B4-BE49-F238E27FC236}">
                <a16:creationId xmlns:a16="http://schemas.microsoft.com/office/drawing/2014/main" id="{8534CCE4-AC54-6018-7AB5-0082DC0FB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8842" y="3188970"/>
            <a:ext cx="360000" cy="360000"/>
          </a:xfrm>
          <a:prstGeom prst="rect">
            <a:avLst/>
          </a:prstGeom>
        </p:spPr>
      </p:pic>
      <p:pic>
        <p:nvPicPr>
          <p:cNvPr id="19" name="グラフィックス 18" descr="ユーザー 枠線">
            <a:extLst>
              <a:ext uri="{FF2B5EF4-FFF2-40B4-BE49-F238E27FC236}">
                <a16:creationId xmlns:a16="http://schemas.microsoft.com/office/drawing/2014/main" id="{FFFBFC12-8104-C025-3D5F-7327F693D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2942" y="3008970"/>
            <a:ext cx="360000" cy="360000"/>
          </a:xfrm>
          <a:prstGeom prst="rect">
            <a:avLst/>
          </a:prstGeom>
        </p:spPr>
      </p:pic>
      <p:sp>
        <p:nvSpPr>
          <p:cNvPr id="20" name="四角形: 角を丸くする 19">
            <a:extLst>
              <a:ext uri="{FF2B5EF4-FFF2-40B4-BE49-F238E27FC236}">
                <a16:creationId xmlns:a16="http://schemas.microsoft.com/office/drawing/2014/main" id="{96CE9765-C706-2C13-58BF-A3508E76C870}"/>
              </a:ext>
            </a:extLst>
          </p:cNvPr>
          <p:cNvSpPr/>
          <p:nvPr/>
        </p:nvSpPr>
        <p:spPr>
          <a:xfrm>
            <a:off x="4020447" y="3165515"/>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0B22FA27-F1BE-82A6-963B-5CDFA24AA63A}"/>
              </a:ext>
            </a:extLst>
          </p:cNvPr>
          <p:cNvSpPr/>
          <p:nvPr/>
        </p:nvSpPr>
        <p:spPr>
          <a:xfrm>
            <a:off x="4409973" y="2990233"/>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2" name="グラフィックス 21" descr="ユーザー 枠線">
            <a:extLst>
              <a:ext uri="{FF2B5EF4-FFF2-40B4-BE49-F238E27FC236}">
                <a16:creationId xmlns:a16="http://schemas.microsoft.com/office/drawing/2014/main" id="{FA76F3D8-48EF-A0F1-9D87-4860CED69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0447" y="3158740"/>
            <a:ext cx="360000" cy="360000"/>
          </a:xfrm>
          <a:prstGeom prst="rect">
            <a:avLst/>
          </a:prstGeom>
        </p:spPr>
      </p:pic>
      <p:pic>
        <p:nvPicPr>
          <p:cNvPr id="23" name="グラフィックス 22" descr="ユーザー 枠線">
            <a:extLst>
              <a:ext uri="{FF2B5EF4-FFF2-40B4-BE49-F238E27FC236}">
                <a16:creationId xmlns:a16="http://schemas.microsoft.com/office/drawing/2014/main" id="{7AB7DCE3-7180-68DC-D31B-3104EF1694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6323" y="2992245"/>
            <a:ext cx="360000" cy="360000"/>
          </a:xfrm>
          <a:prstGeom prst="rect">
            <a:avLst/>
          </a:prstGeom>
        </p:spPr>
      </p:pic>
      <p:sp>
        <p:nvSpPr>
          <p:cNvPr id="24" name="四角形: 角を丸くする 23">
            <a:extLst>
              <a:ext uri="{FF2B5EF4-FFF2-40B4-BE49-F238E27FC236}">
                <a16:creationId xmlns:a16="http://schemas.microsoft.com/office/drawing/2014/main" id="{324EC669-B07F-7EB9-3740-5109774BFF26}"/>
              </a:ext>
            </a:extLst>
          </p:cNvPr>
          <p:cNvSpPr/>
          <p:nvPr/>
        </p:nvSpPr>
        <p:spPr>
          <a:xfrm>
            <a:off x="6663622" y="3180084"/>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425E6D73-0C7A-0B5C-27C1-5FFFC5165D5C}"/>
              </a:ext>
            </a:extLst>
          </p:cNvPr>
          <p:cNvSpPr/>
          <p:nvPr/>
        </p:nvSpPr>
        <p:spPr>
          <a:xfrm>
            <a:off x="7056323" y="2997270"/>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6" name="グラフィックス 25" descr="ユーザー 枠線">
            <a:extLst>
              <a:ext uri="{FF2B5EF4-FFF2-40B4-BE49-F238E27FC236}">
                <a16:creationId xmlns:a16="http://schemas.microsoft.com/office/drawing/2014/main" id="{9BB7CC13-B2F1-E695-A72C-D3B3FF448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7748" y="3177759"/>
            <a:ext cx="360000" cy="360000"/>
          </a:xfrm>
          <a:prstGeom prst="rect">
            <a:avLst/>
          </a:prstGeom>
        </p:spPr>
      </p:pic>
      <p:pic>
        <p:nvPicPr>
          <p:cNvPr id="27" name="グラフィックス 26" descr="ユーザー 枠線">
            <a:extLst>
              <a:ext uri="{FF2B5EF4-FFF2-40B4-BE49-F238E27FC236}">
                <a16:creationId xmlns:a16="http://schemas.microsoft.com/office/drawing/2014/main" id="{BA2743A1-5798-8DE3-6E0D-E07C86A15C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0449" y="2998458"/>
            <a:ext cx="360000" cy="360000"/>
          </a:xfrm>
          <a:prstGeom prst="rect">
            <a:avLst/>
          </a:prstGeom>
        </p:spPr>
      </p:pic>
      <p:sp>
        <p:nvSpPr>
          <p:cNvPr id="28" name="四角形: 角を丸くする 27">
            <a:extLst>
              <a:ext uri="{FF2B5EF4-FFF2-40B4-BE49-F238E27FC236}">
                <a16:creationId xmlns:a16="http://schemas.microsoft.com/office/drawing/2014/main" id="{86CA0943-7291-1EF9-5220-E677274ABDDF}"/>
              </a:ext>
            </a:extLst>
          </p:cNvPr>
          <p:cNvSpPr/>
          <p:nvPr/>
        </p:nvSpPr>
        <p:spPr>
          <a:xfrm>
            <a:off x="2738114" y="3900369"/>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9" name="グラフィックス 28" descr="紙 枠線">
            <a:extLst>
              <a:ext uri="{FF2B5EF4-FFF2-40B4-BE49-F238E27FC236}">
                <a16:creationId xmlns:a16="http://schemas.microsoft.com/office/drawing/2014/main" id="{DB9E8535-FF36-57B6-D652-0E9C4CD81E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4362" y="3915634"/>
            <a:ext cx="331200" cy="331200"/>
          </a:xfrm>
          <a:prstGeom prst="rect">
            <a:avLst/>
          </a:prstGeom>
        </p:spPr>
      </p:pic>
      <p:sp>
        <p:nvSpPr>
          <p:cNvPr id="30" name="四角形: 角を丸くする 29">
            <a:extLst>
              <a:ext uri="{FF2B5EF4-FFF2-40B4-BE49-F238E27FC236}">
                <a16:creationId xmlns:a16="http://schemas.microsoft.com/office/drawing/2014/main" id="{CC3E8835-3252-F7CB-58FC-27159E14C62D}"/>
              </a:ext>
            </a:extLst>
          </p:cNvPr>
          <p:cNvSpPr/>
          <p:nvPr/>
        </p:nvSpPr>
        <p:spPr>
          <a:xfrm>
            <a:off x="3122942" y="3703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1" name="グラフィックス 30" descr="紙 枠線">
            <a:extLst>
              <a:ext uri="{FF2B5EF4-FFF2-40B4-BE49-F238E27FC236}">
                <a16:creationId xmlns:a16="http://schemas.microsoft.com/office/drawing/2014/main" id="{8C27F68F-06A0-CD1B-F579-52C4073387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9190" y="3724855"/>
            <a:ext cx="331200" cy="331200"/>
          </a:xfrm>
          <a:prstGeom prst="rect">
            <a:avLst/>
          </a:prstGeom>
        </p:spPr>
      </p:pic>
      <p:sp>
        <p:nvSpPr>
          <p:cNvPr id="32" name="四角形: 角を丸くする 31">
            <a:extLst>
              <a:ext uri="{FF2B5EF4-FFF2-40B4-BE49-F238E27FC236}">
                <a16:creationId xmlns:a16="http://schemas.microsoft.com/office/drawing/2014/main" id="{1E3A6835-2B0C-7FFD-C1CF-8ED75E121C8E}"/>
              </a:ext>
            </a:extLst>
          </p:cNvPr>
          <p:cNvSpPr/>
          <p:nvPr/>
        </p:nvSpPr>
        <p:spPr>
          <a:xfrm>
            <a:off x="4054293" y="3898909"/>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3" name="グラフィックス 32" descr="紙 枠線">
            <a:extLst>
              <a:ext uri="{FF2B5EF4-FFF2-40B4-BE49-F238E27FC236}">
                <a16:creationId xmlns:a16="http://schemas.microsoft.com/office/drawing/2014/main" id="{3FDA1F0A-8639-AC91-1BA4-51AAFCB2EC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8612" y="3914845"/>
            <a:ext cx="331200" cy="331200"/>
          </a:xfrm>
          <a:prstGeom prst="rect">
            <a:avLst/>
          </a:prstGeom>
        </p:spPr>
      </p:pic>
      <p:sp>
        <p:nvSpPr>
          <p:cNvPr id="34" name="四角形: 角を丸くする 33">
            <a:extLst>
              <a:ext uri="{FF2B5EF4-FFF2-40B4-BE49-F238E27FC236}">
                <a16:creationId xmlns:a16="http://schemas.microsoft.com/office/drawing/2014/main" id="{8A94BC99-FAAC-66B5-E753-6955FE12A5E5}"/>
              </a:ext>
            </a:extLst>
          </p:cNvPr>
          <p:cNvSpPr/>
          <p:nvPr/>
        </p:nvSpPr>
        <p:spPr>
          <a:xfrm>
            <a:off x="4439121" y="370178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5" name="グラフィックス 34" descr="紙 枠線">
            <a:extLst>
              <a:ext uri="{FF2B5EF4-FFF2-40B4-BE49-F238E27FC236}">
                <a16:creationId xmlns:a16="http://schemas.microsoft.com/office/drawing/2014/main" id="{3699E433-76B2-5383-362F-7A213216B1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5369" y="3717045"/>
            <a:ext cx="331200" cy="331200"/>
          </a:xfrm>
          <a:prstGeom prst="rect">
            <a:avLst/>
          </a:prstGeom>
        </p:spPr>
      </p:pic>
      <p:sp>
        <p:nvSpPr>
          <p:cNvPr id="36" name="四角形: 角を丸くする 35">
            <a:extLst>
              <a:ext uri="{FF2B5EF4-FFF2-40B4-BE49-F238E27FC236}">
                <a16:creationId xmlns:a16="http://schemas.microsoft.com/office/drawing/2014/main" id="{4472BC23-741D-855E-8AE6-40F6C5C9B811}"/>
              </a:ext>
            </a:extLst>
          </p:cNvPr>
          <p:cNvSpPr/>
          <p:nvPr/>
        </p:nvSpPr>
        <p:spPr>
          <a:xfrm>
            <a:off x="6714930" y="3895242"/>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7" name="グラフィックス 36" descr="紙 枠線">
            <a:extLst>
              <a:ext uri="{FF2B5EF4-FFF2-40B4-BE49-F238E27FC236}">
                <a16:creationId xmlns:a16="http://schemas.microsoft.com/office/drawing/2014/main" id="{14C698D3-2492-A621-6678-BD1FDDFA49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249" y="3911178"/>
            <a:ext cx="331200" cy="331200"/>
          </a:xfrm>
          <a:prstGeom prst="rect">
            <a:avLst/>
          </a:prstGeom>
        </p:spPr>
      </p:pic>
      <p:sp>
        <p:nvSpPr>
          <p:cNvPr id="38" name="四角形: 角を丸くする 37">
            <a:extLst>
              <a:ext uri="{FF2B5EF4-FFF2-40B4-BE49-F238E27FC236}">
                <a16:creationId xmlns:a16="http://schemas.microsoft.com/office/drawing/2014/main" id="{7B86F082-A894-2786-4713-4621A8F7D741}"/>
              </a:ext>
            </a:extLst>
          </p:cNvPr>
          <p:cNvSpPr/>
          <p:nvPr/>
        </p:nvSpPr>
        <p:spPr>
          <a:xfrm>
            <a:off x="7099758" y="3698113"/>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9" name="グラフィックス 38" descr="紙 枠線">
            <a:extLst>
              <a:ext uri="{FF2B5EF4-FFF2-40B4-BE49-F238E27FC236}">
                <a16:creationId xmlns:a16="http://schemas.microsoft.com/office/drawing/2014/main" id="{0026585F-DC1A-D73F-1E0A-75B3FFE74B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0027" y="3720563"/>
            <a:ext cx="331200" cy="331200"/>
          </a:xfrm>
          <a:prstGeom prst="rect">
            <a:avLst/>
          </a:prstGeom>
        </p:spPr>
      </p:pic>
      <p:sp>
        <p:nvSpPr>
          <p:cNvPr id="40" name="スライド番号プレースホルダー 39">
            <a:extLst>
              <a:ext uri="{FF2B5EF4-FFF2-40B4-BE49-F238E27FC236}">
                <a16:creationId xmlns:a16="http://schemas.microsoft.com/office/drawing/2014/main" id="{167BE5B7-72BF-D2ED-535B-7F5A67939BA5}"/>
              </a:ext>
            </a:extLst>
          </p:cNvPr>
          <p:cNvSpPr>
            <a:spLocks noGrp="1"/>
          </p:cNvSpPr>
          <p:nvPr>
            <p:ph type="sldNum" sz="quarter" idx="12"/>
          </p:nvPr>
        </p:nvSpPr>
        <p:spPr/>
        <p:txBody>
          <a:bodyPr/>
          <a:lstStyle/>
          <a:p>
            <a:fld id="{38848D31-94B2-4814-93D8-C7A17C29B667}" type="slidenum">
              <a:rPr kumimoji="1" lang="ja-JP" altLang="en-US" smtClean="0"/>
              <a:t>16</a:t>
            </a:fld>
            <a:endParaRPr kumimoji="1" lang="ja-JP" altLang="en-US"/>
          </a:p>
        </p:txBody>
      </p:sp>
      <p:pic>
        <p:nvPicPr>
          <p:cNvPr id="3" name="図 2">
            <a:extLst>
              <a:ext uri="{FF2B5EF4-FFF2-40B4-BE49-F238E27FC236}">
                <a16:creationId xmlns:a16="http://schemas.microsoft.com/office/drawing/2014/main" id="{50C32874-E481-670A-87C4-921FF1484CF2}"/>
              </a:ext>
            </a:extLst>
          </p:cNvPr>
          <p:cNvPicPr>
            <a:picLocks noChangeAspect="1"/>
          </p:cNvPicPr>
          <p:nvPr/>
        </p:nvPicPr>
        <p:blipFill>
          <a:blip r:embed="rId7"/>
          <a:stretch>
            <a:fillRect/>
          </a:stretch>
        </p:blipFill>
        <p:spPr>
          <a:xfrm>
            <a:off x="2569229" y="4950833"/>
            <a:ext cx="4041487" cy="1371059"/>
          </a:xfrm>
          <a:prstGeom prst="rect">
            <a:avLst/>
          </a:prstGeom>
        </p:spPr>
      </p:pic>
    </p:spTree>
    <p:extLst>
      <p:ext uri="{BB962C8B-B14F-4D97-AF65-F5344CB8AC3E}">
        <p14:creationId xmlns:p14="http://schemas.microsoft.com/office/powerpoint/2010/main" val="341791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7027B-3A01-23CE-6908-560D1DB2AA49}"/>
              </a:ext>
            </a:extLst>
          </p:cNvPr>
          <p:cNvSpPr>
            <a:spLocks noGrp="1"/>
          </p:cNvSpPr>
          <p:nvPr>
            <p:ph type="title"/>
          </p:nvPr>
        </p:nvSpPr>
        <p:spPr/>
        <p:txBody>
          <a:bodyPr/>
          <a:lstStyle/>
          <a:p>
            <a:r>
              <a:rPr kumimoji="1" lang="ja-JP" altLang="en-US"/>
              <a:t>実験結果（</a:t>
            </a:r>
            <a:r>
              <a:rPr kumimoji="1" lang="en-US" altLang="ja-JP"/>
              <a:t>CF16</a:t>
            </a:r>
            <a:r>
              <a:rPr kumimoji="1" lang="ja-JP" altLang="en-US"/>
              <a:t>）</a:t>
            </a:r>
          </a:p>
        </p:txBody>
      </p:sp>
      <p:pic>
        <p:nvPicPr>
          <p:cNvPr id="48" name="コンテンツ プレースホルダー 47">
            <a:extLst>
              <a:ext uri="{FF2B5EF4-FFF2-40B4-BE49-F238E27FC236}">
                <a16:creationId xmlns:a16="http://schemas.microsoft.com/office/drawing/2014/main" id="{36E7DEFE-6BAE-E154-98EF-C3A91617232B}"/>
              </a:ext>
            </a:extLst>
          </p:cNvPr>
          <p:cNvPicPr>
            <a:picLocks noGrp="1" noChangeAspect="1"/>
          </p:cNvPicPr>
          <p:nvPr>
            <p:ph idx="1"/>
          </p:nvPr>
        </p:nvPicPr>
        <p:blipFill>
          <a:blip r:embed="rId3"/>
          <a:stretch>
            <a:fillRect/>
          </a:stretch>
        </p:blipFill>
        <p:spPr>
          <a:xfrm>
            <a:off x="3920320" y="2375439"/>
            <a:ext cx="360000" cy="360000"/>
          </a:xfrm>
          <a:prstGeom prst="rect">
            <a:avLst/>
          </a:prstGeom>
        </p:spPr>
      </p:pic>
      <p:graphicFrame>
        <p:nvGraphicFramePr>
          <p:cNvPr id="10" name="表 4">
            <a:extLst>
              <a:ext uri="{FF2B5EF4-FFF2-40B4-BE49-F238E27FC236}">
                <a16:creationId xmlns:a16="http://schemas.microsoft.com/office/drawing/2014/main" id="{70117F18-9287-6F76-3A6F-815F2488BA75}"/>
              </a:ext>
            </a:extLst>
          </p:cNvPr>
          <p:cNvGraphicFramePr>
            <a:graphicFrameLocks noGrp="1"/>
          </p:cNvGraphicFramePr>
          <p:nvPr>
            <p:extLst>
              <p:ext uri="{D42A27DB-BD31-4B8C-83A1-F6EECF244321}">
                <p14:modId xmlns:p14="http://schemas.microsoft.com/office/powerpoint/2010/main" val="1103240790"/>
              </p:ext>
            </p:extLst>
          </p:nvPr>
        </p:nvGraphicFramePr>
        <p:xfrm>
          <a:off x="928548" y="1870622"/>
          <a:ext cx="6821183" cy="2495883"/>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295455">
                  <a:extLst>
                    <a:ext uri="{9D8B030D-6E8A-4147-A177-3AD203B41FA5}">
                      <a16:colId xmlns:a16="http://schemas.microsoft.com/office/drawing/2014/main" val="3989109231"/>
                    </a:ext>
                  </a:extLst>
                </a:gridCol>
                <a:gridCol w="1386818">
                  <a:extLst>
                    <a:ext uri="{9D8B030D-6E8A-4147-A177-3AD203B41FA5}">
                      <a16:colId xmlns:a16="http://schemas.microsoft.com/office/drawing/2014/main" val="2606193023"/>
                    </a:ext>
                  </a:extLst>
                </a:gridCol>
              </a:tblGrid>
              <a:tr h="324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分割＼テスト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完全非重複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完全重複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ランダム分割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0.75</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0.76</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0.87</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0.88</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ユーザ分割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0.59</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0.59</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dirty="0"/>
                        <a:t>0.61</a:t>
                      </a:r>
                      <a:endParaRPr kumimoji="1" lang="ja-JP" altLang="en-US" sz="20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dirty="0"/>
                        <a:t>問題分割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0.73</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a:t>0.73</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r"/>
                      <a:r>
                        <a:rPr kumimoji="1" lang="en-US" altLang="ja-JP" sz="2000" b="1" dirty="0"/>
                        <a:t>0.74</a:t>
                      </a:r>
                      <a:endParaRPr kumimoji="1" lang="ja-JP" altLang="en-US" sz="20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pic>
        <p:nvPicPr>
          <p:cNvPr id="47" name="図 46">
            <a:extLst>
              <a:ext uri="{FF2B5EF4-FFF2-40B4-BE49-F238E27FC236}">
                <a16:creationId xmlns:a16="http://schemas.microsoft.com/office/drawing/2014/main" id="{F79A150D-87C1-FF39-C35A-9CA3F7F6400A}"/>
              </a:ext>
            </a:extLst>
          </p:cNvPr>
          <p:cNvPicPr>
            <a:picLocks noChangeAspect="1"/>
          </p:cNvPicPr>
          <p:nvPr/>
        </p:nvPicPr>
        <p:blipFill>
          <a:blip r:embed="rId4"/>
          <a:stretch>
            <a:fillRect/>
          </a:stretch>
        </p:blipFill>
        <p:spPr>
          <a:xfrm>
            <a:off x="2596680" y="2375439"/>
            <a:ext cx="356087" cy="360000"/>
          </a:xfrm>
          <a:prstGeom prst="rect">
            <a:avLst/>
          </a:prstGeom>
        </p:spPr>
      </p:pic>
      <p:pic>
        <p:nvPicPr>
          <p:cNvPr id="49" name="図 48">
            <a:extLst>
              <a:ext uri="{FF2B5EF4-FFF2-40B4-BE49-F238E27FC236}">
                <a16:creationId xmlns:a16="http://schemas.microsoft.com/office/drawing/2014/main" id="{9D722845-4948-106C-E37D-F28663A824C1}"/>
              </a:ext>
            </a:extLst>
          </p:cNvPr>
          <p:cNvPicPr>
            <a:picLocks noChangeAspect="1"/>
          </p:cNvPicPr>
          <p:nvPr/>
        </p:nvPicPr>
        <p:blipFill>
          <a:blip r:embed="rId5"/>
          <a:stretch>
            <a:fillRect/>
          </a:stretch>
        </p:blipFill>
        <p:spPr>
          <a:xfrm>
            <a:off x="5214296" y="2375439"/>
            <a:ext cx="356087" cy="360000"/>
          </a:xfrm>
          <a:prstGeom prst="rect">
            <a:avLst/>
          </a:prstGeom>
        </p:spPr>
      </p:pic>
      <p:pic>
        <p:nvPicPr>
          <p:cNvPr id="50" name="図 49">
            <a:extLst>
              <a:ext uri="{FF2B5EF4-FFF2-40B4-BE49-F238E27FC236}">
                <a16:creationId xmlns:a16="http://schemas.microsoft.com/office/drawing/2014/main" id="{6C983AAC-EB9A-2B33-F0C6-664EE7B91EC9}"/>
              </a:ext>
            </a:extLst>
          </p:cNvPr>
          <p:cNvPicPr>
            <a:picLocks noChangeAspect="1"/>
          </p:cNvPicPr>
          <p:nvPr/>
        </p:nvPicPr>
        <p:blipFill>
          <a:blip r:embed="rId6"/>
          <a:stretch>
            <a:fillRect/>
          </a:stretch>
        </p:blipFill>
        <p:spPr>
          <a:xfrm>
            <a:off x="6472889" y="2375439"/>
            <a:ext cx="360000" cy="360000"/>
          </a:xfrm>
          <a:prstGeom prst="rect">
            <a:avLst/>
          </a:prstGeom>
        </p:spPr>
      </p:pic>
      <p:pic>
        <p:nvPicPr>
          <p:cNvPr id="51" name="図 50">
            <a:extLst>
              <a:ext uri="{FF2B5EF4-FFF2-40B4-BE49-F238E27FC236}">
                <a16:creationId xmlns:a16="http://schemas.microsoft.com/office/drawing/2014/main" id="{166926B3-768F-013E-8EF3-611E836569D5}"/>
              </a:ext>
            </a:extLst>
          </p:cNvPr>
          <p:cNvPicPr>
            <a:picLocks noChangeAspect="1"/>
          </p:cNvPicPr>
          <p:nvPr/>
        </p:nvPicPr>
        <p:blipFill>
          <a:blip r:embed="rId7"/>
          <a:stretch>
            <a:fillRect/>
          </a:stretch>
        </p:blipFill>
        <p:spPr>
          <a:xfrm>
            <a:off x="2527470" y="3097683"/>
            <a:ext cx="494506" cy="360000"/>
          </a:xfrm>
          <a:prstGeom prst="rect">
            <a:avLst/>
          </a:prstGeom>
        </p:spPr>
      </p:pic>
      <p:pic>
        <p:nvPicPr>
          <p:cNvPr id="52" name="図 51">
            <a:extLst>
              <a:ext uri="{FF2B5EF4-FFF2-40B4-BE49-F238E27FC236}">
                <a16:creationId xmlns:a16="http://schemas.microsoft.com/office/drawing/2014/main" id="{F15FC4BE-A4B0-A9F2-3B8D-518726B29F3A}"/>
              </a:ext>
            </a:extLst>
          </p:cNvPr>
          <p:cNvPicPr>
            <a:picLocks noChangeAspect="1"/>
          </p:cNvPicPr>
          <p:nvPr/>
        </p:nvPicPr>
        <p:blipFill>
          <a:blip r:embed="rId8"/>
          <a:stretch>
            <a:fillRect/>
          </a:stretch>
        </p:blipFill>
        <p:spPr>
          <a:xfrm>
            <a:off x="3850320" y="3097683"/>
            <a:ext cx="500000" cy="360000"/>
          </a:xfrm>
          <a:prstGeom prst="rect">
            <a:avLst/>
          </a:prstGeom>
        </p:spPr>
      </p:pic>
      <p:pic>
        <p:nvPicPr>
          <p:cNvPr id="53" name="図 52">
            <a:extLst>
              <a:ext uri="{FF2B5EF4-FFF2-40B4-BE49-F238E27FC236}">
                <a16:creationId xmlns:a16="http://schemas.microsoft.com/office/drawing/2014/main" id="{CC125ED7-3621-A7E1-DD71-B5F2EC3554F8}"/>
              </a:ext>
            </a:extLst>
          </p:cNvPr>
          <p:cNvPicPr>
            <a:picLocks noChangeAspect="1"/>
          </p:cNvPicPr>
          <p:nvPr/>
        </p:nvPicPr>
        <p:blipFill>
          <a:blip r:embed="rId9"/>
          <a:stretch>
            <a:fillRect/>
          </a:stretch>
        </p:blipFill>
        <p:spPr>
          <a:xfrm>
            <a:off x="6404411" y="3097683"/>
            <a:ext cx="496956" cy="360000"/>
          </a:xfrm>
          <a:prstGeom prst="rect">
            <a:avLst/>
          </a:prstGeom>
        </p:spPr>
      </p:pic>
      <p:pic>
        <p:nvPicPr>
          <p:cNvPr id="54" name="図 53">
            <a:extLst>
              <a:ext uri="{FF2B5EF4-FFF2-40B4-BE49-F238E27FC236}">
                <a16:creationId xmlns:a16="http://schemas.microsoft.com/office/drawing/2014/main" id="{7A5006D2-155E-D58D-FBDF-85291428E29D}"/>
              </a:ext>
            </a:extLst>
          </p:cNvPr>
          <p:cNvPicPr>
            <a:picLocks noChangeAspect="1"/>
          </p:cNvPicPr>
          <p:nvPr/>
        </p:nvPicPr>
        <p:blipFill>
          <a:blip r:embed="rId10"/>
          <a:stretch>
            <a:fillRect/>
          </a:stretch>
        </p:blipFill>
        <p:spPr>
          <a:xfrm>
            <a:off x="2534095" y="3782500"/>
            <a:ext cx="473684" cy="360000"/>
          </a:xfrm>
          <a:prstGeom prst="rect">
            <a:avLst/>
          </a:prstGeom>
        </p:spPr>
      </p:pic>
      <p:pic>
        <p:nvPicPr>
          <p:cNvPr id="55" name="図 54">
            <a:extLst>
              <a:ext uri="{FF2B5EF4-FFF2-40B4-BE49-F238E27FC236}">
                <a16:creationId xmlns:a16="http://schemas.microsoft.com/office/drawing/2014/main" id="{5C1CDA40-62A9-5AE7-DFEE-6C6DE8FCB445}"/>
              </a:ext>
            </a:extLst>
          </p:cNvPr>
          <p:cNvPicPr>
            <a:picLocks noChangeAspect="1"/>
          </p:cNvPicPr>
          <p:nvPr/>
        </p:nvPicPr>
        <p:blipFill>
          <a:blip r:embed="rId11"/>
          <a:stretch>
            <a:fillRect/>
          </a:stretch>
        </p:blipFill>
        <p:spPr>
          <a:xfrm>
            <a:off x="3863478" y="3782500"/>
            <a:ext cx="473684" cy="360000"/>
          </a:xfrm>
          <a:prstGeom prst="rect">
            <a:avLst/>
          </a:prstGeom>
        </p:spPr>
      </p:pic>
      <p:pic>
        <p:nvPicPr>
          <p:cNvPr id="56" name="図 55">
            <a:extLst>
              <a:ext uri="{FF2B5EF4-FFF2-40B4-BE49-F238E27FC236}">
                <a16:creationId xmlns:a16="http://schemas.microsoft.com/office/drawing/2014/main" id="{C2AFD5F8-559A-CBF9-B04F-886E42FBB3EE}"/>
              </a:ext>
            </a:extLst>
          </p:cNvPr>
          <p:cNvPicPr>
            <a:picLocks noChangeAspect="1"/>
          </p:cNvPicPr>
          <p:nvPr/>
        </p:nvPicPr>
        <p:blipFill>
          <a:blip r:embed="rId12"/>
          <a:stretch>
            <a:fillRect/>
          </a:stretch>
        </p:blipFill>
        <p:spPr>
          <a:xfrm>
            <a:off x="6422644" y="3781047"/>
            <a:ext cx="478723" cy="360000"/>
          </a:xfrm>
          <a:prstGeom prst="rect">
            <a:avLst/>
          </a:prstGeom>
        </p:spPr>
      </p:pic>
      <p:sp>
        <p:nvSpPr>
          <p:cNvPr id="57" name="テキスト ボックス 56">
            <a:extLst>
              <a:ext uri="{FF2B5EF4-FFF2-40B4-BE49-F238E27FC236}">
                <a16:creationId xmlns:a16="http://schemas.microsoft.com/office/drawing/2014/main" id="{C1731C2F-87A5-920A-A009-AD4629FC092D}"/>
              </a:ext>
            </a:extLst>
          </p:cNvPr>
          <p:cNvSpPr txBox="1"/>
          <p:nvPr/>
        </p:nvSpPr>
        <p:spPr>
          <a:xfrm>
            <a:off x="928548" y="4649562"/>
            <a:ext cx="3811627" cy="1938992"/>
          </a:xfrm>
          <a:prstGeom prst="rect">
            <a:avLst/>
          </a:prstGeom>
          <a:ln cap="flat">
            <a:noFill/>
            <a:round/>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テスト</a:t>
            </a:r>
            <a:r>
              <a:rPr kumimoji="1" lang="ja-JP" altLang="en-US" sz="2000" dirty="0"/>
              <a:t>重複による影響は</a:t>
            </a:r>
            <a:r>
              <a:rPr kumimoji="1" lang="ja-JP" altLang="en-US" sz="2000" b="1" dirty="0">
                <a:solidFill>
                  <a:schemeClr val="accent1"/>
                </a:solidFill>
              </a:rPr>
              <a:t>小さい</a:t>
            </a:r>
            <a:endParaRPr kumimoji="1" lang="en-US" altLang="ja-JP" sz="2000" b="1" dirty="0">
              <a:solidFill>
                <a:schemeClr val="accent1"/>
              </a:solidFill>
            </a:endParaRPr>
          </a:p>
          <a:p>
            <a:r>
              <a:rPr lang="ja-JP" altLang="en-US" sz="2000" dirty="0"/>
              <a:t>交差</a:t>
            </a:r>
            <a:r>
              <a:rPr kumimoji="1" lang="ja-JP" altLang="en-US" sz="2000" dirty="0"/>
              <a:t>重複による影響は</a:t>
            </a:r>
            <a:r>
              <a:rPr lang="ja-JP" altLang="en-US" sz="2000" b="1" dirty="0">
                <a:solidFill>
                  <a:srgbClr val="C00000"/>
                </a:solidFill>
              </a:rPr>
              <a:t>大きい</a:t>
            </a:r>
            <a:endParaRPr lang="en-US" altLang="ja-JP" sz="2000" b="1" dirty="0">
              <a:solidFill>
                <a:srgbClr val="C00000"/>
              </a:solidFill>
            </a:endParaRPr>
          </a:p>
          <a:p>
            <a:r>
              <a:rPr lang="ja-JP" altLang="en-US" sz="2000" dirty="0"/>
              <a:t>訓練重複による影響は</a:t>
            </a:r>
            <a:r>
              <a:rPr lang="ja-JP" altLang="en-US" sz="2000" b="1" dirty="0">
                <a:solidFill>
                  <a:schemeClr val="accent1"/>
                </a:solidFill>
              </a:rPr>
              <a:t>小さい</a:t>
            </a:r>
            <a:endParaRPr lang="en-US" altLang="ja-JP" sz="2000" b="1" dirty="0">
              <a:solidFill>
                <a:schemeClr val="accent1"/>
              </a:solidFill>
            </a:endParaRPr>
          </a:p>
          <a:p>
            <a:endParaRPr lang="en-US" altLang="ja-JP" sz="2000" b="1" dirty="0">
              <a:solidFill>
                <a:srgbClr val="C00000"/>
              </a:solidFill>
            </a:endParaRPr>
          </a:p>
          <a:p>
            <a:r>
              <a:rPr kumimoji="1" lang="ja-JP" altLang="en-US" sz="2000" dirty="0"/>
              <a:t>ユーザ分割による影響は</a:t>
            </a:r>
            <a:r>
              <a:rPr kumimoji="1" lang="ja-JP" altLang="en-US" sz="2000" b="1" dirty="0">
                <a:solidFill>
                  <a:srgbClr val="C00000"/>
                </a:solidFill>
              </a:rPr>
              <a:t>大きい</a:t>
            </a:r>
            <a:endParaRPr kumimoji="1" lang="en-US" altLang="ja-JP" sz="2000" b="1" dirty="0">
              <a:solidFill>
                <a:srgbClr val="C00000"/>
              </a:solidFill>
            </a:endParaRPr>
          </a:p>
          <a:p>
            <a:r>
              <a:rPr kumimoji="1" lang="ja-JP" altLang="en-US" sz="2000" dirty="0"/>
              <a:t>問題分割による影響は</a:t>
            </a:r>
            <a:r>
              <a:rPr lang="ja-JP" altLang="en-US" sz="2000" b="1" dirty="0">
                <a:solidFill>
                  <a:schemeClr val="accent1"/>
                </a:solidFill>
              </a:rPr>
              <a:t>小さい</a:t>
            </a:r>
            <a:endParaRPr kumimoji="1" lang="en-US" altLang="ja-JP" sz="2000" b="1" dirty="0">
              <a:solidFill>
                <a:schemeClr val="accent1"/>
              </a:solidFill>
            </a:endParaRPr>
          </a:p>
        </p:txBody>
      </p:sp>
      <p:sp>
        <p:nvSpPr>
          <p:cNvPr id="59" name="スライド番号プレースホルダー 58">
            <a:extLst>
              <a:ext uri="{FF2B5EF4-FFF2-40B4-BE49-F238E27FC236}">
                <a16:creationId xmlns:a16="http://schemas.microsoft.com/office/drawing/2014/main" id="{3DC964BC-9EE3-B3BC-B149-B44D1E04D28C}"/>
              </a:ext>
            </a:extLst>
          </p:cNvPr>
          <p:cNvSpPr>
            <a:spLocks noGrp="1"/>
          </p:cNvSpPr>
          <p:nvPr>
            <p:ph type="sldNum" sz="quarter" idx="12"/>
          </p:nvPr>
        </p:nvSpPr>
        <p:spPr/>
        <p:txBody>
          <a:bodyPr/>
          <a:lstStyle/>
          <a:p>
            <a:fld id="{38848D31-94B2-4814-93D8-C7A17C29B667}" type="slidenum">
              <a:rPr kumimoji="1" lang="ja-JP" altLang="en-US" smtClean="0"/>
              <a:t>17</a:t>
            </a:fld>
            <a:endParaRPr kumimoji="1" lang="ja-JP" altLang="en-US"/>
          </a:p>
        </p:txBody>
      </p:sp>
      <p:sp>
        <p:nvSpPr>
          <p:cNvPr id="3" name="テキスト ボックス 2">
            <a:extLst>
              <a:ext uri="{FF2B5EF4-FFF2-40B4-BE49-F238E27FC236}">
                <a16:creationId xmlns:a16="http://schemas.microsoft.com/office/drawing/2014/main" id="{87CD1B00-EB6B-5A08-AA28-097FAD462649}"/>
              </a:ext>
            </a:extLst>
          </p:cNvPr>
          <p:cNvSpPr txBox="1"/>
          <p:nvPr/>
        </p:nvSpPr>
        <p:spPr>
          <a:xfrm>
            <a:off x="5883406" y="4344649"/>
            <a:ext cx="2332046" cy="369332"/>
          </a:xfrm>
          <a:prstGeom prst="rect">
            <a:avLst/>
          </a:prstGeom>
          <a:noFill/>
        </p:spPr>
        <p:txBody>
          <a:bodyPr wrap="square" rtlCol="0">
            <a:spAutoFit/>
          </a:bodyPr>
          <a:lstStyle/>
          <a:p>
            <a:r>
              <a:rPr kumimoji="1" lang="ja-JP" altLang="en-US" dirty="0"/>
              <a:t>表の値は</a:t>
            </a:r>
            <a:r>
              <a:rPr kumimoji="1" lang="en-US" altLang="ja-JP" dirty="0"/>
              <a:t>macro-f1</a:t>
            </a:r>
            <a:endParaRPr kumimoji="1" lang="ja-JP" altLang="en-US" dirty="0"/>
          </a:p>
        </p:txBody>
      </p:sp>
    </p:spTree>
    <p:extLst>
      <p:ext uri="{BB962C8B-B14F-4D97-AF65-F5344CB8AC3E}">
        <p14:creationId xmlns:p14="http://schemas.microsoft.com/office/powerpoint/2010/main" val="1034610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74842-0E18-B4BC-7881-A03991C63699}"/>
              </a:ext>
            </a:extLst>
          </p:cNvPr>
          <p:cNvSpPr>
            <a:spLocks noGrp="1"/>
          </p:cNvSpPr>
          <p:nvPr>
            <p:ph type="title"/>
          </p:nvPr>
        </p:nvSpPr>
        <p:spPr/>
        <p:txBody>
          <a:bodyPr/>
          <a:lstStyle/>
          <a:p>
            <a:r>
              <a:rPr lang="ja-JP" altLang="en-US"/>
              <a:t>交差重複の排除による精度の低下率</a:t>
            </a:r>
            <a:endParaRPr kumimoji="1" lang="ja-JP" altLang="en-US"/>
          </a:p>
        </p:txBody>
      </p:sp>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514FA68E-13C8-910B-3766-2EE36AE59F42}"/>
                  </a:ext>
                </a:extLst>
              </p:cNvPr>
              <p:cNvGraphicFramePr>
                <a:graphicFrameLocks noGrp="1"/>
              </p:cNvGraphicFramePr>
              <p:nvPr>
                <p:extLst>
                  <p:ext uri="{D42A27DB-BD31-4B8C-83A1-F6EECF244321}">
                    <p14:modId xmlns:p14="http://schemas.microsoft.com/office/powerpoint/2010/main" val="623778409"/>
                  </p:ext>
                </p:extLst>
              </p:nvPr>
            </p:nvGraphicFramePr>
            <p:xfrm>
              <a:off x="1772307" y="1639080"/>
              <a:ext cx="5525728" cy="1637280"/>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386818">
                      <a:extLst>
                        <a:ext uri="{9D8B030D-6E8A-4147-A177-3AD203B41FA5}">
                          <a16:colId xmlns:a16="http://schemas.microsoft.com/office/drawing/2014/main" val="2606193023"/>
                        </a:ext>
                      </a:extLst>
                    </a:gridCol>
                  </a:tblGrid>
                  <a:tr h="54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0.87</a:t>
                          </a:r>
                          <a:endParaRPr kumimoji="1" lang="ja-JP" altLang="en-US" sz="18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-12.6%</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0.88</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-6.8%</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AC</a:t>
                          </a:r>
                          <a:endParaRPr kumimoji="1" lang="ja-JP" altLang="en-US" sz="18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0.87</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-5.7%</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p:graphicFrame>
            <p:nvGraphicFramePr>
              <p:cNvPr id="5" name="表 4">
                <a:extLst>
                  <a:ext uri="{FF2B5EF4-FFF2-40B4-BE49-F238E27FC236}">
                    <a16:creationId xmlns:a16="http://schemas.microsoft.com/office/drawing/2014/main" id="{514FA68E-13C8-910B-3766-2EE36AE59F42}"/>
                  </a:ext>
                </a:extLst>
              </p:cNvPr>
              <p:cNvGraphicFramePr>
                <a:graphicFrameLocks noGrp="1"/>
              </p:cNvGraphicFramePr>
              <p:nvPr>
                <p:extLst>
                  <p:ext uri="{D42A27DB-BD31-4B8C-83A1-F6EECF244321}">
                    <p14:modId xmlns:p14="http://schemas.microsoft.com/office/powerpoint/2010/main" val="623778409"/>
                  </p:ext>
                </p:extLst>
              </p:nvPr>
            </p:nvGraphicFramePr>
            <p:xfrm>
              <a:off x="1772307" y="1639080"/>
              <a:ext cx="5525728" cy="1637280"/>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386818">
                      <a:extLst>
                        <a:ext uri="{9D8B030D-6E8A-4147-A177-3AD203B41FA5}">
                          <a16:colId xmlns:a16="http://schemas.microsoft.com/office/drawing/2014/main" val="2606193023"/>
                        </a:ext>
                      </a:extLst>
                    </a:gridCol>
                  </a:tblGrid>
                  <a:tr h="54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98684" t="-1124" r="-877" b="-220225"/>
                          </a:stretch>
                        </a:blipFill>
                      </a:tcPr>
                    </a:tc>
                    <a:extLst>
                      <a:ext uri="{0D108BD9-81ED-4DB2-BD59-A6C34878D82A}">
                        <a16:rowId xmlns:a16="http://schemas.microsoft.com/office/drawing/2014/main" val="7067459"/>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0.87</a:t>
                          </a:r>
                          <a:endParaRPr kumimoji="1" lang="ja-JP" altLang="en-US" sz="1800" b="1"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-12.6%</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0.88</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-6.8%</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AC</a:t>
                          </a:r>
                          <a:endParaRPr kumimoji="1" lang="ja-JP" altLang="en-US" sz="18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0.87</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-5.7%</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pic>
        <p:nvPicPr>
          <p:cNvPr id="10" name="図 9">
            <a:extLst>
              <a:ext uri="{FF2B5EF4-FFF2-40B4-BE49-F238E27FC236}">
                <a16:creationId xmlns:a16="http://schemas.microsoft.com/office/drawing/2014/main" id="{341BE6A1-4756-5659-C413-387392A9D37A}"/>
              </a:ext>
            </a:extLst>
          </p:cNvPr>
          <p:cNvPicPr>
            <a:picLocks noChangeAspect="1"/>
          </p:cNvPicPr>
          <p:nvPr/>
        </p:nvPicPr>
        <p:blipFill>
          <a:blip r:embed="rId4"/>
          <a:stretch>
            <a:fillRect/>
          </a:stretch>
        </p:blipFill>
        <p:spPr>
          <a:xfrm>
            <a:off x="3785303" y="1747525"/>
            <a:ext cx="360000" cy="360000"/>
          </a:xfrm>
          <a:prstGeom prst="rect">
            <a:avLst/>
          </a:prstGeom>
        </p:spPr>
      </p:pic>
      <p:pic>
        <p:nvPicPr>
          <p:cNvPr id="11" name="図 10">
            <a:extLst>
              <a:ext uri="{FF2B5EF4-FFF2-40B4-BE49-F238E27FC236}">
                <a16:creationId xmlns:a16="http://schemas.microsoft.com/office/drawing/2014/main" id="{2C56B018-9E5A-98FF-FEB3-0B2FE5414506}"/>
              </a:ext>
            </a:extLst>
          </p:cNvPr>
          <p:cNvPicPr>
            <a:picLocks noChangeAspect="1"/>
          </p:cNvPicPr>
          <p:nvPr/>
        </p:nvPicPr>
        <p:blipFill>
          <a:blip r:embed="rId5"/>
          <a:stretch>
            <a:fillRect/>
          </a:stretch>
        </p:blipFill>
        <p:spPr>
          <a:xfrm>
            <a:off x="5127470" y="1747525"/>
            <a:ext cx="360000" cy="360000"/>
          </a:xfrm>
          <a:prstGeom prst="rect">
            <a:avLst/>
          </a:prstGeom>
        </p:spPr>
      </p:pic>
      <p:pic>
        <p:nvPicPr>
          <p:cNvPr id="12" name="図 11">
            <a:extLst>
              <a:ext uri="{FF2B5EF4-FFF2-40B4-BE49-F238E27FC236}">
                <a16:creationId xmlns:a16="http://schemas.microsoft.com/office/drawing/2014/main" id="{7FB5C0C6-B14F-760A-2299-3CD952C92D9F}"/>
              </a:ext>
            </a:extLst>
          </p:cNvPr>
          <p:cNvPicPr>
            <a:picLocks noChangeAspect="1"/>
          </p:cNvPicPr>
          <p:nvPr/>
        </p:nvPicPr>
        <p:blipFill>
          <a:blip r:embed="rId4"/>
          <a:stretch>
            <a:fillRect/>
          </a:stretch>
        </p:blipFill>
        <p:spPr>
          <a:xfrm>
            <a:off x="6289067" y="1790124"/>
            <a:ext cx="274801" cy="274801"/>
          </a:xfrm>
          <a:prstGeom prst="rect">
            <a:avLst/>
          </a:prstGeom>
        </p:spPr>
      </p:pic>
      <p:pic>
        <p:nvPicPr>
          <p:cNvPr id="13" name="図 12">
            <a:extLst>
              <a:ext uri="{FF2B5EF4-FFF2-40B4-BE49-F238E27FC236}">
                <a16:creationId xmlns:a16="http://schemas.microsoft.com/office/drawing/2014/main" id="{EB335E9F-1A79-FC21-DE83-20D58351BF1D}"/>
              </a:ext>
            </a:extLst>
          </p:cNvPr>
          <p:cNvPicPr>
            <a:picLocks noChangeAspect="1"/>
          </p:cNvPicPr>
          <p:nvPr/>
        </p:nvPicPr>
        <p:blipFill>
          <a:blip r:embed="rId6"/>
          <a:stretch>
            <a:fillRect/>
          </a:stretch>
        </p:blipFill>
        <p:spPr>
          <a:xfrm>
            <a:off x="6750755" y="1789805"/>
            <a:ext cx="270000" cy="270000"/>
          </a:xfrm>
          <a:prstGeom prst="rect">
            <a:avLst/>
          </a:prstGeom>
        </p:spPr>
      </p:pic>
      <p:pic>
        <p:nvPicPr>
          <p:cNvPr id="20" name="図 19">
            <a:extLst>
              <a:ext uri="{FF2B5EF4-FFF2-40B4-BE49-F238E27FC236}">
                <a16:creationId xmlns:a16="http://schemas.microsoft.com/office/drawing/2014/main" id="{BFF5F7B0-B495-6ED0-E6EC-2DD134A0ABAA}"/>
              </a:ext>
            </a:extLst>
          </p:cNvPr>
          <p:cNvPicPr>
            <a:picLocks noChangeAspect="1"/>
          </p:cNvPicPr>
          <p:nvPr/>
        </p:nvPicPr>
        <p:blipFill>
          <a:blip r:embed="rId7"/>
          <a:stretch>
            <a:fillRect/>
          </a:stretch>
        </p:blipFill>
        <p:spPr>
          <a:xfrm>
            <a:off x="927563" y="3362781"/>
            <a:ext cx="7288867" cy="2607333"/>
          </a:xfrm>
          <a:prstGeom prst="rect">
            <a:avLst/>
          </a:prstGeom>
        </p:spPr>
      </p:pic>
      <p:sp>
        <p:nvSpPr>
          <p:cNvPr id="21" name="テキスト ボックス 20">
            <a:extLst>
              <a:ext uri="{FF2B5EF4-FFF2-40B4-BE49-F238E27FC236}">
                <a16:creationId xmlns:a16="http://schemas.microsoft.com/office/drawing/2014/main" id="{EB63F609-76CB-37D0-225C-C3CDDAC66267}"/>
              </a:ext>
            </a:extLst>
          </p:cNvPr>
          <p:cNvSpPr txBox="1"/>
          <p:nvPr/>
        </p:nvSpPr>
        <p:spPr>
          <a:xfrm>
            <a:off x="758490" y="5970114"/>
            <a:ext cx="7627014" cy="707886"/>
          </a:xfrm>
          <a:prstGeom prst="rect">
            <a:avLst/>
          </a:prstGeom>
          <a:noFill/>
        </p:spPr>
        <p:txBody>
          <a:bodyPr wrap="square" rtlCol="0">
            <a:spAutoFit/>
          </a:bodyPr>
          <a:lstStyle/>
          <a:p>
            <a:r>
              <a:rPr kumimoji="1" lang="ja-JP" altLang="en-US" sz="2000" dirty="0"/>
              <a:t>重複を排除することでモデルの精度は</a:t>
            </a:r>
            <a:r>
              <a:rPr lang="ja-JP" altLang="en-US" sz="2000" dirty="0"/>
              <a:t>低下</a:t>
            </a:r>
            <a:r>
              <a:rPr kumimoji="1" lang="ja-JP" altLang="en-US" sz="2000" dirty="0"/>
              <a:t>する</a:t>
            </a:r>
            <a:endParaRPr lang="en-US" altLang="ja-JP" sz="2000" dirty="0"/>
          </a:p>
          <a:p>
            <a:r>
              <a:rPr kumimoji="1" lang="ja-JP" altLang="en-US" sz="2000" dirty="0"/>
              <a:t>データセットの重複度合いと精度の</a:t>
            </a:r>
            <a:r>
              <a:rPr lang="ja-JP" altLang="en-US" sz="2000" dirty="0"/>
              <a:t>低下</a:t>
            </a:r>
            <a:r>
              <a:rPr kumimoji="1" lang="ja-JP" altLang="en-US" sz="2000" dirty="0"/>
              <a:t>率は必ずしも比例しない</a:t>
            </a:r>
          </a:p>
        </p:txBody>
      </p:sp>
      <p:sp>
        <p:nvSpPr>
          <p:cNvPr id="22" name="スライド番号プレースホルダー 21">
            <a:extLst>
              <a:ext uri="{FF2B5EF4-FFF2-40B4-BE49-F238E27FC236}">
                <a16:creationId xmlns:a16="http://schemas.microsoft.com/office/drawing/2014/main" id="{FEE239C8-EFC2-57FD-F902-7E14F8DA41C2}"/>
              </a:ext>
            </a:extLst>
          </p:cNvPr>
          <p:cNvSpPr>
            <a:spLocks noGrp="1"/>
          </p:cNvSpPr>
          <p:nvPr>
            <p:ph type="sldNum" sz="quarter" idx="12"/>
          </p:nvPr>
        </p:nvSpPr>
        <p:spPr/>
        <p:txBody>
          <a:bodyPr/>
          <a:lstStyle/>
          <a:p>
            <a:fld id="{38848D31-94B2-4814-93D8-C7A17C29B667}" type="slidenum">
              <a:rPr kumimoji="1" lang="ja-JP" altLang="en-US" smtClean="0"/>
              <a:t>18</a:t>
            </a:fld>
            <a:endParaRPr kumimoji="1" lang="ja-JP" altLang="en-US"/>
          </a:p>
        </p:txBody>
      </p:sp>
    </p:spTree>
    <p:extLst>
      <p:ext uri="{BB962C8B-B14F-4D97-AF65-F5344CB8AC3E}">
        <p14:creationId xmlns:p14="http://schemas.microsoft.com/office/powerpoint/2010/main" val="258079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4F196-4FA7-4297-D74F-7B31B11013C0}"/>
              </a:ext>
            </a:extLst>
          </p:cNvPr>
          <p:cNvSpPr>
            <a:spLocks noGrp="1"/>
          </p:cNvSpPr>
          <p:nvPr>
            <p:ph type="title"/>
          </p:nvPr>
        </p:nvSpPr>
        <p:spPr/>
        <p:txBody>
          <a:bodyPr/>
          <a:lstStyle/>
          <a:p>
            <a:r>
              <a:rPr kumimoji="1" lang="ja-JP" altLang="en-US"/>
              <a:t>分割方法による精度の低下率</a:t>
            </a:r>
          </a:p>
        </p:txBody>
      </p:sp>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CB87E602-D988-48C4-E9A8-01D27F5A4CA5}"/>
                  </a:ext>
                </a:extLst>
              </p:cNvPr>
              <p:cNvGraphicFramePr>
                <a:graphicFrameLocks noGrp="1"/>
              </p:cNvGraphicFramePr>
              <p:nvPr>
                <p:extLst>
                  <p:ext uri="{D42A27DB-BD31-4B8C-83A1-F6EECF244321}">
                    <p14:modId xmlns:p14="http://schemas.microsoft.com/office/powerpoint/2010/main" val="3172845569"/>
                  </p:ext>
                </p:extLst>
              </p:nvPr>
            </p:nvGraphicFramePr>
            <p:xfrm>
              <a:off x="152719" y="2092222"/>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CF16</a:t>
                          </a:r>
                          <a:endParaRPr kumimoji="1" lang="ja-JP" altLang="en-US" sz="1800" b="1" dirty="0"/>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0.59</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-22.4%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-19.5%</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AC</a:t>
                          </a:r>
                          <a:endParaRPr kumimoji="1" lang="ja-JP" altLang="en-US" sz="1800" b="1" dirty="0"/>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-24.4%</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p:graphicFrame>
            <p:nvGraphicFramePr>
              <p:cNvPr id="5" name="表 4">
                <a:extLst>
                  <a:ext uri="{FF2B5EF4-FFF2-40B4-BE49-F238E27FC236}">
                    <a16:creationId xmlns:a16="http://schemas.microsoft.com/office/drawing/2014/main" id="{CB87E602-D988-48C4-E9A8-01D27F5A4CA5}"/>
                  </a:ext>
                </a:extLst>
              </p:cNvPr>
              <p:cNvGraphicFramePr>
                <a:graphicFrameLocks noGrp="1"/>
              </p:cNvGraphicFramePr>
              <p:nvPr>
                <p:extLst>
                  <p:ext uri="{D42A27DB-BD31-4B8C-83A1-F6EECF244321}">
                    <p14:modId xmlns:p14="http://schemas.microsoft.com/office/powerpoint/2010/main" val="3172845569"/>
                  </p:ext>
                </p:extLst>
              </p:nvPr>
            </p:nvGraphicFramePr>
            <p:xfrm>
              <a:off x="152719" y="2092222"/>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7143" t="-1190" r="-752" b="-233333"/>
                          </a:stretch>
                        </a:blipFill>
                      </a:tcPr>
                    </a:tc>
                    <a:extLst>
                      <a:ext uri="{0D108BD9-81ED-4DB2-BD59-A6C34878D82A}">
                        <a16:rowId xmlns:a16="http://schemas.microsoft.com/office/drawing/2014/main" val="7067459"/>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CF16</a:t>
                          </a:r>
                          <a:endParaRPr kumimoji="1" lang="ja-JP" altLang="en-US" sz="1800" b="1" dirty="0"/>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0.59</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-22.4%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-19.5%</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AC</a:t>
                          </a:r>
                          <a:endParaRPr kumimoji="1" lang="ja-JP" altLang="en-US" sz="1800" b="1" dirty="0"/>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-24.4%</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pic>
        <p:nvPicPr>
          <p:cNvPr id="11" name="図 10">
            <a:extLst>
              <a:ext uri="{FF2B5EF4-FFF2-40B4-BE49-F238E27FC236}">
                <a16:creationId xmlns:a16="http://schemas.microsoft.com/office/drawing/2014/main" id="{E21FC4D8-945B-A84C-FBA4-D1880FDD1B4B}"/>
              </a:ext>
            </a:extLst>
          </p:cNvPr>
          <p:cNvPicPr>
            <a:picLocks noChangeAspect="1"/>
          </p:cNvPicPr>
          <p:nvPr/>
        </p:nvPicPr>
        <p:blipFill>
          <a:blip r:embed="rId4"/>
          <a:stretch>
            <a:fillRect/>
          </a:stretch>
        </p:blipFill>
        <p:spPr>
          <a:xfrm>
            <a:off x="2658055" y="2162299"/>
            <a:ext cx="499999" cy="360000"/>
          </a:xfrm>
          <a:prstGeom prst="rect">
            <a:avLst/>
          </a:prstGeom>
        </p:spPr>
      </p:pic>
      <p:pic>
        <p:nvPicPr>
          <p:cNvPr id="12" name="図 11">
            <a:extLst>
              <a:ext uri="{FF2B5EF4-FFF2-40B4-BE49-F238E27FC236}">
                <a16:creationId xmlns:a16="http://schemas.microsoft.com/office/drawing/2014/main" id="{34F77CB3-A4BF-D2AF-E8DC-8A42C8ABCBFF}"/>
              </a:ext>
            </a:extLst>
          </p:cNvPr>
          <p:cNvPicPr>
            <a:picLocks noChangeAspect="1"/>
          </p:cNvPicPr>
          <p:nvPr/>
        </p:nvPicPr>
        <p:blipFill>
          <a:blip r:embed="rId5"/>
          <a:stretch>
            <a:fillRect/>
          </a:stretch>
        </p:blipFill>
        <p:spPr>
          <a:xfrm>
            <a:off x="1667515" y="2142677"/>
            <a:ext cx="360000" cy="360000"/>
          </a:xfrm>
          <a:prstGeom prst="rect">
            <a:avLst/>
          </a:prstGeom>
        </p:spPr>
      </p:pic>
      <p:pic>
        <p:nvPicPr>
          <p:cNvPr id="13" name="図 12">
            <a:extLst>
              <a:ext uri="{FF2B5EF4-FFF2-40B4-BE49-F238E27FC236}">
                <a16:creationId xmlns:a16="http://schemas.microsoft.com/office/drawing/2014/main" id="{15849CB3-633C-0DF8-6089-D1A5E39168EC}"/>
              </a:ext>
            </a:extLst>
          </p:cNvPr>
          <p:cNvPicPr>
            <a:picLocks noChangeAspect="1"/>
          </p:cNvPicPr>
          <p:nvPr/>
        </p:nvPicPr>
        <p:blipFill>
          <a:blip r:embed="rId5"/>
          <a:stretch>
            <a:fillRect/>
          </a:stretch>
        </p:blipFill>
        <p:spPr>
          <a:xfrm>
            <a:off x="3960644" y="2220817"/>
            <a:ext cx="288000" cy="288000"/>
          </a:xfrm>
          <a:prstGeom prst="rect">
            <a:avLst/>
          </a:prstGeom>
        </p:spPr>
      </p:pic>
      <p:pic>
        <p:nvPicPr>
          <p:cNvPr id="14" name="図 13">
            <a:extLst>
              <a:ext uri="{FF2B5EF4-FFF2-40B4-BE49-F238E27FC236}">
                <a16:creationId xmlns:a16="http://schemas.microsoft.com/office/drawing/2014/main" id="{E5491BC0-5C24-64EC-BAF5-71A0F6BAD4C2}"/>
              </a:ext>
            </a:extLst>
          </p:cNvPr>
          <p:cNvPicPr>
            <a:picLocks noChangeAspect="1"/>
          </p:cNvPicPr>
          <p:nvPr/>
        </p:nvPicPr>
        <p:blipFill>
          <a:blip r:embed="rId4"/>
          <a:stretch>
            <a:fillRect/>
          </a:stretch>
        </p:blipFill>
        <p:spPr>
          <a:xfrm>
            <a:off x="4423452" y="2201195"/>
            <a:ext cx="399999" cy="288000"/>
          </a:xfrm>
          <a:prstGeom prst="rect">
            <a:avLst/>
          </a:prstGeom>
        </p:spPr>
      </p:pic>
      <p:sp>
        <p:nvSpPr>
          <p:cNvPr id="16" name="テキスト ボックス 15">
            <a:extLst>
              <a:ext uri="{FF2B5EF4-FFF2-40B4-BE49-F238E27FC236}">
                <a16:creationId xmlns:a16="http://schemas.microsoft.com/office/drawing/2014/main" id="{DC42A351-7C38-7621-4206-54FAB80F130E}"/>
              </a:ext>
            </a:extLst>
          </p:cNvPr>
          <p:cNvSpPr txBox="1"/>
          <p:nvPr/>
        </p:nvSpPr>
        <p:spPr>
          <a:xfrm>
            <a:off x="135118" y="1707935"/>
            <a:ext cx="1338242" cy="369332"/>
          </a:xfrm>
          <a:prstGeom prst="rect">
            <a:avLst/>
          </a:prstGeom>
          <a:noFill/>
        </p:spPr>
        <p:txBody>
          <a:bodyPr wrap="square" rtlCol="0">
            <a:spAutoFit/>
          </a:bodyPr>
          <a:lstStyle/>
          <a:p>
            <a:r>
              <a:rPr lang="ja-JP" altLang="en-US" b="1" dirty="0"/>
              <a:t>ユーザ分割</a:t>
            </a:r>
            <a:endParaRPr kumimoji="1" lang="ja-JP" altLang="en-US" b="1" dirty="0"/>
          </a:p>
        </p:txBody>
      </p:sp>
      <mc:AlternateContent xmlns:mc="http://schemas.openxmlformats.org/markup-compatibility/2006">
        <mc:Choice xmlns:a14="http://schemas.microsoft.com/office/drawing/2010/main" Requires="a14">
          <p:graphicFrame>
            <p:nvGraphicFramePr>
              <p:cNvPr id="17" name="表 16">
                <a:extLst>
                  <a:ext uri="{FF2B5EF4-FFF2-40B4-BE49-F238E27FC236}">
                    <a16:creationId xmlns:a16="http://schemas.microsoft.com/office/drawing/2014/main" id="{E447FAE1-71C5-65D4-E5B3-C979AEA2B7EE}"/>
                  </a:ext>
                </a:extLst>
              </p:cNvPr>
              <p:cNvGraphicFramePr>
                <a:graphicFrameLocks noGrp="1"/>
              </p:cNvGraphicFramePr>
              <p:nvPr>
                <p:extLst>
                  <p:ext uri="{D42A27DB-BD31-4B8C-83A1-F6EECF244321}">
                    <p14:modId xmlns:p14="http://schemas.microsoft.com/office/powerpoint/2010/main" val="1073806957"/>
                  </p:ext>
                </p:extLst>
              </p:nvPr>
            </p:nvGraphicFramePr>
            <p:xfrm>
              <a:off x="152719" y="4575719"/>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0.73</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-3.9%</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-0.0%</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p:graphicFrame>
            <p:nvGraphicFramePr>
              <p:cNvPr id="17" name="表 16">
                <a:extLst>
                  <a:ext uri="{FF2B5EF4-FFF2-40B4-BE49-F238E27FC236}">
                    <a16:creationId xmlns:a16="http://schemas.microsoft.com/office/drawing/2014/main" id="{E447FAE1-71C5-65D4-E5B3-C979AEA2B7EE}"/>
                  </a:ext>
                </a:extLst>
              </p:cNvPr>
              <p:cNvGraphicFramePr>
                <a:graphicFrameLocks noGrp="1"/>
              </p:cNvGraphicFramePr>
              <p:nvPr>
                <p:extLst>
                  <p:ext uri="{D42A27DB-BD31-4B8C-83A1-F6EECF244321}">
                    <p14:modId xmlns:p14="http://schemas.microsoft.com/office/powerpoint/2010/main" val="1073806957"/>
                  </p:ext>
                </p:extLst>
              </p:nvPr>
            </p:nvGraphicFramePr>
            <p:xfrm>
              <a:off x="152719" y="4575719"/>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6"/>
                          <a:stretch>
                            <a:fillRect l="-207143" t="-1190" r="-752" b="-233333"/>
                          </a:stretch>
                        </a:blipFill>
                      </a:tcPr>
                    </a:tc>
                    <a:extLst>
                      <a:ext uri="{0D108BD9-81ED-4DB2-BD59-A6C34878D82A}">
                        <a16:rowId xmlns:a16="http://schemas.microsoft.com/office/drawing/2014/main" val="7067459"/>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0.73</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-3.9%</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dirty="0"/>
                            <a:t>-0.0%</a:t>
                          </a:r>
                          <a:endParaRPr kumimoji="1" lang="ja-JP" altLang="en-US" sz="18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pic>
        <p:nvPicPr>
          <p:cNvPr id="19" name="図 18">
            <a:extLst>
              <a:ext uri="{FF2B5EF4-FFF2-40B4-BE49-F238E27FC236}">
                <a16:creationId xmlns:a16="http://schemas.microsoft.com/office/drawing/2014/main" id="{A12C533F-685D-7195-D6FF-44E4B1867605}"/>
              </a:ext>
            </a:extLst>
          </p:cNvPr>
          <p:cNvPicPr>
            <a:picLocks noChangeAspect="1"/>
          </p:cNvPicPr>
          <p:nvPr/>
        </p:nvPicPr>
        <p:blipFill>
          <a:blip r:embed="rId5"/>
          <a:stretch>
            <a:fillRect/>
          </a:stretch>
        </p:blipFill>
        <p:spPr>
          <a:xfrm>
            <a:off x="1646179" y="4655068"/>
            <a:ext cx="360000" cy="360000"/>
          </a:xfrm>
          <a:prstGeom prst="rect">
            <a:avLst/>
          </a:prstGeom>
        </p:spPr>
      </p:pic>
      <p:pic>
        <p:nvPicPr>
          <p:cNvPr id="20" name="図 19">
            <a:extLst>
              <a:ext uri="{FF2B5EF4-FFF2-40B4-BE49-F238E27FC236}">
                <a16:creationId xmlns:a16="http://schemas.microsoft.com/office/drawing/2014/main" id="{E94FF3D6-4571-4072-728B-1172CBA66BFA}"/>
              </a:ext>
            </a:extLst>
          </p:cNvPr>
          <p:cNvPicPr>
            <a:picLocks noChangeAspect="1"/>
          </p:cNvPicPr>
          <p:nvPr/>
        </p:nvPicPr>
        <p:blipFill>
          <a:blip r:embed="rId5"/>
          <a:stretch>
            <a:fillRect/>
          </a:stretch>
        </p:blipFill>
        <p:spPr>
          <a:xfrm>
            <a:off x="3939308" y="4682874"/>
            <a:ext cx="288000" cy="288000"/>
          </a:xfrm>
          <a:prstGeom prst="rect">
            <a:avLst/>
          </a:prstGeom>
        </p:spPr>
      </p:pic>
      <p:sp>
        <p:nvSpPr>
          <p:cNvPr id="22" name="テキスト ボックス 21">
            <a:extLst>
              <a:ext uri="{FF2B5EF4-FFF2-40B4-BE49-F238E27FC236}">
                <a16:creationId xmlns:a16="http://schemas.microsoft.com/office/drawing/2014/main" id="{6E265491-6BDF-E56F-8B55-5259B3A791A6}"/>
              </a:ext>
            </a:extLst>
          </p:cNvPr>
          <p:cNvSpPr txBox="1"/>
          <p:nvPr/>
        </p:nvSpPr>
        <p:spPr>
          <a:xfrm>
            <a:off x="135118" y="4206387"/>
            <a:ext cx="1338242" cy="369332"/>
          </a:xfrm>
          <a:prstGeom prst="rect">
            <a:avLst/>
          </a:prstGeom>
          <a:noFill/>
        </p:spPr>
        <p:txBody>
          <a:bodyPr wrap="square" rtlCol="0">
            <a:spAutoFit/>
          </a:bodyPr>
          <a:lstStyle/>
          <a:p>
            <a:r>
              <a:rPr lang="ja-JP" altLang="en-US" b="1" dirty="0"/>
              <a:t>問題分割</a:t>
            </a:r>
            <a:endParaRPr kumimoji="1" lang="ja-JP" altLang="en-US" b="1" dirty="0"/>
          </a:p>
        </p:txBody>
      </p:sp>
      <p:pic>
        <p:nvPicPr>
          <p:cNvPr id="23" name="図 22">
            <a:extLst>
              <a:ext uri="{FF2B5EF4-FFF2-40B4-BE49-F238E27FC236}">
                <a16:creationId xmlns:a16="http://schemas.microsoft.com/office/drawing/2014/main" id="{6EB7DDE8-C373-F0EB-9DF9-EA72363ED1D4}"/>
              </a:ext>
            </a:extLst>
          </p:cNvPr>
          <p:cNvPicPr>
            <a:picLocks noChangeAspect="1"/>
          </p:cNvPicPr>
          <p:nvPr/>
        </p:nvPicPr>
        <p:blipFill>
          <a:blip r:embed="rId7"/>
          <a:stretch>
            <a:fillRect/>
          </a:stretch>
        </p:blipFill>
        <p:spPr>
          <a:xfrm>
            <a:off x="2702097" y="4635069"/>
            <a:ext cx="499999" cy="379999"/>
          </a:xfrm>
          <a:prstGeom prst="rect">
            <a:avLst/>
          </a:prstGeom>
        </p:spPr>
      </p:pic>
      <p:pic>
        <p:nvPicPr>
          <p:cNvPr id="28" name="図 27">
            <a:extLst>
              <a:ext uri="{FF2B5EF4-FFF2-40B4-BE49-F238E27FC236}">
                <a16:creationId xmlns:a16="http://schemas.microsoft.com/office/drawing/2014/main" id="{225AEBD2-09E5-D86F-978C-C8A36B90E17D}"/>
              </a:ext>
            </a:extLst>
          </p:cNvPr>
          <p:cNvPicPr>
            <a:picLocks noChangeAspect="1"/>
          </p:cNvPicPr>
          <p:nvPr/>
        </p:nvPicPr>
        <p:blipFill>
          <a:blip r:embed="rId7"/>
          <a:stretch>
            <a:fillRect/>
          </a:stretch>
        </p:blipFill>
        <p:spPr>
          <a:xfrm>
            <a:off x="4402116" y="4667247"/>
            <a:ext cx="416354" cy="316429"/>
          </a:xfrm>
          <a:prstGeom prst="rect">
            <a:avLst/>
          </a:prstGeom>
        </p:spPr>
      </p:pic>
      <p:sp>
        <p:nvSpPr>
          <p:cNvPr id="29" name="テキスト ボックス 28">
            <a:extLst>
              <a:ext uri="{FF2B5EF4-FFF2-40B4-BE49-F238E27FC236}">
                <a16:creationId xmlns:a16="http://schemas.microsoft.com/office/drawing/2014/main" id="{EBC459AC-2CC8-725A-EF81-CBE0594083BB}"/>
              </a:ext>
            </a:extLst>
          </p:cNvPr>
          <p:cNvSpPr txBox="1"/>
          <p:nvPr/>
        </p:nvSpPr>
        <p:spPr>
          <a:xfrm>
            <a:off x="5138320" y="2688065"/>
            <a:ext cx="4005680" cy="707886"/>
          </a:xfrm>
          <a:prstGeom prst="rect">
            <a:avLst/>
          </a:prstGeom>
          <a:noFill/>
        </p:spPr>
        <p:txBody>
          <a:bodyPr wrap="square" rtlCol="0">
            <a:spAutoFit/>
          </a:bodyPr>
          <a:lstStyle/>
          <a:p>
            <a:r>
              <a:rPr kumimoji="1" lang="ja-JP" altLang="en-US" sz="2000" dirty="0"/>
              <a:t>未学習のユーザのソースコードに</a:t>
            </a:r>
            <a:br>
              <a:rPr kumimoji="1" lang="en-US" altLang="ja-JP" sz="2000" dirty="0"/>
            </a:br>
            <a:r>
              <a:rPr kumimoji="1" lang="ja-JP" altLang="en-US" sz="2000" dirty="0"/>
              <a:t>対する判定精度は</a:t>
            </a:r>
            <a:r>
              <a:rPr kumimoji="1" lang="ja-JP" altLang="en-US" sz="2000" b="1" dirty="0"/>
              <a:t>低くなる</a:t>
            </a:r>
          </a:p>
        </p:txBody>
      </p:sp>
      <p:sp>
        <p:nvSpPr>
          <p:cNvPr id="30" name="テキスト ボックス 29">
            <a:extLst>
              <a:ext uri="{FF2B5EF4-FFF2-40B4-BE49-F238E27FC236}">
                <a16:creationId xmlns:a16="http://schemas.microsoft.com/office/drawing/2014/main" id="{7F1DF489-C6AD-D907-12A9-BC84C3C56154}"/>
              </a:ext>
            </a:extLst>
          </p:cNvPr>
          <p:cNvSpPr txBox="1"/>
          <p:nvPr/>
        </p:nvSpPr>
        <p:spPr>
          <a:xfrm>
            <a:off x="5138320" y="5148015"/>
            <a:ext cx="4005680" cy="707886"/>
          </a:xfrm>
          <a:prstGeom prst="rect">
            <a:avLst/>
          </a:prstGeom>
          <a:noFill/>
        </p:spPr>
        <p:txBody>
          <a:bodyPr wrap="square" rtlCol="0">
            <a:spAutoFit/>
          </a:bodyPr>
          <a:lstStyle/>
          <a:p>
            <a:r>
              <a:rPr kumimoji="1" lang="ja-JP" altLang="en-US" sz="2000" dirty="0"/>
              <a:t>未学習の問題のソースコードに</a:t>
            </a:r>
            <a:br>
              <a:rPr kumimoji="1" lang="en-US" altLang="ja-JP" sz="2000" dirty="0"/>
            </a:br>
            <a:r>
              <a:rPr kumimoji="1" lang="ja-JP" altLang="en-US" sz="2000" dirty="0"/>
              <a:t>対する判定精度は</a:t>
            </a:r>
            <a:r>
              <a:rPr kumimoji="1" lang="ja-JP" altLang="en-US" sz="2000" b="1" dirty="0"/>
              <a:t>低下</a:t>
            </a:r>
            <a:r>
              <a:rPr kumimoji="1" lang="en-US" altLang="ja-JP" sz="2000" b="1" dirty="0"/>
              <a:t>or</a:t>
            </a:r>
            <a:r>
              <a:rPr kumimoji="1" lang="ja-JP" altLang="en-US" sz="2000" b="1" dirty="0"/>
              <a:t>変化なし</a:t>
            </a:r>
          </a:p>
        </p:txBody>
      </p:sp>
      <p:sp>
        <p:nvSpPr>
          <p:cNvPr id="31" name="スライド番号プレースホルダー 30">
            <a:extLst>
              <a:ext uri="{FF2B5EF4-FFF2-40B4-BE49-F238E27FC236}">
                <a16:creationId xmlns:a16="http://schemas.microsoft.com/office/drawing/2014/main" id="{6387D356-12FD-59B6-0E12-B523BCBB0CD6}"/>
              </a:ext>
            </a:extLst>
          </p:cNvPr>
          <p:cNvSpPr>
            <a:spLocks noGrp="1"/>
          </p:cNvSpPr>
          <p:nvPr>
            <p:ph type="sldNum" sz="quarter" idx="12"/>
          </p:nvPr>
        </p:nvSpPr>
        <p:spPr/>
        <p:txBody>
          <a:bodyPr/>
          <a:lstStyle/>
          <a:p>
            <a:fld id="{38848D31-94B2-4814-93D8-C7A17C29B667}" type="slidenum">
              <a:rPr kumimoji="1" lang="ja-JP" altLang="en-US" smtClean="0"/>
              <a:t>19</a:t>
            </a:fld>
            <a:endParaRPr kumimoji="1" lang="ja-JP" altLang="en-US"/>
          </a:p>
        </p:txBody>
      </p:sp>
    </p:spTree>
    <p:extLst>
      <p:ext uri="{BB962C8B-B14F-4D97-AF65-F5344CB8AC3E}">
        <p14:creationId xmlns:p14="http://schemas.microsoft.com/office/powerpoint/2010/main" val="116143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F8CAA-F93D-330E-5ED5-F46379B4E925}"/>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AE6BC255-B80B-B053-A896-70EA15B20475}"/>
              </a:ext>
            </a:extLst>
          </p:cNvPr>
          <p:cNvSpPr>
            <a:spLocks noGrp="1"/>
          </p:cNvSpPr>
          <p:nvPr>
            <p:ph idx="1"/>
          </p:nvPr>
        </p:nvSpPr>
        <p:spPr/>
        <p:txBody>
          <a:bodyPr/>
          <a:lstStyle/>
          <a:p>
            <a:r>
              <a:rPr kumimoji="1" lang="ja-JP" altLang="en-US"/>
              <a:t>ソフトウェア開発においてコーディング能力は重要</a:t>
            </a:r>
            <a:endParaRPr kumimoji="1" lang="en-US" altLang="ja-JP"/>
          </a:p>
          <a:p>
            <a:pPr lvl="1"/>
            <a:r>
              <a:rPr lang="ja-JP" altLang="en-US"/>
              <a:t>企業は能力の高いエンジニアを採用したい</a:t>
            </a:r>
            <a:endParaRPr lang="en-US" altLang="ja-JP"/>
          </a:p>
          <a:p>
            <a:pPr lvl="1">
              <a:buNone/>
            </a:pPr>
            <a:r>
              <a:rPr kumimoji="1" lang="ja-JP" altLang="en-US"/>
              <a:t>採用段階でコーディングテストを実施</a:t>
            </a:r>
            <a:endParaRPr kumimoji="1" lang="en-US" altLang="ja-JP"/>
          </a:p>
          <a:p>
            <a:pPr lvl="1">
              <a:buNone/>
            </a:pPr>
            <a:endParaRPr kumimoji="1" lang="en-US" altLang="ja-JP" sz="100"/>
          </a:p>
          <a:p>
            <a:r>
              <a:rPr lang="ja-JP" altLang="en-US"/>
              <a:t>コーディング能力の判定は難しい</a:t>
            </a:r>
            <a:endParaRPr lang="en-US" altLang="ja-JP"/>
          </a:p>
          <a:p>
            <a:pPr lvl="1"/>
            <a:r>
              <a:rPr kumimoji="1" lang="ja-JP" altLang="en-US"/>
              <a:t>開発経験の長さだけでは判定できない</a:t>
            </a:r>
            <a:endParaRPr kumimoji="1" lang="en-US" altLang="ja-JP"/>
          </a:p>
          <a:p>
            <a:pPr lvl="1"/>
            <a:r>
              <a:rPr lang="ja-JP" altLang="en-US"/>
              <a:t>採用決定を間違えた場合のコストは年俸の</a:t>
            </a:r>
            <a:r>
              <a:rPr lang="en-US" altLang="ja-JP"/>
              <a:t>10</a:t>
            </a:r>
            <a:r>
              <a:rPr lang="ja-JP" altLang="en-US"/>
              <a:t>倍に及ぶ</a:t>
            </a:r>
            <a:endParaRPr lang="en-US" altLang="ja-JP"/>
          </a:p>
          <a:p>
            <a:pPr lvl="1"/>
            <a:endParaRPr lang="en-US" altLang="ja-JP" sz="100"/>
          </a:p>
          <a:p>
            <a:r>
              <a:rPr kumimoji="1" lang="ja-JP" altLang="en-US"/>
              <a:t>人の手による判定はコストがかかってしまう</a:t>
            </a:r>
            <a:endParaRPr kumimoji="1" lang="en-US" altLang="ja-JP"/>
          </a:p>
        </p:txBody>
      </p:sp>
      <p:sp>
        <p:nvSpPr>
          <p:cNvPr id="4" name="スライド番号プレースホルダー 3">
            <a:extLst>
              <a:ext uri="{FF2B5EF4-FFF2-40B4-BE49-F238E27FC236}">
                <a16:creationId xmlns:a16="http://schemas.microsoft.com/office/drawing/2014/main" id="{BFF157AB-CEBC-66B1-D29A-2E5B8683B2F3}"/>
              </a:ext>
            </a:extLst>
          </p:cNvPr>
          <p:cNvSpPr>
            <a:spLocks noGrp="1"/>
          </p:cNvSpPr>
          <p:nvPr>
            <p:ph type="sldNum" sz="quarter" idx="12"/>
          </p:nvPr>
        </p:nvSpPr>
        <p:spPr/>
        <p:txBody>
          <a:bodyPr/>
          <a:lstStyle/>
          <a:p>
            <a:fld id="{38848D31-94B2-4814-93D8-C7A17C29B667}" type="slidenum">
              <a:rPr kumimoji="1" lang="ja-JP" altLang="en-US" smtClean="0"/>
              <a:t>2</a:t>
            </a:fld>
            <a:endParaRPr kumimoji="1" lang="ja-JP" altLang="en-US"/>
          </a:p>
        </p:txBody>
      </p:sp>
    </p:spTree>
    <p:extLst>
      <p:ext uri="{BB962C8B-B14F-4D97-AF65-F5344CB8AC3E}">
        <p14:creationId xmlns:p14="http://schemas.microsoft.com/office/powerpoint/2010/main" val="279754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9E346-E768-27DE-0C77-EF9692E8534C}"/>
              </a:ext>
            </a:extLst>
          </p:cNvPr>
          <p:cNvSpPr>
            <a:spLocks noGrp="1"/>
          </p:cNvSpPr>
          <p:nvPr>
            <p:ph type="title"/>
          </p:nvPr>
        </p:nvSpPr>
        <p:spPr/>
        <p:txBody>
          <a:bodyPr/>
          <a:lstStyle/>
          <a:p>
            <a:r>
              <a:rPr kumimoji="1" lang="ja-JP" altLang="en-US"/>
              <a:t>交差重複の排除とユーザ分割による精度の</a:t>
            </a:r>
            <a:r>
              <a:rPr lang="ja-JP" altLang="en-US"/>
              <a:t>低下</a:t>
            </a:r>
            <a:r>
              <a:rPr kumimoji="1" lang="ja-JP" altLang="en-US"/>
              <a:t>率</a:t>
            </a:r>
          </a:p>
        </p:txBody>
      </p:sp>
      <p:sp>
        <p:nvSpPr>
          <p:cNvPr id="11" name="コンテンツ プレースホルダー 10">
            <a:extLst>
              <a:ext uri="{FF2B5EF4-FFF2-40B4-BE49-F238E27FC236}">
                <a16:creationId xmlns:a16="http://schemas.microsoft.com/office/drawing/2014/main" id="{324317E8-AE26-A4BB-4D39-A5AE7704D84B}"/>
              </a:ext>
            </a:extLst>
          </p:cNvPr>
          <p:cNvSpPr>
            <a:spLocks noGrp="1"/>
          </p:cNvSpPr>
          <p:nvPr>
            <p:ph idx="1"/>
          </p:nvPr>
        </p:nvSpPr>
        <p:spPr>
          <a:xfrm>
            <a:off x="519854" y="4050045"/>
            <a:ext cx="8352000" cy="2411954"/>
          </a:xfrm>
        </p:spPr>
        <p:txBody>
          <a:bodyPr/>
          <a:lstStyle/>
          <a:p>
            <a:pPr>
              <a:buNone/>
            </a:pPr>
            <a:r>
              <a:rPr lang="ja-JP" altLang="en-US" dirty="0"/>
              <a:t>非独立性を排除することで精度が</a:t>
            </a:r>
            <a:r>
              <a:rPr lang="en-US" altLang="ja-JP" dirty="0"/>
              <a:t>30%</a:t>
            </a:r>
            <a:r>
              <a:rPr lang="ja-JP" altLang="en-US" dirty="0"/>
              <a:t>前後低下する</a:t>
            </a:r>
            <a:endParaRPr lang="en-US" altLang="ja-JP" dirty="0"/>
          </a:p>
          <a:p>
            <a:pPr>
              <a:buNone/>
            </a:pPr>
            <a:r>
              <a:rPr lang="ja-JP" altLang="en-US" dirty="0"/>
              <a:t>元の評価方法では精度が最大で</a:t>
            </a:r>
            <a:r>
              <a:rPr lang="en-US" altLang="ja-JP" dirty="0"/>
              <a:t>50%</a:t>
            </a:r>
            <a:r>
              <a:rPr lang="ja-JP" altLang="en-US" dirty="0"/>
              <a:t>近く上昇している</a:t>
            </a:r>
          </a:p>
        </p:txBody>
      </p:sp>
      <p:sp>
        <p:nvSpPr>
          <p:cNvPr id="17" name="スライド番号プレースホルダー 16">
            <a:extLst>
              <a:ext uri="{FF2B5EF4-FFF2-40B4-BE49-F238E27FC236}">
                <a16:creationId xmlns:a16="http://schemas.microsoft.com/office/drawing/2014/main" id="{669C8BB8-F0FF-6AA6-B4DF-71CB638282C4}"/>
              </a:ext>
            </a:extLst>
          </p:cNvPr>
          <p:cNvSpPr>
            <a:spLocks noGrp="1"/>
          </p:cNvSpPr>
          <p:nvPr>
            <p:ph type="sldNum" sz="quarter" idx="12"/>
          </p:nvPr>
        </p:nvSpPr>
        <p:spPr/>
        <p:txBody>
          <a:bodyPr/>
          <a:lstStyle/>
          <a:p>
            <a:fld id="{38848D31-94B2-4814-93D8-C7A17C29B667}"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133926B4-A88D-8D4B-3FB4-4F25583F6FC9}"/>
              </a:ext>
            </a:extLst>
          </p:cNvPr>
          <p:cNvPicPr>
            <a:picLocks noChangeAspect="1"/>
          </p:cNvPicPr>
          <p:nvPr/>
        </p:nvPicPr>
        <p:blipFill>
          <a:blip r:embed="rId3"/>
          <a:stretch>
            <a:fillRect/>
          </a:stretch>
        </p:blipFill>
        <p:spPr>
          <a:xfrm>
            <a:off x="1475748" y="1621947"/>
            <a:ext cx="6192504" cy="2071729"/>
          </a:xfrm>
          <a:prstGeom prst="rect">
            <a:avLst/>
          </a:prstGeom>
        </p:spPr>
      </p:pic>
    </p:spTree>
    <p:extLst>
      <p:ext uri="{BB962C8B-B14F-4D97-AF65-F5344CB8AC3E}">
        <p14:creationId xmlns:p14="http://schemas.microsoft.com/office/powerpoint/2010/main" val="210726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6B913-9000-0629-6F29-AB7FB56DC3D0}"/>
              </a:ext>
            </a:extLst>
          </p:cNvPr>
          <p:cNvSpPr>
            <a:spLocks noGrp="1"/>
          </p:cNvSpPr>
          <p:nvPr>
            <p:ph type="title"/>
          </p:nvPr>
        </p:nvSpPr>
        <p:spPr/>
        <p:txBody>
          <a:bodyPr/>
          <a:lstStyle/>
          <a:p>
            <a:r>
              <a:rPr kumimoji="1" lang="ja-JP" altLang="en-US"/>
              <a:t>考察</a:t>
            </a:r>
          </a:p>
        </p:txBody>
      </p:sp>
      <p:sp>
        <p:nvSpPr>
          <p:cNvPr id="3" name="コンテンツ プレースホルダー 2">
            <a:extLst>
              <a:ext uri="{FF2B5EF4-FFF2-40B4-BE49-F238E27FC236}">
                <a16:creationId xmlns:a16="http://schemas.microsoft.com/office/drawing/2014/main" id="{4DE10455-BD78-5E05-6210-48679384986A}"/>
              </a:ext>
            </a:extLst>
          </p:cNvPr>
          <p:cNvSpPr>
            <a:spLocks noGrp="1"/>
          </p:cNvSpPr>
          <p:nvPr>
            <p:ph idx="1"/>
          </p:nvPr>
        </p:nvSpPr>
        <p:spPr/>
        <p:txBody>
          <a:bodyPr/>
          <a:lstStyle/>
          <a:p>
            <a:r>
              <a:rPr lang="ja-JP" altLang="en-US" dirty="0"/>
              <a:t>交差重複の排除により精度が低下</a:t>
            </a:r>
            <a:endParaRPr lang="en-US" altLang="ja-JP" dirty="0"/>
          </a:p>
          <a:p>
            <a:pPr lvl="1"/>
            <a:r>
              <a:rPr lang="en-US" altLang="ja-JP" dirty="0"/>
              <a:t>[3]</a:t>
            </a:r>
            <a:r>
              <a:rPr lang="ja-JP" altLang="en-US" dirty="0"/>
              <a:t>と同様にモデルの記憶力によって精度が上がっていた</a:t>
            </a:r>
            <a:endParaRPr lang="en-US" altLang="ja-JP" dirty="0"/>
          </a:p>
          <a:p>
            <a:pPr lvl="1"/>
            <a:r>
              <a:rPr kumimoji="1" lang="ja-JP" altLang="en-US" dirty="0"/>
              <a:t>競プロのデータセットを使用する他のタスクにも適用可能</a:t>
            </a:r>
            <a:endParaRPr kumimoji="1" lang="en-US" altLang="ja-JP" dirty="0"/>
          </a:p>
          <a:p>
            <a:pPr lvl="1"/>
            <a:endParaRPr kumimoji="1" lang="en-US" altLang="ja-JP" sz="100" dirty="0"/>
          </a:p>
          <a:p>
            <a:r>
              <a:rPr lang="ja-JP" altLang="en-US" dirty="0"/>
              <a:t>ユーザ分割により精度が大幅に低下</a:t>
            </a:r>
            <a:endParaRPr lang="en-US" altLang="ja-JP" dirty="0"/>
          </a:p>
          <a:p>
            <a:pPr lvl="1"/>
            <a:r>
              <a:rPr kumimoji="1" lang="ja-JP" altLang="en-US" dirty="0"/>
              <a:t>コーディング能力判定というタスク固有</a:t>
            </a:r>
            <a:endParaRPr kumimoji="1" lang="en-US" altLang="ja-JP" dirty="0"/>
          </a:p>
          <a:p>
            <a:pPr lvl="1"/>
            <a:r>
              <a:rPr lang="ja-JP" altLang="en-US" dirty="0"/>
              <a:t>ユーザに依存する指標を予測したい場合には有効</a:t>
            </a:r>
            <a:endParaRPr lang="en-US" altLang="ja-JP" dirty="0"/>
          </a:p>
          <a:p>
            <a:pPr lvl="1"/>
            <a:endParaRPr lang="en-US" altLang="ja-JP" sz="100" dirty="0"/>
          </a:p>
          <a:p>
            <a:r>
              <a:rPr lang="ja-JP" altLang="en-US" dirty="0"/>
              <a:t>問題分割により精度はわずかに低下</a:t>
            </a:r>
            <a:r>
              <a:rPr lang="en-US" altLang="ja-JP" dirty="0"/>
              <a:t>or</a:t>
            </a:r>
            <a:r>
              <a:rPr lang="ja-JP" altLang="en-US" dirty="0"/>
              <a:t>変化なし</a:t>
            </a:r>
            <a:endParaRPr lang="en-US" altLang="ja-JP" dirty="0"/>
          </a:p>
          <a:p>
            <a:pPr lvl="1"/>
            <a:r>
              <a:rPr lang="ja-JP" altLang="en-US" dirty="0"/>
              <a:t>問題が一緒でも正解ラベルは様々であるため</a:t>
            </a:r>
            <a:endParaRPr lang="en-US" altLang="ja-JP" dirty="0"/>
          </a:p>
          <a:p>
            <a:pPr lvl="1"/>
            <a:r>
              <a:rPr lang="ja-JP" altLang="en-US" dirty="0"/>
              <a:t>問題ごとに正解ラベルが決まるタスクでは有効</a:t>
            </a:r>
            <a:endParaRPr lang="en-US" altLang="ja-JP" dirty="0"/>
          </a:p>
          <a:p>
            <a:pPr lvl="1"/>
            <a:endParaRPr lang="en-US" altLang="ja-JP" dirty="0"/>
          </a:p>
        </p:txBody>
      </p:sp>
      <p:sp>
        <p:nvSpPr>
          <p:cNvPr id="4" name="スライド番号プレースホルダー 3">
            <a:extLst>
              <a:ext uri="{FF2B5EF4-FFF2-40B4-BE49-F238E27FC236}">
                <a16:creationId xmlns:a16="http://schemas.microsoft.com/office/drawing/2014/main" id="{DA3796CE-6268-2C4B-BD58-1B42F91EC671}"/>
              </a:ext>
            </a:extLst>
          </p:cNvPr>
          <p:cNvSpPr>
            <a:spLocks noGrp="1"/>
          </p:cNvSpPr>
          <p:nvPr>
            <p:ph type="sldNum" sz="quarter" idx="12"/>
          </p:nvPr>
        </p:nvSpPr>
        <p:spPr/>
        <p:txBody>
          <a:bodyPr/>
          <a:lstStyle/>
          <a:p>
            <a:fld id="{38848D31-94B2-4814-93D8-C7A17C29B667}" type="slidenum">
              <a:rPr kumimoji="1" lang="ja-JP" altLang="en-US" smtClean="0"/>
              <a:t>21</a:t>
            </a:fld>
            <a:endParaRPr kumimoji="1" lang="ja-JP" altLang="en-US"/>
          </a:p>
        </p:txBody>
      </p:sp>
    </p:spTree>
    <p:extLst>
      <p:ext uri="{BB962C8B-B14F-4D97-AF65-F5344CB8AC3E}">
        <p14:creationId xmlns:p14="http://schemas.microsoft.com/office/powerpoint/2010/main" val="421780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E4C95-3E7C-66F7-A7F8-D1874868743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A10DA1A6-6DB3-35EA-C1F2-5F98714DDEFD}"/>
              </a:ext>
            </a:extLst>
          </p:cNvPr>
          <p:cNvSpPr>
            <a:spLocks noGrp="1"/>
          </p:cNvSpPr>
          <p:nvPr>
            <p:ph idx="1"/>
          </p:nvPr>
        </p:nvSpPr>
        <p:spPr/>
        <p:txBody>
          <a:bodyPr/>
          <a:lstStyle/>
          <a:p>
            <a:pPr>
              <a:buNone/>
            </a:pPr>
            <a:r>
              <a:rPr lang="ja-JP" altLang="en-US" dirty="0"/>
              <a:t>コーディング能力判定モデルの精度上昇の原因を調査</a:t>
            </a:r>
            <a:endParaRPr lang="en-US" altLang="ja-JP" dirty="0"/>
          </a:p>
          <a:p>
            <a:pPr lvl="1"/>
            <a:r>
              <a:rPr lang="ja-JP" altLang="en-US" dirty="0"/>
              <a:t>データセットの重複と分割方法に着目</a:t>
            </a:r>
            <a:endParaRPr lang="en-US" altLang="ja-JP" dirty="0"/>
          </a:p>
          <a:p>
            <a:pPr lvl="1"/>
            <a:r>
              <a:rPr lang="ja-JP" altLang="en-US" dirty="0"/>
              <a:t>根本的な原因はデータセットが</a:t>
            </a:r>
            <a:r>
              <a:rPr lang="ja-JP" altLang="en-US" b="1" dirty="0"/>
              <a:t>非独立</a:t>
            </a:r>
            <a:r>
              <a:rPr lang="ja-JP" altLang="en-US" dirty="0"/>
              <a:t>であること</a:t>
            </a:r>
            <a:endParaRPr lang="en-US" altLang="ja-JP" dirty="0"/>
          </a:p>
          <a:p>
            <a:pPr lvl="1"/>
            <a:endParaRPr lang="en-US" altLang="ja-JP" sz="100" dirty="0"/>
          </a:p>
          <a:p>
            <a:r>
              <a:rPr lang="ja-JP" altLang="en-US" dirty="0"/>
              <a:t>非独立性を排除することで精度が低下</a:t>
            </a:r>
            <a:endParaRPr lang="en-US" altLang="ja-JP" dirty="0"/>
          </a:p>
          <a:p>
            <a:pPr lvl="1"/>
            <a:r>
              <a:rPr lang="ja-JP" altLang="en-US" dirty="0"/>
              <a:t>重複排除による低下率は</a:t>
            </a:r>
            <a:r>
              <a:rPr lang="en-US" altLang="ja-JP" dirty="0"/>
              <a:t>10%</a:t>
            </a:r>
            <a:r>
              <a:rPr lang="ja-JP" altLang="en-US" dirty="0"/>
              <a:t>前後</a:t>
            </a:r>
            <a:endParaRPr lang="en-US" altLang="ja-JP" dirty="0"/>
          </a:p>
          <a:p>
            <a:pPr lvl="1"/>
            <a:r>
              <a:rPr lang="ja-JP" altLang="en-US" dirty="0"/>
              <a:t>ユーザ分割による低下率は</a:t>
            </a:r>
            <a:r>
              <a:rPr lang="en-US" altLang="ja-JP" dirty="0"/>
              <a:t>20%</a:t>
            </a:r>
            <a:r>
              <a:rPr lang="ja-JP" altLang="en-US" dirty="0"/>
              <a:t>前後</a:t>
            </a:r>
            <a:endParaRPr lang="en-US" altLang="ja-JP" dirty="0"/>
          </a:p>
          <a:p>
            <a:pPr lvl="1"/>
            <a:r>
              <a:rPr lang="ja-JP" altLang="en-US" dirty="0"/>
              <a:t>両方を考慮した場合の低下率は</a:t>
            </a:r>
            <a:r>
              <a:rPr lang="en-US" altLang="ja-JP" dirty="0"/>
              <a:t>30%</a:t>
            </a:r>
            <a:r>
              <a:rPr lang="ja-JP" altLang="en-US" dirty="0"/>
              <a:t>前後</a:t>
            </a:r>
            <a:endParaRPr lang="en-US" altLang="ja-JP" dirty="0"/>
          </a:p>
          <a:p>
            <a:pPr lvl="1"/>
            <a:endParaRPr lang="en-US" altLang="ja-JP" sz="100" dirty="0"/>
          </a:p>
          <a:p>
            <a:pPr lvl="1"/>
            <a:endParaRPr lang="en-US" altLang="ja-JP" sz="100" dirty="0"/>
          </a:p>
          <a:p>
            <a:pPr lvl="1"/>
            <a:endParaRPr lang="en-US" altLang="ja-JP" sz="100" dirty="0"/>
          </a:p>
          <a:p>
            <a:r>
              <a:rPr lang="ja-JP" altLang="en-US" dirty="0"/>
              <a:t>今後の課題</a:t>
            </a:r>
            <a:endParaRPr lang="en-US" altLang="ja-JP" dirty="0"/>
          </a:p>
          <a:p>
            <a:pPr lvl="1"/>
            <a:r>
              <a:rPr lang="ja-JP" altLang="en-US" dirty="0"/>
              <a:t>今回の結果の一般性を確認する</a:t>
            </a:r>
            <a:endParaRPr lang="en-US" altLang="ja-JP" dirty="0"/>
          </a:p>
          <a:p>
            <a:pPr lvl="1"/>
            <a:r>
              <a:rPr lang="ja-JP" altLang="en-US" dirty="0"/>
              <a:t>他のデータセットやタスクで同様の調査を行う</a:t>
            </a:r>
            <a:endParaRPr lang="en-US" altLang="ja-JP" dirty="0"/>
          </a:p>
        </p:txBody>
      </p:sp>
      <p:sp>
        <p:nvSpPr>
          <p:cNvPr id="4" name="スライド番号プレースホルダー 3">
            <a:extLst>
              <a:ext uri="{FF2B5EF4-FFF2-40B4-BE49-F238E27FC236}">
                <a16:creationId xmlns:a16="http://schemas.microsoft.com/office/drawing/2014/main" id="{CCF0F687-1594-AFDB-8308-0FD67E4A695E}"/>
              </a:ext>
            </a:extLst>
          </p:cNvPr>
          <p:cNvSpPr>
            <a:spLocks noGrp="1"/>
          </p:cNvSpPr>
          <p:nvPr>
            <p:ph type="sldNum" sz="quarter" idx="12"/>
          </p:nvPr>
        </p:nvSpPr>
        <p:spPr/>
        <p:txBody>
          <a:bodyPr/>
          <a:lstStyle/>
          <a:p>
            <a:fld id="{38848D31-94B2-4814-93D8-C7A17C29B667}" type="slidenum">
              <a:rPr kumimoji="1" lang="ja-JP" altLang="en-US" smtClean="0"/>
              <a:t>22</a:t>
            </a:fld>
            <a:endParaRPr kumimoji="1" lang="ja-JP" altLang="en-US"/>
          </a:p>
        </p:txBody>
      </p:sp>
    </p:spTree>
    <p:extLst>
      <p:ext uri="{BB962C8B-B14F-4D97-AF65-F5344CB8AC3E}">
        <p14:creationId xmlns:p14="http://schemas.microsoft.com/office/powerpoint/2010/main" val="328885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DF7EA-6571-E8F8-2721-ABDAC2BD1B45}"/>
              </a:ext>
            </a:extLst>
          </p:cNvPr>
          <p:cNvSpPr>
            <a:spLocks noGrp="1"/>
          </p:cNvSpPr>
          <p:nvPr>
            <p:ph type="title"/>
          </p:nvPr>
        </p:nvSpPr>
        <p:spPr/>
        <p:txBody>
          <a:bodyPr/>
          <a:lstStyle/>
          <a:p>
            <a:r>
              <a:rPr kumimoji="1" lang="ja-JP" altLang="en-US"/>
              <a:t>今後の</a:t>
            </a:r>
            <a:r>
              <a:rPr lang="ja-JP" altLang="en-US"/>
              <a:t>予定</a:t>
            </a:r>
            <a:endParaRPr kumimoji="1" lang="ja-JP" altLang="en-US"/>
          </a:p>
        </p:txBody>
      </p:sp>
      <p:sp>
        <p:nvSpPr>
          <p:cNvPr id="3" name="コンテンツ プレースホルダー 2">
            <a:extLst>
              <a:ext uri="{FF2B5EF4-FFF2-40B4-BE49-F238E27FC236}">
                <a16:creationId xmlns:a16="http://schemas.microsoft.com/office/drawing/2014/main" id="{90C8B855-A9D5-2B41-5702-10708DB8CE85}"/>
              </a:ext>
            </a:extLst>
          </p:cNvPr>
          <p:cNvSpPr>
            <a:spLocks noGrp="1"/>
          </p:cNvSpPr>
          <p:nvPr>
            <p:ph idx="1"/>
          </p:nvPr>
        </p:nvSpPr>
        <p:spPr>
          <a:xfrm>
            <a:off x="396000" y="1767244"/>
            <a:ext cx="8352000" cy="4734000"/>
          </a:xfrm>
        </p:spPr>
        <p:txBody>
          <a:bodyPr/>
          <a:lstStyle/>
          <a:p>
            <a:r>
              <a:rPr kumimoji="1" lang="ja-JP" altLang="en-US"/>
              <a:t>他のデータセットやモデルでも同様の調査を行う</a:t>
            </a:r>
            <a:endParaRPr kumimoji="1" lang="en-US" altLang="ja-JP"/>
          </a:p>
          <a:p>
            <a:r>
              <a:rPr kumimoji="1" lang="en-US" altLang="ja-JP" b="1" u="sng"/>
              <a:t>Google Code Jam</a:t>
            </a:r>
          </a:p>
          <a:p>
            <a:pPr lvl="1"/>
            <a:r>
              <a:rPr lang="ja-JP" altLang="en-US"/>
              <a:t>世界最大規模の競プロコンテスト</a:t>
            </a:r>
            <a:endParaRPr kumimoji="1" lang="en-US" altLang="ja-JP"/>
          </a:p>
          <a:p>
            <a:pPr lvl="1"/>
            <a:r>
              <a:rPr kumimoji="1" lang="ja-JP" altLang="en-US"/>
              <a:t>利用例：ソースコードの類似性判定</a:t>
            </a:r>
            <a:endParaRPr kumimoji="1" lang="en-US" altLang="ja-JP"/>
          </a:p>
          <a:p>
            <a:r>
              <a:rPr lang="en-US" altLang="ja-JP" b="1" u="sng"/>
              <a:t>APPS</a:t>
            </a:r>
          </a:p>
          <a:p>
            <a:pPr lvl="1"/>
            <a:r>
              <a:rPr lang="en-US" altLang="ja-JP" err="1"/>
              <a:t>Codeforces</a:t>
            </a:r>
            <a:r>
              <a:rPr lang="ja-JP" altLang="en-US"/>
              <a:t>や</a:t>
            </a:r>
            <a:r>
              <a:rPr lang="en-US" altLang="ja-JP"/>
              <a:t>Kattis</a:t>
            </a:r>
            <a:r>
              <a:rPr lang="ja-JP" altLang="en-US"/>
              <a:t>から収集</a:t>
            </a:r>
            <a:endParaRPr lang="en-US" altLang="ja-JP"/>
          </a:p>
          <a:p>
            <a:pPr lvl="1"/>
            <a:r>
              <a:rPr kumimoji="1" lang="ja-JP" altLang="en-US"/>
              <a:t>利用例：ソースコード生成</a:t>
            </a:r>
            <a:endParaRPr kumimoji="1" lang="en-US" altLang="ja-JP"/>
          </a:p>
          <a:p>
            <a:r>
              <a:rPr lang="en-US" altLang="ja-JP" b="1" u="sng" err="1"/>
              <a:t>CodeNet</a:t>
            </a:r>
            <a:endParaRPr lang="en-US" altLang="ja-JP" b="1" u="sng"/>
          </a:p>
          <a:p>
            <a:pPr lvl="1"/>
            <a:r>
              <a:rPr kumimoji="1" lang="en-US" altLang="ja-JP" err="1"/>
              <a:t>AtCoder</a:t>
            </a:r>
            <a:r>
              <a:rPr kumimoji="1" lang="ja-JP" altLang="en-US"/>
              <a:t>と</a:t>
            </a:r>
            <a:r>
              <a:rPr kumimoji="1" lang="en-US" altLang="ja-JP"/>
              <a:t>Aizu Online Judge</a:t>
            </a:r>
            <a:r>
              <a:rPr kumimoji="1" lang="ja-JP" altLang="en-US"/>
              <a:t>から</a:t>
            </a:r>
            <a:r>
              <a:rPr kumimoji="1" lang="en-US" altLang="ja-JP"/>
              <a:t>IBM</a:t>
            </a:r>
            <a:r>
              <a:rPr lang="ja-JP" altLang="en-US"/>
              <a:t>が作成</a:t>
            </a:r>
            <a:endParaRPr lang="en-US" altLang="ja-JP"/>
          </a:p>
          <a:p>
            <a:pPr lvl="1"/>
            <a:r>
              <a:rPr kumimoji="1" lang="ja-JP" altLang="en-US"/>
              <a:t>利用例：ソースコード生成，クローン検出，バグ修復</a:t>
            </a:r>
          </a:p>
        </p:txBody>
      </p:sp>
      <p:sp>
        <p:nvSpPr>
          <p:cNvPr id="4" name="スライド番号プレースホルダー 3">
            <a:extLst>
              <a:ext uri="{FF2B5EF4-FFF2-40B4-BE49-F238E27FC236}">
                <a16:creationId xmlns:a16="http://schemas.microsoft.com/office/drawing/2014/main" id="{891CC101-7910-BDB9-155E-87ABBF7339DE}"/>
              </a:ext>
            </a:extLst>
          </p:cNvPr>
          <p:cNvSpPr>
            <a:spLocks noGrp="1"/>
          </p:cNvSpPr>
          <p:nvPr>
            <p:ph type="sldNum" sz="quarter" idx="12"/>
          </p:nvPr>
        </p:nvSpPr>
        <p:spPr/>
        <p:txBody>
          <a:bodyPr/>
          <a:lstStyle/>
          <a:p>
            <a:fld id="{38848D31-94B2-4814-93D8-C7A17C29B667}" type="slidenum">
              <a:rPr kumimoji="1" lang="ja-JP" altLang="en-US" smtClean="0"/>
              <a:t>23</a:t>
            </a:fld>
            <a:endParaRPr kumimoji="1" lang="ja-JP" altLang="en-US"/>
          </a:p>
        </p:txBody>
      </p:sp>
    </p:spTree>
    <p:extLst>
      <p:ext uri="{BB962C8B-B14F-4D97-AF65-F5344CB8AC3E}">
        <p14:creationId xmlns:p14="http://schemas.microsoft.com/office/powerpoint/2010/main" val="282506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693C8-6786-0E87-568B-A3B88900FF5D}"/>
              </a:ext>
            </a:extLst>
          </p:cNvPr>
          <p:cNvSpPr>
            <a:spLocks noGrp="1"/>
          </p:cNvSpPr>
          <p:nvPr>
            <p:ph type="title"/>
          </p:nvPr>
        </p:nvSpPr>
        <p:spPr/>
        <p:txBody>
          <a:bodyPr/>
          <a:lstStyle/>
          <a:p>
            <a:r>
              <a:rPr kumimoji="1" lang="ja-JP" altLang="en-US"/>
              <a:t>参考文献</a:t>
            </a:r>
          </a:p>
        </p:txBody>
      </p:sp>
      <p:sp>
        <p:nvSpPr>
          <p:cNvPr id="4" name="スライド番号プレースホルダー 3">
            <a:extLst>
              <a:ext uri="{FF2B5EF4-FFF2-40B4-BE49-F238E27FC236}">
                <a16:creationId xmlns:a16="http://schemas.microsoft.com/office/drawing/2014/main" id="{5F5BCF94-62B0-D44C-D0B1-6315E81D13CC}"/>
              </a:ext>
            </a:extLst>
          </p:cNvPr>
          <p:cNvSpPr>
            <a:spLocks noGrp="1"/>
          </p:cNvSpPr>
          <p:nvPr>
            <p:ph type="sldNum" sz="quarter" idx="12"/>
          </p:nvPr>
        </p:nvSpPr>
        <p:spPr/>
        <p:txBody>
          <a:bodyPr/>
          <a:lstStyle/>
          <a:p>
            <a:fld id="{38848D31-94B2-4814-93D8-C7A17C29B667}" type="slidenum">
              <a:rPr kumimoji="1" lang="ja-JP" altLang="en-US" smtClean="0"/>
              <a:t>24</a:t>
            </a:fld>
            <a:endParaRPr kumimoji="1" lang="ja-JP" altLang="en-US"/>
          </a:p>
        </p:txBody>
      </p:sp>
      <p:sp>
        <p:nvSpPr>
          <p:cNvPr id="6" name="コンテンツ プレースホルダー 5">
            <a:extLst>
              <a:ext uri="{FF2B5EF4-FFF2-40B4-BE49-F238E27FC236}">
                <a16:creationId xmlns:a16="http://schemas.microsoft.com/office/drawing/2014/main" id="{5467DDCE-777D-581B-0C45-37E012F670B3}"/>
              </a:ext>
            </a:extLst>
          </p:cNvPr>
          <p:cNvSpPr txBox="1">
            <a:spLocks noGrp="1"/>
          </p:cNvSpPr>
          <p:nvPr>
            <p:ph idx="1"/>
          </p:nvPr>
        </p:nvSpPr>
        <p:spPr>
          <a:xfrm>
            <a:off x="395288" y="1728788"/>
            <a:ext cx="8353425" cy="4271733"/>
          </a:xfrm>
          <a:prstGeom prst="rect">
            <a:avLst/>
          </a:prstGeom>
          <a:noFill/>
        </p:spPr>
        <p:txBody>
          <a:bodyPr wrap="square" rtlCol="0">
            <a:spAutoFit/>
          </a:bodyPr>
          <a:lstStyle/>
          <a:p>
            <a:r>
              <a:rPr kumimoji="1" lang="ja-JP" altLang="en-US" sz="1800" dirty="0"/>
              <a:t> </a:t>
            </a:r>
            <a:r>
              <a:rPr kumimoji="1" lang="en-US" altLang="ja-JP" sz="1800" dirty="0"/>
              <a:t>[1]</a:t>
            </a:r>
            <a:r>
              <a:rPr kumimoji="1" lang="ja-JP" altLang="en-US" sz="1800" dirty="0"/>
              <a:t>松井智寛，松下　誠，井上克郎： ソースコードのグラフ表現を利用した深層学習によるコーディングの専門性の判定手法，情報処理学会研究報告，</a:t>
            </a:r>
            <a:r>
              <a:rPr kumimoji="1" lang="en-US" altLang="ja-JP" sz="1800" dirty="0"/>
              <a:t>Vol. 2022-SE-210, No. 12,pp. 1–8 (2022)</a:t>
            </a:r>
          </a:p>
          <a:p>
            <a:r>
              <a:rPr lang="en-US" altLang="ja-JP" sz="1800" dirty="0"/>
              <a:t>[2]</a:t>
            </a:r>
            <a:r>
              <a:rPr lang="ja-JP" altLang="en-US" sz="1800" dirty="0"/>
              <a:t>服部 文志，松下 誠，井上 克郎：深層学習を用いたコーディング能力判定モデルの汎化性能調査，情報処理学会研究報告，</a:t>
            </a:r>
            <a:r>
              <a:rPr lang="en-US" altLang="ja-JP" sz="1800" dirty="0"/>
              <a:t>Vol.2022-SE-211</a:t>
            </a:r>
            <a:r>
              <a:rPr lang="ja-JP" altLang="en-US" sz="1800" dirty="0"/>
              <a:t>，</a:t>
            </a:r>
            <a:r>
              <a:rPr lang="en-US" altLang="ja-JP" sz="1800" dirty="0"/>
              <a:t>No.15</a:t>
            </a:r>
            <a:r>
              <a:rPr lang="ja-JP" altLang="en-US" sz="1800" dirty="0"/>
              <a:t>，</a:t>
            </a:r>
            <a:r>
              <a:rPr lang="en-US" altLang="ja-JP" sz="1800" dirty="0"/>
              <a:t>pp.1-7</a:t>
            </a:r>
            <a:r>
              <a:rPr lang="ja-JP" altLang="en-US" sz="1800" dirty="0"/>
              <a:t>（</a:t>
            </a:r>
            <a:r>
              <a:rPr lang="en-US" altLang="ja-JP" sz="1800" dirty="0"/>
              <a:t>2022</a:t>
            </a:r>
            <a:r>
              <a:rPr lang="ja-JP" altLang="en-US" sz="1800" dirty="0"/>
              <a:t>）</a:t>
            </a:r>
          </a:p>
          <a:p>
            <a:r>
              <a:rPr lang="en-US" altLang="ja-JP" sz="1800" dirty="0"/>
              <a:t>[3]</a:t>
            </a:r>
            <a:r>
              <a:rPr lang="en-US" altLang="ja-JP" sz="1800" dirty="0" err="1"/>
              <a:t>Miltiadis</a:t>
            </a:r>
            <a:r>
              <a:rPr lang="en-US" altLang="ja-JP" sz="1800" dirty="0"/>
              <a:t> </a:t>
            </a:r>
            <a:r>
              <a:rPr lang="en-US" altLang="ja-JP" sz="1800" dirty="0" err="1"/>
              <a:t>Allamanis</a:t>
            </a:r>
            <a:r>
              <a:rPr lang="en-US" altLang="ja-JP" sz="1800" dirty="0"/>
              <a:t>. 2019. The Adverse Effects of Code Duplication in Machine Learning Models of Code. In Proceedings of the 2019 ACM SIGPLAN International Symposium on New Ideas, New Paradigms, and Reflections on Programming and Software (Onward! 2019). Association for Computing Machinery, New York, NY, USA, 143–153</a:t>
            </a:r>
            <a:endParaRPr lang="ja-JP" altLang="en-US" sz="1800" dirty="0"/>
          </a:p>
          <a:p>
            <a:r>
              <a:rPr lang="en-US" altLang="ja-JP" sz="1800" b="0" i="0" u="none" strike="noStrike" dirty="0">
                <a:effectLst/>
                <a:latin typeface="Open Sans" panose="020B0606030504020204" pitchFamily="34" charset="0"/>
              </a:rPr>
              <a:t>[4] Farhad Maleki, Katie Ovens, Rajiv Gupta, Caroline Reinhold, Alan </a:t>
            </a:r>
            <a:r>
              <a:rPr lang="en-US" altLang="ja-JP" sz="1800" b="0" i="0" u="none" strike="noStrike" dirty="0" err="1">
                <a:effectLst/>
                <a:latin typeface="Open Sans" panose="020B0606030504020204" pitchFamily="34" charset="0"/>
              </a:rPr>
              <a:t>Spatz</a:t>
            </a:r>
            <a:r>
              <a:rPr lang="en-US" altLang="ja-JP" sz="1800" b="0" i="0" u="none" strike="noStrike" dirty="0">
                <a:effectLst/>
                <a:latin typeface="Open Sans" panose="020B0606030504020204" pitchFamily="34" charset="0"/>
              </a:rPr>
              <a:t>, and Reza </a:t>
            </a:r>
            <a:r>
              <a:rPr lang="en-US" altLang="ja-JP" sz="1800" b="0" i="0" u="none" strike="noStrike" dirty="0" err="1">
                <a:effectLst/>
                <a:latin typeface="Open Sans" panose="020B0606030504020204" pitchFamily="34" charset="0"/>
              </a:rPr>
              <a:t>Forghani</a:t>
            </a:r>
            <a:r>
              <a:rPr lang="en-US" altLang="ja-JP" sz="1800" b="0" i="0" u="none" strike="noStrike" dirty="0">
                <a:effectLst/>
                <a:latin typeface="Open Sans" panose="020B0606030504020204" pitchFamily="34" charset="0"/>
              </a:rPr>
              <a:t>: Generalizability of Machine Learning Models: Quantitative Evaluation of Three Methodological Pitfalls.</a:t>
            </a:r>
            <a:r>
              <a:rPr lang="en-US" altLang="ja-JP" sz="1800" dirty="0">
                <a:latin typeface="Open Sans" panose="020B0606030504020204" pitchFamily="34" charset="0"/>
              </a:rPr>
              <a:t> Radiology: Artificial Intelligence</a:t>
            </a:r>
            <a:endParaRPr lang="en-US" altLang="ja-JP" sz="1800" b="0" i="0" u="none" strike="noStrike" dirty="0">
              <a:effectLst/>
              <a:latin typeface="Open Sans" panose="020B0606030504020204" pitchFamily="34" charset="0"/>
            </a:endParaRPr>
          </a:p>
        </p:txBody>
      </p:sp>
    </p:spTree>
    <p:extLst>
      <p:ext uri="{BB962C8B-B14F-4D97-AF65-F5344CB8AC3E}">
        <p14:creationId xmlns:p14="http://schemas.microsoft.com/office/powerpoint/2010/main" val="87401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D8C500-C1E8-E9C3-90B9-B705F7D2A0CE}"/>
              </a:ext>
            </a:extLst>
          </p:cNvPr>
          <p:cNvSpPr>
            <a:spLocks noGrp="1"/>
          </p:cNvSpPr>
          <p:nvPr>
            <p:ph type="title"/>
          </p:nvPr>
        </p:nvSpPr>
        <p:spPr/>
        <p:txBody>
          <a:bodyPr/>
          <a:lstStyle/>
          <a:p>
            <a:r>
              <a:rPr kumimoji="1" lang="ja-JP" altLang="en-US"/>
              <a:t>評価指標</a:t>
            </a:r>
          </a:p>
        </p:txBody>
      </p:sp>
      <p:sp>
        <p:nvSpPr>
          <p:cNvPr id="3" name="コンテンツ プレースホルダー 2">
            <a:extLst>
              <a:ext uri="{FF2B5EF4-FFF2-40B4-BE49-F238E27FC236}">
                <a16:creationId xmlns:a16="http://schemas.microsoft.com/office/drawing/2014/main" id="{05B6D598-1329-A8C7-D8EA-3F2B36098B44}"/>
              </a:ext>
            </a:extLst>
          </p:cNvPr>
          <p:cNvSpPr>
            <a:spLocks noGrp="1"/>
          </p:cNvSpPr>
          <p:nvPr>
            <p:ph idx="1"/>
          </p:nvPr>
        </p:nvSpPr>
        <p:spPr/>
        <p:txBody>
          <a:bodyPr/>
          <a:lstStyle/>
          <a:p>
            <a:r>
              <a:rPr lang="en-US" altLang="ja-JP" b="1" u="sng"/>
              <a:t>macro-F1</a:t>
            </a:r>
            <a:r>
              <a:rPr lang="ja-JP" altLang="en-US"/>
              <a:t>を使用</a:t>
            </a:r>
            <a:endParaRPr lang="en-US" altLang="ja-JP"/>
          </a:p>
          <a:p>
            <a:pPr lvl="1"/>
            <a:r>
              <a:rPr kumimoji="1" lang="ja-JP" altLang="en-US"/>
              <a:t>各クラスにおける</a:t>
            </a:r>
            <a:r>
              <a:rPr kumimoji="1" lang="en-US" altLang="ja-JP"/>
              <a:t>F</a:t>
            </a:r>
            <a:r>
              <a:rPr kumimoji="1" lang="ja-JP" altLang="en-US"/>
              <a:t>値の平均</a:t>
            </a:r>
            <a:endParaRPr lang="en-US" altLang="ja-JP"/>
          </a:p>
          <a:p>
            <a:pPr lvl="1"/>
            <a:endParaRPr lang="en-US" altLang="ja-JP" sz="100"/>
          </a:p>
          <a:p>
            <a:r>
              <a:rPr lang="en-US" altLang="ja-JP"/>
              <a:t>F</a:t>
            </a:r>
            <a:r>
              <a:rPr lang="ja-JP" altLang="en-US"/>
              <a:t>値</a:t>
            </a:r>
            <a:endParaRPr lang="en-US" altLang="ja-JP"/>
          </a:p>
          <a:p>
            <a:pPr lvl="1"/>
            <a:r>
              <a:rPr lang="ja-JP" altLang="en-US"/>
              <a:t>適合率と再現率の調和平均</a:t>
            </a:r>
            <a:endParaRPr lang="en-US" altLang="ja-JP"/>
          </a:p>
          <a:p>
            <a:pPr lvl="1"/>
            <a:endParaRPr lang="en-US" altLang="ja-JP" sz="100"/>
          </a:p>
          <a:p>
            <a:r>
              <a:rPr lang="ja-JP" altLang="en-US"/>
              <a:t>適合率</a:t>
            </a:r>
            <a:endParaRPr lang="en-US" altLang="ja-JP"/>
          </a:p>
          <a:p>
            <a:pPr lvl="1"/>
            <a:r>
              <a:rPr lang="ja-JP" altLang="en-US"/>
              <a:t>誤判定の少なさ</a:t>
            </a:r>
            <a:endParaRPr lang="en-US" altLang="ja-JP"/>
          </a:p>
          <a:p>
            <a:pPr lvl="1"/>
            <a:endParaRPr lang="en-US" altLang="ja-JP" sz="100"/>
          </a:p>
          <a:p>
            <a:r>
              <a:rPr lang="ja-JP" altLang="en-US"/>
              <a:t>再現率</a:t>
            </a:r>
            <a:endParaRPr lang="en-US" altLang="ja-JP"/>
          </a:p>
          <a:p>
            <a:pPr lvl="1"/>
            <a:r>
              <a:rPr lang="ja-JP" altLang="en-US"/>
              <a:t>見逃しの少なさ</a:t>
            </a:r>
            <a:endParaRPr lang="en-US" altLang="ja-JP"/>
          </a:p>
        </p:txBody>
      </p:sp>
      <p:sp>
        <p:nvSpPr>
          <p:cNvPr id="4" name="スライド番号プレースホルダー 3">
            <a:extLst>
              <a:ext uri="{FF2B5EF4-FFF2-40B4-BE49-F238E27FC236}">
                <a16:creationId xmlns:a16="http://schemas.microsoft.com/office/drawing/2014/main" id="{639F6CD1-313C-8E6B-5E65-30FB6B775BC9}"/>
              </a:ext>
            </a:extLst>
          </p:cNvPr>
          <p:cNvSpPr>
            <a:spLocks noGrp="1"/>
          </p:cNvSpPr>
          <p:nvPr>
            <p:ph type="sldNum" sz="quarter" idx="12"/>
          </p:nvPr>
        </p:nvSpPr>
        <p:spPr/>
        <p:txBody>
          <a:bodyPr/>
          <a:lstStyle/>
          <a:p>
            <a:fld id="{38848D31-94B2-4814-93D8-C7A17C29B667}" type="slidenum">
              <a:rPr kumimoji="1" lang="ja-JP" altLang="en-US" smtClean="0"/>
              <a:t>25</a:t>
            </a:fld>
            <a:endParaRPr kumimoji="1" lang="ja-JP" altLang="en-US"/>
          </a:p>
        </p:txBody>
      </p:sp>
    </p:spTree>
    <p:extLst>
      <p:ext uri="{BB962C8B-B14F-4D97-AF65-F5344CB8AC3E}">
        <p14:creationId xmlns:p14="http://schemas.microsoft.com/office/powerpoint/2010/main" val="324829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66798-2448-EBE1-8930-0A150B00DC36}"/>
              </a:ext>
            </a:extLst>
          </p:cNvPr>
          <p:cNvSpPr>
            <a:spLocks noGrp="1"/>
          </p:cNvSpPr>
          <p:nvPr>
            <p:ph type="title"/>
          </p:nvPr>
        </p:nvSpPr>
        <p:spPr/>
        <p:txBody>
          <a:bodyPr/>
          <a:lstStyle/>
          <a:p>
            <a:r>
              <a:rPr kumimoji="1" lang="ja-JP" altLang="en-US"/>
              <a:t>汎化性能調査の分析</a:t>
            </a:r>
          </a:p>
        </p:txBody>
      </p:sp>
      <p:sp>
        <p:nvSpPr>
          <p:cNvPr id="4" name="スライド番号プレースホルダー 3">
            <a:extLst>
              <a:ext uri="{FF2B5EF4-FFF2-40B4-BE49-F238E27FC236}">
                <a16:creationId xmlns:a16="http://schemas.microsoft.com/office/drawing/2014/main" id="{5404B047-6002-A5CB-DEB4-ED15382D6CD3}"/>
              </a:ext>
            </a:extLst>
          </p:cNvPr>
          <p:cNvSpPr>
            <a:spLocks noGrp="1"/>
          </p:cNvSpPr>
          <p:nvPr>
            <p:ph type="sldNum" sz="quarter" idx="12"/>
          </p:nvPr>
        </p:nvSpPr>
        <p:spPr/>
        <p:txBody>
          <a:bodyPr/>
          <a:lstStyle/>
          <a:p>
            <a:fld id="{38848D31-94B2-4814-93D8-C7A17C29B667}" type="slidenum">
              <a:rPr kumimoji="1" lang="ja-JP" altLang="en-US" smtClean="0"/>
              <a:t>26</a:t>
            </a:fld>
            <a:endParaRPr kumimoji="1" lang="ja-JP" altLang="en-US"/>
          </a:p>
        </p:txBody>
      </p:sp>
      <p:sp>
        <p:nvSpPr>
          <p:cNvPr id="34" name="コンテンツ プレースホルダー 4">
            <a:extLst>
              <a:ext uri="{FF2B5EF4-FFF2-40B4-BE49-F238E27FC236}">
                <a16:creationId xmlns:a16="http://schemas.microsoft.com/office/drawing/2014/main" id="{E022E610-A66C-A411-5571-A789DB0A2595}"/>
              </a:ext>
            </a:extLst>
          </p:cNvPr>
          <p:cNvSpPr txBox="1">
            <a:spLocks/>
          </p:cNvSpPr>
          <p:nvPr/>
        </p:nvSpPr>
        <p:spPr>
          <a:xfrm>
            <a:off x="711648" y="1534050"/>
            <a:ext cx="7839737" cy="441453"/>
          </a:xfrm>
          <a:prstGeom prst="rect">
            <a:avLst/>
          </a:prstGeom>
          <a:noFill/>
          <a:ln>
            <a:noFill/>
          </a:ln>
        </p:spPr>
        <p:txBody>
          <a:bodyPr vert="horz" wrap="square" lIns="54000" tIns="54000" rIns="54000" bIns="54000" rtlCol="0">
            <a:spAutoFit/>
          </a:bodyPr>
          <a:lstStyle>
            <a:lvl1pPr marL="0" indent="0" algn="l" defTabSz="685800" rtl="0" eaLnBrk="1" latinLnBrk="0" hangingPunct="1">
              <a:lnSpc>
                <a:spcPct val="90000"/>
              </a:lnSpc>
              <a:spcBef>
                <a:spcPts val="1050"/>
              </a:spcBef>
              <a:spcAft>
                <a:spcPts val="0"/>
              </a:spcAft>
              <a:buClr>
                <a:schemeClr val="bg1"/>
              </a:buClr>
              <a:buSzPct val="25000"/>
              <a:buFont typeface="Arial" panose="020B0604020202020204" pitchFamily="34" charset="0"/>
              <a:buChar char="•"/>
              <a:defRPr kumimoji="1" sz="2400" kern="1200" spc="83" baseline="0">
                <a:solidFill>
                  <a:schemeClr val="tx1"/>
                </a:solidFill>
                <a:latin typeface="Segoe UI" panose="020B0502040204020203" pitchFamily="34" charset="0"/>
                <a:ea typeface="+mn-ea"/>
                <a:cs typeface="Segoe UI" panose="020B0502040204020203" pitchFamily="34" charset="0"/>
              </a:defRPr>
            </a:lvl1pPr>
            <a:lvl2pPr marL="270000" indent="0" algn="l" defTabSz="6858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2200" kern="1200" spc="83" baseline="0">
                <a:solidFill>
                  <a:schemeClr val="tx1"/>
                </a:solidFill>
                <a:latin typeface="Segoe UI" panose="020B0502040204020203" pitchFamily="34" charset="0"/>
                <a:ea typeface="+mn-ea"/>
                <a:cs typeface="Segoe UI" panose="020B0502040204020203" pitchFamily="34" charset="0"/>
              </a:defRPr>
            </a:lvl2pPr>
            <a:lvl3pPr marL="540000" indent="0" algn="l" defTabSz="685800" rtl="0" eaLnBrk="1" latinLnBrk="0" hangingPunct="1">
              <a:lnSpc>
                <a:spcPct val="90000"/>
              </a:lnSpc>
              <a:spcBef>
                <a:spcPts val="750"/>
              </a:spcBef>
              <a:spcAft>
                <a:spcPts val="0"/>
              </a:spcAft>
              <a:buClr>
                <a:schemeClr val="bg1"/>
              </a:buClr>
              <a:buSzPct val="25000"/>
              <a:buFont typeface="Arial" panose="020B0604020202020204" pitchFamily="34" charset="0"/>
              <a:buChar char="•"/>
              <a:defRPr kumimoji="1" sz="1600" kern="1200" spc="83" baseline="0">
                <a:solidFill>
                  <a:schemeClr val="tx1"/>
                </a:solidFill>
                <a:latin typeface="Segoe UI" panose="020B0502040204020203" pitchFamily="34" charset="0"/>
                <a:ea typeface="+mn-ea"/>
                <a:cs typeface="Segoe UI" panose="020B0502040204020203" pitchFamily="34" charset="0"/>
              </a:defRPr>
            </a:lvl3pPr>
            <a:lvl4pPr marL="756000" indent="0" algn="l" defTabSz="685800" rtl="0" eaLnBrk="1" latinLnBrk="0" hangingPunct="1">
              <a:lnSpc>
                <a:spcPct val="90000"/>
              </a:lnSpc>
              <a:spcBef>
                <a:spcPts val="675"/>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4pPr>
            <a:lvl5pPr marL="945000" indent="0" algn="l" defTabSz="685800" rtl="0" eaLnBrk="1" latinLnBrk="0" hangingPunct="1">
              <a:lnSpc>
                <a:spcPct val="90000"/>
              </a:lnSpc>
              <a:spcBef>
                <a:spcPts val="600"/>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buFont typeface="Arial" panose="020B0604020202020204" pitchFamily="34" charset="0"/>
              <a:buNone/>
            </a:pPr>
            <a:r>
              <a:rPr lang="en-US" altLang="ja-JP"/>
              <a:t>CF21</a:t>
            </a:r>
            <a:r>
              <a:rPr lang="ja-JP" altLang="en-US"/>
              <a:t>で学習したモデルの各レート帯に対する判定割合</a:t>
            </a:r>
            <a:endParaRPr lang="en-US" altLang="ja-JP"/>
          </a:p>
        </p:txBody>
      </p:sp>
      <p:graphicFrame>
        <p:nvGraphicFramePr>
          <p:cNvPr id="35" name="グラフ 34">
            <a:extLst>
              <a:ext uri="{FF2B5EF4-FFF2-40B4-BE49-F238E27FC236}">
                <a16:creationId xmlns:a16="http://schemas.microsoft.com/office/drawing/2014/main" id="{2A99CF60-D004-C335-9BD9-9F38E2B64B4C}"/>
              </a:ext>
            </a:extLst>
          </p:cNvPr>
          <p:cNvGraphicFramePr>
            <a:graphicFrameLocks/>
          </p:cNvGraphicFramePr>
          <p:nvPr>
            <p:extLst>
              <p:ext uri="{D42A27DB-BD31-4B8C-83A1-F6EECF244321}">
                <p14:modId xmlns:p14="http://schemas.microsoft.com/office/powerpoint/2010/main" val="1689631232"/>
              </p:ext>
            </p:extLst>
          </p:nvPr>
        </p:nvGraphicFramePr>
        <p:xfrm>
          <a:off x="0" y="1996232"/>
          <a:ext cx="4631517" cy="2019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グラフ 35">
            <a:extLst>
              <a:ext uri="{FF2B5EF4-FFF2-40B4-BE49-F238E27FC236}">
                <a16:creationId xmlns:a16="http://schemas.microsoft.com/office/drawing/2014/main" id="{D2C70FAF-C6A3-EFFE-D2AF-8EAB6986FBE6}"/>
              </a:ext>
            </a:extLst>
          </p:cNvPr>
          <p:cNvGraphicFramePr>
            <a:graphicFrameLocks/>
          </p:cNvGraphicFramePr>
          <p:nvPr>
            <p:extLst>
              <p:ext uri="{D42A27DB-BD31-4B8C-83A1-F6EECF244321}">
                <p14:modId xmlns:p14="http://schemas.microsoft.com/office/powerpoint/2010/main" val="1526117240"/>
              </p:ext>
            </p:extLst>
          </p:nvPr>
        </p:nvGraphicFramePr>
        <p:xfrm>
          <a:off x="4566444" y="1980349"/>
          <a:ext cx="4631517" cy="20199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グラフィックス 36" descr="ドキュメント 単色塗りつぶし">
            <a:extLst>
              <a:ext uri="{FF2B5EF4-FFF2-40B4-BE49-F238E27FC236}">
                <a16:creationId xmlns:a16="http://schemas.microsoft.com/office/drawing/2014/main" id="{9398023B-A0E6-F70C-D854-AAE4C8A6D3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2904" y="3862434"/>
            <a:ext cx="385516" cy="388327"/>
          </a:xfrm>
          <a:prstGeom prst="rect">
            <a:avLst/>
          </a:prstGeom>
        </p:spPr>
      </p:pic>
      <p:pic>
        <p:nvPicPr>
          <p:cNvPr id="38" name="グラフィックス 37" descr="ドキュメント 単色塗りつぶし">
            <a:extLst>
              <a:ext uri="{FF2B5EF4-FFF2-40B4-BE49-F238E27FC236}">
                <a16:creationId xmlns:a16="http://schemas.microsoft.com/office/drawing/2014/main" id="{A574301D-57BD-A898-B7E6-1832D0075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3214" y="3869260"/>
            <a:ext cx="385516" cy="388327"/>
          </a:xfrm>
          <a:prstGeom prst="rect">
            <a:avLst/>
          </a:prstGeom>
        </p:spPr>
      </p:pic>
      <p:pic>
        <p:nvPicPr>
          <p:cNvPr id="39" name="グラフィックス 38" descr="ドキュメント 単色塗りつぶし">
            <a:extLst>
              <a:ext uri="{FF2B5EF4-FFF2-40B4-BE49-F238E27FC236}">
                <a16:creationId xmlns:a16="http://schemas.microsoft.com/office/drawing/2014/main" id="{8D51A1B7-5032-1D8B-6C1E-8237B8D9C7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99138" y="3862434"/>
            <a:ext cx="385516" cy="388327"/>
          </a:xfrm>
          <a:prstGeom prst="rect">
            <a:avLst/>
          </a:prstGeom>
        </p:spPr>
      </p:pic>
      <p:pic>
        <p:nvPicPr>
          <p:cNvPr id="40" name="グラフィックス 39" descr="ドキュメント 単色塗りつぶし">
            <a:extLst>
              <a:ext uri="{FF2B5EF4-FFF2-40B4-BE49-F238E27FC236}">
                <a16:creationId xmlns:a16="http://schemas.microsoft.com/office/drawing/2014/main" id="{2676AC89-9737-541F-9BA9-4F4E0C28FC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3709" y="3862434"/>
            <a:ext cx="385516" cy="388327"/>
          </a:xfrm>
          <a:prstGeom prst="rect">
            <a:avLst/>
          </a:prstGeom>
        </p:spPr>
      </p:pic>
      <p:pic>
        <p:nvPicPr>
          <p:cNvPr id="41" name="グラフィックス 40" descr="ドキュメント 単色塗りつぶし">
            <a:extLst>
              <a:ext uri="{FF2B5EF4-FFF2-40B4-BE49-F238E27FC236}">
                <a16:creationId xmlns:a16="http://schemas.microsoft.com/office/drawing/2014/main" id="{477682C6-223F-8432-6A49-426CAD98D8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5202" y="3862434"/>
            <a:ext cx="385516" cy="388327"/>
          </a:xfrm>
          <a:prstGeom prst="rect">
            <a:avLst/>
          </a:prstGeom>
        </p:spPr>
      </p:pic>
      <p:pic>
        <p:nvPicPr>
          <p:cNvPr id="42" name="グラフィックス 41" descr="ドキュメント 単色塗りつぶし">
            <a:extLst>
              <a:ext uri="{FF2B5EF4-FFF2-40B4-BE49-F238E27FC236}">
                <a16:creationId xmlns:a16="http://schemas.microsoft.com/office/drawing/2014/main" id="{20FC955C-FEC9-7973-1AFD-7C5B5A7FAA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31472" y="3869260"/>
            <a:ext cx="385516" cy="388327"/>
          </a:xfrm>
          <a:prstGeom prst="rect">
            <a:avLst/>
          </a:prstGeom>
        </p:spPr>
      </p:pic>
      <p:pic>
        <p:nvPicPr>
          <p:cNvPr id="43" name="グラフィックス 42" descr="ドキュメント 単色塗りつぶし">
            <a:extLst>
              <a:ext uri="{FF2B5EF4-FFF2-40B4-BE49-F238E27FC236}">
                <a16:creationId xmlns:a16="http://schemas.microsoft.com/office/drawing/2014/main" id="{01B4FA4E-0121-66DD-CDAA-05612E2DE7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19140" y="3869260"/>
            <a:ext cx="385516" cy="388327"/>
          </a:xfrm>
          <a:prstGeom prst="rect">
            <a:avLst/>
          </a:prstGeom>
        </p:spPr>
      </p:pic>
      <p:pic>
        <p:nvPicPr>
          <p:cNvPr id="44" name="グラフィックス 43" descr="ドキュメント 単色塗りつぶし">
            <a:extLst>
              <a:ext uri="{FF2B5EF4-FFF2-40B4-BE49-F238E27FC236}">
                <a16:creationId xmlns:a16="http://schemas.microsoft.com/office/drawing/2014/main" id="{B57C90F2-723C-E4DA-17CD-139514DDFC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05730" y="3869260"/>
            <a:ext cx="385516" cy="388327"/>
          </a:xfrm>
          <a:prstGeom prst="rect">
            <a:avLst/>
          </a:prstGeom>
        </p:spPr>
      </p:pic>
      <p:pic>
        <p:nvPicPr>
          <p:cNvPr id="45" name="グラフィックス 44" descr="ドキュメント 単色塗りつぶし">
            <a:extLst>
              <a:ext uri="{FF2B5EF4-FFF2-40B4-BE49-F238E27FC236}">
                <a16:creationId xmlns:a16="http://schemas.microsoft.com/office/drawing/2014/main" id="{90ED9214-2621-EB29-F236-06BE54FE3B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92320" y="3869260"/>
            <a:ext cx="385516" cy="388327"/>
          </a:xfrm>
          <a:prstGeom prst="rect">
            <a:avLst/>
          </a:prstGeom>
        </p:spPr>
      </p:pic>
      <p:pic>
        <p:nvPicPr>
          <p:cNvPr id="46" name="グラフィックス 45" descr="ドキュメント 単色塗りつぶし">
            <a:extLst>
              <a:ext uri="{FF2B5EF4-FFF2-40B4-BE49-F238E27FC236}">
                <a16:creationId xmlns:a16="http://schemas.microsoft.com/office/drawing/2014/main" id="{D3D45070-8649-C7F4-B0E5-7167D42B05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75688" y="3872673"/>
            <a:ext cx="385516" cy="388327"/>
          </a:xfrm>
          <a:prstGeom prst="rect">
            <a:avLst/>
          </a:prstGeom>
        </p:spPr>
      </p:pic>
      <p:sp>
        <p:nvSpPr>
          <p:cNvPr id="47" name="テキスト ボックス 46">
            <a:extLst>
              <a:ext uri="{FF2B5EF4-FFF2-40B4-BE49-F238E27FC236}">
                <a16:creationId xmlns:a16="http://schemas.microsoft.com/office/drawing/2014/main" id="{AA990392-2577-870C-0955-BBFBE5FD8A39}"/>
              </a:ext>
            </a:extLst>
          </p:cNvPr>
          <p:cNvSpPr txBox="1"/>
          <p:nvPr/>
        </p:nvSpPr>
        <p:spPr>
          <a:xfrm>
            <a:off x="2688175" y="4321738"/>
            <a:ext cx="3569233" cy="369332"/>
          </a:xfrm>
          <a:prstGeom prst="rect">
            <a:avLst/>
          </a:prstGeom>
          <a:noFill/>
        </p:spPr>
        <p:txBody>
          <a:bodyPr wrap="square" rtlCol="0">
            <a:spAutoFit/>
          </a:bodyPr>
          <a:lstStyle/>
          <a:p>
            <a:r>
              <a:rPr kumimoji="1" lang="ja-JP" altLang="en-US" sz="1800">
                <a:solidFill>
                  <a:srgbClr val="0070C0"/>
                </a:solidFill>
              </a:rPr>
              <a:t>■</a:t>
            </a:r>
            <a:r>
              <a:rPr kumimoji="1" lang="ja-JP" altLang="en-US" sz="1800"/>
              <a:t>初級者　</a:t>
            </a:r>
            <a:r>
              <a:rPr kumimoji="1" lang="ja-JP" altLang="en-US" sz="1800">
                <a:solidFill>
                  <a:srgbClr val="00B050"/>
                </a:solidFill>
              </a:rPr>
              <a:t>■</a:t>
            </a:r>
            <a:r>
              <a:rPr kumimoji="1" lang="ja-JP" altLang="en-US" sz="1800"/>
              <a:t>中級者　</a:t>
            </a:r>
            <a:r>
              <a:rPr kumimoji="1" lang="ja-JP" altLang="en-US" sz="1800">
                <a:solidFill>
                  <a:srgbClr val="FF0000"/>
                </a:solidFill>
              </a:rPr>
              <a:t>■</a:t>
            </a:r>
            <a:r>
              <a:rPr kumimoji="1" lang="ja-JP" altLang="en-US" sz="1800"/>
              <a:t>上級者</a:t>
            </a:r>
          </a:p>
        </p:txBody>
      </p:sp>
      <p:grpSp>
        <p:nvGrpSpPr>
          <p:cNvPr id="48" name="グループ化 47">
            <a:extLst>
              <a:ext uri="{FF2B5EF4-FFF2-40B4-BE49-F238E27FC236}">
                <a16:creationId xmlns:a16="http://schemas.microsoft.com/office/drawing/2014/main" id="{80DE23CC-BA14-0190-6D09-E2793A28E410}"/>
              </a:ext>
            </a:extLst>
          </p:cNvPr>
          <p:cNvGrpSpPr/>
          <p:nvPr/>
        </p:nvGrpSpPr>
        <p:grpSpPr>
          <a:xfrm>
            <a:off x="5005921" y="4809908"/>
            <a:ext cx="4055283" cy="1307055"/>
            <a:chOff x="457200" y="1999341"/>
            <a:chExt cx="4055283" cy="1777324"/>
          </a:xfrm>
        </p:grpSpPr>
        <p:sp>
          <p:nvSpPr>
            <p:cNvPr id="49" name="四角形: 角を丸くする 48">
              <a:extLst>
                <a:ext uri="{FF2B5EF4-FFF2-40B4-BE49-F238E27FC236}">
                  <a16:creationId xmlns:a16="http://schemas.microsoft.com/office/drawing/2014/main" id="{80A10FCF-FB7B-1724-31D1-F08ADC089828}"/>
                </a:ext>
              </a:extLst>
            </p:cNvPr>
            <p:cNvSpPr/>
            <p:nvPr/>
          </p:nvSpPr>
          <p:spPr>
            <a:xfrm>
              <a:off x="457200" y="2191375"/>
              <a:ext cx="4055283" cy="15852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kumimoji="1" lang="en-US" altLang="ja-JP">
                <a:solidFill>
                  <a:schemeClr val="tx1"/>
                </a:solidFill>
              </a:endParaRPr>
            </a:p>
            <a:p>
              <a:pPr marL="342900" indent="-342900">
                <a:buFont typeface="Arial" panose="020B0604020202020204" pitchFamily="34" charset="0"/>
                <a:buChar char="•"/>
              </a:pPr>
              <a:r>
                <a:rPr kumimoji="1" lang="ja-JP" altLang="en-US">
                  <a:solidFill>
                    <a:schemeClr val="tx1"/>
                  </a:solidFill>
                </a:rPr>
                <a:t>連続的に増減</a:t>
              </a:r>
              <a:endParaRPr kumimoji="1" lang="en-US" altLang="ja-JP">
                <a:solidFill>
                  <a:schemeClr val="tx1"/>
                </a:solidFill>
              </a:endParaRPr>
            </a:p>
            <a:p>
              <a:pPr marL="342900" indent="-342900">
                <a:buFont typeface="Arial" panose="020B0604020202020204" pitchFamily="34" charset="0"/>
                <a:buChar char="•"/>
              </a:pPr>
              <a:r>
                <a:rPr lang="ja-JP" altLang="en-US">
                  <a:solidFill>
                    <a:schemeClr val="tx1"/>
                  </a:solidFill>
                </a:rPr>
                <a:t>初級者・上級者の特徴は学習</a:t>
              </a:r>
              <a:br>
                <a:rPr lang="en-US" altLang="ja-JP">
                  <a:solidFill>
                    <a:schemeClr val="tx1"/>
                  </a:solidFill>
                </a:rPr>
              </a:br>
              <a:r>
                <a:rPr lang="ja-JP" altLang="en-US">
                  <a:solidFill>
                    <a:schemeClr val="tx1"/>
                  </a:solidFill>
                </a:rPr>
                <a:t>できていそう</a:t>
              </a:r>
              <a:endParaRPr lang="en-US" altLang="ja-JP">
                <a:solidFill>
                  <a:schemeClr val="tx1"/>
                </a:solidFill>
              </a:endParaRPr>
            </a:p>
            <a:p>
              <a:pPr marL="342900" indent="-342900">
                <a:buFont typeface="Arial" panose="020B0604020202020204" pitchFamily="34" charset="0"/>
                <a:buChar char="•"/>
              </a:pPr>
              <a:endParaRPr kumimoji="1" lang="ja-JP" altLang="en-US">
                <a:solidFill>
                  <a:schemeClr val="tx1"/>
                </a:solidFill>
              </a:endParaRPr>
            </a:p>
          </p:txBody>
        </p:sp>
        <p:sp>
          <p:nvSpPr>
            <p:cNvPr id="50" name="テキスト ボックス 49">
              <a:extLst>
                <a:ext uri="{FF2B5EF4-FFF2-40B4-BE49-F238E27FC236}">
                  <a16:creationId xmlns:a16="http://schemas.microsoft.com/office/drawing/2014/main" id="{A6ACCF04-7946-8359-B2CC-7ECA52DDEAF6}"/>
                </a:ext>
              </a:extLst>
            </p:cNvPr>
            <p:cNvSpPr txBox="1"/>
            <p:nvPr/>
          </p:nvSpPr>
          <p:spPr>
            <a:xfrm>
              <a:off x="672969" y="1999341"/>
              <a:ext cx="1405613" cy="369332"/>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a:t>AC</a:t>
              </a:r>
              <a:r>
                <a:rPr kumimoji="1" lang="ja-JP" altLang="en-US"/>
                <a:t>でテスト</a:t>
              </a:r>
            </a:p>
          </p:txBody>
        </p:sp>
      </p:grpSp>
      <p:grpSp>
        <p:nvGrpSpPr>
          <p:cNvPr id="51" name="グループ化 50">
            <a:extLst>
              <a:ext uri="{FF2B5EF4-FFF2-40B4-BE49-F238E27FC236}">
                <a16:creationId xmlns:a16="http://schemas.microsoft.com/office/drawing/2014/main" id="{3AF63F8D-9B31-1309-8AC1-250931E11D59}"/>
              </a:ext>
            </a:extLst>
          </p:cNvPr>
          <p:cNvGrpSpPr/>
          <p:nvPr/>
        </p:nvGrpSpPr>
        <p:grpSpPr>
          <a:xfrm>
            <a:off x="367133" y="4809908"/>
            <a:ext cx="4055284" cy="1307055"/>
            <a:chOff x="384156" y="4182864"/>
            <a:chExt cx="4333931" cy="1777796"/>
          </a:xfrm>
        </p:grpSpPr>
        <p:sp>
          <p:nvSpPr>
            <p:cNvPr id="52" name="四角形: 角を丸くする 51">
              <a:extLst>
                <a:ext uri="{FF2B5EF4-FFF2-40B4-BE49-F238E27FC236}">
                  <a16:creationId xmlns:a16="http://schemas.microsoft.com/office/drawing/2014/main" id="{D43D707A-5944-F089-6754-B7CB48BCD786}"/>
                </a:ext>
              </a:extLst>
            </p:cNvPr>
            <p:cNvSpPr/>
            <p:nvPr/>
          </p:nvSpPr>
          <p:spPr>
            <a:xfrm>
              <a:off x="384156" y="4375370"/>
              <a:ext cx="4333931" cy="15852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342900" indent="-342900">
                <a:buFont typeface="Arial" panose="020B0604020202020204" pitchFamily="34" charset="0"/>
                <a:buChar char="•"/>
              </a:pPr>
              <a:r>
                <a:rPr kumimoji="1" lang="ja-JP" altLang="en-US">
                  <a:solidFill>
                    <a:schemeClr val="tx1"/>
                  </a:solidFill>
                </a:rPr>
                <a:t>離散的に増減</a:t>
              </a:r>
              <a:endParaRPr kumimoji="1" lang="en-US" altLang="ja-JP">
                <a:solidFill>
                  <a:schemeClr val="tx1"/>
                </a:solidFill>
              </a:endParaRPr>
            </a:p>
            <a:p>
              <a:pPr marL="342900" indent="-342900">
                <a:buFont typeface="Arial" panose="020B0604020202020204" pitchFamily="34" charset="0"/>
                <a:buChar char="•"/>
              </a:pPr>
              <a:r>
                <a:rPr lang="ja-JP" altLang="en-US">
                  <a:solidFill>
                    <a:schemeClr val="tx1"/>
                  </a:solidFill>
                </a:rPr>
                <a:t>上級者の割合が単調増加でない</a:t>
              </a:r>
              <a:endParaRPr lang="en-US" altLang="ja-JP">
                <a:solidFill>
                  <a:schemeClr val="tx1"/>
                </a:solidFill>
              </a:endParaRPr>
            </a:p>
          </p:txBody>
        </p:sp>
        <p:sp>
          <p:nvSpPr>
            <p:cNvPr id="53" name="テキスト ボックス 52">
              <a:extLst>
                <a:ext uri="{FF2B5EF4-FFF2-40B4-BE49-F238E27FC236}">
                  <a16:creationId xmlns:a16="http://schemas.microsoft.com/office/drawing/2014/main" id="{48F03ED9-8D61-F2A8-4AA6-5AED7AF5E0D8}"/>
                </a:ext>
              </a:extLst>
            </p:cNvPr>
            <p:cNvSpPr txBox="1"/>
            <p:nvPr/>
          </p:nvSpPr>
          <p:spPr>
            <a:xfrm>
              <a:off x="702738" y="4182864"/>
              <a:ext cx="1834198" cy="369332"/>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en-US" altLang="ja-JP"/>
                <a:t>CF21</a:t>
              </a:r>
              <a:r>
                <a:rPr kumimoji="1" lang="ja-JP" altLang="en-US"/>
                <a:t>でテスト</a:t>
              </a:r>
            </a:p>
          </p:txBody>
        </p:sp>
      </p:grpSp>
      <p:pic>
        <p:nvPicPr>
          <p:cNvPr id="54" name="グラフィックス 53" descr="ドキュメント 単色塗りつぶし">
            <a:extLst>
              <a:ext uri="{FF2B5EF4-FFF2-40B4-BE49-F238E27FC236}">
                <a16:creationId xmlns:a16="http://schemas.microsoft.com/office/drawing/2014/main" id="{9702A870-D14E-BED0-7812-F9B3595FEB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9719" y="3862434"/>
            <a:ext cx="385516" cy="388327"/>
          </a:xfrm>
          <a:prstGeom prst="rect">
            <a:avLst/>
          </a:prstGeom>
        </p:spPr>
      </p:pic>
      <p:pic>
        <p:nvPicPr>
          <p:cNvPr id="55" name="グラフィックス 54" descr="ドキュメント 単色塗りつぶし">
            <a:extLst>
              <a:ext uri="{FF2B5EF4-FFF2-40B4-BE49-F238E27FC236}">
                <a16:creationId xmlns:a16="http://schemas.microsoft.com/office/drawing/2014/main" id="{80A9B688-6552-46BB-3FA8-5619D12DA3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029" y="3869260"/>
            <a:ext cx="385516" cy="388327"/>
          </a:xfrm>
          <a:prstGeom prst="rect">
            <a:avLst/>
          </a:prstGeom>
        </p:spPr>
      </p:pic>
      <p:pic>
        <p:nvPicPr>
          <p:cNvPr id="56" name="グラフィックス 55" descr="ドキュメント 単色塗りつぶし">
            <a:extLst>
              <a:ext uri="{FF2B5EF4-FFF2-40B4-BE49-F238E27FC236}">
                <a16:creationId xmlns:a16="http://schemas.microsoft.com/office/drawing/2014/main" id="{19040F23-76B9-7723-49C2-04D1422DBF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5953" y="3862434"/>
            <a:ext cx="385516" cy="388327"/>
          </a:xfrm>
          <a:prstGeom prst="rect">
            <a:avLst/>
          </a:prstGeom>
        </p:spPr>
      </p:pic>
      <p:pic>
        <p:nvPicPr>
          <p:cNvPr id="57" name="グラフィックス 56" descr="ドキュメント 単色塗りつぶし">
            <a:extLst>
              <a:ext uri="{FF2B5EF4-FFF2-40B4-BE49-F238E27FC236}">
                <a16:creationId xmlns:a16="http://schemas.microsoft.com/office/drawing/2014/main" id="{403CEEC2-C5C6-ED16-B7C7-AF7406031D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0524" y="3862434"/>
            <a:ext cx="385516" cy="388327"/>
          </a:xfrm>
          <a:prstGeom prst="rect">
            <a:avLst/>
          </a:prstGeom>
        </p:spPr>
      </p:pic>
      <p:pic>
        <p:nvPicPr>
          <p:cNvPr id="58" name="グラフィックス 57" descr="ドキュメント 単色塗りつぶし">
            <a:extLst>
              <a:ext uri="{FF2B5EF4-FFF2-40B4-BE49-F238E27FC236}">
                <a16:creationId xmlns:a16="http://schemas.microsoft.com/office/drawing/2014/main" id="{FA4D8037-75CA-E542-F84F-C5BF81A615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02017" y="3862434"/>
            <a:ext cx="385516" cy="388327"/>
          </a:xfrm>
          <a:prstGeom prst="rect">
            <a:avLst/>
          </a:prstGeom>
        </p:spPr>
      </p:pic>
      <p:pic>
        <p:nvPicPr>
          <p:cNvPr id="59" name="グラフィックス 58" descr="ドキュメント 単色塗りつぶし">
            <a:extLst>
              <a:ext uri="{FF2B5EF4-FFF2-40B4-BE49-F238E27FC236}">
                <a16:creationId xmlns:a16="http://schemas.microsoft.com/office/drawing/2014/main" id="{11993397-41A2-F368-6F8C-75E7345D2F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8287" y="3869260"/>
            <a:ext cx="385516" cy="388327"/>
          </a:xfrm>
          <a:prstGeom prst="rect">
            <a:avLst/>
          </a:prstGeom>
        </p:spPr>
      </p:pic>
      <p:pic>
        <p:nvPicPr>
          <p:cNvPr id="60" name="グラフィックス 59" descr="ドキュメント 単色塗りつぶし">
            <a:extLst>
              <a:ext uri="{FF2B5EF4-FFF2-40B4-BE49-F238E27FC236}">
                <a16:creationId xmlns:a16="http://schemas.microsoft.com/office/drawing/2014/main" id="{ADB973E7-1C9F-B93E-13D9-3FF62ED8A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5955" y="3869260"/>
            <a:ext cx="385516" cy="388327"/>
          </a:xfrm>
          <a:prstGeom prst="rect">
            <a:avLst/>
          </a:prstGeom>
        </p:spPr>
      </p:pic>
      <p:pic>
        <p:nvPicPr>
          <p:cNvPr id="61" name="グラフィックス 60" descr="ドキュメント 単色塗りつぶし">
            <a:extLst>
              <a:ext uri="{FF2B5EF4-FFF2-40B4-BE49-F238E27FC236}">
                <a16:creationId xmlns:a16="http://schemas.microsoft.com/office/drawing/2014/main" id="{5536120D-5FA3-7A76-9F8D-90DBBA3D38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2545" y="3869260"/>
            <a:ext cx="385516" cy="388327"/>
          </a:xfrm>
          <a:prstGeom prst="rect">
            <a:avLst/>
          </a:prstGeom>
        </p:spPr>
      </p:pic>
      <p:pic>
        <p:nvPicPr>
          <p:cNvPr id="62" name="グラフィックス 61" descr="ドキュメント 単色塗りつぶし">
            <a:extLst>
              <a:ext uri="{FF2B5EF4-FFF2-40B4-BE49-F238E27FC236}">
                <a16:creationId xmlns:a16="http://schemas.microsoft.com/office/drawing/2014/main" id="{A403253A-C859-C9B5-CF21-51B33A7764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49135" y="3869260"/>
            <a:ext cx="385516" cy="388327"/>
          </a:xfrm>
          <a:prstGeom prst="rect">
            <a:avLst/>
          </a:prstGeom>
        </p:spPr>
      </p:pic>
      <p:pic>
        <p:nvPicPr>
          <p:cNvPr id="63" name="グラフィックス 62" descr="ドキュメント 単色塗りつぶし">
            <a:extLst>
              <a:ext uri="{FF2B5EF4-FFF2-40B4-BE49-F238E27FC236}">
                <a16:creationId xmlns:a16="http://schemas.microsoft.com/office/drawing/2014/main" id="{25D28562-5F96-E34F-9A28-74BB6250FB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32503" y="3872673"/>
            <a:ext cx="385516" cy="388327"/>
          </a:xfrm>
          <a:prstGeom prst="rect">
            <a:avLst/>
          </a:prstGeom>
        </p:spPr>
      </p:pic>
    </p:spTree>
    <p:extLst>
      <p:ext uri="{BB962C8B-B14F-4D97-AF65-F5344CB8AC3E}">
        <p14:creationId xmlns:p14="http://schemas.microsoft.com/office/powerpoint/2010/main" val="374425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8FF05-DD1C-CCAB-2E83-BAE5F919DC58}"/>
              </a:ext>
            </a:extLst>
          </p:cNvPr>
          <p:cNvSpPr>
            <a:spLocks noGrp="1"/>
          </p:cNvSpPr>
          <p:nvPr>
            <p:ph type="title"/>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3AEBEB-4E14-6762-D46A-CE717EEC4C4E}"/>
              </a:ext>
            </a:extLst>
          </p:cNvPr>
          <p:cNvSpPr>
            <a:spLocks noGrp="1"/>
          </p:cNvSpPr>
          <p:nvPr>
            <p:ph type="sldNum" sz="quarter" idx="12"/>
          </p:nvPr>
        </p:nvSpPr>
        <p:spPr/>
        <p:txBody>
          <a:bodyPr/>
          <a:lstStyle/>
          <a:p>
            <a:fld id="{38848D31-94B2-4814-93D8-C7A17C29B667}" type="slidenum">
              <a:rPr kumimoji="1" lang="ja-JP" altLang="en-US" smtClean="0"/>
              <a:t>27</a:t>
            </a:fld>
            <a:endParaRPr kumimoji="1" lang="ja-JP" altLang="en-US"/>
          </a:p>
        </p:txBody>
      </p:sp>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3AD77072-C034-70E0-5B05-089BC1AB5C06}"/>
                  </a:ext>
                </a:extLst>
              </p:cNvPr>
              <p:cNvGraphicFramePr>
                <a:graphicFrameLocks noGrp="1"/>
              </p:cNvGraphicFramePr>
              <p:nvPr>
                <p:extLst>
                  <p:ext uri="{D42A27DB-BD31-4B8C-83A1-F6EECF244321}">
                    <p14:modId xmlns:p14="http://schemas.microsoft.com/office/powerpoint/2010/main" val="2872762532"/>
                  </p:ext>
                </p:extLst>
              </p:nvPr>
            </p:nvGraphicFramePr>
            <p:xfrm>
              <a:off x="136842" y="1475238"/>
              <a:ext cx="4968000" cy="159118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CF16</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0.87</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0.59</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-32.2%</a:t>
                          </a:r>
                          <a:endParaRPr kumimoji="1" lang="ja-JP" altLang="en-US" sz="16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CF21</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0.88</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0.66</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-25.0%</a:t>
                          </a:r>
                          <a:endParaRPr kumimoji="1" lang="ja-JP" altLang="en-US" sz="16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AC</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0.87</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0.62</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dirty="0"/>
                            <a:t>-28.7%</a:t>
                          </a:r>
                          <a:endParaRPr kumimoji="1" lang="ja-JP" alt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p:graphicFrame>
            <p:nvGraphicFramePr>
              <p:cNvPr id="5" name="表 4">
                <a:extLst>
                  <a:ext uri="{FF2B5EF4-FFF2-40B4-BE49-F238E27FC236}">
                    <a16:creationId xmlns:a16="http://schemas.microsoft.com/office/drawing/2014/main" id="{3AD77072-C034-70E0-5B05-089BC1AB5C06}"/>
                  </a:ext>
                </a:extLst>
              </p:cNvPr>
              <p:cNvGraphicFramePr>
                <a:graphicFrameLocks noGrp="1"/>
              </p:cNvGraphicFramePr>
              <p:nvPr>
                <p:extLst>
                  <p:ext uri="{D42A27DB-BD31-4B8C-83A1-F6EECF244321}">
                    <p14:modId xmlns:p14="http://schemas.microsoft.com/office/powerpoint/2010/main" val="2872762532"/>
                  </p:ext>
                </p:extLst>
              </p:nvPr>
            </p:nvGraphicFramePr>
            <p:xfrm>
              <a:off x="136842" y="1475238"/>
              <a:ext cx="4968000" cy="159118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dirty="0"/>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207143" t="-2381" r="-752" b="-223810"/>
                          </a:stretch>
                        </a:blip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CF16</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0.87</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0.59</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-32.2%</a:t>
                          </a:r>
                          <a:endParaRPr kumimoji="1" lang="ja-JP" altLang="en-US" sz="16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CF21</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0.88</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0.66</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-25.0%</a:t>
                          </a:r>
                          <a:endParaRPr kumimoji="1" lang="ja-JP" altLang="en-US" sz="16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AC</a:t>
                          </a:r>
                          <a:endParaRPr kumimoji="1" lang="ja-JP" altLang="en-US" sz="16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0.87</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a:t>0.62</a:t>
                          </a:r>
                          <a:endParaRPr kumimoji="1" lang="ja-JP" altLang="en-US" sz="16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600" b="1" dirty="0"/>
                            <a:t>-28.7%</a:t>
                          </a:r>
                          <a:endParaRPr kumimoji="1" lang="ja-JP" altLang="en-US" sz="1600" b="1" dirty="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pic>
        <p:nvPicPr>
          <p:cNvPr id="6" name="図 5">
            <a:extLst>
              <a:ext uri="{FF2B5EF4-FFF2-40B4-BE49-F238E27FC236}">
                <a16:creationId xmlns:a16="http://schemas.microsoft.com/office/drawing/2014/main" id="{662EAFD6-4035-157D-836C-53E16B8ED5F0}"/>
              </a:ext>
            </a:extLst>
          </p:cNvPr>
          <p:cNvPicPr>
            <a:picLocks noChangeAspect="1"/>
          </p:cNvPicPr>
          <p:nvPr/>
        </p:nvPicPr>
        <p:blipFill>
          <a:blip r:embed="rId3"/>
          <a:stretch>
            <a:fillRect/>
          </a:stretch>
        </p:blipFill>
        <p:spPr>
          <a:xfrm>
            <a:off x="2675778" y="1562437"/>
            <a:ext cx="499999" cy="360000"/>
          </a:xfrm>
          <a:prstGeom prst="rect">
            <a:avLst/>
          </a:prstGeom>
        </p:spPr>
      </p:pic>
      <p:pic>
        <p:nvPicPr>
          <p:cNvPr id="7" name="図 6">
            <a:extLst>
              <a:ext uri="{FF2B5EF4-FFF2-40B4-BE49-F238E27FC236}">
                <a16:creationId xmlns:a16="http://schemas.microsoft.com/office/drawing/2014/main" id="{FA8F770B-D9D5-EC12-092E-2ACBBE6776AC}"/>
              </a:ext>
            </a:extLst>
          </p:cNvPr>
          <p:cNvPicPr>
            <a:picLocks noChangeAspect="1"/>
          </p:cNvPicPr>
          <p:nvPr/>
        </p:nvPicPr>
        <p:blipFill>
          <a:blip r:embed="rId3"/>
          <a:stretch>
            <a:fillRect/>
          </a:stretch>
        </p:blipFill>
        <p:spPr>
          <a:xfrm>
            <a:off x="4386239" y="1574543"/>
            <a:ext cx="399999" cy="288000"/>
          </a:xfrm>
          <a:prstGeom prst="rect">
            <a:avLst/>
          </a:prstGeom>
        </p:spPr>
      </p:pic>
      <p:pic>
        <p:nvPicPr>
          <p:cNvPr id="8" name="図 7">
            <a:extLst>
              <a:ext uri="{FF2B5EF4-FFF2-40B4-BE49-F238E27FC236}">
                <a16:creationId xmlns:a16="http://schemas.microsoft.com/office/drawing/2014/main" id="{D56502B6-9A7D-6656-BD8C-0F150926BFB9}"/>
              </a:ext>
            </a:extLst>
          </p:cNvPr>
          <p:cNvPicPr>
            <a:picLocks noChangeAspect="1"/>
          </p:cNvPicPr>
          <p:nvPr/>
        </p:nvPicPr>
        <p:blipFill>
          <a:blip r:embed="rId4"/>
          <a:stretch>
            <a:fillRect/>
          </a:stretch>
        </p:blipFill>
        <p:spPr>
          <a:xfrm>
            <a:off x="1650023" y="1558849"/>
            <a:ext cx="360001" cy="360001"/>
          </a:xfrm>
          <a:prstGeom prst="rect">
            <a:avLst/>
          </a:prstGeom>
        </p:spPr>
      </p:pic>
      <p:pic>
        <p:nvPicPr>
          <p:cNvPr id="9" name="図 8">
            <a:extLst>
              <a:ext uri="{FF2B5EF4-FFF2-40B4-BE49-F238E27FC236}">
                <a16:creationId xmlns:a16="http://schemas.microsoft.com/office/drawing/2014/main" id="{00FB4A98-0DAF-C213-A0FD-3D925DCE5808}"/>
              </a:ext>
            </a:extLst>
          </p:cNvPr>
          <p:cNvPicPr>
            <a:picLocks noChangeAspect="1"/>
          </p:cNvPicPr>
          <p:nvPr/>
        </p:nvPicPr>
        <p:blipFill>
          <a:blip r:embed="rId4"/>
          <a:stretch>
            <a:fillRect/>
          </a:stretch>
        </p:blipFill>
        <p:spPr>
          <a:xfrm>
            <a:off x="3876847" y="1595684"/>
            <a:ext cx="282094" cy="282094"/>
          </a:xfrm>
          <a:prstGeom prst="rect">
            <a:avLst/>
          </a:prstGeom>
        </p:spPr>
      </p:pic>
    </p:spTree>
    <p:extLst>
      <p:ext uri="{BB962C8B-B14F-4D97-AF65-F5344CB8AC3E}">
        <p14:creationId xmlns:p14="http://schemas.microsoft.com/office/powerpoint/2010/main" val="15630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FD125-EF0A-5427-58D1-49661452A17A}"/>
              </a:ext>
            </a:extLst>
          </p:cNvPr>
          <p:cNvSpPr>
            <a:spLocks noGrp="1"/>
          </p:cNvSpPr>
          <p:nvPr>
            <p:ph type="title"/>
          </p:nvPr>
        </p:nvSpPr>
        <p:spPr/>
        <p:txBody>
          <a:bodyPr/>
          <a:lstStyle/>
          <a:p>
            <a:r>
              <a:rPr kumimoji="1" lang="ja-JP" altLang="en-US"/>
              <a:t>既存研究</a:t>
            </a:r>
          </a:p>
        </p:txBody>
      </p:sp>
      <p:sp>
        <p:nvSpPr>
          <p:cNvPr id="3" name="コンテンツ プレースホルダー 2">
            <a:extLst>
              <a:ext uri="{FF2B5EF4-FFF2-40B4-BE49-F238E27FC236}">
                <a16:creationId xmlns:a16="http://schemas.microsoft.com/office/drawing/2014/main" id="{7A429952-DE40-FF4F-04F3-196753617C89}"/>
              </a:ext>
            </a:extLst>
          </p:cNvPr>
          <p:cNvSpPr>
            <a:spLocks noGrp="1"/>
          </p:cNvSpPr>
          <p:nvPr>
            <p:ph idx="1"/>
          </p:nvPr>
        </p:nvSpPr>
        <p:spPr/>
        <p:txBody>
          <a:bodyPr/>
          <a:lstStyle/>
          <a:p>
            <a:r>
              <a:rPr kumimoji="1" lang="ja-JP" altLang="en-US" dirty="0"/>
              <a:t>深層学習を用いてコーディング能力を判定</a:t>
            </a:r>
            <a:r>
              <a:rPr kumimoji="1" lang="en-US" altLang="ja-JP" sz="1800" dirty="0"/>
              <a:t>[1]</a:t>
            </a:r>
          </a:p>
          <a:p>
            <a:pPr lvl="1"/>
            <a:r>
              <a:rPr lang="ja-JP" altLang="en-US" dirty="0"/>
              <a:t>競技プログラミングのソースコードとレーティングを利用</a:t>
            </a:r>
            <a:endParaRPr lang="en-US" altLang="ja-JP" dirty="0"/>
          </a:p>
          <a:p>
            <a:pPr lvl="1"/>
            <a:r>
              <a:rPr kumimoji="1" lang="ja-JP" altLang="en-US" dirty="0"/>
              <a:t>ソースコードのグラフ表現を利用して構文・意味情報を学習</a:t>
            </a:r>
            <a:endParaRPr kumimoji="1" lang="en-US" altLang="ja-JP" dirty="0"/>
          </a:p>
          <a:p>
            <a:pPr lvl="1"/>
            <a:endParaRPr kumimoji="1" lang="ja-JP" altLang="en-US" dirty="0"/>
          </a:p>
        </p:txBody>
      </p:sp>
      <p:sp>
        <p:nvSpPr>
          <p:cNvPr id="31" name="スライド番号プレースホルダー 30">
            <a:extLst>
              <a:ext uri="{FF2B5EF4-FFF2-40B4-BE49-F238E27FC236}">
                <a16:creationId xmlns:a16="http://schemas.microsoft.com/office/drawing/2014/main" id="{0D9F9000-F9FC-EBFE-BAC9-DCF958E60545}"/>
              </a:ext>
            </a:extLst>
          </p:cNvPr>
          <p:cNvSpPr>
            <a:spLocks noGrp="1"/>
          </p:cNvSpPr>
          <p:nvPr>
            <p:ph type="sldNum" sz="quarter" idx="12"/>
          </p:nvPr>
        </p:nvSpPr>
        <p:spPr/>
        <p:txBody>
          <a:bodyPr/>
          <a:lstStyle/>
          <a:p>
            <a:fld id="{38848D31-94B2-4814-93D8-C7A17C29B667}"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9641AEDE-341E-3AA4-D42C-A42380EE3A0B}"/>
              </a:ext>
            </a:extLst>
          </p:cNvPr>
          <p:cNvSpPr txBox="1"/>
          <p:nvPr/>
        </p:nvSpPr>
        <p:spPr>
          <a:xfrm>
            <a:off x="234892" y="6427113"/>
            <a:ext cx="8352000" cy="430887"/>
          </a:xfrm>
          <a:prstGeom prst="rect">
            <a:avLst/>
          </a:prstGeom>
          <a:noFill/>
        </p:spPr>
        <p:txBody>
          <a:bodyPr wrap="square">
            <a:spAutoFit/>
          </a:bodyPr>
          <a:lstStyle/>
          <a:p>
            <a:r>
              <a:rPr kumimoji="1" lang="ja-JP" altLang="en-US" sz="1100" dirty="0"/>
              <a:t> </a:t>
            </a:r>
            <a:r>
              <a:rPr kumimoji="1" lang="en-US" altLang="ja-JP" sz="1100" dirty="0"/>
              <a:t>[1]</a:t>
            </a:r>
            <a:r>
              <a:rPr kumimoji="1" lang="ja-JP" altLang="en-US" sz="1100" dirty="0"/>
              <a:t>松井智寛，松下　誠，井上克郎： ソースコードのグラフ表現を利用した深層学習によるコーディングの専門性の判定手法，</a:t>
            </a:r>
            <a:br>
              <a:rPr kumimoji="1" lang="en-US" altLang="ja-JP" sz="1100" dirty="0"/>
            </a:br>
            <a:r>
              <a:rPr kumimoji="1" lang="ja-JP" altLang="en-US" sz="1100" dirty="0"/>
              <a:t>情報処理学会研究報告，</a:t>
            </a:r>
            <a:r>
              <a:rPr kumimoji="1" lang="en-US" altLang="ja-JP" sz="1100" dirty="0"/>
              <a:t>Vol. 2022-SE-210, No. 12,pp. 1–8 (2022)</a:t>
            </a:r>
          </a:p>
        </p:txBody>
      </p:sp>
      <p:pic>
        <p:nvPicPr>
          <p:cNvPr id="19" name="図 18">
            <a:extLst>
              <a:ext uri="{FF2B5EF4-FFF2-40B4-BE49-F238E27FC236}">
                <a16:creationId xmlns:a16="http://schemas.microsoft.com/office/drawing/2014/main" id="{EF7FFE12-AAD4-CB50-3AB1-BF0FA736DAE1}"/>
              </a:ext>
            </a:extLst>
          </p:cNvPr>
          <p:cNvPicPr>
            <a:picLocks noChangeAspect="1"/>
          </p:cNvPicPr>
          <p:nvPr/>
        </p:nvPicPr>
        <p:blipFill>
          <a:blip r:embed="rId3"/>
          <a:stretch>
            <a:fillRect/>
          </a:stretch>
        </p:blipFill>
        <p:spPr>
          <a:xfrm>
            <a:off x="547002" y="3645705"/>
            <a:ext cx="5773154" cy="2420582"/>
          </a:xfrm>
          <a:prstGeom prst="rect">
            <a:avLst/>
          </a:prstGeom>
        </p:spPr>
      </p:pic>
      <p:sp>
        <p:nvSpPr>
          <p:cNvPr id="20" name="テキスト ボックス 19">
            <a:extLst>
              <a:ext uri="{FF2B5EF4-FFF2-40B4-BE49-F238E27FC236}">
                <a16:creationId xmlns:a16="http://schemas.microsoft.com/office/drawing/2014/main" id="{54452D2B-3649-79EB-FF95-2B205DEF4AEE}"/>
              </a:ext>
            </a:extLst>
          </p:cNvPr>
          <p:cNvSpPr txBox="1"/>
          <p:nvPr/>
        </p:nvSpPr>
        <p:spPr>
          <a:xfrm>
            <a:off x="6690600" y="3429000"/>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dirty="0"/>
              <a:t>上級者</a:t>
            </a:r>
            <a:endParaRPr kumimoji="1" lang="ja-JP" altLang="en-US" sz="2800" b="1" dirty="0"/>
          </a:p>
        </p:txBody>
      </p:sp>
      <p:sp>
        <p:nvSpPr>
          <p:cNvPr id="21" name="テキスト ボックス 20">
            <a:extLst>
              <a:ext uri="{FF2B5EF4-FFF2-40B4-BE49-F238E27FC236}">
                <a16:creationId xmlns:a16="http://schemas.microsoft.com/office/drawing/2014/main" id="{48CA7B65-3B4B-BDF9-6223-E4F3FC866043}"/>
              </a:ext>
            </a:extLst>
          </p:cNvPr>
          <p:cNvSpPr txBox="1"/>
          <p:nvPr/>
        </p:nvSpPr>
        <p:spPr>
          <a:xfrm>
            <a:off x="6690600" y="4344195"/>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dirty="0"/>
              <a:t>中級者</a:t>
            </a:r>
            <a:endParaRPr kumimoji="1" lang="ja-JP" altLang="en-US" sz="2800" b="1" dirty="0"/>
          </a:p>
        </p:txBody>
      </p:sp>
      <p:sp>
        <p:nvSpPr>
          <p:cNvPr id="22" name="テキスト ボックス 21">
            <a:extLst>
              <a:ext uri="{FF2B5EF4-FFF2-40B4-BE49-F238E27FC236}">
                <a16:creationId xmlns:a16="http://schemas.microsoft.com/office/drawing/2014/main" id="{E22FA7C3-FDA8-331F-6C73-F91CDD2BC180}"/>
              </a:ext>
            </a:extLst>
          </p:cNvPr>
          <p:cNvSpPr txBox="1"/>
          <p:nvPr/>
        </p:nvSpPr>
        <p:spPr>
          <a:xfrm>
            <a:off x="6690600" y="5259390"/>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dirty="0"/>
              <a:t>初級者</a:t>
            </a:r>
            <a:endParaRPr kumimoji="1" lang="ja-JP" altLang="en-US" sz="2800" b="1" dirty="0"/>
          </a:p>
        </p:txBody>
      </p:sp>
      <p:sp>
        <p:nvSpPr>
          <p:cNvPr id="23" name="テキスト ボックス 22">
            <a:extLst>
              <a:ext uri="{FF2B5EF4-FFF2-40B4-BE49-F238E27FC236}">
                <a16:creationId xmlns:a16="http://schemas.microsoft.com/office/drawing/2014/main" id="{0C090D58-271D-B191-93E7-BA3B4BF56E2B}"/>
              </a:ext>
            </a:extLst>
          </p:cNvPr>
          <p:cNvSpPr txBox="1"/>
          <p:nvPr/>
        </p:nvSpPr>
        <p:spPr>
          <a:xfrm>
            <a:off x="7076494" y="3938661"/>
            <a:ext cx="746620" cy="400110"/>
          </a:xfrm>
          <a:prstGeom prst="rect">
            <a:avLst/>
          </a:prstGeom>
          <a:noFill/>
        </p:spPr>
        <p:txBody>
          <a:bodyPr wrap="square" rtlCol="0">
            <a:spAutoFit/>
          </a:bodyPr>
          <a:lstStyle/>
          <a:p>
            <a:pPr algn="ctr"/>
            <a:r>
              <a:rPr kumimoji="1" lang="en-US" altLang="ja-JP" sz="2000" b="1" dirty="0"/>
              <a:t>or</a:t>
            </a:r>
            <a:endParaRPr kumimoji="1" lang="ja-JP" altLang="en-US" sz="2000" b="1" dirty="0"/>
          </a:p>
        </p:txBody>
      </p:sp>
      <p:sp>
        <p:nvSpPr>
          <p:cNvPr id="24" name="テキスト ボックス 23">
            <a:extLst>
              <a:ext uri="{FF2B5EF4-FFF2-40B4-BE49-F238E27FC236}">
                <a16:creationId xmlns:a16="http://schemas.microsoft.com/office/drawing/2014/main" id="{CB37D4C7-A4B9-43B3-F98E-8E6B3BC1706D}"/>
              </a:ext>
            </a:extLst>
          </p:cNvPr>
          <p:cNvSpPr txBox="1"/>
          <p:nvPr/>
        </p:nvSpPr>
        <p:spPr>
          <a:xfrm>
            <a:off x="7076494" y="4848432"/>
            <a:ext cx="746620" cy="400110"/>
          </a:xfrm>
          <a:prstGeom prst="rect">
            <a:avLst/>
          </a:prstGeom>
          <a:noFill/>
        </p:spPr>
        <p:txBody>
          <a:bodyPr wrap="square" rtlCol="0">
            <a:spAutoFit/>
          </a:bodyPr>
          <a:lstStyle/>
          <a:p>
            <a:pPr algn="ctr"/>
            <a:r>
              <a:rPr kumimoji="1" lang="en-US" altLang="ja-JP" sz="2000" b="1" dirty="0"/>
              <a:t>or</a:t>
            </a:r>
            <a:endParaRPr kumimoji="1" lang="ja-JP" altLang="en-US" sz="2000" b="1" dirty="0"/>
          </a:p>
        </p:txBody>
      </p:sp>
    </p:spTree>
    <p:extLst>
      <p:ext uri="{BB962C8B-B14F-4D97-AF65-F5344CB8AC3E}">
        <p14:creationId xmlns:p14="http://schemas.microsoft.com/office/powerpoint/2010/main" val="13015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CFBEB-95E4-F9DF-4A27-665E54F0C831}"/>
              </a:ext>
            </a:extLst>
          </p:cNvPr>
          <p:cNvSpPr>
            <a:spLocks noGrp="1"/>
          </p:cNvSpPr>
          <p:nvPr>
            <p:ph type="title"/>
          </p:nvPr>
        </p:nvSpPr>
        <p:spPr/>
        <p:txBody>
          <a:bodyPr/>
          <a:lstStyle/>
          <a:p>
            <a:r>
              <a:rPr kumimoji="1" lang="ja-JP" altLang="en-US"/>
              <a:t>既存研究における課題</a:t>
            </a:r>
          </a:p>
        </p:txBody>
      </p:sp>
      <p:sp>
        <p:nvSpPr>
          <p:cNvPr id="3" name="コンテンツ プレースホルダー 2">
            <a:extLst>
              <a:ext uri="{FF2B5EF4-FFF2-40B4-BE49-F238E27FC236}">
                <a16:creationId xmlns:a16="http://schemas.microsoft.com/office/drawing/2014/main" id="{18C927CC-EEE0-F247-ED3D-325D9D6FBDAE}"/>
              </a:ext>
            </a:extLst>
          </p:cNvPr>
          <p:cNvSpPr>
            <a:spLocks noGrp="1"/>
          </p:cNvSpPr>
          <p:nvPr>
            <p:ph idx="1"/>
          </p:nvPr>
        </p:nvSpPr>
        <p:spPr/>
        <p:txBody>
          <a:bodyPr/>
          <a:lstStyle/>
          <a:p>
            <a:r>
              <a:rPr kumimoji="1" lang="ja-JP" altLang="en-US" b="1"/>
              <a:t>汎化性能</a:t>
            </a:r>
            <a:r>
              <a:rPr kumimoji="1" lang="ja-JP" altLang="en-US"/>
              <a:t>が不明</a:t>
            </a:r>
            <a:endParaRPr kumimoji="1" lang="en-US" altLang="ja-JP"/>
          </a:p>
          <a:p>
            <a:pPr lvl="1"/>
            <a:r>
              <a:rPr lang="ja-JP" altLang="en-US"/>
              <a:t>未知のデータに対する精度</a:t>
            </a:r>
            <a:endParaRPr lang="en-US" altLang="ja-JP"/>
          </a:p>
          <a:p>
            <a:pPr lvl="1"/>
            <a:r>
              <a:rPr kumimoji="1" lang="ja-JP" altLang="en-US"/>
              <a:t>モデルの</a:t>
            </a:r>
            <a:r>
              <a:rPr kumimoji="1" lang="ja-JP" altLang="en-US" b="1"/>
              <a:t>実用性</a:t>
            </a:r>
            <a:r>
              <a:rPr kumimoji="1" lang="ja-JP" altLang="en-US"/>
              <a:t>や</a:t>
            </a:r>
            <a:r>
              <a:rPr kumimoji="1" lang="ja-JP" altLang="en-US" b="1"/>
              <a:t>信頼性</a:t>
            </a:r>
            <a:r>
              <a:rPr kumimoji="1" lang="ja-JP" altLang="en-US"/>
              <a:t>に関わる重要な指標</a:t>
            </a:r>
          </a:p>
        </p:txBody>
      </p:sp>
      <p:pic>
        <p:nvPicPr>
          <p:cNvPr id="16" name="図 15">
            <a:extLst>
              <a:ext uri="{FF2B5EF4-FFF2-40B4-BE49-F238E27FC236}">
                <a16:creationId xmlns:a16="http://schemas.microsoft.com/office/drawing/2014/main" id="{8EDBA06A-81CB-ECDA-8E49-3D341968BB57}"/>
              </a:ext>
            </a:extLst>
          </p:cNvPr>
          <p:cNvPicPr>
            <a:picLocks noChangeAspect="1"/>
          </p:cNvPicPr>
          <p:nvPr/>
        </p:nvPicPr>
        <p:blipFill>
          <a:blip r:embed="rId3"/>
          <a:stretch>
            <a:fillRect/>
          </a:stretch>
        </p:blipFill>
        <p:spPr>
          <a:xfrm>
            <a:off x="904242" y="3039920"/>
            <a:ext cx="7335516" cy="3422079"/>
          </a:xfrm>
          <a:prstGeom prst="rect">
            <a:avLst/>
          </a:prstGeom>
        </p:spPr>
      </p:pic>
      <p:sp>
        <p:nvSpPr>
          <p:cNvPr id="4" name="スライド番号プレースホルダー 3">
            <a:extLst>
              <a:ext uri="{FF2B5EF4-FFF2-40B4-BE49-F238E27FC236}">
                <a16:creationId xmlns:a16="http://schemas.microsoft.com/office/drawing/2014/main" id="{4430AE38-2F31-9E2B-65E2-D12140DCD37A}"/>
              </a:ext>
            </a:extLst>
          </p:cNvPr>
          <p:cNvSpPr>
            <a:spLocks noGrp="1"/>
          </p:cNvSpPr>
          <p:nvPr>
            <p:ph type="sldNum" sz="quarter" idx="12"/>
          </p:nvPr>
        </p:nvSpPr>
        <p:spPr/>
        <p:txBody>
          <a:bodyPr/>
          <a:lstStyle/>
          <a:p>
            <a:fld id="{38848D31-94B2-4814-93D8-C7A17C29B667}" type="slidenum">
              <a:rPr kumimoji="1" lang="ja-JP" altLang="en-US" smtClean="0"/>
              <a:t>4</a:t>
            </a:fld>
            <a:endParaRPr kumimoji="1" lang="ja-JP" altLang="en-US"/>
          </a:p>
        </p:txBody>
      </p:sp>
    </p:spTree>
    <p:extLst>
      <p:ext uri="{BB962C8B-B14F-4D97-AF65-F5344CB8AC3E}">
        <p14:creationId xmlns:p14="http://schemas.microsoft.com/office/powerpoint/2010/main" val="54650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F9465-FDE8-4E85-AFF2-81A8F93A0653}"/>
              </a:ext>
            </a:extLst>
          </p:cNvPr>
          <p:cNvSpPr>
            <a:spLocks noGrp="1"/>
          </p:cNvSpPr>
          <p:nvPr>
            <p:ph type="title"/>
          </p:nvPr>
        </p:nvSpPr>
        <p:spPr/>
        <p:txBody>
          <a:bodyPr/>
          <a:lstStyle/>
          <a:p>
            <a:r>
              <a:rPr kumimoji="1" lang="ja-JP" altLang="en-US"/>
              <a:t>汎化性能の調査</a:t>
            </a:r>
          </a:p>
        </p:txBody>
      </p:sp>
      <p:sp>
        <p:nvSpPr>
          <p:cNvPr id="3" name="コンテンツ プレースホルダー 2">
            <a:extLst>
              <a:ext uri="{FF2B5EF4-FFF2-40B4-BE49-F238E27FC236}">
                <a16:creationId xmlns:a16="http://schemas.microsoft.com/office/drawing/2014/main" id="{399BB18D-75D5-21E4-5778-08D876D71539}"/>
              </a:ext>
            </a:extLst>
          </p:cNvPr>
          <p:cNvSpPr>
            <a:spLocks noGrp="1"/>
          </p:cNvSpPr>
          <p:nvPr>
            <p:ph idx="1"/>
          </p:nvPr>
        </p:nvSpPr>
        <p:spPr>
          <a:xfrm>
            <a:off x="396000" y="1543550"/>
            <a:ext cx="8352000" cy="5130000"/>
          </a:xfrm>
        </p:spPr>
        <p:txBody>
          <a:bodyPr/>
          <a:lstStyle/>
          <a:p>
            <a:r>
              <a:rPr kumimoji="1" lang="ja-JP" altLang="en-US"/>
              <a:t>異なる</a:t>
            </a:r>
            <a:r>
              <a:rPr kumimoji="1" lang="en-US" altLang="ja-JP"/>
              <a:t>4</a:t>
            </a:r>
            <a:r>
              <a:rPr kumimoji="1" lang="ja-JP" altLang="en-US"/>
              <a:t>つのデータセットを用いて相互に学習・評価</a:t>
            </a:r>
            <a:r>
              <a:rPr kumimoji="1" lang="en-US" altLang="ja-JP" sz="1800"/>
              <a:t>[2]</a:t>
            </a:r>
          </a:p>
          <a:p>
            <a:endParaRPr lang="en-US" altLang="ja-JP"/>
          </a:p>
          <a:p>
            <a:endParaRPr kumimoji="1" lang="en-US" altLang="ja-JP"/>
          </a:p>
          <a:p>
            <a:endParaRPr lang="en-US" altLang="ja-JP"/>
          </a:p>
          <a:p>
            <a:endParaRPr kumimoji="1" lang="en-US" altLang="ja-JP"/>
          </a:p>
          <a:p>
            <a:endParaRPr lang="en-US" altLang="ja-JP"/>
          </a:p>
          <a:p>
            <a:endParaRPr kumimoji="1" lang="en-US" altLang="ja-JP"/>
          </a:p>
          <a:p>
            <a:pPr>
              <a:buNone/>
            </a:pPr>
            <a:endParaRPr kumimoji="1" lang="en-US" altLang="ja-JP"/>
          </a:p>
          <a:p>
            <a:r>
              <a:rPr kumimoji="1" lang="ja-JP" altLang="en-US"/>
              <a:t>同じデータセットに対する精度は高い</a:t>
            </a:r>
            <a:endParaRPr kumimoji="1" lang="en-US" altLang="ja-JP"/>
          </a:p>
          <a:p>
            <a:r>
              <a:rPr lang="ja-JP" altLang="en-US"/>
              <a:t>異なるデータセットに対する精度は低い</a:t>
            </a:r>
            <a:endParaRPr lang="en-US" altLang="ja-JP"/>
          </a:p>
          <a:p>
            <a:r>
              <a:rPr lang="ja-JP" altLang="en-US"/>
              <a:t>→</a:t>
            </a:r>
            <a:r>
              <a:rPr lang="ja-JP" altLang="en-US" b="1" u="sng"/>
              <a:t>汎化性能は低い</a:t>
            </a:r>
            <a:endParaRPr lang="en-US" altLang="ja-JP" b="1" u="sng"/>
          </a:p>
        </p:txBody>
      </p:sp>
      <p:pic>
        <p:nvPicPr>
          <p:cNvPr id="14" name="図 13">
            <a:extLst>
              <a:ext uri="{FF2B5EF4-FFF2-40B4-BE49-F238E27FC236}">
                <a16:creationId xmlns:a16="http://schemas.microsoft.com/office/drawing/2014/main" id="{24B34613-0051-830C-CBF5-6F88892A622F}"/>
              </a:ext>
            </a:extLst>
          </p:cNvPr>
          <p:cNvPicPr>
            <a:picLocks noChangeAspect="1"/>
          </p:cNvPicPr>
          <p:nvPr/>
        </p:nvPicPr>
        <p:blipFill>
          <a:blip r:embed="rId3"/>
          <a:stretch>
            <a:fillRect/>
          </a:stretch>
        </p:blipFill>
        <p:spPr>
          <a:xfrm>
            <a:off x="738984" y="1977037"/>
            <a:ext cx="7666031" cy="3375601"/>
          </a:xfrm>
          <a:prstGeom prst="rect">
            <a:avLst/>
          </a:prstGeom>
        </p:spPr>
      </p:pic>
      <p:sp>
        <p:nvSpPr>
          <p:cNvPr id="4" name="スライド番号プレースホルダー 3">
            <a:extLst>
              <a:ext uri="{FF2B5EF4-FFF2-40B4-BE49-F238E27FC236}">
                <a16:creationId xmlns:a16="http://schemas.microsoft.com/office/drawing/2014/main" id="{DE8AE6A4-2B14-1ED0-6EE2-218AB0A93F2A}"/>
              </a:ext>
            </a:extLst>
          </p:cNvPr>
          <p:cNvSpPr>
            <a:spLocks noGrp="1"/>
          </p:cNvSpPr>
          <p:nvPr>
            <p:ph type="sldNum" sz="quarter" idx="12"/>
          </p:nvPr>
        </p:nvSpPr>
        <p:spPr/>
        <p:txBody>
          <a:bodyPr/>
          <a:lstStyle/>
          <a:p>
            <a:fld id="{38848D31-94B2-4814-93D8-C7A17C29B667}" type="slidenum">
              <a:rPr kumimoji="1" lang="ja-JP" altLang="en-US" smtClean="0"/>
              <a:t>5</a:t>
            </a:fld>
            <a:endParaRPr kumimoji="1" lang="ja-JP" altLang="en-US"/>
          </a:p>
        </p:txBody>
      </p:sp>
      <p:sp>
        <p:nvSpPr>
          <p:cNvPr id="6" name="テキスト ボックス 5">
            <a:extLst>
              <a:ext uri="{FF2B5EF4-FFF2-40B4-BE49-F238E27FC236}">
                <a16:creationId xmlns:a16="http://schemas.microsoft.com/office/drawing/2014/main" id="{D8AE5D67-46FD-E703-5A63-E41F47D76F8B}"/>
              </a:ext>
            </a:extLst>
          </p:cNvPr>
          <p:cNvSpPr txBox="1"/>
          <p:nvPr/>
        </p:nvSpPr>
        <p:spPr>
          <a:xfrm>
            <a:off x="3130522" y="6304002"/>
            <a:ext cx="4588778" cy="553998"/>
          </a:xfrm>
          <a:prstGeom prst="rect">
            <a:avLst/>
          </a:prstGeom>
          <a:noFill/>
        </p:spPr>
        <p:txBody>
          <a:bodyPr wrap="square">
            <a:spAutoFit/>
          </a:bodyPr>
          <a:lstStyle/>
          <a:p>
            <a:r>
              <a:rPr lang="en-US" altLang="ja-JP" sz="1000" dirty="0"/>
              <a:t>[2]</a:t>
            </a:r>
            <a:r>
              <a:rPr lang="ja-JP" altLang="en-US" sz="1000" dirty="0"/>
              <a:t>服部 文志，松下 誠，井上 克郎：深層学習を用いたコーディング能力判定モデルの汎化性能調査，情報処理学会研究報告，</a:t>
            </a:r>
            <a:r>
              <a:rPr lang="en-US" altLang="ja-JP" sz="1000" dirty="0"/>
              <a:t>Vol.2022-SE-211</a:t>
            </a:r>
            <a:r>
              <a:rPr lang="ja-JP" altLang="en-US" sz="1000" dirty="0"/>
              <a:t>，</a:t>
            </a:r>
            <a:r>
              <a:rPr lang="en-US" altLang="ja-JP" sz="1000" dirty="0"/>
              <a:t>No.15</a:t>
            </a:r>
            <a:r>
              <a:rPr lang="ja-JP" altLang="en-US" sz="1000" dirty="0"/>
              <a:t>，</a:t>
            </a:r>
            <a:r>
              <a:rPr lang="en-US" altLang="ja-JP" sz="1000" dirty="0"/>
              <a:t>pp.1-7</a:t>
            </a:r>
            <a:r>
              <a:rPr lang="ja-JP" altLang="en-US" sz="1000" dirty="0"/>
              <a:t>（</a:t>
            </a:r>
            <a:r>
              <a:rPr lang="en-US" altLang="ja-JP" sz="1000" dirty="0"/>
              <a:t>2022</a:t>
            </a:r>
            <a:r>
              <a:rPr lang="ja-JP" altLang="en-US" sz="1000" dirty="0"/>
              <a:t>）</a:t>
            </a:r>
          </a:p>
        </p:txBody>
      </p:sp>
    </p:spTree>
    <p:extLst>
      <p:ext uri="{BB962C8B-B14F-4D97-AF65-F5344CB8AC3E}">
        <p14:creationId xmlns:p14="http://schemas.microsoft.com/office/powerpoint/2010/main" val="208917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017351-7C32-11EB-47A7-4DCFB61E7FED}"/>
              </a:ext>
            </a:extLst>
          </p:cNvPr>
          <p:cNvSpPr>
            <a:spLocks noGrp="1"/>
          </p:cNvSpPr>
          <p:nvPr>
            <p:ph type="title"/>
          </p:nvPr>
        </p:nvSpPr>
        <p:spPr/>
        <p:txBody>
          <a:bodyPr/>
          <a:lstStyle/>
          <a:p>
            <a:r>
              <a:rPr kumimoji="1" lang="ja-JP" altLang="en-US"/>
              <a:t>性能低下に対する仮説</a:t>
            </a:r>
          </a:p>
        </p:txBody>
      </p:sp>
      <p:sp>
        <p:nvSpPr>
          <p:cNvPr id="3" name="コンテンツ プレースホルダー 2">
            <a:extLst>
              <a:ext uri="{FF2B5EF4-FFF2-40B4-BE49-F238E27FC236}">
                <a16:creationId xmlns:a16="http://schemas.microsoft.com/office/drawing/2014/main" id="{90AE99DE-8DDE-C938-3621-A9DA6D7E1E3A}"/>
              </a:ext>
            </a:extLst>
          </p:cNvPr>
          <p:cNvSpPr>
            <a:spLocks noGrp="1"/>
          </p:cNvSpPr>
          <p:nvPr>
            <p:ph idx="1"/>
          </p:nvPr>
        </p:nvSpPr>
        <p:spPr/>
        <p:txBody>
          <a:bodyPr/>
          <a:lstStyle/>
          <a:p>
            <a:r>
              <a:rPr kumimoji="1" lang="ja-JP" altLang="en-US" b="1" dirty="0">
                <a:solidFill>
                  <a:srgbClr val="C00000"/>
                </a:solidFill>
              </a:rPr>
              <a:t>△</a:t>
            </a:r>
            <a:r>
              <a:rPr kumimoji="1" lang="ja-JP" altLang="en-US" sz="1050" dirty="0">
                <a:solidFill>
                  <a:srgbClr val="C00000"/>
                </a:solidFill>
              </a:rPr>
              <a:t> </a:t>
            </a:r>
            <a:r>
              <a:rPr kumimoji="1" lang="ja-JP" altLang="en-US" dirty="0"/>
              <a:t>汎化性能が低い</a:t>
            </a:r>
            <a:endParaRPr kumimoji="1" lang="en-US" altLang="ja-JP" dirty="0"/>
          </a:p>
          <a:p>
            <a:r>
              <a:rPr kumimoji="1" lang="ja-JP" altLang="en-US" b="1" dirty="0">
                <a:solidFill>
                  <a:schemeClr val="accent1"/>
                </a:solidFill>
              </a:rPr>
              <a:t>〇</a:t>
            </a:r>
            <a:r>
              <a:rPr kumimoji="1" lang="ja-JP" altLang="en-US" dirty="0"/>
              <a:t>同じデータセットを使った時の精度が過剰に高い</a:t>
            </a:r>
            <a:endParaRPr kumimoji="1" lang="en-US" altLang="ja-JP" dirty="0"/>
          </a:p>
          <a:p>
            <a:pPr lvl="1"/>
            <a:r>
              <a:rPr lang="ja-JP" altLang="en-US" dirty="0"/>
              <a:t>データセットの利用方法に問題があるのではないか</a:t>
            </a:r>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pPr>
              <a:buNone/>
            </a:pPr>
            <a:endParaRPr lang="en-US" altLang="ja-JP" dirty="0"/>
          </a:p>
          <a:p>
            <a:pPr>
              <a:buNone/>
            </a:pPr>
            <a:endParaRPr lang="en-US" altLang="ja-JP" dirty="0"/>
          </a:p>
          <a:p>
            <a:pPr>
              <a:buNone/>
            </a:pPr>
            <a:endParaRPr lang="en-US" altLang="ja-JP" sz="900" dirty="0"/>
          </a:p>
        </p:txBody>
      </p:sp>
      <p:graphicFrame>
        <p:nvGraphicFramePr>
          <p:cNvPr id="5" name="コンテンツ プレースホルダー 4">
            <a:extLst>
              <a:ext uri="{FF2B5EF4-FFF2-40B4-BE49-F238E27FC236}">
                <a16:creationId xmlns:a16="http://schemas.microsoft.com/office/drawing/2014/main" id="{864D4EA1-0B79-2CFB-1843-DE623F16B25A}"/>
              </a:ext>
            </a:extLst>
          </p:cNvPr>
          <p:cNvGraphicFramePr>
            <a:graphicFrameLocks/>
          </p:cNvGraphicFramePr>
          <p:nvPr>
            <p:extLst>
              <p:ext uri="{D42A27DB-BD31-4B8C-83A1-F6EECF244321}">
                <p14:modId xmlns:p14="http://schemas.microsoft.com/office/powerpoint/2010/main" val="2293875575"/>
              </p:ext>
            </p:extLst>
          </p:nvPr>
        </p:nvGraphicFramePr>
        <p:xfrm>
          <a:off x="782452" y="3312397"/>
          <a:ext cx="6256866" cy="321363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a:extLst>
              <a:ext uri="{FF2B5EF4-FFF2-40B4-BE49-F238E27FC236}">
                <a16:creationId xmlns:a16="http://schemas.microsoft.com/office/drawing/2014/main" id="{E463235D-4E68-E286-6DF9-F2B02C42F04C}"/>
              </a:ext>
            </a:extLst>
          </p:cNvPr>
          <p:cNvCxnSpPr>
            <a:cxnSpLocks/>
          </p:cNvCxnSpPr>
          <p:nvPr/>
        </p:nvCxnSpPr>
        <p:spPr>
          <a:xfrm>
            <a:off x="1649758" y="4917146"/>
            <a:ext cx="5504538" cy="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8227AD1-F34C-DC30-A008-DB4364C42B48}"/>
              </a:ext>
            </a:extLst>
          </p:cNvPr>
          <p:cNvSpPr txBox="1"/>
          <p:nvPr/>
        </p:nvSpPr>
        <p:spPr>
          <a:xfrm>
            <a:off x="7154296" y="4732480"/>
            <a:ext cx="1357864" cy="369332"/>
          </a:xfrm>
          <a:prstGeom prst="rect">
            <a:avLst/>
          </a:prstGeom>
          <a:noFill/>
        </p:spPr>
        <p:txBody>
          <a:bodyPr wrap="square" rtlCol="0">
            <a:spAutoFit/>
          </a:bodyPr>
          <a:lstStyle/>
          <a:p>
            <a:r>
              <a:rPr kumimoji="1" lang="ja-JP" altLang="en-US" b="1"/>
              <a:t>本来の性能</a:t>
            </a:r>
          </a:p>
        </p:txBody>
      </p:sp>
      <p:sp>
        <p:nvSpPr>
          <p:cNvPr id="10" name="右中かっこ 9">
            <a:extLst>
              <a:ext uri="{FF2B5EF4-FFF2-40B4-BE49-F238E27FC236}">
                <a16:creationId xmlns:a16="http://schemas.microsoft.com/office/drawing/2014/main" id="{43A0B1D7-BC02-2836-ED1D-3362FCA1A98E}"/>
              </a:ext>
            </a:extLst>
          </p:cNvPr>
          <p:cNvSpPr/>
          <p:nvPr/>
        </p:nvSpPr>
        <p:spPr>
          <a:xfrm>
            <a:off x="6967300" y="3906488"/>
            <a:ext cx="259014" cy="918325"/>
          </a:xfrm>
          <a:prstGeom prst="righ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EE8DC2D-51BC-BA8F-D71F-CE186E6E5F0F}"/>
              </a:ext>
            </a:extLst>
          </p:cNvPr>
          <p:cNvSpPr txBox="1"/>
          <p:nvPr/>
        </p:nvSpPr>
        <p:spPr>
          <a:xfrm>
            <a:off x="7154296" y="4180984"/>
            <a:ext cx="1357864" cy="369332"/>
          </a:xfrm>
          <a:prstGeom prst="rect">
            <a:avLst/>
          </a:prstGeom>
          <a:noFill/>
        </p:spPr>
        <p:txBody>
          <a:bodyPr wrap="square" rtlCol="0">
            <a:spAutoFit/>
          </a:bodyPr>
          <a:lstStyle/>
          <a:p>
            <a:r>
              <a:rPr kumimoji="1" lang="ja-JP" altLang="en-US" b="1"/>
              <a:t>過剰</a:t>
            </a:r>
          </a:p>
        </p:txBody>
      </p:sp>
      <p:sp>
        <p:nvSpPr>
          <p:cNvPr id="13" name="スライド番号プレースホルダー 12">
            <a:extLst>
              <a:ext uri="{FF2B5EF4-FFF2-40B4-BE49-F238E27FC236}">
                <a16:creationId xmlns:a16="http://schemas.microsoft.com/office/drawing/2014/main" id="{08DBBB26-4DA7-5975-9437-C8283DE1AEF0}"/>
              </a:ext>
            </a:extLst>
          </p:cNvPr>
          <p:cNvSpPr>
            <a:spLocks noGrp="1"/>
          </p:cNvSpPr>
          <p:nvPr>
            <p:ph type="sldNum" sz="quarter" idx="12"/>
          </p:nvPr>
        </p:nvSpPr>
        <p:spPr/>
        <p:txBody>
          <a:bodyPr/>
          <a:lstStyle/>
          <a:p>
            <a:fld id="{38848D31-94B2-4814-93D8-C7A17C29B667}" type="slidenum">
              <a:rPr kumimoji="1" lang="ja-JP" altLang="en-US" smtClean="0"/>
              <a:t>6</a:t>
            </a:fld>
            <a:endParaRPr kumimoji="1" lang="ja-JP" altLang="en-US"/>
          </a:p>
        </p:txBody>
      </p:sp>
    </p:spTree>
    <p:extLst>
      <p:ext uri="{BB962C8B-B14F-4D97-AF65-F5344CB8AC3E}">
        <p14:creationId xmlns:p14="http://schemas.microsoft.com/office/powerpoint/2010/main" val="14722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02A21A-5FDD-8E4C-8AC6-D8806988B7C4}"/>
              </a:ext>
            </a:extLst>
          </p:cNvPr>
          <p:cNvSpPr>
            <a:spLocks noGrp="1"/>
          </p:cNvSpPr>
          <p:nvPr>
            <p:ph type="title"/>
          </p:nvPr>
        </p:nvSpPr>
        <p:spPr/>
        <p:txBody>
          <a:bodyPr/>
          <a:lstStyle/>
          <a:p>
            <a:r>
              <a:rPr kumimoji="1" lang="ja-JP" altLang="en-US"/>
              <a:t>精度上昇の原因</a:t>
            </a:r>
          </a:p>
        </p:txBody>
      </p:sp>
      <p:sp>
        <p:nvSpPr>
          <p:cNvPr id="3" name="コンテンツ プレースホルダー 2">
            <a:extLst>
              <a:ext uri="{FF2B5EF4-FFF2-40B4-BE49-F238E27FC236}">
                <a16:creationId xmlns:a16="http://schemas.microsoft.com/office/drawing/2014/main" id="{C1329A8B-5AEE-A584-46BA-9D1933FD3915}"/>
              </a:ext>
            </a:extLst>
          </p:cNvPr>
          <p:cNvSpPr>
            <a:spLocks noGrp="1"/>
          </p:cNvSpPr>
          <p:nvPr>
            <p:ph idx="1"/>
          </p:nvPr>
        </p:nvSpPr>
        <p:spPr/>
        <p:txBody>
          <a:bodyPr/>
          <a:lstStyle/>
          <a:p>
            <a:r>
              <a:rPr kumimoji="1" lang="en-US" altLang="ja-JP"/>
              <a:t>1.</a:t>
            </a:r>
            <a:r>
              <a:rPr lang="ja-JP" altLang="en-US"/>
              <a:t> コードの重複による影響</a:t>
            </a:r>
            <a:endParaRPr lang="en-US" altLang="ja-JP"/>
          </a:p>
          <a:p>
            <a:r>
              <a:rPr kumimoji="1" lang="en-US" altLang="ja-JP"/>
              <a:t>2. </a:t>
            </a:r>
            <a:r>
              <a:rPr kumimoji="1" lang="ja-JP" altLang="en-US"/>
              <a:t>データセットの分割方法による影響</a:t>
            </a:r>
          </a:p>
        </p:txBody>
      </p:sp>
      <p:sp>
        <p:nvSpPr>
          <p:cNvPr id="4" name="スライド番号プレースホルダー 3">
            <a:extLst>
              <a:ext uri="{FF2B5EF4-FFF2-40B4-BE49-F238E27FC236}">
                <a16:creationId xmlns:a16="http://schemas.microsoft.com/office/drawing/2014/main" id="{22EE857D-7136-8E7C-1FFD-782FEAE0C887}"/>
              </a:ext>
            </a:extLst>
          </p:cNvPr>
          <p:cNvSpPr>
            <a:spLocks noGrp="1"/>
          </p:cNvSpPr>
          <p:nvPr>
            <p:ph type="sldNum" sz="quarter" idx="12"/>
          </p:nvPr>
        </p:nvSpPr>
        <p:spPr/>
        <p:txBody>
          <a:bodyPr/>
          <a:lstStyle/>
          <a:p>
            <a:fld id="{38848D31-94B2-4814-93D8-C7A17C29B667}" type="slidenum">
              <a:rPr kumimoji="1" lang="ja-JP" altLang="en-US" smtClean="0"/>
              <a:t>7</a:t>
            </a:fld>
            <a:endParaRPr kumimoji="1" lang="ja-JP" altLang="en-US"/>
          </a:p>
        </p:txBody>
      </p:sp>
    </p:spTree>
    <p:extLst>
      <p:ext uri="{BB962C8B-B14F-4D97-AF65-F5344CB8AC3E}">
        <p14:creationId xmlns:p14="http://schemas.microsoft.com/office/powerpoint/2010/main" val="317755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D1E95-5058-2868-EFF8-783A37FBD1E2}"/>
              </a:ext>
            </a:extLst>
          </p:cNvPr>
          <p:cNvSpPr>
            <a:spLocks noGrp="1"/>
          </p:cNvSpPr>
          <p:nvPr>
            <p:ph type="title"/>
          </p:nvPr>
        </p:nvSpPr>
        <p:spPr/>
        <p:txBody>
          <a:bodyPr/>
          <a:lstStyle/>
          <a:p>
            <a:r>
              <a:rPr kumimoji="1" lang="ja-JP" altLang="en-US"/>
              <a:t>重複による影響</a:t>
            </a:r>
          </a:p>
        </p:txBody>
      </p:sp>
      <p:sp>
        <p:nvSpPr>
          <p:cNvPr id="3" name="コンテンツ プレースホルダー 2">
            <a:extLst>
              <a:ext uri="{FF2B5EF4-FFF2-40B4-BE49-F238E27FC236}">
                <a16:creationId xmlns:a16="http://schemas.microsoft.com/office/drawing/2014/main" id="{9C652643-A7A3-F2A6-43F1-C7A991C9F89E}"/>
              </a:ext>
            </a:extLst>
          </p:cNvPr>
          <p:cNvSpPr>
            <a:spLocks noGrp="1"/>
          </p:cNvSpPr>
          <p:nvPr>
            <p:ph idx="1"/>
          </p:nvPr>
        </p:nvSpPr>
        <p:spPr>
          <a:xfrm>
            <a:off x="675861" y="1482819"/>
            <a:ext cx="8072139" cy="4734000"/>
          </a:xfrm>
        </p:spPr>
        <p:txBody>
          <a:bodyPr/>
          <a:lstStyle/>
          <a:p>
            <a:r>
              <a:rPr kumimoji="1" lang="ja-JP" altLang="en-US" dirty="0"/>
              <a:t>データセット内に</a:t>
            </a:r>
            <a:r>
              <a:rPr kumimoji="1" lang="ja-JP" altLang="en-US" b="1" dirty="0"/>
              <a:t>重複</a:t>
            </a:r>
            <a:r>
              <a:rPr kumimoji="1" lang="ja-JP" altLang="en-US" dirty="0"/>
              <a:t>が存在することで精度が上昇</a:t>
            </a:r>
            <a:r>
              <a:rPr kumimoji="1" lang="en-US" altLang="ja-JP" sz="1800" dirty="0"/>
              <a:t>[3]</a:t>
            </a:r>
          </a:p>
          <a:p>
            <a:pPr lvl="1"/>
            <a:r>
              <a:rPr lang="ja-JP" altLang="en-US" dirty="0"/>
              <a:t>重複：ファイルレベルで酷似したソースコード</a:t>
            </a:r>
            <a:endParaRPr lang="en-US" altLang="ja-JP" dirty="0"/>
          </a:p>
          <a:p>
            <a:pPr lvl="1"/>
            <a:r>
              <a:rPr lang="ja-JP" altLang="en-US" dirty="0"/>
              <a:t>複数のデータセット・タスクで確認されている</a:t>
            </a:r>
            <a:endParaRPr lang="en-US" altLang="ja-JP" dirty="0"/>
          </a:p>
          <a:p>
            <a:pPr lvl="1"/>
            <a:endParaRPr lang="en-US" altLang="ja-JP" sz="100" dirty="0"/>
          </a:p>
          <a:p>
            <a:pPr>
              <a:buNone/>
            </a:pPr>
            <a:r>
              <a:rPr lang="ja-JP" altLang="en-US" dirty="0"/>
              <a:t>問題の核となるのは</a:t>
            </a:r>
            <a:r>
              <a:rPr lang="ja-JP" altLang="en-US" b="1" dirty="0"/>
              <a:t>交差重複</a:t>
            </a:r>
            <a:r>
              <a:rPr lang="ja-JP" altLang="en-US" dirty="0"/>
              <a:t>の存在</a:t>
            </a:r>
            <a:endParaRPr lang="en-US" altLang="ja-JP" dirty="0"/>
          </a:p>
          <a:p>
            <a:pPr lvl="1"/>
            <a:r>
              <a:rPr lang="ja-JP" altLang="en-US" dirty="0"/>
              <a:t>モデルの汎化能力ではなく記憶力により精度が上昇</a:t>
            </a:r>
            <a:endParaRPr kumimoji="1" lang="en-US" altLang="ja-JP" dirty="0"/>
          </a:p>
          <a:p>
            <a:endParaRPr lang="en-US" altLang="ja-JP" dirty="0"/>
          </a:p>
          <a:p>
            <a:pPr lvl="1"/>
            <a:endParaRPr kumimoji="1" lang="ja-JP" altLang="en-US" dirty="0"/>
          </a:p>
        </p:txBody>
      </p:sp>
      <p:pic>
        <p:nvPicPr>
          <p:cNvPr id="4" name="図 3">
            <a:extLst>
              <a:ext uri="{FF2B5EF4-FFF2-40B4-BE49-F238E27FC236}">
                <a16:creationId xmlns:a16="http://schemas.microsoft.com/office/drawing/2014/main" id="{EEB11867-DACC-34AE-42CE-6B9DD7BC3A87}"/>
              </a:ext>
            </a:extLst>
          </p:cNvPr>
          <p:cNvPicPr>
            <a:picLocks noChangeAspect="1"/>
          </p:cNvPicPr>
          <p:nvPr/>
        </p:nvPicPr>
        <p:blipFill>
          <a:blip r:embed="rId3"/>
          <a:stretch>
            <a:fillRect/>
          </a:stretch>
        </p:blipFill>
        <p:spPr>
          <a:xfrm>
            <a:off x="2516791" y="3920505"/>
            <a:ext cx="4110417" cy="2541494"/>
          </a:xfrm>
          <a:prstGeom prst="rect">
            <a:avLst/>
          </a:prstGeom>
        </p:spPr>
      </p:pic>
      <p:sp>
        <p:nvSpPr>
          <p:cNvPr id="5" name="スライド番号プレースホルダー 4">
            <a:extLst>
              <a:ext uri="{FF2B5EF4-FFF2-40B4-BE49-F238E27FC236}">
                <a16:creationId xmlns:a16="http://schemas.microsoft.com/office/drawing/2014/main" id="{588F5673-ED34-35C4-397B-91C4B3C6D48A}"/>
              </a:ext>
            </a:extLst>
          </p:cNvPr>
          <p:cNvSpPr>
            <a:spLocks noGrp="1"/>
          </p:cNvSpPr>
          <p:nvPr>
            <p:ph type="sldNum" sz="quarter" idx="12"/>
          </p:nvPr>
        </p:nvSpPr>
        <p:spPr/>
        <p:txBody>
          <a:bodyPr/>
          <a:lstStyle/>
          <a:p>
            <a:fld id="{38848D31-94B2-4814-93D8-C7A17C29B667}"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07AD6214-75DC-64B1-9C7E-803B3F649FB8}"/>
              </a:ext>
            </a:extLst>
          </p:cNvPr>
          <p:cNvSpPr txBox="1"/>
          <p:nvPr/>
        </p:nvSpPr>
        <p:spPr>
          <a:xfrm>
            <a:off x="0" y="6354993"/>
            <a:ext cx="8481270" cy="553998"/>
          </a:xfrm>
          <a:prstGeom prst="rect">
            <a:avLst/>
          </a:prstGeom>
          <a:noFill/>
        </p:spPr>
        <p:txBody>
          <a:bodyPr wrap="square">
            <a:spAutoFit/>
          </a:bodyPr>
          <a:lstStyle/>
          <a:p>
            <a:r>
              <a:rPr lang="en-US" altLang="ja-JP" sz="1000" dirty="0"/>
              <a:t>[3]</a:t>
            </a:r>
            <a:r>
              <a:rPr lang="en-US" altLang="ja-JP" sz="1000" dirty="0" err="1"/>
              <a:t>Miltiadis</a:t>
            </a:r>
            <a:r>
              <a:rPr lang="en-US" altLang="ja-JP" sz="1000" dirty="0"/>
              <a:t> </a:t>
            </a:r>
            <a:r>
              <a:rPr lang="en-US" altLang="ja-JP" sz="1000" dirty="0" err="1"/>
              <a:t>Allamanis</a:t>
            </a:r>
            <a:r>
              <a:rPr lang="en-US" altLang="ja-JP" sz="1000" dirty="0"/>
              <a:t>. 2019. The Adverse Effects of Code Duplication in Machine Learning Models of Code. In Proceedings of the 2019 ACM SIGPLAN International Symposium on New Ideas, New Paradigms, and Reflections on Programming and Software (Onward! 2019). Association for Computing Machinery, New York, NY, USA, 143–153</a:t>
            </a:r>
            <a:endParaRPr lang="ja-JP" altLang="en-US" sz="1000" dirty="0"/>
          </a:p>
        </p:txBody>
      </p:sp>
    </p:spTree>
    <p:extLst>
      <p:ext uri="{BB962C8B-B14F-4D97-AF65-F5344CB8AC3E}">
        <p14:creationId xmlns:p14="http://schemas.microsoft.com/office/powerpoint/2010/main" val="37492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CC287-8976-1A30-535B-72CF28811476}"/>
              </a:ext>
            </a:extLst>
          </p:cNvPr>
          <p:cNvSpPr>
            <a:spLocks noGrp="1"/>
          </p:cNvSpPr>
          <p:nvPr>
            <p:ph type="title"/>
          </p:nvPr>
        </p:nvSpPr>
        <p:spPr/>
        <p:txBody>
          <a:bodyPr/>
          <a:lstStyle/>
          <a:p>
            <a:r>
              <a:rPr lang="ja-JP" altLang="en-US"/>
              <a:t>データセットの分割方法による影響</a:t>
            </a:r>
            <a:endParaRPr kumimoji="1" lang="ja-JP" altLang="en-US"/>
          </a:p>
        </p:txBody>
      </p:sp>
      <p:sp>
        <p:nvSpPr>
          <p:cNvPr id="3" name="コンテンツ プレースホルダー 2">
            <a:extLst>
              <a:ext uri="{FF2B5EF4-FFF2-40B4-BE49-F238E27FC236}">
                <a16:creationId xmlns:a16="http://schemas.microsoft.com/office/drawing/2014/main" id="{BF167D31-0C3B-46EE-797D-3C96FCEBE80A}"/>
              </a:ext>
            </a:extLst>
          </p:cNvPr>
          <p:cNvSpPr>
            <a:spLocks noGrp="1"/>
          </p:cNvSpPr>
          <p:nvPr>
            <p:ph idx="1"/>
          </p:nvPr>
        </p:nvSpPr>
        <p:spPr/>
        <p:txBody>
          <a:bodyPr/>
          <a:lstStyle/>
          <a:p>
            <a:r>
              <a:rPr lang="ja-JP" altLang="en-US" dirty="0"/>
              <a:t>医療分野の画像診断モデルにおける研究</a:t>
            </a:r>
            <a:r>
              <a:rPr lang="en-US" altLang="ja-JP" sz="1800" dirty="0"/>
              <a:t>[4]</a:t>
            </a:r>
            <a:endParaRPr lang="en-US" altLang="ja-JP" dirty="0"/>
          </a:p>
        </p:txBody>
      </p:sp>
      <p:sp>
        <p:nvSpPr>
          <p:cNvPr id="5" name="四角形: 角を丸くする 4">
            <a:extLst>
              <a:ext uri="{FF2B5EF4-FFF2-40B4-BE49-F238E27FC236}">
                <a16:creationId xmlns:a16="http://schemas.microsoft.com/office/drawing/2014/main" id="{84590A55-E6F2-69C7-F2C1-DB85B37F449D}"/>
              </a:ext>
            </a:extLst>
          </p:cNvPr>
          <p:cNvSpPr/>
          <p:nvPr/>
        </p:nvSpPr>
        <p:spPr>
          <a:xfrm>
            <a:off x="992609" y="2493444"/>
            <a:ext cx="1405291" cy="18457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78BC8D3-E83F-06B9-F056-68A92B3259B5}"/>
              </a:ext>
            </a:extLst>
          </p:cNvPr>
          <p:cNvSpPr/>
          <p:nvPr/>
        </p:nvSpPr>
        <p:spPr>
          <a:xfrm>
            <a:off x="2531475" y="2510376"/>
            <a:ext cx="1405290" cy="18288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C93A240-49CB-5B3E-21D9-FBE08ABB3ED1}"/>
              </a:ext>
            </a:extLst>
          </p:cNvPr>
          <p:cNvSpPr txBox="1"/>
          <p:nvPr/>
        </p:nvSpPr>
        <p:spPr>
          <a:xfrm>
            <a:off x="1280387" y="2279544"/>
            <a:ext cx="829733" cy="369332"/>
          </a:xfrm>
          <a:prstGeom prst="rect">
            <a:avLst/>
          </a:prstGeom>
          <a:solidFill>
            <a:schemeClr val="bg1"/>
          </a:solidFill>
        </p:spPr>
        <p:txBody>
          <a:bodyPr wrap="square" rtlCol="0">
            <a:spAutoFit/>
          </a:bodyPr>
          <a:lstStyle/>
          <a:p>
            <a:pPr algn="ctr"/>
            <a:r>
              <a:rPr kumimoji="1" lang="ja-JP" altLang="en-US"/>
              <a:t>訓練</a:t>
            </a:r>
          </a:p>
        </p:txBody>
      </p:sp>
      <p:sp>
        <p:nvSpPr>
          <p:cNvPr id="8" name="テキスト ボックス 7">
            <a:extLst>
              <a:ext uri="{FF2B5EF4-FFF2-40B4-BE49-F238E27FC236}">
                <a16:creationId xmlns:a16="http://schemas.microsoft.com/office/drawing/2014/main" id="{6F2A28B6-E46A-6217-DC5A-B04F8086B4F2}"/>
              </a:ext>
            </a:extLst>
          </p:cNvPr>
          <p:cNvSpPr txBox="1"/>
          <p:nvPr/>
        </p:nvSpPr>
        <p:spPr>
          <a:xfrm>
            <a:off x="2755620" y="2279544"/>
            <a:ext cx="956999" cy="461665"/>
          </a:xfrm>
          <a:prstGeom prst="rect">
            <a:avLst/>
          </a:prstGeom>
          <a:solidFill>
            <a:schemeClr val="bg1"/>
          </a:solidFill>
        </p:spPr>
        <p:txBody>
          <a:bodyPr wrap="square" rtlCol="0">
            <a:spAutoFit/>
          </a:bodyPr>
          <a:lstStyle/>
          <a:p>
            <a:pPr algn="ctr"/>
            <a:r>
              <a:rPr kumimoji="1" lang="ja-JP" altLang="en-US"/>
              <a:t>テスト</a:t>
            </a:r>
          </a:p>
        </p:txBody>
      </p:sp>
      <p:pic>
        <p:nvPicPr>
          <p:cNvPr id="9" name="グラフィックス 8" descr="ユーザー 単色塗りつぶし">
            <a:extLst>
              <a:ext uri="{FF2B5EF4-FFF2-40B4-BE49-F238E27FC236}">
                <a16:creationId xmlns:a16="http://schemas.microsoft.com/office/drawing/2014/main" id="{D45177AE-C9DC-B357-763D-FD6AD0E5E4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588" y="2714433"/>
            <a:ext cx="474134" cy="474134"/>
          </a:xfrm>
          <a:prstGeom prst="rect">
            <a:avLst/>
          </a:prstGeom>
        </p:spPr>
      </p:pic>
      <p:pic>
        <p:nvPicPr>
          <p:cNvPr id="10" name="グラフィックス 9" descr="ユーザー 単色塗りつぶし">
            <a:extLst>
              <a:ext uri="{FF2B5EF4-FFF2-40B4-BE49-F238E27FC236}">
                <a16:creationId xmlns:a16="http://schemas.microsoft.com/office/drawing/2014/main" id="{032E81C0-BC2B-B998-E852-9D2BAA8B8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121" y="2718042"/>
            <a:ext cx="474134" cy="474134"/>
          </a:xfrm>
          <a:prstGeom prst="rect">
            <a:avLst/>
          </a:prstGeom>
        </p:spPr>
      </p:pic>
      <p:pic>
        <p:nvPicPr>
          <p:cNvPr id="11" name="グラフィックス 10" descr="ユーザー 単色塗りつぶし">
            <a:extLst>
              <a:ext uri="{FF2B5EF4-FFF2-40B4-BE49-F238E27FC236}">
                <a16:creationId xmlns:a16="http://schemas.microsoft.com/office/drawing/2014/main" id="{A7958FB7-C87B-7AC3-E273-249D517681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7052" y="2740354"/>
            <a:ext cx="474134" cy="474134"/>
          </a:xfrm>
          <a:prstGeom prst="rect">
            <a:avLst/>
          </a:prstGeom>
        </p:spPr>
      </p:pic>
      <p:pic>
        <p:nvPicPr>
          <p:cNvPr id="12" name="グラフィックス 11" descr="ユーザー 単色塗りつぶし">
            <a:extLst>
              <a:ext uri="{FF2B5EF4-FFF2-40B4-BE49-F238E27FC236}">
                <a16:creationId xmlns:a16="http://schemas.microsoft.com/office/drawing/2014/main" id="{AA506C4D-27F1-57C7-A0A5-4F17562883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3588" y="3203317"/>
            <a:ext cx="474134" cy="474134"/>
          </a:xfrm>
          <a:prstGeom prst="rect">
            <a:avLst/>
          </a:prstGeom>
        </p:spPr>
      </p:pic>
      <p:pic>
        <p:nvPicPr>
          <p:cNvPr id="13" name="グラフィックス 12" descr="ユーザー 単色塗りつぶし">
            <a:extLst>
              <a:ext uri="{FF2B5EF4-FFF2-40B4-BE49-F238E27FC236}">
                <a16:creationId xmlns:a16="http://schemas.microsoft.com/office/drawing/2014/main" id="{BE651AAA-E9E1-7784-02C7-61355E3A8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4442" y="3203317"/>
            <a:ext cx="474134" cy="474134"/>
          </a:xfrm>
          <a:prstGeom prst="rect">
            <a:avLst/>
          </a:prstGeom>
        </p:spPr>
      </p:pic>
      <p:pic>
        <p:nvPicPr>
          <p:cNvPr id="14" name="グラフィックス 13" descr="ユーザー 単色塗りつぶし">
            <a:extLst>
              <a:ext uri="{FF2B5EF4-FFF2-40B4-BE49-F238E27FC236}">
                <a16:creationId xmlns:a16="http://schemas.microsoft.com/office/drawing/2014/main" id="{55A0C860-B331-CFB9-2C3A-29E3E93BC1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97052" y="3221626"/>
            <a:ext cx="474134" cy="474134"/>
          </a:xfrm>
          <a:prstGeom prst="rect">
            <a:avLst/>
          </a:prstGeom>
        </p:spPr>
      </p:pic>
      <p:pic>
        <p:nvPicPr>
          <p:cNvPr id="15" name="グラフィックス 14" descr="ユーザー 単色塗りつぶし">
            <a:extLst>
              <a:ext uri="{FF2B5EF4-FFF2-40B4-BE49-F238E27FC236}">
                <a16:creationId xmlns:a16="http://schemas.microsoft.com/office/drawing/2014/main" id="{18AE4218-34D0-6B38-5DA3-FCCB8162C8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646" y="3677451"/>
            <a:ext cx="474134" cy="474134"/>
          </a:xfrm>
          <a:prstGeom prst="rect">
            <a:avLst/>
          </a:prstGeom>
        </p:spPr>
      </p:pic>
      <p:pic>
        <p:nvPicPr>
          <p:cNvPr id="16" name="グラフィックス 15" descr="ユーザー 単色塗りつぶし">
            <a:extLst>
              <a:ext uri="{FF2B5EF4-FFF2-40B4-BE49-F238E27FC236}">
                <a16:creationId xmlns:a16="http://schemas.microsoft.com/office/drawing/2014/main" id="{E686B96C-385F-4E10-8058-F3392C98C9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0121" y="3694435"/>
            <a:ext cx="474134" cy="474134"/>
          </a:xfrm>
          <a:prstGeom prst="rect">
            <a:avLst/>
          </a:prstGeom>
        </p:spPr>
      </p:pic>
      <p:pic>
        <p:nvPicPr>
          <p:cNvPr id="17" name="グラフィックス 16" descr="ユーザー 単色塗りつぶし">
            <a:extLst>
              <a:ext uri="{FF2B5EF4-FFF2-40B4-BE49-F238E27FC236}">
                <a16:creationId xmlns:a16="http://schemas.microsoft.com/office/drawing/2014/main" id="{C967EBFD-611E-3DA7-77F4-9808CD5678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97052" y="3704227"/>
            <a:ext cx="474134" cy="474134"/>
          </a:xfrm>
          <a:prstGeom prst="rect">
            <a:avLst/>
          </a:prstGeom>
        </p:spPr>
      </p:pic>
      <p:sp>
        <p:nvSpPr>
          <p:cNvPr id="18" name="四角形: 角を丸くする 17">
            <a:extLst>
              <a:ext uri="{FF2B5EF4-FFF2-40B4-BE49-F238E27FC236}">
                <a16:creationId xmlns:a16="http://schemas.microsoft.com/office/drawing/2014/main" id="{B79266F2-3F53-9A9A-F426-A632637C061A}"/>
              </a:ext>
            </a:extLst>
          </p:cNvPr>
          <p:cNvSpPr/>
          <p:nvPr/>
        </p:nvSpPr>
        <p:spPr>
          <a:xfrm>
            <a:off x="4863083" y="2493444"/>
            <a:ext cx="1405291" cy="18457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AF39AB6-D8DC-AB07-7E7D-CF6586CFABA6}"/>
              </a:ext>
            </a:extLst>
          </p:cNvPr>
          <p:cNvSpPr/>
          <p:nvPr/>
        </p:nvSpPr>
        <p:spPr>
          <a:xfrm>
            <a:off x="6401949" y="2510376"/>
            <a:ext cx="1405290" cy="18288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68CB579-F173-A2DD-5F63-D83ECC3E333A}"/>
              </a:ext>
            </a:extLst>
          </p:cNvPr>
          <p:cNvSpPr txBox="1"/>
          <p:nvPr/>
        </p:nvSpPr>
        <p:spPr>
          <a:xfrm>
            <a:off x="5150861" y="2279544"/>
            <a:ext cx="829733" cy="369332"/>
          </a:xfrm>
          <a:prstGeom prst="rect">
            <a:avLst/>
          </a:prstGeom>
          <a:solidFill>
            <a:schemeClr val="bg1"/>
          </a:solidFill>
        </p:spPr>
        <p:txBody>
          <a:bodyPr wrap="square" rtlCol="0">
            <a:spAutoFit/>
          </a:bodyPr>
          <a:lstStyle/>
          <a:p>
            <a:pPr algn="ctr"/>
            <a:r>
              <a:rPr lang="ja-JP" altLang="en-US"/>
              <a:t>訓練</a:t>
            </a:r>
            <a:endParaRPr kumimoji="1" lang="ja-JP" altLang="en-US"/>
          </a:p>
        </p:txBody>
      </p:sp>
      <p:sp>
        <p:nvSpPr>
          <p:cNvPr id="21" name="テキスト ボックス 20">
            <a:extLst>
              <a:ext uri="{FF2B5EF4-FFF2-40B4-BE49-F238E27FC236}">
                <a16:creationId xmlns:a16="http://schemas.microsoft.com/office/drawing/2014/main" id="{BBEE62B2-A2F7-804B-1FAC-C94FAEE28E20}"/>
              </a:ext>
            </a:extLst>
          </p:cNvPr>
          <p:cNvSpPr txBox="1"/>
          <p:nvPr/>
        </p:nvSpPr>
        <p:spPr>
          <a:xfrm>
            <a:off x="6626094" y="2279544"/>
            <a:ext cx="956999" cy="461665"/>
          </a:xfrm>
          <a:prstGeom prst="rect">
            <a:avLst/>
          </a:prstGeom>
          <a:solidFill>
            <a:schemeClr val="bg1"/>
          </a:solidFill>
        </p:spPr>
        <p:txBody>
          <a:bodyPr wrap="square" rtlCol="0">
            <a:spAutoFit/>
          </a:bodyPr>
          <a:lstStyle/>
          <a:p>
            <a:pPr algn="ctr"/>
            <a:r>
              <a:rPr kumimoji="1" lang="ja-JP" altLang="en-US"/>
              <a:t>テスト</a:t>
            </a:r>
          </a:p>
        </p:txBody>
      </p:sp>
      <p:pic>
        <p:nvPicPr>
          <p:cNvPr id="22" name="グラフィックス 21" descr="ユーザー 単色塗りつぶし">
            <a:extLst>
              <a:ext uri="{FF2B5EF4-FFF2-40B4-BE49-F238E27FC236}">
                <a16:creationId xmlns:a16="http://schemas.microsoft.com/office/drawing/2014/main" id="{FA8AD8D3-E5B9-0332-5FE7-883E7152F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4062" y="2714433"/>
            <a:ext cx="474134" cy="474134"/>
          </a:xfrm>
          <a:prstGeom prst="rect">
            <a:avLst/>
          </a:prstGeom>
        </p:spPr>
      </p:pic>
      <p:pic>
        <p:nvPicPr>
          <p:cNvPr id="23" name="グラフィックス 22" descr="ユーザー 単色塗りつぶし">
            <a:extLst>
              <a:ext uri="{FF2B5EF4-FFF2-40B4-BE49-F238E27FC236}">
                <a16:creationId xmlns:a16="http://schemas.microsoft.com/office/drawing/2014/main" id="{E6815373-93E0-3B1A-DAC6-CD74A20807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95" y="2718042"/>
            <a:ext cx="474134" cy="474134"/>
          </a:xfrm>
          <a:prstGeom prst="rect">
            <a:avLst/>
          </a:prstGeom>
        </p:spPr>
      </p:pic>
      <p:pic>
        <p:nvPicPr>
          <p:cNvPr id="24" name="グラフィックス 23" descr="ユーザー 単色塗りつぶし">
            <a:extLst>
              <a:ext uri="{FF2B5EF4-FFF2-40B4-BE49-F238E27FC236}">
                <a16:creationId xmlns:a16="http://schemas.microsoft.com/office/drawing/2014/main" id="{A00151DE-D0BD-D43B-872F-8304295B0D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2222" y="3179244"/>
            <a:ext cx="474134" cy="474134"/>
          </a:xfrm>
          <a:prstGeom prst="rect">
            <a:avLst/>
          </a:prstGeom>
        </p:spPr>
      </p:pic>
      <p:pic>
        <p:nvPicPr>
          <p:cNvPr id="25" name="グラフィックス 24" descr="ユーザー 単色塗りつぶし">
            <a:extLst>
              <a:ext uri="{FF2B5EF4-FFF2-40B4-BE49-F238E27FC236}">
                <a16:creationId xmlns:a16="http://schemas.microsoft.com/office/drawing/2014/main" id="{193C7D1A-E63B-5CDA-31A2-B1ADFF9044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7526" y="3161949"/>
            <a:ext cx="474134" cy="474134"/>
          </a:xfrm>
          <a:prstGeom prst="rect">
            <a:avLst/>
          </a:prstGeom>
        </p:spPr>
      </p:pic>
      <p:pic>
        <p:nvPicPr>
          <p:cNvPr id="26" name="グラフィックス 25" descr="ユーザー 単色塗りつぶし">
            <a:extLst>
              <a:ext uri="{FF2B5EF4-FFF2-40B4-BE49-F238E27FC236}">
                <a16:creationId xmlns:a16="http://schemas.microsoft.com/office/drawing/2014/main" id="{87CE58F6-F700-FC4D-8E6F-1741ECD4C4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7526" y="2667131"/>
            <a:ext cx="474134" cy="474134"/>
          </a:xfrm>
          <a:prstGeom prst="rect">
            <a:avLst/>
          </a:prstGeom>
        </p:spPr>
      </p:pic>
      <p:pic>
        <p:nvPicPr>
          <p:cNvPr id="27" name="グラフィックス 26" descr="ユーザー 単色塗りつぶし">
            <a:extLst>
              <a:ext uri="{FF2B5EF4-FFF2-40B4-BE49-F238E27FC236}">
                <a16:creationId xmlns:a16="http://schemas.microsoft.com/office/drawing/2014/main" id="{1B1B50C7-F760-D424-EC2F-E233F4B3E4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7526" y="3628524"/>
            <a:ext cx="474134" cy="474134"/>
          </a:xfrm>
          <a:prstGeom prst="rect">
            <a:avLst/>
          </a:prstGeom>
        </p:spPr>
      </p:pic>
      <p:pic>
        <p:nvPicPr>
          <p:cNvPr id="28" name="グラフィックス 27" descr="ユーザー 単色塗りつぶし">
            <a:extLst>
              <a:ext uri="{FF2B5EF4-FFF2-40B4-BE49-F238E27FC236}">
                <a16:creationId xmlns:a16="http://schemas.microsoft.com/office/drawing/2014/main" id="{B2C8960A-2F5B-E3C2-80BC-ECE03D07CD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3497" y="3684056"/>
            <a:ext cx="474134" cy="474134"/>
          </a:xfrm>
          <a:prstGeom prst="rect">
            <a:avLst/>
          </a:prstGeom>
        </p:spPr>
      </p:pic>
      <p:pic>
        <p:nvPicPr>
          <p:cNvPr id="29" name="グラフィックス 28" descr="ユーザー 単色塗りつぶし">
            <a:extLst>
              <a:ext uri="{FF2B5EF4-FFF2-40B4-BE49-F238E27FC236}">
                <a16:creationId xmlns:a16="http://schemas.microsoft.com/office/drawing/2014/main" id="{69E843E8-F1BD-F6B5-FFEA-4453B0C854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0595" y="3694435"/>
            <a:ext cx="474134" cy="474134"/>
          </a:xfrm>
          <a:prstGeom prst="rect">
            <a:avLst/>
          </a:prstGeom>
        </p:spPr>
      </p:pic>
      <p:pic>
        <p:nvPicPr>
          <p:cNvPr id="30" name="グラフィックス 29" descr="ユーザー 単色塗りつぶし">
            <a:extLst>
              <a:ext uri="{FF2B5EF4-FFF2-40B4-BE49-F238E27FC236}">
                <a16:creationId xmlns:a16="http://schemas.microsoft.com/office/drawing/2014/main" id="{9584A806-3F8F-17ED-D650-53A3A9FB80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9320" y="3187506"/>
            <a:ext cx="474134" cy="474134"/>
          </a:xfrm>
          <a:prstGeom prst="rect">
            <a:avLst/>
          </a:prstGeom>
        </p:spPr>
      </p:pic>
      <p:sp>
        <p:nvSpPr>
          <p:cNvPr id="31" name="テキスト ボックス 30">
            <a:extLst>
              <a:ext uri="{FF2B5EF4-FFF2-40B4-BE49-F238E27FC236}">
                <a16:creationId xmlns:a16="http://schemas.microsoft.com/office/drawing/2014/main" id="{492DA02E-5C19-47D3-FDF1-2D87A334B04E}"/>
              </a:ext>
            </a:extLst>
          </p:cNvPr>
          <p:cNvSpPr txBox="1"/>
          <p:nvPr/>
        </p:nvSpPr>
        <p:spPr>
          <a:xfrm>
            <a:off x="1074530" y="4439208"/>
            <a:ext cx="2862235" cy="1492716"/>
          </a:xfrm>
          <a:prstGeom prst="rect">
            <a:avLst/>
          </a:prstGeom>
          <a:noFill/>
        </p:spPr>
        <p:txBody>
          <a:bodyPr wrap="square" rtlCol="0">
            <a:spAutoFit/>
          </a:bodyPr>
          <a:lstStyle/>
          <a:p>
            <a:pPr algn="ctr"/>
            <a:r>
              <a:rPr lang="ja-JP" altLang="en-US" sz="2000" dirty="0"/>
              <a:t>ランダムに分割</a:t>
            </a:r>
            <a:endParaRPr lang="en-US" altLang="ja-JP" sz="2000" dirty="0"/>
          </a:p>
          <a:p>
            <a:pPr algn="ctr"/>
            <a:r>
              <a:rPr lang="en-US" altLang="ja-JP" sz="2000" dirty="0"/>
              <a:t>(k</a:t>
            </a:r>
            <a:r>
              <a:rPr lang="ja-JP" altLang="en-US" sz="2000" dirty="0"/>
              <a:t>分割交差検証</a:t>
            </a:r>
            <a:r>
              <a:rPr lang="en-US" altLang="ja-JP" sz="2000" dirty="0"/>
              <a:t>)</a:t>
            </a:r>
          </a:p>
          <a:p>
            <a:pPr algn="ctr"/>
            <a:endParaRPr lang="en-US" altLang="ja-JP" dirty="0"/>
          </a:p>
          <a:p>
            <a:pPr algn="ctr"/>
            <a:endParaRPr lang="en-US" altLang="ja-JP" sz="700" dirty="0"/>
          </a:p>
          <a:p>
            <a:pPr algn="ctr"/>
            <a:r>
              <a:rPr lang="en-US" altLang="ja-JP" sz="2400" b="1" dirty="0"/>
              <a:t>F</a:t>
            </a:r>
            <a:r>
              <a:rPr lang="ja-JP" altLang="en-US" sz="2400" b="1" dirty="0"/>
              <a:t>値：</a:t>
            </a:r>
            <a:r>
              <a:rPr lang="en-US" altLang="ja-JP" sz="2400" b="1" dirty="0"/>
              <a:t>0.757</a:t>
            </a:r>
            <a:endParaRPr kumimoji="1" lang="ja-JP" altLang="en-US" sz="2400" b="1" dirty="0"/>
          </a:p>
        </p:txBody>
      </p:sp>
      <p:sp>
        <p:nvSpPr>
          <p:cNvPr id="32" name="テキスト ボックス 31">
            <a:extLst>
              <a:ext uri="{FF2B5EF4-FFF2-40B4-BE49-F238E27FC236}">
                <a16:creationId xmlns:a16="http://schemas.microsoft.com/office/drawing/2014/main" id="{3FA68112-60B1-2A5C-C5B4-7C86C55DF39A}"/>
              </a:ext>
            </a:extLst>
          </p:cNvPr>
          <p:cNvSpPr txBox="1"/>
          <p:nvPr/>
        </p:nvSpPr>
        <p:spPr>
          <a:xfrm>
            <a:off x="4438354" y="4371972"/>
            <a:ext cx="4096817" cy="1523494"/>
          </a:xfrm>
          <a:prstGeom prst="rect">
            <a:avLst/>
          </a:prstGeom>
          <a:noFill/>
        </p:spPr>
        <p:txBody>
          <a:bodyPr wrap="square" rtlCol="0">
            <a:spAutoFit/>
          </a:bodyPr>
          <a:lstStyle/>
          <a:p>
            <a:pPr algn="ctr"/>
            <a:r>
              <a:rPr lang="ja-JP" altLang="en-US" sz="2000" dirty="0"/>
              <a:t>訓練・テスト間で同じ患者の</a:t>
            </a:r>
            <a:br>
              <a:rPr lang="en-US" altLang="ja-JP" sz="2000" dirty="0"/>
            </a:br>
            <a:r>
              <a:rPr lang="ja-JP" altLang="en-US" sz="2000" dirty="0"/>
              <a:t>データを含まないよう分割</a:t>
            </a:r>
            <a:endParaRPr lang="en-US" altLang="ja-JP" sz="2000" dirty="0"/>
          </a:p>
          <a:p>
            <a:pPr algn="ctr"/>
            <a:r>
              <a:rPr lang="ja-JP" altLang="en-US" sz="2000" dirty="0"/>
              <a:t>（グループ</a:t>
            </a:r>
            <a:r>
              <a:rPr lang="en-US" altLang="ja-JP" sz="2000" dirty="0"/>
              <a:t>k</a:t>
            </a:r>
            <a:r>
              <a:rPr lang="ja-JP" altLang="en-US" sz="2000" dirty="0"/>
              <a:t>分割交差検証）</a:t>
            </a:r>
            <a:endParaRPr lang="en-US" altLang="ja-JP" sz="2000" dirty="0"/>
          </a:p>
          <a:p>
            <a:pPr algn="ctr"/>
            <a:endParaRPr lang="en-US" altLang="ja-JP" sz="900" dirty="0"/>
          </a:p>
          <a:p>
            <a:pPr algn="ctr"/>
            <a:r>
              <a:rPr lang="en-US" altLang="ja-JP" sz="2400" b="1" dirty="0"/>
              <a:t>F</a:t>
            </a:r>
            <a:r>
              <a:rPr lang="ja-JP" altLang="en-US" sz="2400" b="1" dirty="0"/>
              <a:t>値：</a:t>
            </a:r>
            <a:r>
              <a:rPr lang="en-US" altLang="ja-JP" sz="2400" b="1" dirty="0"/>
              <a:t>0.539</a:t>
            </a:r>
            <a:endParaRPr kumimoji="1" lang="ja-JP" altLang="en-US" sz="2400" b="1" dirty="0"/>
          </a:p>
        </p:txBody>
      </p:sp>
      <p:sp>
        <p:nvSpPr>
          <p:cNvPr id="4" name="スライド番号プレースホルダー 3">
            <a:extLst>
              <a:ext uri="{FF2B5EF4-FFF2-40B4-BE49-F238E27FC236}">
                <a16:creationId xmlns:a16="http://schemas.microsoft.com/office/drawing/2014/main" id="{1B2368F6-BEEC-E1F8-E5C2-5FE65480BB38}"/>
              </a:ext>
            </a:extLst>
          </p:cNvPr>
          <p:cNvSpPr>
            <a:spLocks noGrp="1"/>
          </p:cNvSpPr>
          <p:nvPr>
            <p:ph type="sldNum" sz="quarter" idx="12"/>
          </p:nvPr>
        </p:nvSpPr>
        <p:spPr/>
        <p:txBody>
          <a:bodyPr/>
          <a:lstStyle/>
          <a:p>
            <a:fld id="{38848D31-94B2-4814-93D8-C7A17C29B667}" type="slidenum">
              <a:rPr kumimoji="1" lang="ja-JP" altLang="en-US" smtClean="0"/>
              <a:t>9</a:t>
            </a:fld>
            <a:endParaRPr kumimoji="1" lang="ja-JP" altLang="en-US"/>
          </a:p>
        </p:txBody>
      </p:sp>
      <p:cxnSp>
        <p:nvCxnSpPr>
          <p:cNvPr id="34" name="直線矢印コネクタ 33">
            <a:extLst>
              <a:ext uri="{FF2B5EF4-FFF2-40B4-BE49-F238E27FC236}">
                <a16:creationId xmlns:a16="http://schemas.microsoft.com/office/drawing/2014/main" id="{0172015D-797C-43A9-9175-8EAF0E9F131B}"/>
              </a:ext>
            </a:extLst>
          </p:cNvPr>
          <p:cNvCxnSpPr>
            <a:cxnSpLocks/>
          </p:cNvCxnSpPr>
          <p:nvPr/>
        </p:nvCxnSpPr>
        <p:spPr>
          <a:xfrm flipH="1">
            <a:off x="3936765" y="5659902"/>
            <a:ext cx="10066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C7DE1A3-7646-224A-4817-3C352CE76C96}"/>
              </a:ext>
            </a:extLst>
          </p:cNvPr>
          <p:cNvSpPr txBox="1"/>
          <p:nvPr/>
        </p:nvSpPr>
        <p:spPr>
          <a:xfrm>
            <a:off x="3409654" y="5811730"/>
            <a:ext cx="2057400" cy="523220"/>
          </a:xfrm>
          <a:prstGeom prst="rect">
            <a:avLst/>
          </a:prstGeom>
          <a:noFill/>
        </p:spPr>
        <p:txBody>
          <a:bodyPr wrap="square" rtlCol="0">
            <a:spAutoFit/>
          </a:bodyPr>
          <a:lstStyle/>
          <a:p>
            <a:r>
              <a:rPr lang="ja-JP" altLang="en-US" sz="2800" b="1" u="sng" dirty="0"/>
              <a:t>約</a:t>
            </a:r>
            <a:r>
              <a:rPr lang="en-US" altLang="ja-JP" sz="2800" b="1" u="sng" dirty="0"/>
              <a:t>4</a:t>
            </a:r>
            <a:r>
              <a:rPr kumimoji="1" lang="en-US" altLang="ja-JP" sz="2800" b="1" u="sng" dirty="0"/>
              <a:t>0</a:t>
            </a:r>
            <a:r>
              <a:rPr kumimoji="1" lang="ja-JP" altLang="en-US" sz="2800" b="1" u="sng" dirty="0"/>
              <a:t>％上昇</a:t>
            </a:r>
          </a:p>
        </p:txBody>
      </p:sp>
      <p:sp>
        <p:nvSpPr>
          <p:cNvPr id="41" name="テキスト ボックス 40">
            <a:extLst>
              <a:ext uri="{FF2B5EF4-FFF2-40B4-BE49-F238E27FC236}">
                <a16:creationId xmlns:a16="http://schemas.microsoft.com/office/drawing/2014/main" id="{8690D898-6C98-EB7B-3AB2-8D4F3A10C744}"/>
              </a:ext>
            </a:extLst>
          </p:cNvPr>
          <p:cNvSpPr txBox="1"/>
          <p:nvPr/>
        </p:nvSpPr>
        <p:spPr>
          <a:xfrm>
            <a:off x="0" y="6446585"/>
            <a:ext cx="7983611" cy="430887"/>
          </a:xfrm>
          <a:prstGeom prst="rect">
            <a:avLst/>
          </a:prstGeom>
          <a:noFill/>
        </p:spPr>
        <p:txBody>
          <a:bodyPr wrap="square">
            <a:spAutoFit/>
          </a:bodyPr>
          <a:lstStyle/>
          <a:p>
            <a:r>
              <a:rPr lang="en-US" altLang="ja-JP" sz="1100" b="0" i="0" u="none" strike="noStrike" dirty="0">
                <a:effectLst/>
                <a:latin typeface="Open Sans" panose="020B0606030504020204" pitchFamily="34" charset="0"/>
              </a:rPr>
              <a:t>[4] Farhad Maleki, Katie Ovens, Rajiv Gupta, Caroline Reinhold, Alan </a:t>
            </a:r>
            <a:r>
              <a:rPr lang="en-US" altLang="ja-JP" sz="1100" b="0" i="0" u="none" strike="noStrike" dirty="0" err="1">
                <a:effectLst/>
                <a:latin typeface="Open Sans" panose="020B0606030504020204" pitchFamily="34" charset="0"/>
              </a:rPr>
              <a:t>Spatz</a:t>
            </a:r>
            <a:r>
              <a:rPr lang="en-US" altLang="ja-JP" sz="1100" b="0" i="0" u="none" strike="noStrike" dirty="0">
                <a:effectLst/>
                <a:latin typeface="Open Sans" panose="020B0606030504020204" pitchFamily="34" charset="0"/>
              </a:rPr>
              <a:t>, and Reza </a:t>
            </a:r>
            <a:r>
              <a:rPr lang="en-US" altLang="ja-JP" sz="1100" b="0" i="0" u="none" strike="noStrike" dirty="0" err="1">
                <a:effectLst/>
                <a:latin typeface="Open Sans" panose="020B0606030504020204" pitchFamily="34" charset="0"/>
              </a:rPr>
              <a:t>Forghani</a:t>
            </a:r>
            <a:r>
              <a:rPr lang="en-US" altLang="ja-JP" sz="1100" b="0" i="0" u="none" strike="noStrike" dirty="0">
                <a:effectLst/>
                <a:latin typeface="Open Sans" panose="020B0606030504020204" pitchFamily="34" charset="0"/>
              </a:rPr>
              <a:t>: Generalizability of Machine Learning Models: Quantitative Evaluation of Three Methodological Pitfalls.</a:t>
            </a:r>
            <a:r>
              <a:rPr lang="en-US" altLang="ja-JP" sz="1100" dirty="0">
                <a:latin typeface="Open Sans" panose="020B0606030504020204" pitchFamily="34" charset="0"/>
              </a:rPr>
              <a:t> Radiology: Artificial Intelligence</a:t>
            </a:r>
            <a:endParaRPr lang="en-US" altLang="ja-JP" sz="1100" b="0" i="0" u="none" strike="noStrike" dirty="0">
              <a:effectLst/>
              <a:latin typeface="Open Sans" panose="020B0606030504020204" pitchFamily="34" charset="0"/>
            </a:endParaRPr>
          </a:p>
        </p:txBody>
      </p:sp>
    </p:spTree>
    <p:extLst>
      <p:ext uri="{BB962C8B-B14F-4D97-AF65-F5344CB8AC3E}">
        <p14:creationId xmlns:p14="http://schemas.microsoft.com/office/powerpoint/2010/main" val="4079029536"/>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higolab-modern1</Template>
  <TotalTime>193</TotalTime>
  <Words>1822</Words>
  <Application>Microsoft Office PowerPoint</Application>
  <PresentationFormat>画面に合わせる (4:3)</PresentationFormat>
  <Paragraphs>402</Paragraphs>
  <Slides>27</Slides>
  <Notes>23</Notes>
  <HiddenSlides>5</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游ゴシック</vt:lpstr>
      <vt:lpstr>Arial</vt:lpstr>
      <vt:lpstr>Calibri</vt:lpstr>
      <vt:lpstr>Cambria Math</vt:lpstr>
      <vt:lpstr>Open Sans</vt:lpstr>
      <vt:lpstr>Segoe UI</vt:lpstr>
      <vt:lpstr>higolab1-2</vt:lpstr>
      <vt:lpstr>データセットの非独立性が 深層学習モデルの精度に与える影響</vt:lpstr>
      <vt:lpstr>背景</vt:lpstr>
      <vt:lpstr>既存研究</vt:lpstr>
      <vt:lpstr>既存研究における課題</vt:lpstr>
      <vt:lpstr>汎化性能の調査</vt:lpstr>
      <vt:lpstr>性能低下に対する仮説</vt:lpstr>
      <vt:lpstr>精度上昇の原因</vt:lpstr>
      <vt:lpstr>重複による影響</vt:lpstr>
      <vt:lpstr>データセットの分割方法による影響</vt:lpstr>
      <vt:lpstr>データセットの非独立性</vt:lpstr>
      <vt:lpstr>競プロデータセットの非独立性</vt:lpstr>
      <vt:lpstr>競プロデータセットの非独立性</vt:lpstr>
      <vt:lpstr>使用するデータセット</vt:lpstr>
      <vt:lpstr>重複に関する用語の定義</vt:lpstr>
      <vt:lpstr>データセットの分割方法</vt:lpstr>
      <vt:lpstr>重複と分割の組み合わせ</vt:lpstr>
      <vt:lpstr>実験結果（CF16）</vt:lpstr>
      <vt:lpstr>交差重複の排除による精度の低下率</vt:lpstr>
      <vt:lpstr>分割方法による精度の低下率</vt:lpstr>
      <vt:lpstr>交差重複の排除とユーザ分割による精度の低下率</vt:lpstr>
      <vt:lpstr>考察</vt:lpstr>
      <vt:lpstr>まとめ</vt:lpstr>
      <vt:lpstr>今後の予定</vt:lpstr>
      <vt:lpstr>参考文献</vt:lpstr>
      <vt:lpstr>評価指標</vt:lpstr>
      <vt:lpstr>汎化性能調査の分析</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データセットの非独立性が 深層学習モデルの精度に与える影響</dc:title>
  <dc:creator>服部 文志</dc:creator>
  <cp:lastModifiedBy>文志 服部</cp:lastModifiedBy>
  <cp:revision>2</cp:revision>
  <dcterms:created xsi:type="dcterms:W3CDTF">2023-06-19T01:06:34Z</dcterms:created>
  <dcterms:modified xsi:type="dcterms:W3CDTF">2023-07-21T03:09:22Z</dcterms:modified>
</cp:coreProperties>
</file>