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Default Extension="xls" ContentType="application/vnd.ms-exce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8"/>
  </p:notesMasterIdLst>
  <p:handoutMasterIdLst>
    <p:handoutMasterId r:id="rId49"/>
  </p:handoutMasterIdLst>
  <p:sldIdLst>
    <p:sldId id="256" r:id="rId2"/>
    <p:sldId id="257" r:id="rId3"/>
    <p:sldId id="258" r:id="rId4"/>
    <p:sldId id="323" r:id="rId5"/>
    <p:sldId id="263" r:id="rId6"/>
    <p:sldId id="265" r:id="rId7"/>
    <p:sldId id="264" r:id="rId8"/>
    <p:sldId id="266" r:id="rId9"/>
    <p:sldId id="260" r:id="rId10"/>
    <p:sldId id="324" r:id="rId11"/>
    <p:sldId id="270" r:id="rId12"/>
    <p:sldId id="271" r:id="rId13"/>
    <p:sldId id="272" r:id="rId14"/>
    <p:sldId id="273" r:id="rId15"/>
    <p:sldId id="274" r:id="rId16"/>
    <p:sldId id="275" r:id="rId17"/>
    <p:sldId id="276" r:id="rId18"/>
    <p:sldId id="277" r:id="rId19"/>
    <p:sldId id="326" r:id="rId20"/>
    <p:sldId id="278" r:id="rId21"/>
    <p:sldId id="279" r:id="rId22"/>
    <p:sldId id="280" r:id="rId23"/>
    <p:sldId id="281" r:id="rId24"/>
    <p:sldId id="282" r:id="rId25"/>
    <p:sldId id="283" r:id="rId26"/>
    <p:sldId id="284" r:id="rId27"/>
    <p:sldId id="321" r:id="rId28"/>
    <p:sldId id="286" r:id="rId29"/>
    <p:sldId id="325" r:id="rId30"/>
    <p:sldId id="310" r:id="rId31"/>
    <p:sldId id="311" r:id="rId32"/>
    <p:sldId id="312" r:id="rId33"/>
    <p:sldId id="313" r:id="rId34"/>
    <p:sldId id="314" r:id="rId35"/>
    <p:sldId id="327" r:id="rId36"/>
    <p:sldId id="315" r:id="rId37"/>
    <p:sldId id="316" r:id="rId38"/>
    <p:sldId id="317" r:id="rId39"/>
    <p:sldId id="318" r:id="rId40"/>
    <p:sldId id="319" r:id="rId41"/>
    <p:sldId id="320" r:id="rId42"/>
    <p:sldId id="322" r:id="rId43"/>
    <p:sldId id="267" r:id="rId44"/>
    <p:sldId id="268" r:id="rId45"/>
    <p:sldId id="269" r:id="rId46"/>
    <p:sldId id="261" r:id="rId4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69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endParaRPr kumimoji="1" lang="ja-JP" altLang="en-US"/>
          </a:p>
        </p:txBody>
      </p:sp>
      <p:sp>
        <p:nvSpPr>
          <p:cNvPr id="4" name="フッター プレースホル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AFBA2AC-E3EA-42D5-A591-0F74AFCAC1F4}"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FEDCE7-48A9-4C5A-8F59-3CA7BA90AF44}"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f sldNum="0"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ja-JP" altLang="ja-JP"/>
          </a:p>
        </p:txBody>
      </p:sp>
      <p:sp>
        <p:nvSpPr>
          <p:cNvPr id="5" name="日付プレースホルダ 4"/>
          <p:cNvSpPr>
            <a:spLocks noGrp="1"/>
          </p:cNvSpPr>
          <p:nvPr>
            <p:ph type="dt" idx="10"/>
          </p:nvPr>
        </p:nvSpPr>
        <p:spPr/>
        <p:txBody>
          <a:bodyPr/>
          <a:lstStyle/>
          <a:p>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xfrm>
            <a:off x="687880" y="4343438"/>
            <a:ext cx="5485440" cy="4114143"/>
          </a:xfrm>
        </p:spPr>
        <p:txBody>
          <a:bodyPr/>
          <a:lstStyle/>
          <a:p>
            <a:r>
              <a:rPr lang="ja-JP" altLang="en-US" dirty="0"/>
              <a:t>我々の研究チームでは，</a:t>
            </a:r>
            <a:r>
              <a:rPr lang="en-US" altLang="ja-JP" dirty="0"/>
              <a:t>Java</a:t>
            </a:r>
            <a:r>
              <a:rPr lang="ja-JP" altLang="en-US" dirty="0"/>
              <a:t>を対象とした検索システム </a:t>
            </a:r>
            <a:r>
              <a:rPr lang="en-US" altLang="ja-JP" dirty="0"/>
              <a:t>SPARS-J</a:t>
            </a:r>
            <a:r>
              <a:rPr lang="ja-JP" altLang="en-US" dirty="0"/>
              <a:t>の研究開発を行っています．</a:t>
            </a:r>
          </a:p>
          <a:p>
            <a:r>
              <a:rPr lang="ja-JP" altLang="en-US" dirty="0"/>
              <a:t>これは，</a:t>
            </a:r>
            <a:r>
              <a:rPr lang="en-US" altLang="ja-JP" dirty="0"/>
              <a:t>Java</a:t>
            </a:r>
            <a:r>
              <a:rPr lang="ja-JP" altLang="en-US" dirty="0"/>
              <a:t>のクラスを部品として，ソースコードをキーワード入力により検索するツール</a:t>
            </a:r>
          </a:p>
          <a:p>
            <a:endParaRPr lang="ja-JP" altLang="en-US" dirty="0"/>
          </a:p>
          <a:p>
            <a:r>
              <a:rPr lang="en-US" altLang="ja-JP" dirty="0"/>
              <a:t>SPARS-J</a:t>
            </a:r>
            <a:r>
              <a:rPr lang="ja-JP" altLang="en-US" dirty="0"/>
              <a:t>の検索部は，</a:t>
            </a:r>
            <a:r>
              <a:rPr lang="en-US" altLang="ja-JP" dirty="0"/>
              <a:t>CGI</a:t>
            </a:r>
            <a:r>
              <a:rPr lang="ja-JP" altLang="en-US" dirty="0"/>
              <a:t>として動作し，ブラウザ経由で利用します．</a:t>
            </a:r>
          </a:p>
          <a:p>
            <a:r>
              <a:rPr lang="ja-JP" altLang="en-US" dirty="0"/>
              <a:t>トップページはこのような画面で，ここから，キーワード入力による検索を行います．</a:t>
            </a:r>
          </a:p>
          <a:p>
            <a:r>
              <a:rPr lang="ja-JP" altLang="en-US" dirty="0"/>
              <a:t>**</a:t>
            </a:r>
          </a:p>
          <a:p>
            <a:r>
              <a:rPr lang="ja-JP" altLang="en-US" dirty="0"/>
              <a:t>検索語を入力して検索しますと，この様に結果が一覧表示されます．</a:t>
            </a:r>
          </a:p>
          <a:p>
            <a:r>
              <a:rPr lang="ja-JP" altLang="en-US" dirty="0"/>
              <a:t>ここでヒットしているのは，ソースコード中に検索語を含むクラスです．</a:t>
            </a:r>
          </a:p>
          <a:p>
            <a:endParaRPr lang="ja-JP" altLang="en-US" dirty="0"/>
          </a:p>
          <a:p>
            <a:r>
              <a:rPr lang="ja-JP" altLang="en-US" dirty="0"/>
              <a:t>ここで</a:t>
            </a:r>
            <a:r>
              <a:rPr lang="en-US" altLang="ja-JP" dirty="0"/>
              <a:t>1</a:t>
            </a:r>
            <a:r>
              <a:rPr lang="ja-JP" altLang="en-US" dirty="0"/>
              <a:t>つめの </a:t>
            </a:r>
            <a:r>
              <a:rPr lang="en-US" altLang="ja-JP" dirty="0" err="1"/>
              <a:t>ZipEntry</a:t>
            </a:r>
            <a:r>
              <a:rPr lang="ja-JP" altLang="en-US" dirty="0"/>
              <a:t>というクラスを開きますと， </a:t>
            </a:r>
          </a:p>
          <a:p>
            <a:r>
              <a:rPr lang="ja-JP" altLang="en-US" dirty="0"/>
              <a:t>**</a:t>
            </a:r>
          </a:p>
          <a:p>
            <a:r>
              <a:rPr lang="ja-JP" altLang="en-US" dirty="0"/>
              <a:t>このようにソースコードが表示されます．</a:t>
            </a:r>
          </a:p>
          <a:p>
            <a:r>
              <a:rPr lang="ja-JP" altLang="en-US" dirty="0"/>
              <a:t>左下のフレームに表示されているのは，ソースコード中のメソッド一覧です．</a:t>
            </a:r>
          </a:p>
          <a:p>
            <a:r>
              <a:rPr lang="ja-JP" altLang="en-US" dirty="0"/>
              <a:t>そして左上のフレームはパッケージブラウザとなっており，検索ボックスとともに，</a:t>
            </a:r>
          </a:p>
          <a:p>
            <a:r>
              <a:rPr lang="ja-JP" altLang="en-US" dirty="0"/>
              <a:t>表示したクラスと同じパッケージに属するクラスや，サブパッケージが表示されます．</a:t>
            </a:r>
          </a:p>
          <a:p>
            <a:r>
              <a:rPr lang="ja-JP" altLang="en-US" dirty="0"/>
              <a:t>そして，パッケージ階層を辿っていく事ができます．</a:t>
            </a:r>
          </a:p>
          <a:p>
            <a:endParaRPr lang="ja-JP" altLang="en-US" dirty="0"/>
          </a:p>
          <a:p>
            <a:r>
              <a:rPr lang="ja-JP" altLang="en-US" dirty="0"/>
              <a:t>また，右のフレームでは部品のソースコードだけでなく，部品の利用関係や，部品のメトリクス等，</a:t>
            </a:r>
          </a:p>
          <a:p>
            <a:r>
              <a:rPr lang="ja-JP" altLang="en-US" dirty="0"/>
              <a:t>部品に関するその他の情報も表示できます．たとえば，”</a:t>
            </a:r>
            <a:r>
              <a:rPr lang="en-US" altLang="ja-JP" dirty="0"/>
              <a:t>Using </a:t>
            </a:r>
            <a:r>
              <a:rPr lang="ja-JP" altLang="en-US" dirty="0"/>
              <a:t>～” というリンクをクリックしますと，</a:t>
            </a:r>
          </a:p>
          <a:p>
            <a:r>
              <a:rPr lang="ja-JP" altLang="en-US" dirty="0"/>
              <a:t>**</a:t>
            </a:r>
          </a:p>
          <a:p>
            <a:r>
              <a:rPr lang="ja-JP" altLang="en-US" dirty="0"/>
              <a:t>今表示しているクラスを利用しているクラスの一覧が表示されます．</a:t>
            </a:r>
          </a:p>
          <a:p>
            <a:r>
              <a:rPr lang="ja-JP" altLang="en-US" dirty="0"/>
              <a:t>今の場合，</a:t>
            </a:r>
            <a:r>
              <a:rPr lang="en-US" altLang="ja-JP" dirty="0" err="1"/>
              <a:t>ZipEntry</a:t>
            </a:r>
            <a:r>
              <a:rPr lang="ja-JP" altLang="en-US" dirty="0"/>
              <a:t>というクラスは多くのクラスから利用されている事が分かります．</a:t>
            </a:r>
          </a:p>
          <a:p>
            <a:endParaRPr lang="en-US" altLang="ja-JP" dirty="0"/>
          </a:p>
        </p:txBody>
      </p:sp>
      <p:sp>
        <p:nvSpPr>
          <p:cNvPr id="5" name="日付プレースホルダ 4"/>
          <p:cNvSpPr>
            <a:spLocks noGrp="1"/>
          </p:cNvSpPr>
          <p:nvPr>
            <p:ph type="dt" idx="10"/>
          </p:nvPr>
        </p:nvSpPr>
        <p:spPr/>
        <p:txBody>
          <a:bodyPr/>
          <a:lstStyle/>
          <a:p>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xfrm>
            <a:off x="687880" y="4343438"/>
            <a:ext cx="5485440" cy="4114143"/>
          </a:xfrm>
        </p:spPr>
        <p:txBody>
          <a:bodyPr/>
          <a:lstStyle/>
          <a:p>
            <a:r>
              <a:rPr lang="ja-JP" altLang="en-US"/>
              <a:t>この様な機能を備えた</a:t>
            </a:r>
            <a:r>
              <a:rPr lang="en-US" altLang="ja-JP"/>
              <a:t>SPARS-J</a:t>
            </a:r>
            <a:r>
              <a:rPr lang="ja-JP" altLang="en-US"/>
              <a:t>ですが，ユーザの目的に応じた部品を取得するには労力が必要となります．</a:t>
            </a:r>
          </a:p>
          <a:p>
            <a:r>
              <a:rPr lang="ja-JP" altLang="en-US"/>
              <a:t>これは</a:t>
            </a:r>
            <a:r>
              <a:rPr lang="en-US" altLang="ja-JP"/>
              <a:t>SPARS-J</a:t>
            </a:r>
            <a:r>
              <a:rPr lang="ja-JP" altLang="en-US"/>
              <a:t>の検索能力が悪い，という訳では無く，システムはあくまで検索語に対して検索結果を返しているからです．</a:t>
            </a:r>
          </a:p>
          <a:p>
            <a:r>
              <a:rPr lang="ja-JP" altLang="en-US"/>
              <a:t>検索語は，多くの場合，ユーザの目的の一部しか表現していないために，</a:t>
            </a:r>
          </a:p>
          <a:p>
            <a:r>
              <a:rPr lang="ja-JP" altLang="en-US"/>
              <a:t>ユーザの目的を満たすには，ユーザは，出力された検索結果を選別したり，繰り返し検索を行う事が必要となります．</a:t>
            </a:r>
          </a:p>
          <a:p>
            <a:endParaRPr lang="ja-JP" altLang="en-US"/>
          </a:p>
          <a:p>
            <a:r>
              <a:rPr lang="ja-JP" altLang="en-US"/>
              <a:t>この問題に対して，我々は，過去のユーザの検索履歴を利用できないだろうか，と考えました．</a:t>
            </a:r>
          </a:p>
          <a:p>
            <a:r>
              <a:rPr lang="ja-JP" altLang="en-US"/>
              <a:t>システムは，それぞれのユーザの目的で利用されており，</a:t>
            </a:r>
          </a:p>
          <a:p>
            <a:r>
              <a:rPr lang="ja-JP" altLang="en-US"/>
              <a:t>過去に，同じ目的で検索したユーザがいる事が考えられます．</a:t>
            </a:r>
          </a:p>
          <a:p>
            <a:r>
              <a:rPr lang="ja-JP" altLang="en-US"/>
              <a:t>そのユーザが利用した部品を，現在利用中のユーザに提示すれば，</a:t>
            </a:r>
          </a:p>
          <a:p>
            <a:r>
              <a:rPr lang="ja-JP" altLang="en-US"/>
              <a:t>ユーザは部品を検索する労力無しに必要な部品を取得できると考えられます．</a:t>
            </a:r>
          </a:p>
          <a:p>
            <a:endParaRPr lang="ja-JP" altLang="en-US"/>
          </a:p>
          <a:p>
            <a:r>
              <a:rPr lang="ja-JP" altLang="en-US"/>
              <a:t>そこで，本研究では，協調フィルタリングの手法を用いて，ユーザの目的に応じた部品を推薦する事を目的とします．</a:t>
            </a:r>
          </a:p>
        </p:txBody>
      </p:sp>
      <p:sp>
        <p:nvSpPr>
          <p:cNvPr id="5" name="日付プレースホルダ 4"/>
          <p:cNvSpPr>
            <a:spLocks noGrp="1"/>
          </p:cNvSpPr>
          <p:nvPr>
            <p:ph type="dt" idx="10"/>
          </p:nvPr>
        </p:nvSpPr>
        <p:spPr/>
        <p:txBody>
          <a:bodyPr/>
          <a:lstStyle/>
          <a:p>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xfrm>
            <a:off x="687880" y="4343438"/>
            <a:ext cx="5485440" cy="4114143"/>
          </a:xfrm>
        </p:spPr>
        <p:txBody>
          <a:bodyPr/>
          <a:lstStyle/>
          <a:p>
            <a:r>
              <a:rPr lang="ja-JP" altLang="en-US"/>
              <a:t>まず，評価の対応付けについて説明します．</a:t>
            </a:r>
          </a:p>
          <a:p>
            <a:r>
              <a:rPr lang="ja-JP" altLang="en-US"/>
              <a:t>先ほどの説明では評価はユーザが明示的に入力する形でしたが，</a:t>
            </a:r>
          </a:p>
          <a:p>
            <a:r>
              <a:rPr lang="ja-JP" altLang="en-US"/>
              <a:t>提案する手法では，ユーザの履歴を部品への暗黙的な評価として扱うことにします．</a:t>
            </a:r>
          </a:p>
          <a:p>
            <a:r>
              <a:rPr lang="ja-JP" altLang="en-US"/>
              <a:t>具体的には，表示した部品に対して，ユーザは評価値</a:t>
            </a:r>
            <a:r>
              <a:rPr lang="en-US" altLang="ja-JP"/>
              <a:t>1</a:t>
            </a:r>
            <a:r>
              <a:rPr lang="ja-JP" altLang="en-US"/>
              <a:t>をつけた，として扱い，</a:t>
            </a:r>
          </a:p>
          <a:p>
            <a:r>
              <a:rPr lang="ja-JP" altLang="en-US"/>
              <a:t>そして，表示していない部品は評価値</a:t>
            </a:r>
            <a:r>
              <a:rPr lang="en-US" altLang="ja-JP"/>
              <a:t>0</a:t>
            </a:r>
            <a:r>
              <a:rPr lang="ja-JP" altLang="en-US"/>
              <a:t>として扱います．</a:t>
            </a:r>
          </a:p>
          <a:p>
            <a:r>
              <a:rPr lang="ja-JP" altLang="en-US"/>
              <a:t>このように暗黙的な取得にしたのは，検索システムにおいては，</a:t>
            </a:r>
          </a:p>
          <a:p>
            <a:r>
              <a:rPr lang="ja-JP" altLang="en-US"/>
              <a:t>部品それぞれについてユーザが明示的に評価を入力するのは労力がかかりすぎるためです．</a:t>
            </a:r>
          </a:p>
          <a:p>
            <a:endParaRPr lang="ja-JP" altLang="en-US"/>
          </a:p>
          <a:p>
            <a:r>
              <a:rPr lang="ja-JP" altLang="en-US"/>
              <a:t>次にユーザの対応付けですが，</a:t>
            </a:r>
          </a:p>
          <a:p>
            <a:r>
              <a:rPr lang="ja-JP" altLang="en-US"/>
              <a:t>セッションとは，ブラウザを開きシステムの使用を開始してから，</a:t>
            </a:r>
          </a:p>
          <a:p>
            <a:r>
              <a:rPr lang="ja-JP" altLang="en-US"/>
              <a:t>ブラウザを閉じて使用を終了するまでの一連のインタラクションの事です．</a:t>
            </a:r>
          </a:p>
          <a:p>
            <a:r>
              <a:rPr lang="ja-JP" altLang="en-US"/>
              <a:t>このセッションを，ユーザとして扱います．</a:t>
            </a:r>
          </a:p>
          <a:p>
            <a:endParaRPr lang="ja-JP" altLang="en-US"/>
          </a:p>
          <a:p>
            <a:r>
              <a:rPr lang="ja-JP" altLang="en-US"/>
              <a:t>この対応付けは，検索システムにおいては同じユーザでも場合により検索目的が異なる事によります．</a:t>
            </a:r>
          </a:p>
          <a:p>
            <a:r>
              <a:rPr lang="ja-JP" altLang="en-US"/>
              <a:t>同じユーザの検索目的が複数あると正しい推薦ができないため，検索目的が異なれば，異なるユーザとして扱う必要があります．</a:t>
            </a:r>
          </a:p>
          <a:p>
            <a:r>
              <a:rPr lang="ja-JP" altLang="en-US"/>
              <a:t>そこで，本研究では，ブラウザを閉じた段階，つまりシステムの使用を終了した段階で目的を終えたと判断します．</a:t>
            </a:r>
          </a:p>
        </p:txBody>
      </p:sp>
      <p:sp>
        <p:nvSpPr>
          <p:cNvPr id="5" name="日付プレースホルダ 4"/>
          <p:cNvSpPr>
            <a:spLocks noGrp="1"/>
          </p:cNvSpPr>
          <p:nvPr>
            <p:ph type="dt" idx="10"/>
          </p:nvPr>
        </p:nvSpPr>
        <p:spPr/>
        <p:txBody>
          <a:bodyPr/>
          <a:lstStyle/>
          <a:p>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xfrm>
            <a:off x="687880" y="4343438"/>
            <a:ext cx="5485440" cy="4114143"/>
          </a:xfrm>
        </p:spPr>
        <p:txBody>
          <a:bodyPr/>
          <a:lstStyle/>
          <a:p>
            <a:pPr marL="228457" indent="-228457"/>
            <a:r>
              <a:rPr lang="ja-JP" altLang="en-US" dirty="0"/>
              <a:t>では検索履歴の取得から説明していきます．</a:t>
            </a:r>
          </a:p>
          <a:p>
            <a:pPr marL="228457" indent="-228457"/>
            <a:r>
              <a:rPr lang="ja-JP" altLang="en-US" dirty="0"/>
              <a:t>・データベース中に部品</a:t>
            </a:r>
            <a:r>
              <a:rPr lang="en-US" altLang="ja-JP" dirty="0"/>
              <a:t>(1)</a:t>
            </a:r>
            <a:r>
              <a:rPr lang="ja-JP" altLang="en-US" dirty="0"/>
              <a:t>～</a:t>
            </a:r>
            <a:r>
              <a:rPr lang="en-US" altLang="ja-JP" dirty="0"/>
              <a:t>(7)</a:t>
            </a:r>
            <a:r>
              <a:rPr lang="ja-JP" altLang="en-US" dirty="0"/>
              <a:t>があり，</a:t>
            </a:r>
          </a:p>
          <a:p>
            <a:pPr marL="228457" indent="-228457"/>
            <a:r>
              <a:rPr lang="ja-JP" altLang="en-US" dirty="0"/>
              <a:t>　それらへの履歴が，</a:t>
            </a:r>
            <a:r>
              <a:rPr lang="en-US" altLang="ja-JP" dirty="0"/>
              <a:t>4</a:t>
            </a:r>
            <a:r>
              <a:rPr lang="ja-JP" altLang="en-US" dirty="0"/>
              <a:t>セッション分 履歴データベース中にある状態を考えます．</a:t>
            </a:r>
          </a:p>
          <a:p>
            <a:pPr marL="228457" indent="-228457"/>
            <a:endParaRPr lang="ja-JP" altLang="en-US" dirty="0"/>
          </a:p>
          <a:p>
            <a:pPr marL="228457" indent="-228457"/>
            <a:r>
              <a:rPr lang="ja-JP" altLang="en-US" dirty="0"/>
              <a:t>そして，ユーザはシステムの使用を開始したところだとします．</a:t>
            </a:r>
          </a:p>
          <a:p>
            <a:pPr marL="228457" indent="-228457"/>
            <a:endParaRPr lang="ja-JP" altLang="en-US" dirty="0"/>
          </a:p>
          <a:p>
            <a:pPr marL="228457" indent="-228457"/>
            <a:r>
              <a:rPr lang="ja-JP" altLang="en-US" dirty="0"/>
              <a:t>ユーザは検索を行い，データベースから部品を取得します．</a:t>
            </a:r>
          </a:p>
          <a:p>
            <a:pPr marL="228457" indent="-228457"/>
            <a:r>
              <a:rPr lang="ja-JP" altLang="en-US" dirty="0"/>
              <a:t>このとき，新しいセッション</a:t>
            </a:r>
            <a:r>
              <a:rPr lang="en-US" altLang="ja-JP" dirty="0"/>
              <a:t>(e)</a:t>
            </a:r>
            <a:r>
              <a:rPr lang="ja-JP" altLang="en-US" dirty="0"/>
              <a:t>として履歴が保存される</a:t>
            </a:r>
          </a:p>
          <a:p>
            <a:pPr marL="228457" indent="-228457"/>
            <a:endParaRPr lang="ja-JP" altLang="en-US" dirty="0"/>
          </a:p>
          <a:p>
            <a:pPr marL="228457" indent="-228457"/>
            <a:r>
              <a:rPr lang="ja-JP" altLang="en-US" dirty="0"/>
              <a:t>同様に他の部品も表示すると，このように，履歴に追加される．</a:t>
            </a:r>
          </a:p>
          <a:p>
            <a:pPr marL="228457" indent="-228457"/>
            <a:endParaRPr lang="ja-JP" altLang="en-US" dirty="0"/>
          </a:p>
          <a:p>
            <a:pPr marL="228457" indent="-228457"/>
            <a:endParaRPr lang="ja-JP" altLang="en-US" dirty="0"/>
          </a:p>
          <a:p>
            <a:pPr marL="228457" indent="-228457"/>
            <a:endParaRPr lang="en-US" altLang="ja-JP" dirty="0"/>
          </a:p>
        </p:txBody>
      </p:sp>
      <p:sp>
        <p:nvSpPr>
          <p:cNvPr id="5" name="日付プレースホルダ 4"/>
          <p:cNvSpPr>
            <a:spLocks noGrp="1"/>
          </p:cNvSpPr>
          <p:nvPr>
            <p:ph type="dt" idx="10"/>
          </p:nvPr>
        </p:nvSpPr>
        <p:spPr/>
        <p:txBody>
          <a:bodyPr/>
          <a:lstStyle/>
          <a:p>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xfrm>
            <a:off x="687880" y="4343438"/>
            <a:ext cx="5485440" cy="4114143"/>
          </a:xfrm>
        </p:spPr>
        <p:txBody>
          <a:bodyPr/>
          <a:lstStyle/>
          <a:p>
            <a:pPr>
              <a:lnSpc>
                <a:spcPct val="80000"/>
              </a:lnSpc>
            </a:pPr>
            <a:r>
              <a:rPr lang="ja-JP" altLang="en-US" sz="800" dirty="0"/>
              <a:t>では続いて部品の推薦について説明します．</a:t>
            </a:r>
          </a:p>
          <a:p>
            <a:pPr>
              <a:lnSpc>
                <a:spcPct val="80000"/>
              </a:lnSpc>
            </a:pPr>
            <a:r>
              <a:rPr lang="ja-JP" altLang="en-US" sz="800" dirty="0"/>
              <a:t>　今のユーザに対して推薦を行います．なお，詳細な計算式は，時間の都合上省略します．</a:t>
            </a:r>
          </a:p>
          <a:p>
            <a:pPr>
              <a:lnSpc>
                <a:spcPct val="80000"/>
              </a:lnSpc>
            </a:pPr>
            <a:r>
              <a:rPr lang="ja-JP" altLang="en-US" sz="800" dirty="0"/>
              <a:t>***</a:t>
            </a:r>
          </a:p>
          <a:p>
            <a:pPr>
              <a:lnSpc>
                <a:spcPct val="80000"/>
              </a:lnSpc>
            </a:pPr>
            <a:r>
              <a:rPr lang="ja-JP" altLang="en-US" sz="800" dirty="0"/>
              <a:t>まず，表示履歴を評価値に対応させます．</a:t>
            </a:r>
          </a:p>
          <a:p>
            <a:pPr>
              <a:lnSpc>
                <a:spcPct val="80000"/>
              </a:lnSpc>
            </a:pPr>
            <a:r>
              <a:rPr lang="ja-JP" altLang="en-US" sz="800" dirty="0"/>
              <a:t>　推薦部品を求めるという事は，見ていない部品の評価値を，過去の履歴から推測する事に該当します．</a:t>
            </a:r>
          </a:p>
          <a:p>
            <a:pPr>
              <a:lnSpc>
                <a:spcPct val="80000"/>
              </a:lnSpc>
            </a:pPr>
            <a:r>
              <a:rPr lang="ja-JP" altLang="en-US" sz="800" dirty="0"/>
              <a:t>　そして，推測した値が</a:t>
            </a:r>
            <a:r>
              <a:rPr lang="en-US" altLang="ja-JP" sz="800" dirty="0"/>
              <a:t>1</a:t>
            </a:r>
            <a:r>
              <a:rPr lang="ja-JP" altLang="en-US" sz="800" dirty="0"/>
              <a:t>に近ければ，表示するに違いない，ということで推薦します．</a:t>
            </a:r>
          </a:p>
          <a:p>
            <a:pPr>
              <a:lnSpc>
                <a:spcPct val="80000"/>
              </a:lnSpc>
            </a:pPr>
            <a:r>
              <a:rPr lang="ja-JP" altLang="en-US" sz="800" dirty="0"/>
              <a:t>***</a:t>
            </a:r>
          </a:p>
          <a:p>
            <a:pPr>
              <a:lnSpc>
                <a:spcPct val="80000"/>
              </a:lnSpc>
            </a:pPr>
            <a:r>
              <a:rPr lang="ja-JP" altLang="en-US" sz="800" dirty="0"/>
              <a:t>このために，過去のセッションとの相関係数を求めます．</a:t>
            </a:r>
          </a:p>
          <a:p>
            <a:pPr>
              <a:lnSpc>
                <a:spcPct val="80000"/>
              </a:lnSpc>
            </a:pPr>
            <a:r>
              <a:rPr lang="ja-JP" altLang="en-US" sz="800" dirty="0"/>
              <a:t>　そのために，該当セッションの未評価部品も，評価値</a:t>
            </a:r>
            <a:r>
              <a:rPr lang="en-US" altLang="ja-JP" sz="800" dirty="0"/>
              <a:t>0</a:t>
            </a:r>
            <a:r>
              <a:rPr lang="ja-JP" altLang="en-US" sz="800" dirty="0"/>
              <a:t>とします．</a:t>
            </a:r>
          </a:p>
          <a:p>
            <a:pPr>
              <a:lnSpc>
                <a:spcPct val="80000"/>
              </a:lnSpc>
            </a:pPr>
            <a:r>
              <a:rPr lang="ja-JP" altLang="en-US" sz="800" dirty="0"/>
              <a:t>各セッションについて，評価値を利用して相関係数を求めると，</a:t>
            </a:r>
          </a:p>
          <a:p>
            <a:pPr>
              <a:lnSpc>
                <a:spcPct val="80000"/>
              </a:lnSpc>
            </a:pPr>
            <a:r>
              <a:rPr lang="ja-JP" altLang="en-US" sz="800" dirty="0"/>
              <a:t>***</a:t>
            </a:r>
          </a:p>
          <a:p>
            <a:pPr>
              <a:lnSpc>
                <a:spcPct val="80000"/>
              </a:lnSpc>
            </a:pPr>
            <a:r>
              <a:rPr lang="ja-JP" altLang="en-US" sz="800" dirty="0"/>
              <a:t>このように求められます．</a:t>
            </a:r>
          </a:p>
          <a:p>
            <a:pPr>
              <a:lnSpc>
                <a:spcPct val="80000"/>
              </a:lnSpc>
            </a:pPr>
            <a:r>
              <a:rPr lang="ja-JP" altLang="en-US" sz="800" dirty="0"/>
              <a:t>では，続いて，まだ見ていない部品それぞれに対する推薦値を求めます．</a:t>
            </a:r>
          </a:p>
          <a:p>
            <a:pPr>
              <a:lnSpc>
                <a:spcPct val="80000"/>
              </a:lnSpc>
            </a:pPr>
            <a:r>
              <a:rPr lang="ja-JP" altLang="en-US" sz="800" dirty="0"/>
              <a:t>***</a:t>
            </a:r>
          </a:p>
          <a:p>
            <a:pPr>
              <a:lnSpc>
                <a:spcPct val="80000"/>
              </a:lnSpc>
            </a:pPr>
            <a:r>
              <a:rPr lang="ja-JP" altLang="en-US" sz="800" dirty="0"/>
              <a:t>推薦値は，各セッションでの評価値の加重平均により求められます．</a:t>
            </a:r>
          </a:p>
          <a:p>
            <a:pPr>
              <a:lnSpc>
                <a:spcPct val="80000"/>
              </a:lnSpc>
            </a:pPr>
            <a:r>
              <a:rPr lang="ja-JP" altLang="en-US" sz="800" dirty="0"/>
              <a:t>**</a:t>
            </a:r>
          </a:p>
          <a:p>
            <a:pPr>
              <a:lnSpc>
                <a:spcPct val="80000"/>
              </a:lnSpc>
            </a:pPr>
            <a:r>
              <a:rPr lang="ja-JP" altLang="en-US" sz="800" dirty="0"/>
              <a:t>たとえば部品</a:t>
            </a:r>
            <a:r>
              <a:rPr lang="en-US" altLang="ja-JP" sz="800" dirty="0"/>
              <a:t>3</a:t>
            </a:r>
            <a:r>
              <a:rPr lang="ja-JP" altLang="en-US" sz="800" dirty="0"/>
              <a:t>に対する推薦値は，</a:t>
            </a:r>
          </a:p>
          <a:p>
            <a:pPr>
              <a:lnSpc>
                <a:spcPct val="80000"/>
              </a:lnSpc>
            </a:pPr>
            <a:r>
              <a:rPr lang="ja-JP" altLang="en-US" sz="800" dirty="0"/>
              <a:t>それぞれのセッションでの部品</a:t>
            </a:r>
            <a:r>
              <a:rPr lang="en-US" altLang="ja-JP" sz="800" dirty="0"/>
              <a:t>3</a:t>
            </a:r>
            <a:r>
              <a:rPr lang="ja-JP" altLang="en-US" sz="800" dirty="0"/>
              <a:t>に対する評価値および，</a:t>
            </a:r>
          </a:p>
          <a:p>
            <a:pPr>
              <a:lnSpc>
                <a:spcPct val="80000"/>
              </a:lnSpc>
            </a:pPr>
            <a:r>
              <a:rPr lang="ja-JP" altLang="en-US" sz="800" dirty="0"/>
              <a:t>相関係数を利用して求められ，</a:t>
            </a:r>
          </a:p>
          <a:p>
            <a:pPr>
              <a:lnSpc>
                <a:spcPct val="80000"/>
              </a:lnSpc>
            </a:pPr>
            <a:r>
              <a:rPr lang="ja-JP" altLang="en-US" sz="800" dirty="0"/>
              <a:t>***</a:t>
            </a:r>
          </a:p>
          <a:p>
            <a:pPr>
              <a:lnSpc>
                <a:spcPct val="80000"/>
              </a:lnSpc>
            </a:pPr>
            <a:r>
              <a:rPr lang="en-US" altLang="ja-JP" sz="800" dirty="0"/>
              <a:t>0.64</a:t>
            </a:r>
            <a:r>
              <a:rPr lang="ja-JP" altLang="en-US" sz="800" dirty="0"/>
              <a:t>となります．</a:t>
            </a:r>
          </a:p>
          <a:p>
            <a:pPr>
              <a:lnSpc>
                <a:spcPct val="80000"/>
              </a:lnSpc>
            </a:pPr>
            <a:r>
              <a:rPr lang="ja-JP" altLang="en-US" sz="800" dirty="0"/>
              <a:t>***</a:t>
            </a:r>
          </a:p>
          <a:p>
            <a:pPr>
              <a:lnSpc>
                <a:spcPct val="80000"/>
              </a:lnSpc>
            </a:pPr>
            <a:r>
              <a:rPr lang="ja-JP" altLang="en-US" sz="800" dirty="0"/>
              <a:t>同様に残りの部品に対しても求めると，</a:t>
            </a:r>
          </a:p>
          <a:p>
            <a:pPr>
              <a:lnSpc>
                <a:spcPct val="80000"/>
              </a:lnSpc>
            </a:pPr>
            <a:r>
              <a:rPr lang="ja-JP" altLang="en-US" sz="800" dirty="0"/>
              <a:t>***</a:t>
            </a:r>
          </a:p>
          <a:p>
            <a:pPr>
              <a:lnSpc>
                <a:spcPct val="80000"/>
              </a:lnSpc>
            </a:pPr>
            <a:r>
              <a:rPr lang="ja-JP" altLang="en-US" sz="800" dirty="0"/>
              <a:t>このように</a:t>
            </a:r>
            <a:r>
              <a:rPr lang="en-US" altLang="ja-JP" sz="800" dirty="0"/>
              <a:t>0,0,0.64</a:t>
            </a:r>
            <a:r>
              <a:rPr lang="ja-JP" altLang="en-US" sz="800" dirty="0"/>
              <a:t>と求められます．</a:t>
            </a:r>
          </a:p>
          <a:p>
            <a:pPr>
              <a:lnSpc>
                <a:spcPct val="80000"/>
              </a:lnSpc>
            </a:pPr>
            <a:r>
              <a:rPr lang="ja-JP" altLang="en-US" sz="800" dirty="0"/>
              <a:t>***</a:t>
            </a:r>
          </a:p>
          <a:p>
            <a:pPr>
              <a:lnSpc>
                <a:spcPct val="80000"/>
              </a:lnSpc>
            </a:pPr>
            <a:r>
              <a:rPr lang="ja-JP" altLang="en-US" sz="800" dirty="0"/>
              <a:t>　以上で，まだ見ていない部品について，それぞれ推薦値が求められたので，</a:t>
            </a:r>
          </a:p>
          <a:p>
            <a:pPr>
              <a:lnSpc>
                <a:spcPct val="80000"/>
              </a:lnSpc>
            </a:pPr>
            <a:r>
              <a:rPr lang="ja-JP" altLang="en-US" sz="800" dirty="0"/>
              <a:t>　この中から推薦値の高い部品を選び，ユーザに提示します．</a:t>
            </a:r>
          </a:p>
          <a:p>
            <a:pPr>
              <a:lnSpc>
                <a:spcPct val="80000"/>
              </a:lnSpc>
            </a:pPr>
            <a:r>
              <a:rPr lang="ja-JP" altLang="en-US" sz="800" dirty="0"/>
              <a:t>***</a:t>
            </a:r>
          </a:p>
          <a:p>
            <a:pPr>
              <a:lnSpc>
                <a:spcPct val="80000"/>
              </a:lnSpc>
            </a:pPr>
            <a:r>
              <a:rPr lang="ja-JP" altLang="en-US" sz="800" dirty="0"/>
              <a:t>今の例では，部品</a:t>
            </a:r>
            <a:r>
              <a:rPr lang="en-US" altLang="ja-JP" sz="800" dirty="0"/>
              <a:t>3</a:t>
            </a:r>
            <a:r>
              <a:rPr lang="ja-JP" altLang="en-US" sz="800" dirty="0"/>
              <a:t>と</a:t>
            </a:r>
            <a:r>
              <a:rPr lang="en-US" altLang="ja-JP" sz="800" dirty="0"/>
              <a:t>7</a:t>
            </a:r>
            <a:r>
              <a:rPr lang="ja-JP" altLang="en-US" sz="800" dirty="0"/>
              <a:t>が推薦されます．</a:t>
            </a:r>
          </a:p>
        </p:txBody>
      </p:sp>
      <p:sp>
        <p:nvSpPr>
          <p:cNvPr id="5" name="日付プレースホルダ 4"/>
          <p:cNvSpPr>
            <a:spLocks noGrp="1"/>
          </p:cNvSpPr>
          <p:nvPr>
            <p:ph type="dt" idx="10"/>
          </p:nvPr>
        </p:nvSpPr>
        <p:spPr/>
        <p:txBody>
          <a:bodyPr/>
          <a:lstStyle/>
          <a:p>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xfrm>
            <a:off x="687880" y="4343438"/>
            <a:ext cx="5485440" cy="4114143"/>
          </a:xfrm>
        </p:spPr>
        <p:txBody>
          <a:bodyPr/>
          <a:lstStyle/>
          <a:p>
            <a:pPr>
              <a:lnSpc>
                <a:spcPct val="80000"/>
              </a:lnSpc>
            </a:pPr>
            <a:r>
              <a:rPr lang="ja-JP" altLang="en-US" sz="800" dirty="0"/>
              <a:t>続いてスクリーンショットの説明に入ります．</a:t>
            </a:r>
          </a:p>
          <a:p>
            <a:pPr>
              <a:lnSpc>
                <a:spcPct val="80000"/>
              </a:lnSpc>
            </a:pPr>
            <a:endParaRPr lang="ja-JP" altLang="en-US" sz="800" dirty="0"/>
          </a:p>
          <a:p>
            <a:pPr>
              <a:lnSpc>
                <a:spcPct val="80000"/>
              </a:lnSpc>
            </a:pPr>
            <a:r>
              <a:rPr lang="ja-JP" altLang="en-US" sz="800" dirty="0"/>
              <a:t>これは，冒頭で紹介しました</a:t>
            </a:r>
            <a:r>
              <a:rPr lang="en-US" altLang="ja-JP" sz="800" dirty="0"/>
              <a:t>SPARS-J</a:t>
            </a:r>
            <a:r>
              <a:rPr lang="ja-JP" altLang="en-US" sz="800" dirty="0"/>
              <a:t>の部品情報の表示画面ですが，ここに”</a:t>
            </a:r>
            <a:r>
              <a:rPr lang="en-US" altLang="ja-JP" sz="800" dirty="0"/>
              <a:t>Recommendation”</a:t>
            </a:r>
            <a:r>
              <a:rPr lang="ja-JP" altLang="en-US" sz="800" dirty="0"/>
              <a:t>というリンクを追加しました．</a:t>
            </a:r>
          </a:p>
          <a:p>
            <a:pPr>
              <a:lnSpc>
                <a:spcPct val="80000"/>
              </a:lnSpc>
            </a:pPr>
            <a:r>
              <a:rPr lang="ja-JP" altLang="en-US" sz="800" dirty="0"/>
              <a:t>これをクリックすると，推薦機能の画面へ移ります．</a:t>
            </a:r>
          </a:p>
          <a:p>
            <a:pPr>
              <a:lnSpc>
                <a:spcPct val="80000"/>
              </a:lnSpc>
            </a:pPr>
            <a:r>
              <a:rPr lang="ja-JP" altLang="en-US" sz="800" dirty="0"/>
              <a:t>***</a:t>
            </a:r>
          </a:p>
          <a:p>
            <a:pPr>
              <a:lnSpc>
                <a:spcPct val="80000"/>
              </a:lnSpc>
            </a:pPr>
            <a:r>
              <a:rPr lang="ja-JP" altLang="en-US" sz="800" dirty="0"/>
              <a:t>これが推薦機能を利用する画面です．</a:t>
            </a:r>
          </a:p>
          <a:p>
            <a:pPr>
              <a:lnSpc>
                <a:spcPct val="80000"/>
              </a:lnSpc>
            </a:pPr>
            <a:r>
              <a:rPr lang="ja-JP" altLang="en-US" sz="800" dirty="0"/>
              <a:t>***</a:t>
            </a:r>
          </a:p>
          <a:p>
            <a:pPr>
              <a:lnSpc>
                <a:spcPct val="80000"/>
              </a:lnSpc>
            </a:pPr>
            <a:r>
              <a:rPr lang="ja-JP" altLang="en-US" sz="800" dirty="0"/>
              <a:t>画面の上の方にはセッション中で表示した部品が表示されており，</a:t>
            </a:r>
          </a:p>
          <a:p>
            <a:pPr>
              <a:lnSpc>
                <a:spcPct val="80000"/>
              </a:lnSpc>
            </a:pPr>
            <a:r>
              <a:rPr lang="ja-JP" altLang="en-US" sz="800" dirty="0"/>
              <a:t>下の方に，推薦部品が表示されています．</a:t>
            </a:r>
          </a:p>
          <a:p>
            <a:pPr>
              <a:lnSpc>
                <a:spcPct val="80000"/>
              </a:lnSpc>
            </a:pPr>
            <a:r>
              <a:rPr lang="ja-JP" altLang="en-US" sz="800" dirty="0"/>
              <a:t>今の状態は，全ての推薦部品が表示されています．</a:t>
            </a:r>
          </a:p>
          <a:p>
            <a:pPr>
              <a:lnSpc>
                <a:spcPct val="80000"/>
              </a:lnSpc>
            </a:pPr>
            <a:endParaRPr lang="ja-JP" altLang="en-US" sz="800" dirty="0"/>
          </a:p>
          <a:p>
            <a:pPr>
              <a:lnSpc>
                <a:spcPct val="80000"/>
              </a:lnSpc>
            </a:pPr>
            <a:r>
              <a:rPr lang="ja-JP" altLang="en-US" sz="800" dirty="0"/>
              <a:t>推薦部品の表示の仕方としては，この様に全ての推薦部品を表示するだけではなく，</a:t>
            </a:r>
          </a:p>
          <a:p>
            <a:pPr>
              <a:lnSpc>
                <a:spcPct val="80000"/>
              </a:lnSpc>
            </a:pPr>
            <a:r>
              <a:rPr lang="ja-JP" altLang="en-US" sz="800" dirty="0"/>
              <a:t>今見ていた部品，ここでは</a:t>
            </a:r>
            <a:r>
              <a:rPr lang="en-US" altLang="ja-JP" sz="800" dirty="0" err="1"/>
              <a:t>ZipEntry</a:t>
            </a:r>
            <a:r>
              <a:rPr lang="ja-JP" altLang="en-US" sz="800" dirty="0"/>
              <a:t>と利用関係にある部品を表示する事もできます．</a:t>
            </a:r>
          </a:p>
          <a:p>
            <a:pPr>
              <a:lnSpc>
                <a:spcPct val="80000"/>
              </a:lnSpc>
            </a:pPr>
            <a:r>
              <a:rPr lang="ja-JP" altLang="en-US" sz="800" dirty="0"/>
              <a:t>それはこの辺のリンクをクリックすると表示されます．</a:t>
            </a:r>
          </a:p>
          <a:p>
            <a:pPr>
              <a:lnSpc>
                <a:spcPct val="80000"/>
              </a:lnSpc>
            </a:pPr>
            <a:r>
              <a:rPr lang="ja-JP" altLang="en-US" sz="800" dirty="0"/>
              <a:t>***</a:t>
            </a:r>
          </a:p>
          <a:p>
            <a:pPr>
              <a:lnSpc>
                <a:spcPct val="80000"/>
              </a:lnSpc>
            </a:pPr>
            <a:r>
              <a:rPr lang="ja-JP" altLang="en-US" sz="800" dirty="0"/>
              <a:t>利用関係は，このように</a:t>
            </a:r>
            <a:r>
              <a:rPr lang="en-US" altLang="ja-JP" sz="800" dirty="0"/>
              <a:t>SPARS-J</a:t>
            </a:r>
            <a:r>
              <a:rPr lang="ja-JP" altLang="en-US" sz="800" dirty="0"/>
              <a:t>の元々の利用関係表示機能と同様に利用関係別に表示されます．</a:t>
            </a:r>
          </a:p>
          <a:p>
            <a:pPr>
              <a:lnSpc>
                <a:spcPct val="80000"/>
              </a:lnSpc>
            </a:pPr>
            <a:endParaRPr lang="ja-JP" altLang="en-US" sz="800" dirty="0"/>
          </a:p>
          <a:p>
            <a:pPr>
              <a:lnSpc>
                <a:spcPct val="80000"/>
              </a:lnSpc>
            </a:pPr>
            <a:endParaRPr lang="ja-JP" altLang="en-US" sz="800" dirty="0"/>
          </a:p>
          <a:p>
            <a:pPr>
              <a:lnSpc>
                <a:spcPct val="80000"/>
              </a:lnSpc>
            </a:pPr>
            <a:r>
              <a:rPr lang="ja-JP" altLang="en-US" sz="800" dirty="0"/>
              <a:t>これは，</a:t>
            </a:r>
            <a:r>
              <a:rPr lang="en-US" altLang="ja-JP" sz="800" dirty="0"/>
              <a:t>SPARS-J</a:t>
            </a:r>
            <a:r>
              <a:rPr lang="ja-JP" altLang="en-US" sz="800" dirty="0"/>
              <a:t>の元々の機能である利用関係表示の代わりに使うことで，</a:t>
            </a:r>
          </a:p>
          <a:p>
            <a:pPr>
              <a:lnSpc>
                <a:spcPct val="80000"/>
              </a:lnSpc>
            </a:pPr>
            <a:r>
              <a:rPr lang="ja-JP" altLang="en-US" sz="800" dirty="0"/>
              <a:t>このメソッドの使い方を見たい，等と思った時などに便利だと考えられます．</a:t>
            </a:r>
          </a:p>
          <a:p>
            <a:pPr>
              <a:lnSpc>
                <a:spcPct val="80000"/>
              </a:lnSpc>
            </a:pPr>
            <a:endParaRPr lang="ja-JP" altLang="en-US" sz="800" dirty="0"/>
          </a:p>
          <a:p>
            <a:pPr>
              <a:lnSpc>
                <a:spcPct val="80000"/>
              </a:lnSpc>
            </a:pPr>
            <a:endParaRPr lang="ja-JP" altLang="en-US" sz="800" dirty="0"/>
          </a:p>
          <a:p>
            <a:pPr>
              <a:lnSpc>
                <a:spcPct val="80000"/>
              </a:lnSpc>
            </a:pPr>
            <a:r>
              <a:rPr lang="en-US" altLang="ja-JP" sz="800" dirty="0"/>
              <a:t>/*</a:t>
            </a:r>
          </a:p>
          <a:p>
            <a:pPr>
              <a:lnSpc>
                <a:spcPct val="80000"/>
              </a:lnSpc>
            </a:pPr>
            <a:r>
              <a:rPr lang="ja-JP" altLang="en-US" sz="800" dirty="0"/>
              <a:t>これは，たとえば，利用方法を知りたい時などに使えます．</a:t>
            </a:r>
          </a:p>
          <a:p>
            <a:pPr>
              <a:lnSpc>
                <a:spcPct val="80000"/>
              </a:lnSpc>
            </a:pPr>
            <a:r>
              <a:rPr lang="ja-JP" altLang="en-US" sz="800" dirty="0"/>
              <a:t>本来の利用関係表示では，目的に合わない使われ方をしているコードや，理解の難しいコードを含めて</a:t>
            </a:r>
          </a:p>
          <a:p>
            <a:pPr>
              <a:lnSpc>
                <a:spcPct val="80000"/>
              </a:lnSpc>
            </a:pPr>
            <a:r>
              <a:rPr lang="ja-JP" altLang="en-US" sz="800" dirty="0"/>
              <a:t>多く表示され，なかなか目的を果たせません．</a:t>
            </a:r>
          </a:p>
          <a:p>
            <a:pPr>
              <a:lnSpc>
                <a:spcPct val="80000"/>
              </a:lnSpc>
            </a:pPr>
            <a:r>
              <a:rPr lang="ja-JP" altLang="en-US" sz="800" dirty="0"/>
              <a:t>元々の利用関係表示機能の代わりにこれを使えば，多くのクラスを見る事無く，すぐに目的の部品にたどり着ける事が期待できます．</a:t>
            </a:r>
          </a:p>
          <a:p>
            <a:pPr>
              <a:lnSpc>
                <a:spcPct val="80000"/>
              </a:lnSpc>
            </a:pPr>
            <a:r>
              <a:rPr lang="ja-JP" altLang="en-US" sz="800" dirty="0"/>
              <a:t>*</a:t>
            </a:r>
            <a:r>
              <a:rPr lang="en-US" altLang="ja-JP" sz="800" dirty="0"/>
              <a:t>/</a:t>
            </a:r>
          </a:p>
        </p:txBody>
      </p:sp>
      <p:sp>
        <p:nvSpPr>
          <p:cNvPr id="5" name="日付プレースホルダ 4"/>
          <p:cNvSpPr>
            <a:spLocks noGrp="1"/>
          </p:cNvSpPr>
          <p:nvPr>
            <p:ph type="dt" idx="10"/>
          </p:nvPr>
        </p:nvSpPr>
        <p:spPr/>
        <p:txBody>
          <a:bodyPr/>
          <a:lstStyle/>
          <a:p>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xfrm>
            <a:off x="687880" y="4343438"/>
            <a:ext cx="5485440" cy="4114143"/>
          </a:xfrm>
        </p:spPr>
        <p:txBody>
          <a:bodyPr/>
          <a:lstStyle/>
          <a:p>
            <a:r>
              <a:rPr lang="ja-JP" altLang="en-US"/>
              <a:t>実装したシステム上で行った実験について説明します．</a:t>
            </a:r>
          </a:p>
          <a:p>
            <a:r>
              <a:rPr lang="ja-JP" altLang="en-US"/>
              <a:t>目的は，推薦機能が検索効率の改善に役立つかどうかの検証です．</a:t>
            </a:r>
          </a:p>
          <a:p>
            <a:endParaRPr lang="ja-JP" altLang="en-US"/>
          </a:p>
          <a:p>
            <a:r>
              <a:rPr lang="ja-JP" altLang="en-US"/>
              <a:t>実験内容は，</a:t>
            </a:r>
            <a:r>
              <a:rPr lang="en-US" altLang="ja-JP"/>
              <a:t>SPARS-J</a:t>
            </a:r>
            <a:r>
              <a:rPr lang="ja-JP" altLang="en-US"/>
              <a:t>を利用しての</a:t>
            </a:r>
            <a:r>
              <a:rPr lang="en-US" altLang="ja-JP"/>
              <a:t>Java</a:t>
            </a:r>
            <a:r>
              <a:rPr lang="ja-JP" altLang="en-US"/>
              <a:t>プログラム作成です．</a:t>
            </a:r>
          </a:p>
          <a:p>
            <a:r>
              <a:rPr lang="ja-JP" altLang="en-US"/>
              <a:t>ここでのプログラムは，全てを記述する事にすると，被験者間の能力差が大きく出てしまう事が考えられるため，</a:t>
            </a:r>
          </a:p>
          <a:p>
            <a:r>
              <a:rPr lang="ja-JP" altLang="en-US"/>
              <a:t>スケルトンコードの未実装部分の記述，としました．</a:t>
            </a:r>
          </a:p>
          <a:p>
            <a:endParaRPr lang="ja-JP" altLang="en-US"/>
          </a:p>
          <a:p>
            <a:r>
              <a:rPr lang="ja-JP" altLang="en-US"/>
              <a:t>ここでのスケルトンコードとは，</a:t>
            </a:r>
          </a:p>
          <a:p>
            <a:r>
              <a:rPr lang="ja-JP" altLang="en-US"/>
              <a:t>このアイコンで示されるように，プログラムの一部の処理が記述されていないコードの事です．</a:t>
            </a:r>
          </a:p>
          <a:p>
            <a:r>
              <a:rPr lang="ja-JP" altLang="en-US"/>
              <a:t>**</a:t>
            </a:r>
          </a:p>
          <a:p>
            <a:r>
              <a:rPr lang="ja-JP" altLang="en-US"/>
              <a:t>具体的には，このように</a:t>
            </a:r>
            <a:r>
              <a:rPr lang="en-US" altLang="ja-JP"/>
              <a:t>main</a:t>
            </a:r>
            <a:r>
              <a:rPr lang="ja-JP" altLang="en-US"/>
              <a:t>メソッドは全て記述済みで，</a:t>
            </a:r>
          </a:p>
          <a:p>
            <a:r>
              <a:rPr lang="ja-JP" altLang="en-US"/>
              <a:t>その中で呼ばれているメソッド，の実装が抜けているようなコードです．</a:t>
            </a:r>
          </a:p>
          <a:p>
            <a:r>
              <a:rPr lang="ja-JP" altLang="en-US"/>
              <a:t>**</a:t>
            </a:r>
          </a:p>
          <a:p>
            <a:r>
              <a:rPr lang="ja-JP" altLang="en-US"/>
              <a:t>このようなスケルトンコードの未実装部分を，</a:t>
            </a:r>
          </a:p>
          <a:p>
            <a:r>
              <a:rPr lang="en-US" altLang="ja-JP"/>
              <a:t>SPARS-J</a:t>
            </a:r>
            <a:r>
              <a:rPr lang="ja-JP" altLang="en-US"/>
              <a:t>で検索したソースコードを参考に，</a:t>
            </a:r>
          </a:p>
          <a:p>
            <a:r>
              <a:rPr lang="ja-JP" altLang="en-US"/>
              <a:t>埋める作業をしてもらいました．</a:t>
            </a:r>
          </a:p>
          <a:p>
            <a:endParaRPr lang="ja-JP" altLang="en-US"/>
          </a:p>
          <a:p>
            <a:r>
              <a:rPr lang="ja-JP" altLang="en-US"/>
              <a:t>記述する部分を主要な部分に限定したのは，</a:t>
            </a:r>
          </a:p>
          <a:p>
            <a:r>
              <a:rPr lang="ja-JP" altLang="en-US"/>
              <a:t>被験者のプログラム経験による差を減らす為です．</a:t>
            </a:r>
          </a:p>
          <a:p>
            <a:r>
              <a:rPr lang="ja-JP" altLang="en-US"/>
              <a:t>このような課題を，練習用も含めて</a:t>
            </a:r>
            <a:r>
              <a:rPr lang="en-US" altLang="ja-JP"/>
              <a:t>5</a:t>
            </a:r>
            <a:r>
              <a:rPr lang="ja-JP" altLang="en-US"/>
              <a:t>課題用意しました．</a:t>
            </a:r>
          </a:p>
          <a:p>
            <a:endParaRPr lang="ja-JP" altLang="en-US"/>
          </a:p>
          <a:p>
            <a:r>
              <a:rPr lang="ja-JP" altLang="en-US"/>
              <a:t>被験者としては，井上研究室の学生および研究員</a:t>
            </a:r>
            <a:r>
              <a:rPr lang="en-US" altLang="ja-JP"/>
              <a:t>8</a:t>
            </a:r>
            <a:r>
              <a:rPr lang="ja-JP" altLang="en-US"/>
              <a:t>名に協力していただき，</a:t>
            </a:r>
          </a:p>
          <a:p>
            <a:r>
              <a:rPr lang="ja-JP" altLang="en-US"/>
              <a:t>全体を</a:t>
            </a:r>
            <a:r>
              <a:rPr lang="en-US" altLang="ja-JP"/>
              <a:t>2</a:t>
            </a:r>
            <a:r>
              <a:rPr lang="ja-JP" altLang="en-US"/>
              <a:t>グループに分けて比較しました．</a:t>
            </a:r>
          </a:p>
          <a:p>
            <a:endParaRPr lang="ja-JP" altLang="en-US"/>
          </a:p>
          <a:p>
            <a:r>
              <a:rPr lang="ja-JP" altLang="en-US"/>
              <a:t>また，利用する</a:t>
            </a:r>
            <a:r>
              <a:rPr lang="en-US" altLang="ja-JP"/>
              <a:t>SPARS-J</a:t>
            </a:r>
            <a:r>
              <a:rPr lang="ja-JP" altLang="en-US"/>
              <a:t>のデータベースには，課題に利用する部品を含む，</a:t>
            </a:r>
          </a:p>
          <a:p>
            <a:r>
              <a:rPr lang="en-US" altLang="ja-JP"/>
              <a:t>JDK</a:t>
            </a:r>
            <a:r>
              <a:rPr lang="ja-JP" altLang="en-US"/>
              <a:t>や</a:t>
            </a:r>
            <a:r>
              <a:rPr lang="en-US" altLang="ja-JP"/>
              <a:t>Web</a:t>
            </a:r>
            <a:r>
              <a:rPr lang="ja-JP" altLang="en-US"/>
              <a:t>上から収集したソースなど，約</a:t>
            </a:r>
            <a:r>
              <a:rPr lang="en-US" altLang="ja-JP"/>
              <a:t>35000</a:t>
            </a:r>
            <a:r>
              <a:rPr lang="ja-JP" altLang="en-US"/>
              <a:t>クラスをお格納しました．</a:t>
            </a:r>
          </a:p>
          <a:p>
            <a:r>
              <a:rPr lang="ja-JP" altLang="en-US"/>
              <a:t>なお，履歴データベースについては空の状態からスタートしました．</a:t>
            </a:r>
          </a:p>
          <a:p>
            <a:endParaRPr lang="en-US" altLang="ja-JP"/>
          </a:p>
        </p:txBody>
      </p:sp>
      <p:sp>
        <p:nvSpPr>
          <p:cNvPr id="5" name="日付プレースホルダ 4"/>
          <p:cNvSpPr>
            <a:spLocks noGrp="1"/>
          </p:cNvSpPr>
          <p:nvPr>
            <p:ph type="dt" idx="10"/>
          </p:nvPr>
        </p:nvSpPr>
        <p:spPr/>
        <p:txBody>
          <a:bodyPr/>
          <a:lstStyle/>
          <a:p>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xfrm>
            <a:off x="687880" y="4343438"/>
            <a:ext cx="5485440" cy="4114143"/>
          </a:xfrm>
        </p:spPr>
        <p:txBody>
          <a:bodyPr/>
          <a:lstStyle/>
          <a:p>
            <a:r>
              <a:rPr lang="ja-JP" altLang="en-US"/>
              <a:t>ここで色分けを，グループではなく，推薦機能を使ったか使っていないか，で行うとこの様になります．</a:t>
            </a:r>
          </a:p>
          <a:p>
            <a:r>
              <a:rPr lang="ja-JP" altLang="en-US"/>
              <a:t>濃い方の緑で示されたグラフが推薦機能有りとなります．</a:t>
            </a:r>
          </a:p>
          <a:p>
            <a:endParaRPr lang="ja-JP" altLang="en-US"/>
          </a:p>
          <a:p>
            <a:r>
              <a:rPr lang="ja-JP" altLang="en-US"/>
              <a:t>左のグラフで示される検索時間は，値が小さいほうが良い結果と言え，</a:t>
            </a:r>
          </a:p>
          <a:p>
            <a:r>
              <a:rPr lang="ja-JP" altLang="en-US"/>
              <a:t>右のグラフで示される適合率は，値が大きいほうが良い結果と言えるのですが，</a:t>
            </a:r>
          </a:p>
          <a:p>
            <a:r>
              <a:rPr lang="ja-JP" altLang="en-US"/>
              <a:t>どちらも，推薦機能を利用したほうが良い結果が出ているのがわかります．</a:t>
            </a:r>
          </a:p>
          <a:p>
            <a:endParaRPr lang="ja-JP" altLang="en-US"/>
          </a:p>
          <a:p>
            <a:r>
              <a:rPr lang="ja-JP" altLang="en-US"/>
              <a:t>中でも課題</a:t>
            </a:r>
            <a:r>
              <a:rPr lang="en-US" altLang="ja-JP"/>
              <a:t>P1</a:t>
            </a:r>
            <a:r>
              <a:rPr lang="ja-JP" altLang="en-US"/>
              <a:t>については大きな差がでていることが分かる．</a:t>
            </a:r>
          </a:p>
          <a:p>
            <a:r>
              <a:rPr lang="ja-JP" altLang="en-US"/>
              <a:t>この課題については，どちらのグループにも経験者が居なかった事が分かっており，推薦が有効である事が示していると思われます．</a:t>
            </a:r>
          </a:p>
          <a:p>
            <a:r>
              <a:rPr lang="ja-JP" altLang="en-US"/>
              <a:t>しかし，課題</a:t>
            </a:r>
            <a:r>
              <a:rPr lang="en-US" altLang="ja-JP"/>
              <a:t>P3</a:t>
            </a:r>
            <a:r>
              <a:rPr lang="ja-JP" altLang="en-US"/>
              <a:t>についてはあまり差が出ていないことがわかる．</a:t>
            </a:r>
          </a:p>
          <a:p>
            <a:r>
              <a:rPr lang="ja-JP" altLang="en-US"/>
              <a:t>この課題について調べてみると，推薦を利用しない方に，この課題分野の知識のある被験者が固まっていた事が分かりました．</a:t>
            </a:r>
          </a:p>
          <a:p>
            <a:r>
              <a:rPr lang="ja-JP" altLang="en-US"/>
              <a:t>課題分野に関する知識がある事で，推薦を使わない場合でも，有効な部品を判別できたり，</a:t>
            </a:r>
          </a:p>
          <a:p>
            <a:r>
              <a:rPr lang="ja-JP" altLang="en-US"/>
              <a:t>多少分かりづらい部品でも参考にできた為，差が小さくなった物と思われます．</a:t>
            </a:r>
          </a:p>
          <a:p>
            <a:endParaRPr lang="ja-JP" altLang="en-US"/>
          </a:p>
          <a:p>
            <a:r>
              <a:rPr lang="ja-JP" altLang="en-US"/>
              <a:t>また，この比較からではなく，ユーザ毎に比較を行い分かった事ですが，</a:t>
            </a:r>
          </a:p>
          <a:p>
            <a:r>
              <a:rPr lang="ja-JP" altLang="en-US"/>
              <a:t>推薦機能の有無により，検索時間や適合率に差が無い被験者がました．</a:t>
            </a:r>
          </a:p>
          <a:p>
            <a:endParaRPr lang="ja-JP" altLang="en-US"/>
          </a:p>
          <a:p>
            <a:r>
              <a:rPr lang="ja-JP" altLang="en-US"/>
              <a:t>この点について，続いて考察します．</a:t>
            </a:r>
          </a:p>
          <a:p>
            <a:endParaRPr lang="en-US" altLang="ja-JP"/>
          </a:p>
        </p:txBody>
      </p:sp>
      <p:sp>
        <p:nvSpPr>
          <p:cNvPr id="5" name="日付プレースホルダ 4"/>
          <p:cNvSpPr>
            <a:spLocks noGrp="1"/>
          </p:cNvSpPr>
          <p:nvPr>
            <p:ph type="dt" idx="10"/>
          </p:nvPr>
        </p:nvSpPr>
        <p:spPr/>
        <p:txBody>
          <a:bodyPr/>
          <a:lstStyle/>
          <a:p>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ja-JP" altLang="ja-JP"/>
          </a:p>
        </p:txBody>
      </p:sp>
      <p:sp>
        <p:nvSpPr>
          <p:cNvPr id="5" name="日付プレースホルダ 4"/>
          <p:cNvSpPr>
            <a:spLocks noGrp="1"/>
          </p:cNvSpPr>
          <p:nvPr>
            <p:ph type="dt" idx="10"/>
          </p:nvPr>
        </p:nvSpPr>
        <p:spPr/>
        <p:txBody>
          <a:bodyPr/>
          <a:lstStyle/>
          <a:p>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ja-JP" altLang="ja-JP"/>
          </a:p>
        </p:txBody>
      </p:sp>
      <p:sp>
        <p:nvSpPr>
          <p:cNvPr id="5" name="日付プレースホルダ 4"/>
          <p:cNvSpPr>
            <a:spLocks noGrp="1"/>
          </p:cNvSpPr>
          <p:nvPr>
            <p:ph type="dt" idx="10"/>
          </p:nvPr>
        </p:nvSpPr>
        <p:spPr/>
        <p:txBody>
          <a:bodyPr/>
          <a:lstStyle/>
          <a:p>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ja-JP" altLang="ja-JP"/>
          </a:p>
        </p:txBody>
      </p:sp>
      <p:sp>
        <p:nvSpPr>
          <p:cNvPr id="5" name="日付プレースホルダ 4"/>
          <p:cNvSpPr>
            <a:spLocks noGrp="1"/>
          </p:cNvSpPr>
          <p:nvPr>
            <p:ph type="dt" idx="10"/>
          </p:nvPr>
        </p:nvSpPr>
        <p:spPr/>
        <p:txBody>
          <a:bodyPr/>
          <a:lstStyle/>
          <a:p>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xfrm>
            <a:off x="687880" y="4343438"/>
            <a:ext cx="5485440" cy="4114143"/>
          </a:xfrm>
        </p:spPr>
        <p:txBody>
          <a:bodyPr/>
          <a:lstStyle/>
          <a:p>
            <a:endParaRPr lang="ja-JP" altLang="ja-JP"/>
          </a:p>
        </p:txBody>
      </p:sp>
      <p:sp>
        <p:nvSpPr>
          <p:cNvPr id="5" name="日付プレースホルダ 4"/>
          <p:cNvSpPr>
            <a:spLocks noGrp="1"/>
          </p:cNvSpPr>
          <p:nvPr>
            <p:ph type="dt" idx="10"/>
          </p:nvPr>
        </p:nvSpPr>
        <p:spPr/>
        <p:txBody>
          <a:bodyPr/>
          <a:lstStyle/>
          <a:p>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ja-JP" altLang="ja-JP"/>
          </a:p>
        </p:txBody>
      </p:sp>
      <p:sp>
        <p:nvSpPr>
          <p:cNvPr id="5" name="日付プレースホルダ 4"/>
          <p:cNvSpPr>
            <a:spLocks noGrp="1"/>
          </p:cNvSpPr>
          <p:nvPr>
            <p:ph type="dt" idx="10"/>
          </p:nvPr>
        </p:nvSpPr>
        <p:spPr/>
        <p:txBody>
          <a:bodyPr/>
          <a:lstStyle/>
          <a:p>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ja-JP" altLang="ja-JP"/>
          </a:p>
        </p:txBody>
      </p:sp>
      <p:sp>
        <p:nvSpPr>
          <p:cNvPr id="5" name="日付プレースホルダ 4"/>
          <p:cNvSpPr>
            <a:spLocks noGrp="1"/>
          </p:cNvSpPr>
          <p:nvPr>
            <p:ph type="dt" idx="10"/>
          </p:nvPr>
        </p:nvSpPr>
        <p:spPr/>
        <p:txBody>
          <a:bodyPr/>
          <a:lstStyle/>
          <a:p>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xfrm>
            <a:off x="687880" y="4343438"/>
            <a:ext cx="5485440" cy="4114143"/>
          </a:xfrm>
        </p:spPr>
        <p:txBody>
          <a:bodyPr/>
          <a:lstStyle/>
          <a:p>
            <a:r>
              <a:rPr lang="en-US" altLang="ja-JP"/>
              <a:t>We impremented the method as MUDABlue system.</a:t>
            </a:r>
          </a:p>
          <a:p>
            <a:r>
              <a:rPr lang="en-US" altLang="ja-JP"/>
              <a:t>Categorization part, UI part</a:t>
            </a:r>
          </a:p>
          <a:p>
            <a:endParaRPr lang="en-US" altLang="ja-JP"/>
          </a:p>
          <a:p>
            <a:r>
              <a:rPr lang="en-US" altLang="ja-JP"/>
              <a:t>A user can access MUDABlue by web browser.</a:t>
            </a:r>
          </a:p>
        </p:txBody>
      </p:sp>
      <p:sp>
        <p:nvSpPr>
          <p:cNvPr id="5" name="日付プレースホルダ 4"/>
          <p:cNvSpPr>
            <a:spLocks noGrp="1"/>
          </p:cNvSpPr>
          <p:nvPr>
            <p:ph type="dt" idx="10"/>
          </p:nvPr>
        </p:nvSpPr>
        <p:spPr/>
        <p:txBody>
          <a:bodyPr/>
          <a:lstStyle/>
          <a:p>
            <a:endParaRPr kumimoji="1"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xfrm>
            <a:off x="687880" y="4343438"/>
            <a:ext cx="5485440" cy="4114143"/>
          </a:xfrm>
        </p:spPr>
        <p:txBody>
          <a:bodyPr/>
          <a:lstStyle/>
          <a:p>
            <a:endParaRPr lang="ja-JP" altLang="ja-JP"/>
          </a:p>
        </p:txBody>
      </p:sp>
      <p:sp>
        <p:nvSpPr>
          <p:cNvPr id="5" name="日付プレースホルダ 4"/>
          <p:cNvSpPr>
            <a:spLocks noGrp="1"/>
          </p:cNvSpPr>
          <p:nvPr>
            <p:ph type="dt" idx="10"/>
          </p:nvPr>
        </p:nvSpPr>
        <p:spPr/>
        <p:txBody>
          <a:bodyPr/>
          <a:lstStyle/>
          <a:p>
            <a:endParaRPr kumimoji="1"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xfrm>
            <a:off x="687880" y="4343438"/>
            <a:ext cx="5485440" cy="4114143"/>
          </a:xfrm>
        </p:spPr>
        <p:txBody>
          <a:bodyPr/>
          <a:lstStyle/>
          <a:p>
            <a:endParaRPr lang="ja-JP" altLang="ja-JP"/>
          </a:p>
        </p:txBody>
      </p:sp>
      <p:sp>
        <p:nvSpPr>
          <p:cNvPr id="5" name="日付プレースホルダ 4"/>
          <p:cNvSpPr>
            <a:spLocks noGrp="1"/>
          </p:cNvSpPr>
          <p:nvPr>
            <p:ph type="dt" idx="10"/>
          </p:nvPr>
        </p:nvSpPr>
        <p:spPr/>
        <p:txBody>
          <a:bodyPr/>
          <a:lstStyle/>
          <a:p>
            <a:endParaRPr kumimoji="1"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xfrm>
            <a:off x="687880" y="4343438"/>
            <a:ext cx="5485440" cy="4114143"/>
          </a:xfrm>
        </p:spPr>
        <p:txBody>
          <a:bodyPr/>
          <a:lstStyle/>
          <a:p>
            <a:endParaRPr lang="ja-JP" altLang="ja-JP"/>
          </a:p>
        </p:txBody>
      </p:sp>
      <p:sp>
        <p:nvSpPr>
          <p:cNvPr id="5" name="日付プレースホルダ 4"/>
          <p:cNvSpPr>
            <a:spLocks noGrp="1"/>
          </p:cNvSpPr>
          <p:nvPr>
            <p:ph type="dt" idx="10"/>
          </p:nvPr>
        </p:nvSpPr>
        <p:spPr/>
        <p:txBody>
          <a:bodyPr/>
          <a:lstStyle/>
          <a:p>
            <a:endParaRPr kumimoji="1"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xfrm>
            <a:off x="687880" y="4343438"/>
            <a:ext cx="5485440" cy="4114143"/>
          </a:xfrm>
        </p:spPr>
        <p:txBody>
          <a:bodyPr/>
          <a:lstStyle/>
          <a:p>
            <a:pPr lvl="1"/>
            <a:r>
              <a:rPr lang="en-US" altLang="ja-JP"/>
              <a:t>We choose 6 genres from SourceForge  at random</a:t>
            </a:r>
          </a:p>
          <a:p>
            <a:pPr lvl="1"/>
            <a:r>
              <a:rPr lang="en-US" altLang="ja-JP"/>
              <a:t>	boardgames, compilers, database, editor, videoconversion, xterm</a:t>
            </a:r>
          </a:p>
          <a:p>
            <a:pPr lvl="1"/>
            <a:r>
              <a:rPr lang="en-US" altLang="ja-JP"/>
              <a:t>We retrieve all C programs from above 6 genres.</a:t>
            </a:r>
          </a:p>
          <a:p>
            <a:pPr lvl="2"/>
            <a:r>
              <a:rPr lang="en-US" altLang="ja-JP"/>
              <a:t>41 software systems.</a:t>
            </a:r>
          </a:p>
          <a:p>
            <a:pPr lvl="2"/>
            <a:r>
              <a:rPr lang="en-US" altLang="ja-JP"/>
              <a:t>164,102 identifiers</a:t>
            </a:r>
          </a:p>
          <a:p>
            <a:pPr lvl="2"/>
            <a:r>
              <a:rPr lang="en-US" altLang="ja-JP"/>
              <a:t>We remove stand-off and common identifiers. 22,048 identifiers are remained.</a:t>
            </a:r>
          </a:p>
          <a:p>
            <a:endParaRPr lang="en-US" altLang="ja-JP"/>
          </a:p>
        </p:txBody>
      </p:sp>
      <p:sp>
        <p:nvSpPr>
          <p:cNvPr id="5" name="日付プレースホルダ 4"/>
          <p:cNvSpPr>
            <a:spLocks noGrp="1"/>
          </p:cNvSpPr>
          <p:nvPr>
            <p:ph type="dt" idx="10"/>
          </p:nvPr>
        </p:nvSpPr>
        <p:spPr/>
        <p:txBody>
          <a:bodyPr/>
          <a:lstStyle/>
          <a:p>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ja-JP" altLang="ja-JP"/>
          </a:p>
        </p:txBody>
      </p:sp>
      <p:sp>
        <p:nvSpPr>
          <p:cNvPr id="5" name="日付プレースホルダ 4"/>
          <p:cNvSpPr>
            <a:spLocks noGrp="1"/>
          </p:cNvSpPr>
          <p:nvPr>
            <p:ph type="dt" idx="10"/>
          </p:nvPr>
        </p:nvSpPr>
        <p:spPr/>
        <p:txBody>
          <a:bodyPr/>
          <a:lstStyle/>
          <a:p>
            <a:endParaRPr kumimoji="1"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endParaRPr kumimoji="1"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5" name="日付プレースホルダ 4"/>
          <p:cNvSpPr>
            <a:spLocks noGrp="1"/>
          </p:cNvSpPr>
          <p:nvPr>
            <p:ph type="dt" idx="10"/>
          </p:nvPr>
        </p:nvSpPr>
        <p:spPr/>
        <p:txBody>
          <a:bodyPr/>
          <a:lstStyle/>
          <a:p>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ja-JP" altLang="ja-JP"/>
          </a:p>
        </p:txBody>
      </p:sp>
      <p:sp>
        <p:nvSpPr>
          <p:cNvPr id="5" name="日付プレースホルダ 4"/>
          <p:cNvSpPr>
            <a:spLocks noGrp="1"/>
          </p:cNvSpPr>
          <p:nvPr>
            <p:ph type="dt" idx="10"/>
          </p:nvPr>
        </p:nvSpPr>
        <p:spPr/>
        <p:txBody>
          <a:bodyPr/>
          <a:lstStyle/>
          <a:p>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ja-JP" altLang="ja-JP"/>
          </a:p>
        </p:txBody>
      </p:sp>
      <p:sp>
        <p:nvSpPr>
          <p:cNvPr id="5" name="日付プレースホルダ 4"/>
          <p:cNvSpPr>
            <a:spLocks noGrp="1"/>
          </p:cNvSpPr>
          <p:nvPr>
            <p:ph type="dt" idx="10"/>
          </p:nvPr>
        </p:nvSpPr>
        <p:spPr/>
        <p:txBody>
          <a:bodyPr/>
          <a:lstStyle/>
          <a:p>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ja-JP" altLang="ja-JP"/>
          </a:p>
        </p:txBody>
      </p:sp>
      <p:sp>
        <p:nvSpPr>
          <p:cNvPr id="5" name="日付プレースホルダ 4"/>
          <p:cNvSpPr>
            <a:spLocks noGrp="1"/>
          </p:cNvSpPr>
          <p:nvPr>
            <p:ph type="dt" idx="10"/>
          </p:nvPr>
        </p:nvSpPr>
        <p:spPr/>
        <p:txBody>
          <a:bodyPr/>
          <a:lstStyle/>
          <a:p>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ja-JP" altLang="ja-JP"/>
          </a:p>
        </p:txBody>
      </p:sp>
      <p:sp>
        <p:nvSpPr>
          <p:cNvPr id="5" name="日付プレースホルダ 4"/>
          <p:cNvSpPr>
            <a:spLocks noGrp="1"/>
          </p:cNvSpPr>
          <p:nvPr>
            <p:ph type="dt" idx="10"/>
          </p:nvPr>
        </p:nvSpPr>
        <p:spPr/>
        <p:txBody>
          <a:bodyPr/>
          <a:lstStyle/>
          <a:p>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ja-JP" altLang="ja-JP"/>
          </a:p>
        </p:txBody>
      </p:sp>
      <p:sp>
        <p:nvSpPr>
          <p:cNvPr id="5" name="日付プレースホルダ 4"/>
          <p:cNvSpPr>
            <a:spLocks noGrp="1"/>
          </p:cNvSpPr>
          <p:nvPr>
            <p:ph type="dt" idx="10"/>
          </p:nvPr>
        </p:nvSpPr>
        <p:spPr/>
        <p:txBody>
          <a:bodyPr/>
          <a:lstStyle/>
          <a:p>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ja-JP" altLang="ja-JP"/>
          </a:p>
        </p:txBody>
      </p:sp>
      <p:sp>
        <p:nvSpPr>
          <p:cNvPr id="5" name="日付プレースホルダ 4"/>
          <p:cNvSpPr>
            <a:spLocks noGrp="1"/>
          </p:cNvSpPr>
          <p:nvPr>
            <p:ph type="dt" idx="10"/>
          </p:nvPr>
        </p:nvSpPr>
        <p:spPr/>
        <p:txBody>
          <a:bodyPr/>
          <a:lstStyle/>
          <a:p>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3091" name="Picture 19" descr="bottom_ban"/>
          <p:cNvPicPr>
            <a:picLocks noChangeAspect="1" noChangeArrowheads="1"/>
          </p:cNvPicPr>
          <p:nvPr/>
        </p:nvPicPr>
        <p:blipFill>
          <a:blip r:embed="rId2" cstate="print"/>
          <a:srcRect/>
          <a:stretch>
            <a:fillRect/>
          </a:stretch>
        </p:blipFill>
        <p:spPr bwMode="auto">
          <a:xfrm>
            <a:off x="0" y="6597650"/>
            <a:ext cx="9144000" cy="260350"/>
          </a:xfrm>
          <a:prstGeom prst="rect">
            <a:avLst/>
          </a:prstGeom>
          <a:noFill/>
        </p:spPr>
      </p:pic>
      <p:sp>
        <p:nvSpPr>
          <p:cNvPr id="3079" name="Rectangle 7" descr="ban"/>
          <p:cNvSpPr>
            <a:spLocks noChangeArrowheads="1"/>
          </p:cNvSpPr>
          <p:nvPr/>
        </p:nvSpPr>
        <p:spPr bwMode="auto">
          <a:xfrm>
            <a:off x="0" y="0"/>
            <a:ext cx="9144000" cy="188913"/>
          </a:xfrm>
          <a:prstGeom prst="rect">
            <a:avLst/>
          </a:prstGeom>
          <a:blipFill dpi="0" rotWithShape="1">
            <a:blip r:embed="rId3" cstate="print"/>
            <a:srcRect/>
            <a:stretch>
              <a:fillRect/>
            </a:stretch>
          </a:blipFill>
          <a:ln w="9525">
            <a:noFill/>
            <a:miter lim="800000"/>
            <a:headEnd/>
            <a:tailEnd/>
          </a:ln>
          <a:effectLst/>
        </p:spPr>
        <p:txBody>
          <a:bodyPr wrap="none" anchor="ctr"/>
          <a:lstStyle/>
          <a:p>
            <a:endParaRPr lang="ja-JP" altLang="en-US"/>
          </a:p>
        </p:txBody>
      </p:sp>
      <p:sp>
        <p:nvSpPr>
          <p:cNvPr id="3074" name="Rectangle 2"/>
          <p:cNvSpPr>
            <a:spLocks noGrp="1" noChangeArrowheads="1"/>
          </p:cNvSpPr>
          <p:nvPr>
            <p:ph type="ctrTitle"/>
          </p:nvPr>
        </p:nvSpPr>
        <p:spPr>
          <a:xfrm>
            <a:off x="685800" y="1484313"/>
            <a:ext cx="7772400" cy="1470025"/>
          </a:xfrm>
        </p:spPr>
        <p:txBody>
          <a:bodyPr/>
          <a:lstStyle>
            <a:lvl1pPr>
              <a:defRPr/>
            </a:lvl1pPr>
          </a:lstStyle>
          <a:p>
            <a:r>
              <a:rPr lang="ja-JP" altLang="en-US" smtClean="0"/>
              <a:t>マスタ タイトルの書式設定</a:t>
            </a:r>
            <a:endParaRPr lang="ja-JP" altLang="en-US"/>
          </a:p>
        </p:txBody>
      </p:sp>
      <p:sp>
        <p:nvSpPr>
          <p:cNvPr id="3075" name="Rectangle 3"/>
          <p:cNvSpPr>
            <a:spLocks noGrp="1" noChangeArrowheads="1"/>
          </p:cNvSpPr>
          <p:nvPr>
            <p:ph type="subTitle" idx="1"/>
          </p:nvPr>
        </p:nvSpPr>
        <p:spPr>
          <a:xfrm>
            <a:off x="1371600" y="3573463"/>
            <a:ext cx="6400800" cy="1752600"/>
          </a:xfrm>
        </p:spPr>
        <p:txBody>
          <a:bodyPr/>
          <a:lstStyle>
            <a:lvl1pPr marL="0" indent="0" algn="ctr">
              <a:buFontTx/>
              <a:buNone/>
              <a:defRPr/>
            </a:lvl1pPr>
          </a:lstStyle>
          <a:p>
            <a:r>
              <a:rPr lang="ja-JP" altLang="en-US" smtClean="0"/>
              <a:t>マスタ サブタイトルの書式設定</a:t>
            </a:r>
            <a:endParaRPr lang="ja-JP" altLang="en-US"/>
          </a:p>
        </p:txBody>
      </p:sp>
      <p:pic>
        <p:nvPicPr>
          <p:cNvPr id="3081" name="Picture 9" descr="sel-logo"/>
          <p:cNvPicPr>
            <a:picLocks noChangeAspect="1" noChangeArrowheads="1"/>
          </p:cNvPicPr>
          <p:nvPr/>
        </p:nvPicPr>
        <p:blipFill>
          <a:blip r:embed="rId4" cstate="print"/>
          <a:srcRect/>
          <a:stretch>
            <a:fillRect/>
          </a:stretch>
        </p:blipFill>
        <p:spPr bwMode="auto">
          <a:xfrm>
            <a:off x="6877050" y="260350"/>
            <a:ext cx="2051050" cy="703263"/>
          </a:xfrm>
          <a:prstGeom prst="rect">
            <a:avLst/>
          </a:prstGeom>
          <a:noFill/>
        </p:spPr>
      </p:pic>
      <p:sp>
        <p:nvSpPr>
          <p:cNvPr id="3086" name="Line 14"/>
          <p:cNvSpPr>
            <a:spLocks noChangeShapeType="1"/>
          </p:cNvSpPr>
          <p:nvPr/>
        </p:nvSpPr>
        <p:spPr bwMode="auto">
          <a:xfrm>
            <a:off x="1331913" y="3213100"/>
            <a:ext cx="6480175" cy="0"/>
          </a:xfrm>
          <a:prstGeom prst="line">
            <a:avLst/>
          </a:prstGeom>
          <a:noFill/>
          <a:ln w="9525">
            <a:solidFill>
              <a:schemeClr val="tx1"/>
            </a:solidFill>
            <a:round/>
            <a:headEnd/>
            <a:tailEnd/>
          </a:ln>
          <a:effectLst/>
        </p:spPr>
        <p:txBody>
          <a:bodyPr/>
          <a:lstStyle/>
          <a:p>
            <a:endParaRPr lang="ja-JP" altLang="en-US"/>
          </a:p>
        </p:txBody>
      </p:sp>
      <p:sp>
        <p:nvSpPr>
          <p:cNvPr id="3093" name="Text Box 21"/>
          <p:cNvSpPr txBox="1">
            <a:spLocks noChangeArrowheads="1"/>
          </p:cNvSpPr>
          <p:nvPr/>
        </p:nvSpPr>
        <p:spPr bwMode="auto">
          <a:xfrm>
            <a:off x="452438" y="6640513"/>
            <a:ext cx="8239125" cy="244475"/>
          </a:xfrm>
          <a:prstGeom prst="rect">
            <a:avLst/>
          </a:prstGeom>
          <a:noFill/>
          <a:ln w="9525">
            <a:noFill/>
            <a:miter lim="800000"/>
            <a:headEnd/>
            <a:tailEnd/>
          </a:ln>
          <a:effectLst/>
        </p:spPr>
        <p:txBody>
          <a:bodyPr wrap="none">
            <a:spAutoFit/>
          </a:bodyPr>
          <a:lstStyle/>
          <a:p>
            <a:r>
              <a:rPr lang="en-US" altLang="ja-JP" sz="1000">
                <a:solidFill>
                  <a:srgbClr val="DDDDDD"/>
                </a:solidFill>
              </a:rPr>
              <a:t>Software Engineering Laboratory, Department of Computer Science, Graduate School of Information Science and Technology, Osaka University</a:t>
            </a:r>
          </a:p>
        </p:txBody>
      </p:sp>
      <p:sp>
        <p:nvSpPr>
          <p:cNvPr id="3094" name="Rectangle 22"/>
          <p:cNvSpPr>
            <a:spLocks noGrp="1" noChangeArrowheads="1"/>
          </p:cNvSpPr>
          <p:nvPr>
            <p:ph type="dt" sz="half" idx="2"/>
          </p:nvPr>
        </p:nvSpPr>
        <p:spPr>
          <a:xfrm>
            <a:off x="457200" y="6245225"/>
            <a:ext cx="2133600" cy="279400"/>
          </a:xfrm>
        </p:spPr>
        <p:txBody>
          <a:bodyPr/>
          <a:lstStyle>
            <a:lvl1pPr algn="l">
              <a:defRPr>
                <a:solidFill>
                  <a:schemeClr val="tx1"/>
                </a:solidFill>
              </a:defRPr>
            </a:lvl1pPr>
          </a:lstStyle>
          <a:p>
            <a:r>
              <a:rPr kumimoji="1" lang="en-US" altLang="ja-JP" smtClean="0"/>
              <a:t>2009/09/09</a:t>
            </a:r>
            <a:endParaRPr kumimoji="1" lang="ja-JP" altLang="en-US"/>
          </a:p>
        </p:txBody>
      </p:sp>
      <p:sp>
        <p:nvSpPr>
          <p:cNvPr id="3095" name="Rectangle 23"/>
          <p:cNvSpPr>
            <a:spLocks noGrp="1" noChangeArrowheads="1"/>
          </p:cNvSpPr>
          <p:nvPr>
            <p:ph type="ftr" sz="quarter" idx="3"/>
          </p:nvPr>
        </p:nvSpPr>
        <p:spPr>
          <a:xfrm>
            <a:off x="2700338" y="6245225"/>
            <a:ext cx="3743325" cy="279400"/>
          </a:xfrm>
        </p:spPr>
        <p:txBody>
          <a:bodyPr/>
          <a:lstStyle>
            <a:lvl1pPr>
              <a:defRPr/>
            </a:lvl1pPr>
          </a:lstStyle>
          <a:p>
            <a:r>
              <a:rPr kumimoji="1" lang="en-US" altLang="ja-JP" smtClean="0"/>
              <a:t>SES2009</a:t>
            </a:r>
            <a:endParaRPr kumimoji="1" lang="ja-JP" altLang="en-US"/>
          </a:p>
        </p:txBody>
      </p:sp>
      <p:sp>
        <p:nvSpPr>
          <p:cNvPr id="3096" name="Rectangle 24"/>
          <p:cNvSpPr>
            <a:spLocks noGrp="1" noChangeArrowheads="1"/>
          </p:cNvSpPr>
          <p:nvPr>
            <p:ph type="sldNum" sz="quarter" idx="4"/>
          </p:nvPr>
        </p:nvSpPr>
        <p:spPr>
          <a:xfrm>
            <a:off x="6553200" y="6245225"/>
            <a:ext cx="2133600" cy="279400"/>
          </a:xfrm>
        </p:spPr>
        <p:txBody>
          <a:bodyPr/>
          <a:lstStyle>
            <a:lvl1pPr>
              <a:defRPr/>
            </a:lvl1p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r>
              <a:rPr kumimoji="1" lang="en-US" altLang="ja-JP" smtClean="0"/>
              <a:t>2009/09/09</a:t>
            </a:r>
            <a:endParaRPr kumimoji="1" lang="ja-JP" altLang="en-US"/>
          </a:p>
        </p:txBody>
      </p:sp>
      <p:sp>
        <p:nvSpPr>
          <p:cNvPr id="5" name="フッター プレースホルダ 4"/>
          <p:cNvSpPr>
            <a:spLocks noGrp="1"/>
          </p:cNvSpPr>
          <p:nvPr>
            <p:ph type="ftr" sz="quarter" idx="11"/>
          </p:nvPr>
        </p:nvSpPr>
        <p:spPr/>
        <p:txBody>
          <a:bodyPr/>
          <a:lstStyle>
            <a:lvl1pPr>
              <a:defRPr/>
            </a:lvl1pPr>
          </a:lstStyle>
          <a:p>
            <a:r>
              <a:rPr kumimoji="1" lang="en-US" altLang="ja-JP" smtClean="0"/>
              <a:t>SES2009</a:t>
            </a:r>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r>
              <a:rPr kumimoji="1" lang="en-US" altLang="ja-JP" smtClean="0"/>
              <a:t>2009/09/09</a:t>
            </a:r>
            <a:endParaRPr kumimoji="1" lang="ja-JP" altLang="en-US"/>
          </a:p>
        </p:txBody>
      </p:sp>
      <p:sp>
        <p:nvSpPr>
          <p:cNvPr id="5" name="フッター プレースホルダ 4"/>
          <p:cNvSpPr>
            <a:spLocks noGrp="1"/>
          </p:cNvSpPr>
          <p:nvPr>
            <p:ph type="ftr" sz="quarter" idx="11"/>
          </p:nvPr>
        </p:nvSpPr>
        <p:spPr/>
        <p:txBody>
          <a:bodyPr/>
          <a:lstStyle>
            <a:lvl1pPr>
              <a:defRPr/>
            </a:lvl1pPr>
          </a:lstStyle>
          <a:p>
            <a:r>
              <a:rPr kumimoji="1" lang="en-US" altLang="ja-JP" smtClean="0"/>
              <a:t>SES2009</a:t>
            </a:r>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79388" y="188913"/>
            <a:ext cx="8785225" cy="936625"/>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179388" y="1268413"/>
            <a:ext cx="8785225" cy="24431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179388" y="3863975"/>
            <a:ext cx="8785225" cy="244475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a:xfrm>
            <a:off x="539750" y="6381750"/>
            <a:ext cx="2133600" cy="215900"/>
          </a:xfrm>
        </p:spPr>
        <p:txBody>
          <a:bodyPr/>
          <a:lstStyle>
            <a:lvl1pPr>
              <a:defRPr/>
            </a:lvl1pPr>
          </a:lstStyle>
          <a:p>
            <a:r>
              <a:rPr lang="en-US" altLang="ja-JP" smtClean="0"/>
              <a:t>2009/09/09</a:t>
            </a:r>
            <a:endParaRPr lang="en-US" altLang="ja-JP"/>
          </a:p>
        </p:txBody>
      </p:sp>
      <p:sp>
        <p:nvSpPr>
          <p:cNvPr id="6" name="フッター プレースホルダ 5"/>
          <p:cNvSpPr>
            <a:spLocks noGrp="1"/>
          </p:cNvSpPr>
          <p:nvPr>
            <p:ph type="ftr" sz="quarter" idx="11"/>
          </p:nvPr>
        </p:nvSpPr>
        <p:spPr>
          <a:xfrm>
            <a:off x="4572000" y="6381750"/>
            <a:ext cx="4572000" cy="215900"/>
          </a:xfrm>
        </p:spPr>
        <p:txBody>
          <a:bodyPr/>
          <a:lstStyle>
            <a:lvl1pPr>
              <a:defRPr/>
            </a:lvl1pPr>
          </a:lstStyle>
          <a:p>
            <a:r>
              <a:rPr lang="en-US" altLang="ja-JP" smtClean="0"/>
              <a:t>SES2009</a:t>
            </a:r>
            <a:endParaRPr lang="en-US" altLang="ja-JP"/>
          </a:p>
        </p:txBody>
      </p:sp>
      <p:sp>
        <p:nvSpPr>
          <p:cNvPr id="7" name="スライド番号プレースホルダ 6"/>
          <p:cNvSpPr>
            <a:spLocks noGrp="1"/>
          </p:cNvSpPr>
          <p:nvPr>
            <p:ph type="sldNum" sz="quarter" idx="12"/>
          </p:nvPr>
        </p:nvSpPr>
        <p:spPr>
          <a:xfrm>
            <a:off x="8316913" y="6597650"/>
            <a:ext cx="827087" cy="260350"/>
          </a:xfrm>
        </p:spPr>
        <p:txBody>
          <a:bodyPr/>
          <a:lstStyle>
            <a:lvl1pPr>
              <a:defRPr/>
            </a:lvl1pPr>
          </a:lstStyle>
          <a:p>
            <a:fld id="{389DBA10-C5AA-4F46-A28C-420AD8DEC3FB}" type="slidenum">
              <a:rPr lang="en-US" altLang="ja-JP"/>
              <a:pPr/>
              <a:t>&lt;#&gt;</a:t>
            </a:fld>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79388" y="188913"/>
            <a:ext cx="8785225" cy="936625"/>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179388" y="1268413"/>
            <a:ext cx="4316412" cy="504031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268413"/>
            <a:ext cx="4316413" cy="24431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8200" y="3863975"/>
            <a:ext cx="4316413" cy="244475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日付プレースホルダ 5"/>
          <p:cNvSpPr>
            <a:spLocks noGrp="1"/>
          </p:cNvSpPr>
          <p:nvPr>
            <p:ph type="dt" sz="half" idx="10"/>
          </p:nvPr>
        </p:nvSpPr>
        <p:spPr>
          <a:xfrm>
            <a:off x="539750" y="6381750"/>
            <a:ext cx="2133600" cy="215900"/>
          </a:xfrm>
        </p:spPr>
        <p:txBody>
          <a:bodyPr/>
          <a:lstStyle>
            <a:lvl1pPr>
              <a:defRPr/>
            </a:lvl1pPr>
          </a:lstStyle>
          <a:p>
            <a:r>
              <a:rPr lang="en-US" altLang="ja-JP" smtClean="0"/>
              <a:t>2009/09/09</a:t>
            </a:r>
            <a:endParaRPr lang="en-US" altLang="ja-JP"/>
          </a:p>
        </p:txBody>
      </p:sp>
      <p:sp>
        <p:nvSpPr>
          <p:cNvPr id="7" name="フッター プレースホルダ 6"/>
          <p:cNvSpPr>
            <a:spLocks noGrp="1"/>
          </p:cNvSpPr>
          <p:nvPr>
            <p:ph type="ftr" sz="quarter" idx="11"/>
          </p:nvPr>
        </p:nvSpPr>
        <p:spPr>
          <a:xfrm>
            <a:off x="4572000" y="6381750"/>
            <a:ext cx="4572000" cy="215900"/>
          </a:xfrm>
        </p:spPr>
        <p:txBody>
          <a:bodyPr/>
          <a:lstStyle>
            <a:lvl1pPr>
              <a:defRPr/>
            </a:lvl1pPr>
          </a:lstStyle>
          <a:p>
            <a:r>
              <a:rPr lang="en-US" altLang="ja-JP" smtClean="0"/>
              <a:t>SES2009</a:t>
            </a:r>
            <a:endParaRPr lang="en-US" altLang="ja-JP"/>
          </a:p>
        </p:txBody>
      </p:sp>
      <p:sp>
        <p:nvSpPr>
          <p:cNvPr id="8" name="スライド番号プレースホルダ 7"/>
          <p:cNvSpPr>
            <a:spLocks noGrp="1"/>
          </p:cNvSpPr>
          <p:nvPr>
            <p:ph type="sldNum" sz="quarter" idx="12"/>
          </p:nvPr>
        </p:nvSpPr>
        <p:spPr>
          <a:xfrm>
            <a:off x="8316913" y="6597650"/>
            <a:ext cx="827087" cy="260350"/>
          </a:xfrm>
        </p:spPr>
        <p:txBody>
          <a:bodyPr/>
          <a:lstStyle>
            <a:lvl1pPr>
              <a:defRPr/>
            </a:lvl1pPr>
          </a:lstStyle>
          <a:p>
            <a:fld id="{E63B7802-4797-41D4-87AC-2E01B9C436F8}" type="slidenum">
              <a:rPr lang="en-US" altLang="ja-JP"/>
              <a:pPr/>
              <a:t>&lt;#&gt;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r>
              <a:rPr kumimoji="1" lang="en-US" altLang="ja-JP" smtClean="0"/>
              <a:t>2009/09/09</a:t>
            </a:r>
            <a:endParaRPr kumimoji="1" lang="ja-JP" altLang="en-US"/>
          </a:p>
        </p:txBody>
      </p:sp>
      <p:sp>
        <p:nvSpPr>
          <p:cNvPr id="5" name="フッター プレースホルダ 4"/>
          <p:cNvSpPr>
            <a:spLocks noGrp="1"/>
          </p:cNvSpPr>
          <p:nvPr>
            <p:ph type="ftr" sz="quarter" idx="11"/>
          </p:nvPr>
        </p:nvSpPr>
        <p:spPr/>
        <p:txBody>
          <a:bodyPr/>
          <a:lstStyle>
            <a:lvl1pPr>
              <a:defRPr/>
            </a:lvl1pPr>
          </a:lstStyle>
          <a:p>
            <a:r>
              <a:rPr kumimoji="1" lang="en-US" altLang="ja-JP" smtClean="0"/>
              <a:t>SES2009</a:t>
            </a:r>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r>
              <a:rPr kumimoji="1" lang="en-US" altLang="ja-JP" smtClean="0"/>
              <a:t>2009/09/09</a:t>
            </a:r>
            <a:endParaRPr kumimoji="1" lang="ja-JP" altLang="en-US"/>
          </a:p>
        </p:txBody>
      </p:sp>
      <p:sp>
        <p:nvSpPr>
          <p:cNvPr id="5" name="フッター プレースホルダ 4"/>
          <p:cNvSpPr>
            <a:spLocks noGrp="1"/>
          </p:cNvSpPr>
          <p:nvPr>
            <p:ph type="ftr" sz="quarter" idx="11"/>
          </p:nvPr>
        </p:nvSpPr>
        <p:spPr/>
        <p:txBody>
          <a:bodyPr/>
          <a:lstStyle>
            <a:lvl1pPr>
              <a:defRPr/>
            </a:lvl1pPr>
          </a:lstStyle>
          <a:p>
            <a:r>
              <a:rPr kumimoji="1" lang="en-US" altLang="ja-JP" smtClean="0"/>
              <a:t>SES2009</a:t>
            </a:r>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r>
              <a:rPr kumimoji="1" lang="en-US" altLang="ja-JP" smtClean="0"/>
              <a:t>2009/09/09</a:t>
            </a:r>
            <a:endParaRPr kumimoji="1" lang="ja-JP" altLang="en-US"/>
          </a:p>
        </p:txBody>
      </p:sp>
      <p:sp>
        <p:nvSpPr>
          <p:cNvPr id="6" name="フッター プレースホルダ 5"/>
          <p:cNvSpPr>
            <a:spLocks noGrp="1"/>
          </p:cNvSpPr>
          <p:nvPr>
            <p:ph type="ftr" sz="quarter" idx="11"/>
          </p:nvPr>
        </p:nvSpPr>
        <p:spPr/>
        <p:txBody>
          <a:bodyPr/>
          <a:lstStyle>
            <a:lvl1pPr>
              <a:defRPr/>
            </a:lvl1pPr>
          </a:lstStyle>
          <a:p>
            <a:r>
              <a:rPr kumimoji="1" lang="en-US" altLang="ja-JP" smtClean="0"/>
              <a:t>SES2009</a:t>
            </a:r>
            <a:endParaRPr kumimoji="1" lang="ja-JP" altLang="en-US"/>
          </a:p>
        </p:txBody>
      </p:sp>
      <p:sp>
        <p:nvSpPr>
          <p:cNvPr id="7" name="スライド番号プレースホルダ 6"/>
          <p:cNvSpPr>
            <a:spLocks noGrp="1"/>
          </p:cNvSpPr>
          <p:nvPr>
            <p:ph type="sldNum" sz="quarter" idx="12"/>
          </p:nvPr>
        </p:nvSpPr>
        <p:spPr/>
        <p:txBody>
          <a:bodyPr/>
          <a:lstStyle>
            <a:lvl1pPr>
              <a:defRPr/>
            </a:lvl1p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r>
              <a:rPr kumimoji="1" lang="en-US" altLang="ja-JP" smtClean="0"/>
              <a:t>2009/09/09</a:t>
            </a:r>
            <a:endParaRPr kumimoji="1" lang="ja-JP" altLang="en-US"/>
          </a:p>
        </p:txBody>
      </p:sp>
      <p:sp>
        <p:nvSpPr>
          <p:cNvPr id="8" name="フッター プレースホルダ 7"/>
          <p:cNvSpPr>
            <a:spLocks noGrp="1"/>
          </p:cNvSpPr>
          <p:nvPr>
            <p:ph type="ftr" sz="quarter" idx="11"/>
          </p:nvPr>
        </p:nvSpPr>
        <p:spPr/>
        <p:txBody>
          <a:bodyPr/>
          <a:lstStyle>
            <a:lvl1pPr>
              <a:defRPr/>
            </a:lvl1pPr>
          </a:lstStyle>
          <a:p>
            <a:r>
              <a:rPr kumimoji="1" lang="en-US" altLang="ja-JP" smtClean="0"/>
              <a:t>SES2009</a:t>
            </a:r>
            <a:endParaRPr kumimoji="1" lang="ja-JP" altLang="en-US"/>
          </a:p>
        </p:txBody>
      </p:sp>
      <p:sp>
        <p:nvSpPr>
          <p:cNvPr id="9" name="スライド番号プレースホルダ 8"/>
          <p:cNvSpPr>
            <a:spLocks noGrp="1"/>
          </p:cNvSpPr>
          <p:nvPr>
            <p:ph type="sldNum" sz="quarter" idx="12"/>
          </p:nvPr>
        </p:nvSpPr>
        <p:spPr/>
        <p:txBody>
          <a:bodyPr/>
          <a:lstStyle>
            <a:lvl1pPr>
              <a:defRPr/>
            </a:lvl1p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r>
              <a:rPr kumimoji="1" lang="en-US" altLang="ja-JP" smtClean="0"/>
              <a:t>2009/09/09</a:t>
            </a:r>
            <a:endParaRPr kumimoji="1" lang="ja-JP" altLang="en-US"/>
          </a:p>
        </p:txBody>
      </p:sp>
      <p:sp>
        <p:nvSpPr>
          <p:cNvPr id="4" name="フッター プレースホルダ 3"/>
          <p:cNvSpPr>
            <a:spLocks noGrp="1"/>
          </p:cNvSpPr>
          <p:nvPr>
            <p:ph type="ftr" sz="quarter" idx="11"/>
          </p:nvPr>
        </p:nvSpPr>
        <p:spPr/>
        <p:txBody>
          <a:bodyPr/>
          <a:lstStyle>
            <a:lvl1pPr>
              <a:defRPr/>
            </a:lvl1pPr>
          </a:lstStyle>
          <a:p>
            <a:r>
              <a:rPr kumimoji="1" lang="en-US" altLang="ja-JP" smtClean="0"/>
              <a:t>SES2009</a:t>
            </a:r>
            <a:endParaRPr kumimoji="1" lang="ja-JP" altLang="en-US"/>
          </a:p>
        </p:txBody>
      </p:sp>
      <p:sp>
        <p:nvSpPr>
          <p:cNvPr id="5" name="スライド番号プレースホルダ 4"/>
          <p:cNvSpPr>
            <a:spLocks noGrp="1"/>
          </p:cNvSpPr>
          <p:nvPr>
            <p:ph type="sldNum" sz="quarter" idx="12"/>
          </p:nvPr>
        </p:nvSpPr>
        <p:spPr/>
        <p:txBody>
          <a:bodyPr/>
          <a:lstStyle>
            <a:lvl1pPr>
              <a:defRPr/>
            </a:lvl1p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r>
              <a:rPr kumimoji="1" lang="en-US" altLang="ja-JP" smtClean="0"/>
              <a:t>2009/09/09</a:t>
            </a:r>
            <a:endParaRPr kumimoji="1" lang="ja-JP" altLang="en-US"/>
          </a:p>
        </p:txBody>
      </p:sp>
      <p:sp>
        <p:nvSpPr>
          <p:cNvPr id="3" name="フッター プレースホルダ 2"/>
          <p:cNvSpPr>
            <a:spLocks noGrp="1"/>
          </p:cNvSpPr>
          <p:nvPr>
            <p:ph type="ftr" sz="quarter" idx="11"/>
          </p:nvPr>
        </p:nvSpPr>
        <p:spPr/>
        <p:txBody>
          <a:bodyPr/>
          <a:lstStyle>
            <a:lvl1pPr>
              <a:defRPr/>
            </a:lvl1pPr>
          </a:lstStyle>
          <a:p>
            <a:r>
              <a:rPr kumimoji="1" lang="en-US" altLang="ja-JP" smtClean="0"/>
              <a:t>SES2009</a:t>
            </a:r>
            <a:endParaRPr kumimoji="1" lang="ja-JP" altLang="en-US"/>
          </a:p>
        </p:txBody>
      </p:sp>
      <p:sp>
        <p:nvSpPr>
          <p:cNvPr id="4" name="スライド番号プレースホルダ 3"/>
          <p:cNvSpPr>
            <a:spLocks noGrp="1"/>
          </p:cNvSpPr>
          <p:nvPr>
            <p:ph type="sldNum" sz="quarter" idx="12"/>
          </p:nvPr>
        </p:nvSpPr>
        <p:spPr/>
        <p:txBody>
          <a:bodyPr/>
          <a:lstStyle>
            <a:lvl1pPr>
              <a:defRPr/>
            </a:lvl1p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r>
              <a:rPr kumimoji="1" lang="en-US" altLang="ja-JP" smtClean="0"/>
              <a:t>2009/09/09</a:t>
            </a:r>
            <a:endParaRPr kumimoji="1" lang="ja-JP" altLang="en-US"/>
          </a:p>
        </p:txBody>
      </p:sp>
      <p:sp>
        <p:nvSpPr>
          <p:cNvPr id="6" name="フッター プレースホルダ 5"/>
          <p:cNvSpPr>
            <a:spLocks noGrp="1"/>
          </p:cNvSpPr>
          <p:nvPr>
            <p:ph type="ftr" sz="quarter" idx="11"/>
          </p:nvPr>
        </p:nvSpPr>
        <p:spPr/>
        <p:txBody>
          <a:bodyPr/>
          <a:lstStyle>
            <a:lvl1pPr>
              <a:defRPr/>
            </a:lvl1pPr>
          </a:lstStyle>
          <a:p>
            <a:r>
              <a:rPr kumimoji="1" lang="en-US" altLang="ja-JP" smtClean="0"/>
              <a:t>SES2009</a:t>
            </a:r>
            <a:endParaRPr kumimoji="1" lang="ja-JP" altLang="en-US"/>
          </a:p>
        </p:txBody>
      </p:sp>
      <p:sp>
        <p:nvSpPr>
          <p:cNvPr id="7" name="スライド番号プレースホルダ 6"/>
          <p:cNvSpPr>
            <a:spLocks noGrp="1"/>
          </p:cNvSpPr>
          <p:nvPr>
            <p:ph type="sldNum" sz="quarter" idx="12"/>
          </p:nvPr>
        </p:nvSpPr>
        <p:spPr/>
        <p:txBody>
          <a:bodyPr/>
          <a:lstStyle>
            <a:lvl1pPr>
              <a:defRPr/>
            </a:lvl1p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r>
              <a:rPr kumimoji="1" lang="en-US" altLang="ja-JP" smtClean="0"/>
              <a:t>2009/09/09</a:t>
            </a:r>
            <a:endParaRPr kumimoji="1" lang="ja-JP" altLang="en-US"/>
          </a:p>
        </p:txBody>
      </p:sp>
      <p:sp>
        <p:nvSpPr>
          <p:cNvPr id="6" name="フッター プレースホルダ 5"/>
          <p:cNvSpPr>
            <a:spLocks noGrp="1"/>
          </p:cNvSpPr>
          <p:nvPr>
            <p:ph type="ftr" sz="quarter" idx="11"/>
          </p:nvPr>
        </p:nvSpPr>
        <p:spPr/>
        <p:txBody>
          <a:bodyPr/>
          <a:lstStyle>
            <a:lvl1pPr>
              <a:defRPr/>
            </a:lvl1pPr>
          </a:lstStyle>
          <a:p>
            <a:r>
              <a:rPr kumimoji="1" lang="en-US" altLang="ja-JP" smtClean="0"/>
              <a:t>SES2009</a:t>
            </a:r>
            <a:endParaRPr kumimoji="1" lang="ja-JP" altLang="en-US"/>
          </a:p>
        </p:txBody>
      </p:sp>
      <p:sp>
        <p:nvSpPr>
          <p:cNvPr id="7" name="スライド番号プレースホルダ 6"/>
          <p:cNvSpPr>
            <a:spLocks noGrp="1"/>
          </p:cNvSpPr>
          <p:nvPr>
            <p:ph type="sldNum" sz="quarter" idx="12"/>
          </p:nvPr>
        </p:nvSpPr>
        <p:spPr/>
        <p:txBody>
          <a:bodyPr/>
          <a:lstStyle>
            <a:lvl1pPr>
              <a:defRPr/>
            </a:lvl1pPr>
          </a:lstStyle>
          <a:p>
            <a:fld id="{D2D8002D-B5B0-4BAC-B1F6-782DDCCE6D9C}"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8" name="Picture 14" descr="bottom_ban"/>
          <p:cNvPicPr>
            <a:picLocks noChangeAspect="1" noChangeArrowheads="1"/>
          </p:cNvPicPr>
          <p:nvPr/>
        </p:nvPicPr>
        <p:blipFill>
          <a:blip r:embed="rId15" cstate="print"/>
          <a:srcRect/>
          <a:stretch>
            <a:fillRect/>
          </a:stretch>
        </p:blipFill>
        <p:spPr bwMode="auto">
          <a:xfrm>
            <a:off x="0" y="6597650"/>
            <a:ext cx="9144000" cy="260350"/>
          </a:xfrm>
          <a:prstGeom prst="rect">
            <a:avLst/>
          </a:prstGeom>
          <a:noFill/>
        </p:spPr>
      </p:pic>
      <p:sp>
        <p:nvSpPr>
          <p:cNvPr id="1026" name="Rectangle 2"/>
          <p:cNvSpPr>
            <a:spLocks noGrp="1" noChangeArrowheads="1"/>
          </p:cNvSpPr>
          <p:nvPr>
            <p:ph type="title"/>
          </p:nvPr>
        </p:nvSpPr>
        <p:spPr bwMode="auto">
          <a:xfrm>
            <a:off x="457200" y="274638"/>
            <a:ext cx="8218488"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31" name="Rectangle 7" descr="ban"/>
          <p:cNvSpPr>
            <a:spLocks noChangeArrowheads="1"/>
          </p:cNvSpPr>
          <p:nvPr/>
        </p:nvSpPr>
        <p:spPr bwMode="auto">
          <a:xfrm>
            <a:off x="0" y="0"/>
            <a:ext cx="9144000" cy="188913"/>
          </a:xfrm>
          <a:prstGeom prst="rect">
            <a:avLst/>
          </a:prstGeom>
          <a:blipFill dpi="0" rotWithShape="1">
            <a:blip r:embed="rId16" cstate="print"/>
            <a:srcRect/>
            <a:stretch>
              <a:fillRect/>
            </a:stretch>
          </a:blipFill>
          <a:ln w="9525">
            <a:noFill/>
            <a:miter lim="800000"/>
            <a:headEnd/>
            <a:tailEnd/>
          </a:ln>
          <a:effectLst/>
        </p:spPr>
        <p:txBody>
          <a:bodyPr wrap="none" anchor="ctr"/>
          <a:lstStyle/>
          <a:p>
            <a:endParaRPr lang="ja-JP" altLang="en-US"/>
          </a:p>
        </p:txBody>
      </p:sp>
      <p:sp>
        <p:nvSpPr>
          <p:cNvPr id="1036" name="Line 12"/>
          <p:cNvSpPr>
            <a:spLocks noChangeShapeType="1"/>
          </p:cNvSpPr>
          <p:nvPr/>
        </p:nvSpPr>
        <p:spPr bwMode="auto">
          <a:xfrm>
            <a:off x="468313" y="1484313"/>
            <a:ext cx="8207375" cy="0"/>
          </a:xfrm>
          <a:prstGeom prst="line">
            <a:avLst/>
          </a:prstGeom>
          <a:noFill/>
          <a:ln w="9525">
            <a:solidFill>
              <a:schemeClr val="tx1"/>
            </a:solidFill>
            <a:round/>
            <a:headEnd/>
            <a:tailEnd/>
          </a:ln>
          <a:effectLst/>
        </p:spPr>
        <p:txBody>
          <a:bodyPr/>
          <a:lstStyle/>
          <a:p>
            <a:endParaRPr lang="ja-JP" altLang="en-US"/>
          </a:p>
        </p:txBody>
      </p:sp>
      <p:pic>
        <p:nvPicPr>
          <p:cNvPr id="1043" name="Picture 19" descr="sel-logo"/>
          <p:cNvPicPr>
            <a:picLocks noChangeAspect="1" noChangeArrowheads="1"/>
          </p:cNvPicPr>
          <p:nvPr/>
        </p:nvPicPr>
        <p:blipFill>
          <a:blip r:embed="rId17" cstate="print"/>
          <a:srcRect/>
          <a:stretch>
            <a:fillRect/>
          </a:stretch>
        </p:blipFill>
        <p:spPr bwMode="auto">
          <a:xfrm>
            <a:off x="468313" y="6299200"/>
            <a:ext cx="1081087" cy="369888"/>
          </a:xfrm>
          <a:prstGeom prst="rect">
            <a:avLst/>
          </a:prstGeom>
          <a:noFill/>
        </p:spPr>
      </p:pic>
      <p:sp>
        <p:nvSpPr>
          <p:cNvPr id="1045" name="Rectangle 21"/>
          <p:cNvSpPr>
            <a:spLocks noGrp="1" noChangeArrowheads="1"/>
          </p:cNvSpPr>
          <p:nvPr>
            <p:ph type="dt" sz="half" idx="2"/>
          </p:nvPr>
        </p:nvSpPr>
        <p:spPr bwMode="auto">
          <a:xfrm>
            <a:off x="7308850" y="6596063"/>
            <a:ext cx="1439863"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r>
              <a:rPr kumimoji="1" lang="en-US" altLang="ja-JP" smtClean="0"/>
              <a:t>2009/09/09</a:t>
            </a:r>
            <a:endParaRPr kumimoji="1" lang="ja-JP" altLang="en-US"/>
          </a:p>
        </p:txBody>
      </p:sp>
      <p:sp>
        <p:nvSpPr>
          <p:cNvPr id="1046" name="Rectangle 22"/>
          <p:cNvSpPr>
            <a:spLocks noGrp="1" noChangeArrowheads="1"/>
          </p:cNvSpPr>
          <p:nvPr>
            <p:ph type="ftr" sz="quarter" idx="3"/>
          </p:nvPr>
        </p:nvSpPr>
        <p:spPr bwMode="auto">
          <a:xfrm>
            <a:off x="1655763" y="6310313"/>
            <a:ext cx="583247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kumimoji="1" lang="en-US" altLang="ja-JP" smtClean="0"/>
              <a:t>SES2009</a:t>
            </a:r>
            <a:endParaRPr kumimoji="1" lang="ja-JP" altLang="en-US"/>
          </a:p>
        </p:txBody>
      </p:sp>
      <p:sp>
        <p:nvSpPr>
          <p:cNvPr id="1047" name="Rectangle 23"/>
          <p:cNvSpPr>
            <a:spLocks noGrp="1" noChangeArrowheads="1"/>
          </p:cNvSpPr>
          <p:nvPr>
            <p:ph type="sldNum" sz="quarter" idx="4"/>
          </p:nvPr>
        </p:nvSpPr>
        <p:spPr bwMode="auto">
          <a:xfrm>
            <a:off x="7597775" y="6308725"/>
            <a:ext cx="1150938"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2D8002D-B5B0-4BAC-B1F6-782DDCCE6D9C}" type="slidenum">
              <a:rPr kumimoji="1" lang="ja-JP" altLang="en-US" smtClean="0"/>
              <a:pPr/>
              <a:t>&lt;#&gt;</a:t>
            </a:fld>
            <a:endParaRPr kumimoji="1" lang="ja-JP" altLang="en-US"/>
          </a:p>
        </p:txBody>
      </p:sp>
      <p:sp>
        <p:nvSpPr>
          <p:cNvPr id="1048" name="Text Box 24"/>
          <p:cNvSpPr txBox="1">
            <a:spLocks noChangeArrowheads="1"/>
          </p:cNvSpPr>
          <p:nvPr/>
        </p:nvSpPr>
        <p:spPr bwMode="auto">
          <a:xfrm>
            <a:off x="334963" y="6640513"/>
            <a:ext cx="6324600" cy="244475"/>
          </a:xfrm>
          <a:prstGeom prst="rect">
            <a:avLst/>
          </a:prstGeom>
          <a:noFill/>
          <a:ln w="9525">
            <a:noFill/>
            <a:miter lim="800000"/>
            <a:headEnd/>
            <a:tailEnd/>
          </a:ln>
          <a:effectLst/>
        </p:spPr>
        <p:txBody>
          <a:bodyPr wrap="none">
            <a:spAutoFit/>
          </a:bodyPr>
          <a:lstStyle/>
          <a:p>
            <a:r>
              <a:rPr lang="en-US" altLang="ja-JP" sz="1000">
                <a:solidFill>
                  <a:srgbClr val="DDDDDD"/>
                </a:solidFill>
              </a:rPr>
              <a:t>Department of Computer Science, Graduate School of Information Science and Technology, Osaka University</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Lst>
  <p:hf hdr="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1.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27.png"/><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Office_Excel_97-2003_______1.xls"/></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000109"/>
            <a:ext cx="7772400" cy="1954230"/>
          </a:xfrm>
        </p:spPr>
        <p:txBody>
          <a:bodyPr/>
          <a:lstStyle/>
          <a:p>
            <a:r>
              <a:rPr lang="ja-JP" altLang="en-US" sz="2400" dirty="0" smtClean="0"/>
              <a:t>ソフトウェア工学サマースクール（３）</a:t>
            </a:r>
            <a:r>
              <a:rPr lang="en-US" altLang="ja-JP" sz="2400" dirty="0" smtClean="0"/>
              <a:t/>
            </a:r>
            <a:br>
              <a:rPr lang="en-US" altLang="ja-JP" sz="2400" dirty="0" smtClean="0"/>
            </a:br>
            <a:r>
              <a:rPr lang="ja-JP" altLang="en-US" sz="2400" dirty="0" smtClean="0"/>
              <a:t>ソフトウェア工学の新潮流（１）</a:t>
            </a:r>
            <a:r>
              <a:rPr lang="en-US" altLang="ja-JP" dirty="0" smtClean="0"/>
              <a:t/>
            </a:r>
            <a:br>
              <a:rPr lang="en-US" altLang="ja-JP" dirty="0" smtClean="0"/>
            </a:br>
            <a:r>
              <a:rPr lang="ja-JP" altLang="en-US" dirty="0" smtClean="0"/>
              <a:t>リポジトリマイニング</a:t>
            </a:r>
            <a:endParaRPr kumimoji="1" lang="ja-JP" altLang="en-US" dirty="0"/>
          </a:p>
        </p:txBody>
      </p:sp>
      <p:sp>
        <p:nvSpPr>
          <p:cNvPr id="3" name="サブタイトル 2"/>
          <p:cNvSpPr>
            <a:spLocks noGrp="1"/>
          </p:cNvSpPr>
          <p:nvPr>
            <p:ph type="subTitle" idx="1"/>
          </p:nvPr>
        </p:nvSpPr>
        <p:spPr/>
        <p:txBody>
          <a:bodyPr/>
          <a:lstStyle/>
          <a:p>
            <a:r>
              <a:rPr kumimoji="1" lang="ja-JP" altLang="en-US" dirty="0" smtClean="0"/>
              <a:t>松下誠</a:t>
            </a:r>
            <a:endParaRPr kumimoji="1" lang="en-US" altLang="ja-JP" dirty="0" smtClean="0"/>
          </a:p>
          <a:p>
            <a:r>
              <a:rPr lang="ja-JP" altLang="en-US" dirty="0" smtClean="0"/>
              <a:t>大阪大学</a:t>
            </a:r>
            <a:endParaRPr kumimoji="1" lang="ja-JP"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p:txBody>
          <a:bodyPr/>
          <a:lstStyle/>
          <a:p>
            <a:r>
              <a:rPr kumimoji="1" lang="ja-JP" altLang="en-US" sz="2400" dirty="0" smtClean="0"/>
              <a:t>マイニングのための要素技術</a:t>
            </a:r>
            <a:r>
              <a:rPr kumimoji="1" lang="en-US" altLang="ja-JP" dirty="0" smtClean="0"/>
              <a:t/>
            </a:r>
            <a:br>
              <a:rPr kumimoji="1" lang="en-US" altLang="ja-JP" dirty="0" smtClean="0"/>
            </a:br>
            <a:r>
              <a:rPr kumimoji="1" lang="ja-JP" altLang="en-US" dirty="0" smtClean="0"/>
              <a:t>協調フィルタリング</a:t>
            </a:r>
            <a:endParaRPr kumimoji="1" lang="ja-JP" altLang="en-US" dirty="0"/>
          </a:p>
        </p:txBody>
      </p:sp>
      <p:sp>
        <p:nvSpPr>
          <p:cNvPr id="8" name="サブタイトル 7"/>
          <p:cNvSpPr>
            <a:spLocks noGrp="1"/>
          </p:cNvSpPr>
          <p:nvPr>
            <p:ph type="subTitle" idx="1"/>
          </p:nvPr>
        </p:nvSpPr>
        <p:spPr/>
        <p:txBody>
          <a:bodyPr/>
          <a:lstStyle/>
          <a:p>
            <a:endParaRPr kumimoji="1" lang="ja-JP"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ja-JP" altLang="en-US"/>
              <a:t>協調フィルタリング</a:t>
            </a:r>
          </a:p>
        </p:txBody>
      </p:sp>
      <p:sp>
        <p:nvSpPr>
          <p:cNvPr id="11267" name="Rectangle 3"/>
          <p:cNvSpPr>
            <a:spLocks noGrp="1" noChangeArrowheads="1"/>
          </p:cNvSpPr>
          <p:nvPr>
            <p:ph idx="1"/>
          </p:nvPr>
        </p:nvSpPr>
        <p:spPr/>
        <p:txBody>
          <a:bodyPr>
            <a:normAutofit fontScale="92500" lnSpcReduction="20000"/>
          </a:bodyPr>
          <a:lstStyle/>
          <a:p>
            <a:r>
              <a:rPr lang="ja-JP" altLang="en-US" dirty="0"/>
              <a:t>情報検索技術のひとつ</a:t>
            </a:r>
          </a:p>
          <a:p>
            <a:pPr lvl="1"/>
            <a:r>
              <a:rPr lang="ja-JP" altLang="en-US" dirty="0"/>
              <a:t>多くのものの中から，ある条件を満たすものを選び出す</a:t>
            </a:r>
          </a:p>
          <a:p>
            <a:pPr lvl="1"/>
            <a:r>
              <a:rPr lang="ja-JP" altLang="en-US" dirty="0"/>
              <a:t>前提条件，検索対象の集合，アルゴリズム</a:t>
            </a:r>
          </a:p>
          <a:p>
            <a:pPr lvl="2">
              <a:buFontTx/>
              <a:buNone/>
            </a:pPr>
            <a:r>
              <a:rPr lang="ja-JP" altLang="en-US" dirty="0"/>
              <a:t>ランダム，キーワード，正規表現，</a:t>
            </a:r>
            <a:r>
              <a:rPr lang="en-US" altLang="ja-JP" dirty="0"/>
              <a:t>…</a:t>
            </a:r>
          </a:p>
          <a:p>
            <a:r>
              <a:rPr lang="ja-JP" altLang="en-US" dirty="0"/>
              <a:t>他と「協調」するフィルタリング</a:t>
            </a:r>
          </a:p>
          <a:p>
            <a:pPr lvl="1"/>
            <a:r>
              <a:rPr lang="ja-JP" altLang="en-US" dirty="0"/>
              <a:t>検索が何度も行われることを仮定する</a:t>
            </a:r>
          </a:p>
          <a:p>
            <a:pPr lvl="2"/>
            <a:r>
              <a:rPr lang="ja-JP" altLang="en-US" dirty="0"/>
              <a:t>検索を行う「ユーザ」，ユーザによる対象の評価結果</a:t>
            </a:r>
          </a:p>
          <a:p>
            <a:pPr lvl="2"/>
            <a:r>
              <a:rPr lang="ja-JP" altLang="en-US" dirty="0"/>
              <a:t>過去の複数いるユーザとこれから考える対象となるユーザ</a:t>
            </a:r>
          </a:p>
          <a:p>
            <a:pPr lvl="2"/>
            <a:r>
              <a:rPr lang="ja-JP" altLang="en-US" dirty="0"/>
              <a:t>ユーザ，評価</a:t>
            </a:r>
            <a:r>
              <a:rPr lang="en-US" altLang="ja-JP" dirty="0"/>
              <a:t>/</a:t>
            </a:r>
            <a:r>
              <a:rPr lang="ja-JP" altLang="en-US" dirty="0"/>
              <a:t>検索結果のデータがたくさん得られる</a:t>
            </a:r>
          </a:p>
          <a:p>
            <a:pPr lvl="1"/>
            <a:r>
              <a:rPr lang="ja-JP" altLang="en-US" dirty="0"/>
              <a:t>「過去のユーザ」と協調して結果を得る</a:t>
            </a:r>
          </a:p>
        </p:txBody>
      </p:sp>
      <p:pic>
        <p:nvPicPr>
          <p:cNvPr id="11269" name="Picture 5" descr="MCj01991330000[1]"/>
          <p:cNvPicPr>
            <a:picLocks noChangeAspect="1" noChangeArrowheads="1"/>
          </p:cNvPicPr>
          <p:nvPr/>
        </p:nvPicPr>
        <p:blipFill>
          <a:blip r:embed="rId3" cstate="print">
            <a:grayscl/>
          </a:blip>
          <a:srcRect/>
          <a:stretch>
            <a:fillRect/>
          </a:stretch>
        </p:blipFill>
        <p:spPr bwMode="auto">
          <a:xfrm>
            <a:off x="7215206" y="3071810"/>
            <a:ext cx="1511300" cy="1003300"/>
          </a:xfrm>
          <a:prstGeom prst="rect">
            <a:avLst/>
          </a:prstGeom>
          <a:noFill/>
        </p:spPr>
      </p:pic>
      <p:sp>
        <p:nvSpPr>
          <p:cNvPr id="8" name="日付プレースホルダ 7"/>
          <p:cNvSpPr>
            <a:spLocks noGrp="1"/>
          </p:cNvSpPr>
          <p:nvPr>
            <p:ph type="dt" sz="half" idx="10"/>
          </p:nvPr>
        </p:nvSpPr>
        <p:spPr/>
        <p:txBody>
          <a:bodyPr/>
          <a:lstStyle/>
          <a:p>
            <a:r>
              <a:rPr kumimoji="1" lang="en-US" altLang="ja-JP" smtClean="0"/>
              <a:t>2009/09/09</a:t>
            </a:r>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11</a:t>
            </a:fld>
            <a:endParaRPr kumimoji="1" lang="ja-JP" altLang="en-US"/>
          </a:p>
        </p:txBody>
      </p:sp>
      <p:sp>
        <p:nvSpPr>
          <p:cNvPr id="10" name="フッター プレースホルダ 9"/>
          <p:cNvSpPr>
            <a:spLocks noGrp="1"/>
          </p:cNvSpPr>
          <p:nvPr>
            <p:ph type="ftr" sz="quarter" idx="11"/>
          </p:nvPr>
        </p:nvSpPr>
        <p:spPr/>
        <p:txBody>
          <a:bodyPr/>
          <a:lstStyle/>
          <a:p>
            <a:r>
              <a:rPr kumimoji="1" lang="en-US" altLang="ja-JP" smtClean="0"/>
              <a:t>SES2009</a:t>
            </a:r>
            <a:endParaRPr kumimoji="1" lang="ja-JP"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ja-JP" altLang="en-US"/>
              <a:t>協調フィルタリングが有効な場面</a:t>
            </a:r>
          </a:p>
        </p:txBody>
      </p:sp>
      <p:sp>
        <p:nvSpPr>
          <p:cNvPr id="29699" name="Rectangle 3"/>
          <p:cNvSpPr>
            <a:spLocks noGrp="1" noChangeArrowheads="1"/>
          </p:cNvSpPr>
          <p:nvPr>
            <p:ph idx="1"/>
          </p:nvPr>
        </p:nvSpPr>
        <p:spPr/>
        <p:txBody>
          <a:bodyPr/>
          <a:lstStyle/>
          <a:p>
            <a:pPr marL="0" indent="0">
              <a:buFontTx/>
              <a:buNone/>
            </a:pPr>
            <a:r>
              <a:rPr lang="ja-JP" altLang="en-US"/>
              <a:t>たくさんの物の中から自分の「好き」なものを探し出したいが，どうすればよいかわからない</a:t>
            </a:r>
            <a:r>
              <a:rPr lang="en-US" altLang="ja-JP"/>
              <a:t>…</a:t>
            </a:r>
          </a:p>
        </p:txBody>
      </p:sp>
      <p:grpSp>
        <p:nvGrpSpPr>
          <p:cNvPr id="2" name="Group 4"/>
          <p:cNvGrpSpPr>
            <a:grpSpLocks/>
          </p:cNvGrpSpPr>
          <p:nvPr/>
        </p:nvGrpSpPr>
        <p:grpSpPr bwMode="auto">
          <a:xfrm>
            <a:off x="2509838" y="4403725"/>
            <a:ext cx="747712" cy="1552575"/>
            <a:chOff x="1252" y="2033"/>
            <a:chExt cx="437" cy="894"/>
          </a:xfrm>
        </p:grpSpPr>
        <p:sp>
          <p:nvSpPr>
            <p:cNvPr id="29701" name="Freeform 5"/>
            <p:cNvSpPr>
              <a:spLocks/>
            </p:cNvSpPr>
            <p:nvPr/>
          </p:nvSpPr>
          <p:spPr bwMode="auto">
            <a:xfrm>
              <a:off x="1439" y="2182"/>
              <a:ext cx="194" cy="162"/>
            </a:xfrm>
            <a:custGeom>
              <a:avLst/>
              <a:gdLst/>
              <a:ahLst/>
              <a:cxnLst>
                <a:cxn ang="0">
                  <a:pos x="66" y="34"/>
                </a:cxn>
                <a:cxn ang="0">
                  <a:pos x="75" y="26"/>
                </a:cxn>
                <a:cxn ang="0">
                  <a:pos x="92" y="22"/>
                </a:cxn>
                <a:cxn ang="0">
                  <a:pos x="117" y="20"/>
                </a:cxn>
                <a:cxn ang="0">
                  <a:pos x="139" y="21"/>
                </a:cxn>
                <a:cxn ang="0">
                  <a:pos x="157" y="26"/>
                </a:cxn>
                <a:cxn ang="0">
                  <a:pos x="172" y="29"/>
                </a:cxn>
                <a:cxn ang="0">
                  <a:pos x="183" y="38"/>
                </a:cxn>
                <a:cxn ang="0">
                  <a:pos x="190" y="56"/>
                </a:cxn>
                <a:cxn ang="0">
                  <a:pos x="194" y="68"/>
                </a:cxn>
                <a:cxn ang="0">
                  <a:pos x="191" y="86"/>
                </a:cxn>
                <a:cxn ang="0">
                  <a:pos x="184" y="109"/>
                </a:cxn>
                <a:cxn ang="0">
                  <a:pos x="166" y="127"/>
                </a:cxn>
                <a:cxn ang="0">
                  <a:pos x="146" y="143"/>
                </a:cxn>
                <a:cxn ang="0">
                  <a:pos x="117" y="157"/>
                </a:cxn>
                <a:cxn ang="0">
                  <a:pos x="88" y="162"/>
                </a:cxn>
                <a:cxn ang="0">
                  <a:pos x="61" y="160"/>
                </a:cxn>
                <a:cxn ang="0">
                  <a:pos x="38" y="155"/>
                </a:cxn>
                <a:cxn ang="0">
                  <a:pos x="19" y="138"/>
                </a:cxn>
                <a:cxn ang="0">
                  <a:pos x="12" y="128"/>
                </a:cxn>
                <a:cxn ang="0">
                  <a:pos x="11" y="111"/>
                </a:cxn>
                <a:cxn ang="0">
                  <a:pos x="13" y="95"/>
                </a:cxn>
                <a:cxn ang="0">
                  <a:pos x="18" y="79"/>
                </a:cxn>
                <a:cxn ang="0">
                  <a:pos x="26" y="66"/>
                </a:cxn>
                <a:cxn ang="0">
                  <a:pos x="36" y="53"/>
                </a:cxn>
                <a:cxn ang="0">
                  <a:pos x="36" y="43"/>
                </a:cxn>
                <a:cxn ang="0">
                  <a:pos x="28" y="37"/>
                </a:cxn>
                <a:cxn ang="0">
                  <a:pos x="7" y="30"/>
                </a:cxn>
                <a:cxn ang="0">
                  <a:pos x="1" y="22"/>
                </a:cxn>
                <a:cxn ang="0">
                  <a:pos x="0" y="14"/>
                </a:cxn>
                <a:cxn ang="0">
                  <a:pos x="1" y="4"/>
                </a:cxn>
                <a:cxn ang="0">
                  <a:pos x="12" y="0"/>
                </a:cxn>
                <a:cxn ang="0">
                  <a:pos x="22" y="3"/>
                </a:cxn>
                <a:cxn ang="0">
                  <a:pos x="32" y="9"/>
                </a:cxn>
                <a:cxn ang="0">
                  <a:pos x="46" y="25"/>
                </a:cxn>
                <a:cxn ang="0">
                  <a:pos x="55" y="33"/>
                </a:cxn>
                <a:cxn ang="0">
                  <a:pos x="66" y="34"/>
                </a:cxn>
              </a:cxnLst>
              <a:rect l="0" t="0" r="r" b="b"/>
              <a:pathLst>
                <a:path w="194" h="162">
                  <a:moveTo>
                    <a:pt x="66" y="34"/>
                  </a:moveTo>
                  <a:lnTo>
                    <a:pt x="75" y="26"/>
                  </a:lnTo>
                  <a:lnTo>
                    <a:pt x="92" y="22"/>
                  </a:lnTo>
                  <a:lnTo>
                    <a:pt x="117" y="20"/>
                  </a:lnTo>
                  <a:lnTo>
                    <a:pt x="139" y="21"/>
                  </a:lnTo>
                  <a:lnTo>
                    <a:pt x="157" y="26"/>
                  </a:lnTo>
                  <a:lnTo>
                    <a:pt x="172" y="29"/>
                  </a:lnTo>
                  <a:lnTo>
                    <a:pt x="183" y="38"/>
                  </a:lnTo>
                  <a:lnTo>
                    <a:pt x="190" y="56"/>
                  </a:lnTo>
                  <a:lnTo>
                    <a:pt x="194" y="68"/>
                  </a:lnTo>
                  <a:lnTo>
                    <a:pt x="191" y="86"/>
                  </a:lnTo>
                  <a:lnTo>
                    <a:pt x="184" y="109"/>
                  </a:lnTo>
                  <a:lnTo>
                    <a:pt x="166" y="127"/>
                  </a:lnTo>
                  <a:lnTo>
                    <a:pt x="146" y="143"/>
                  </a:lnTo>
                  <a:lnTo>
                    <a:pt x="117" y="157"/>
                  </a:lnTo>
                  <a:lnTo>
                    <a:pt x="88" y="162"/>
                  </a:lnTo>
                  <a:lnTo>
                    <a:pt x="61" y="160"/>
                  </a:lnTo>
                  <a:lnTo>
                    <a:pt x="38" y="155"/>
                  </a:lnTo>
                  <a:lnTo>
                    <a:pt x="19" y="138"/>
                  </a:lnTo>
                  <a:lnTo>
                    <a:pt x="12" y="128"/>
                  </a:lnTo>
                  <a:lnTo>
                    <a:pt x="11" y="111"/>
                  </a:lnTo>
                  <a:lnTo>
                    <a:pt x="13" y="95"/>
                  </a:lnTo>
                  <a:lnTo>
                    <a:pt x="18" y="79"/>
                  </a:lnTo>
                  <a:lnTo>
                    <a:pt x="26" y="66"/>
                  </a:lnTo>
                  <a:lnTo>
                    <a:pt x="36" y="53"/>
                  </a:lnTo>
                  <a:lnTo>
                    <a:pt x="36" y="43"/>
                  </a:lnTo>
                  <a:lnTo>
                    <a:pt x="28" y="37"/>
                  </a:lnTo>
                  <a:lnTo>
                    <a:pt x="7" y="30"/>
                  </a:lnTo>
                  <a:lnTo>
                    <a:pt x="1" y="22"/>
                  </a:lnTo>
                  <a:lnTo>
                    <a:pt x="0" y="14"/>
                  </a:lnTo>
                  <a:lnTo>
                    <a:pt x="1" y="4"/>
                  </a:lnTo>
                  <a:lnTo>
                    <a:pt x="12" y="0"/>
                  </a:lnTo>
                  <a:lnTo>
                    <a:pt x="22" y="3"/>
                  </a:lnTo>
                  <a:lnTo>
                    <a:pt x="32" y="9"/>
                  </a:lnTo>
                  <a:lnTo>
                    <a:pt x="46" y="25"/>
                  </a:lnTo>
                  <a:lnTo>
                    <a:pt x="55" y="33"/>
                  </a:lnTo>
                  <a:lnTo>
                    <a:pt x="66" y="34"/>
                  </a:lnTo>
                  <a:close/>
                </a:path>
              </a:pathLst>
            </a:custGeom>
            <a:solidFill>
              <a:srgbClr val="000000"/>
            </a:solidFill>
            <a:ln w="9525">
              <a:noFill/>
              <a:round/>
              <a:headEnd/>
              <a:tailEnd/>
            </a:ln>
          </p:spPr>
          <p:txBody>
            <a:bodyPr/>
            <a:lstStyle/>
            <a:p>
              <a:endParaRPr lang="ja-JP" altLang="en-US"/>
            </a:p>
          </p:txBody>
        </p:sp>
        <p:sp>
          <p:nvSpPr>
            <p:cNvPr id="29702" name="Freeform 6"/>
            <p:cNvSpPr>
              <a:spLocks/>
            </p:cNvSpPr>
            <p:nvPr/>
          </p:nvSpPr>
          <p:spPr bwMode="auto">
            <a:xfrm>
              <a:off x="1407" y="2352"/>
              <a:ext cx="152" cy="280"/>
            </a:xfrm>
            <a:custGeom>
              <a:avLst/>
              <a:gdLst/>
              <a:ahLst/>
              <a:cxnLst>
                <a:cxn ang="0">
                  <a:pos x="6" y="145"/>
                </a:cxn>
                <a:cxn ang="0">
                  <a:pos x="16" y="123"/>
                </a:cxn>
                <a:cxn ang="0">
                  <a:pos x="25" y="112"/>
                </a:cxn>
                <a:cxn ang="0">
                  <a:pos x="25" y="82"/>
                </a:cxn>
                <a:cxn ang="0">
                  <a:pos x="28" y="59"/>
                </a:cxn>
                <a:cxn ang="0">
                  <a:pos x="40" y="40"/>
                </a:cxn>
                <a:cxn ang="0">
                  <a:pos x="52" y="23"/>
                </a:cxn>
                <a:cxn ang="0">
                  <a:pos x="70" y="7"/>
                </a:cxn>
                <a:cxn ang="0">
                  <a:pos x="89" y="4"/>
                </a:cxn>
                <a:cxn ang="0">
                  <a:pos x="113" y="0"/>
                </a:cxn>
                <a:cxn ang="0">
                  <a:pos x="134" y="5"/>
                </a:cxn>
                <a:cxn ang="0">
                  <a:pos x="143" y="12"/>
                </a:cxn>
                <a:cxn ang="0">
                  <a:pos x="152" y="29"/>
                </a:cxn>
                <a:cxn ang="0">
                  <a:pos x="152" y="50"/>
                </a:cxn>
                <a:cxn ang="0">
                  <a:pos x="147" y="73"/>
                </a:cxn>
                <a:cxn ang="0">
                  <a:pos x="138" y="101"/>
                </a:cxn>
                <a:cxn ang="0">
                  <a:pos x="137" y="131"/>
                </a:cxn>
                <a:cxn ang="0">
                  <a:pos x="141" y="162"/>
                </a:cxn>
                <a:cxn ang="0">
                  <a:pos x="147" y="201"/>
                </a:cxn>
                <a:cxn ang="0">
                  <a:pos x="152" y="235"/>
                </a:cxn>
                <a:cxn ang="0">
                  <a:pos x="144" y="257"/>
                </a:cxn>
                <a:cxn ang="0">
                  <a:pos x="130" y="268"/>
                </a:cxn>
                <a:cxn ang="0">
                  <a:pos x="60" y="273"/>
                </a:cxn>
                <a:cxn ang="0">
                  <a:pos x="21" y="280"/>
                </a:cxn>
                <a:cxn ang="0">
                  <a:pos x="9" y="259"/>
                </a:cxn>
                <a:cxn ang="0">
                  <a:pos x="0" y="227"/>
                </a:cxn>
                <a:cxn ang="0">
                  <a:pos x="0" y="185"/>
                </a:cxn>
                <a:cxn ang="0">
                  <a:pos x="6" y="145"/>
                </a:cxn>
              </a:cxnLst>
              <a:rect l="0" t="0" r="r" b="b"/>
              <a:pathLst>
                <a:path w="152" h="280">
                  <a:moveTo>
                    <a:pt x="6" y="145"/>
                  </a:moveTo>
                  <a:lnTo>
                    <a:pt x="16" y="123"/>
                  </a:lnTo>
                  <a:lnTo>
                    <a:pt x="25" y="112"/>
                  </a:lnTo>
                  <a:lnTo>
                    <a:pt x="25" y="82"/>
                  </a:lnTo>
                  <a:lnTo>
                    <a:pt x="28" y="59"/>
                  </a:lnTo>
                  <a:lnTo>
                    <a:pt x="40" y="40"/>
                  </a:lnTo>
                  <a:lnTo>
                    <a:pt x="52" y="23"/>
                  </a:lnTo>
                  <a:lnTo>
                    <a:pt x="70" y="7"/>
                  </a:lnTo>
                  <a:lnTo>
                    <a:pt x="89" y="4"/>
                  </a:lnTo>
                  <a:lnTo>
                    <a:pt x="113" y="0"/>
                  </a:lnTo>
                  <a:lnTo>
                    <a:pt x="134" y="5"/>
                  </a:lnTo>
                  <a:lnTo>
                    <a:pt x="143" y="12"/>
                  </a:lnTo>
                  <a:lnTo>
                    <a:pt x="152" y="29"/>
                  </a:lnTo>
                  <a:lnTo>
                    <a:pt x="152" y="50"/>
                  </a:lnTo>
                  <a:lnTo>
                    <a:pt x="147" y="73"/>
                  </a:lnTo>
                  <a:lnTo>
                    <a:pt x="138" y="101"/>
                  </a:lnTo>
                  <a:lnTo>
                    <a:pt x="137" y="131"/>
                  </a:lnTo>
                  <a:lnTo>
                    <a:pt x="141" y="162"/>
                  </a:lnTo>
                  <a:lnTo>
                    <a:pt x="147" y="201"/>
                  </a:lnTo>
                  <a:lnTo>
                    <a:pt x="152" y="235"/>
                  </a:lnTo>
                  <a:lnTo>
                    <a:pt x="144" y="257"/>
                  </a:lnTo>
                  <a:lnTo>
                    <a:pt x="130" y="268"/>
                  </a:lnTo>
                  <a:lnTo>
                    <a:pt x="60" y="273"/>
                  </a:lnTo>
                  <a:lnTo>
                    <a:pt x="21" y="280"/>
                  </a:lnTo>
                  <a:lnTo>
                    <a:pt x="9" y="259"/>
                  </a:lnTo>
                  <a:lnTo>
                    <a:pt x="0" y="227"/>
                  </a:lnTo>
                  <a:lnTo>
                    <a:pt x="0" y="185"/>
                  </a:lnTo>
                  <a:lnTo>
                    <a:pt x="6" y="145"/>
                  </a:lnTo>
                  <a:close/>
                </a:path>
              </a:pathLst>
            </a:custGeom>
            <a:solidFill>
              <a:srgbClr val="000000"/>
            </a:solidFill>
            <a:ln w="9525">
              <a:noFill/>
              <a:round/>
              <a:headEnd/>
              <a:tailEnd/>
            </a:ln>
          </p:spPr>
          <p:txBody>
            <a:bodyPr/>
            <a:lstStyle/>
            <a:p>
              <a:endParaRPr lang="ja-JP" altLang="en-US"/>
            </a:p>
          </p:txBody>
        </p:sp>
        <p:sp>
          <p:nvSpPr>
            <p:cNvPr id="29703" name="Freeform 7"/>
            <p:cNvSpPr>
              <a:spLocks/>
            </p:cNvSpPr>
            <p:nvPr/>
          </p:nvSpPr>
          <p:spPr bwMode="auto">
            <a:xfrm>
              <a:off x="1477" y="2556"/>
              <a:ext cx="212" cy="371"/>
            </a:xfrm>
            <a:custGeom>
              <a:avLst/>
              <a:gdLst/>
              <a:ahLst/>
              <a:cxnLst>
                <a:cxn ang="0">
                  <a:pos x="165" y="75"/>
                </a:cxn>
                <a:cxn ang="0">
                  <a:pos x="114" y="24"/>
                </a:cxn>
                <a:cxn ang="0">
                  <a:pos x="78" y="6"/>
                </a:cxn>
                <a:cxn ang="0">
                  <a:pos x="33" y="0"/>
                </a:cxn>
                <a:cxn ang="0">
                  <a:pos x="12" y="9"/>
                </a:cxn>
                <a:cxn ang="0">
                  <a:pos x="12" y="34"/>
                </a:cxn>
                <a:cxn ang="0">
                  <a:pos x="42" y="61"/>
                </a:cxn>
                <a:cxn ang="0">
                  <a:pos x="99" y="101"/>
                </a:cxn>
                <a:cxn ang="0">
                  <a:pos x="141" y="125"/>
                </a:cxn>
                <a:cxn ang="0">
                  <a:pos x="164" y="139"/>
                </a:cxn>
                <a:cxn ang="0">
                  <a:pos x="168" y="152"/>
                </a:cxn>
                <a:cxn ang="0">
                  <a:pos x="157" y="169"/>
                </a:cxn>
                <a:cxn ang="0">
                  <a:pos x="116" y="186"/>
                </a:cxn>
                <a:cxn ang="0">
                  <a:pos x="81" y="214"/>
                </a:cxn>
                <a:cxn ang="0">
                  <a:pos x="56" y="241"/>
                </a:cxn>
                <a:cxn ang="0">
                  <a:pos x="39" y="268"/>
                </a:cxn>
                <a:cxn ang="0">
                  <a:pos x="27" y="282"/>
                </a:cxn>
                <a:cxn ang="0">
                  <a:pos x="3" y="288"/>
                </a:cxn>
                <a:cxn ang="0">
                  <a:pos x="0" y="301"/>
                </a:cxn>
                <a:cxn ang="0">
                  <a:pos x="12" y="312"/>
                </a:cxn>
                <a:cxn ang="0">
                  <a:pos x="37" y="322"/>
                </a:cxn>
                <a:cxn ang="0">
                  <a:pos x="66" y="331"/>
                </a:cxn>
                <a:cxn ang="0">
                  <a:pos x="83" y="350"/>
                </a:cxn>
                <a:cxn ang="0">
                  <a:pos x="98" y="366"/>
                </a:cxn>
                <a:cxn ang="0">
                  <a:pos x="116" y="371"/>
                </a:cxn>
                <a:cxn ang="0">
                  <a:pos x="139" y="363"/>
                </a:cxn>
                <a:cxn ang="0">
                  <a:pos x="136" y="343"/>
                </a:cxn>
                <a:cxn ang="0">
                  <a:pos x="122" y="332"/>
                </a:cxn>
                <a:cxn ang="0">
                  <a:pos x="95" y="319"/>
                </a:cxn>
                <a:cxn ang="0">
                  <a:pos x="65" y="305"/>
                </a:cxn>
                <a:cxn ang="0">
                  <a:pos x="61" y="288"/>
                </a:cxn>
                <a:cxn ang="0">
                  <a:pos x="78" y="268"/>
                </a:cxn>
                <a:cxn ang="0">
                  <a:pos x="114" y="238"/>
                </a:cxn>
                <a:cxn ang="0">
                  <a:pos x="159" y="206"/>
                </a:cxn>
                <a:cxn ang="0">
                  <a:pos x="203" y="179"/>
                </a:cxn>
                <a:cxn ang="0">
                  <a:pos x="208" y="159"/>
                </a:cxn>
                <a:cxn ang="0">
                  <a:pos x="212" y="139"/>
                </a:cxn>
                <a:cxn ang="0">
                  <a:pos x="203" y="123"/>
                </a:cxn>
                <a:cxn ang="0">
                  <a:pos x="185" y="95"/>
                </a:cxn>
                <a:cxn ang="0">
                  <a:pos x="165" y="75"/>
                </a:cxn>
              </a:cxnLst>
              <a:rect l="0" t="0" r="r" b="b"/>
              <a:pathLst>
                <a:path w="212" h="371">
                  <a:moveTo>
                    <a:pt x="165" y="75"/>
                  </a:moveTo>
                  <a:lnTo>
                    <a:pt x="114" y="24"/>
                  </a:lnTo>
                  <a:lnTo>
                    <a:pt x="78" y="6"/>
                  </a:lnTo>
                  <a:lnTo>
                    <a:pt x="33" y="0"/>
                  </a:lnTo>
                  <a:lnTo>
                    <a:pt x="12" y="9"/>
                  </a:lnTo>
                  <a:lnTo>
                    <a:pt x="12" y="34"/>
                  </a:lnTo>
                  <a:lnTo>
                    <a:pt x="42" y="61"/>
                  </a:lnTo>
                  <a:lnTo>
                    <a:pt x="99" y="101"/>
                  </a:lnTo>
                  <a:lnTo>
                    <a:pt x="141" y="125"/>
                  </a:lnTo>
                  <a:lnTo>
                    <a:pt x="164" y="139"/>
                  </a:lnTo>
                  <a:lnTo>
                    <a:pt x="168" y="152"/>
                  </a:lnTo>
                  <a:lnTo>
                    <a:pt x="157" y="169"/>
                  </a:lnTo>
                  <a:lnTo>
                    <a:pt x="116" y="186"/>
                  </a:lnTo>
                  <a:lnTo>
                    <a:pt x="81" y="214"/>
                  </a:lnTo>
                  <a:lnTo>
                    <a:pt x="56" y="241"/>
                  </a:lnTo>
                  <a:lnTo>
                    <a:pt x="39" y="268"/>
                  </a:lnTo>
                  <a:lnTo>
                    <a:pt x="27" y="282"/>
                  </a:lnTo>
                  <a:lnTo>
                    <a:pt x="3" y="288"/>
                  </a:lnTo>
                  <a:lnTo>
                    <a:pt x="0" y="301"/>
                  </a:lnTo>
                  <a:lnTo>
                    <a:pt x="12" y="312"/>
                  </a:lnTo>
                  <a:lnTo>
                    <a:pt x="37" y="322"/>
                  </a:lnTo>
                  <a:lnTo>
                    <a:pt x="66" y="331"/>
                  </a:lnTo>
                  <a:lnTo>
                    <a:pt x="83" y="350"/>
                  </a:lnTo>
                  <a:lnTo>
                    <a:pt x="98" y="366"/>
                  </a:lnTo>
                  <a:lnTo>
                    <a:pt x="116" y="371"/>
                  </a:lnTo>
                  <a:lnTo>
                    <a:pt x="139" y="363"/>
                  </a:lnTo>
                  <a:lnTo>
                    <a:pt x="136" y="343"/>
                  </a:lnTo>
                  <a:lnTo>
                    <a:pt x="122" y="332"/>
                  </a:lnTo>
                  <a:lnTo>
                    <a:pt x="95" y="319"/>
                  </a:lnTo>
                  <a:lnTo>
                    <a:pt x="65" y="305"/>
                  </a:lnTo>
                  <a:lnTo>
                    <a:pt x="61" y="288"/>
                  </a:lnTo>
                  <a:lnTo>
                    <a:pt x="78" y="268"/>
                  </a:lnTo>
                  <a:lnTo>
                    <a:pt x="114" y="238"/>
                  </a:lnTo>
                  <a:lnTo>
                    <a:pt x="159" y="206"/>
                  </a:lnTo>
                  <a:lnTo>
                    <a:pt x="203" y="179"/>
                  </a:lnTo>
                  <a:lnTo>
                    <a:pt x="208" y="159"/>
                  </a:lnTo>
                  <a:lnTo>
                    <a:pt x="212" y="139"/>
                  </a:lnTo>
                  <a:lnTo>
                    <a:pt x="203" y="123"/>
                  </a:lnTo>
                  <a:lnTo>
                    <a:pt x="185" y="95"/>
                  </a:lnTo>
                  <a:lnTo>
                    <a:pt x="165" y="75"/>
                  </a:lnTo>
                  <a:close/>
                </a:path>
              </a:pathLst>
            </a:custGeom>
            <a:solidFill>
              <a:srgbClr val="000000"/>
            </a:solidFill>
            <a:ln w="9525">
              <a:noFill/>
              <a:round/>
              <a:headEnd/>
              <a:tailEnd/>
            </a:ln>
          </p:spPr>
          <p:txBody>
            <a:bodyPr/>
            <a:lstStyle/>
            <a:p>
              <a:endParaRPr lang="ja-JP" altLang="en-US"/>
            </a:p>
          </p:txBody>
        </p:sp>
        <p:sp>
          <p:nvSpPr>
            <p:cNvPr id="29704" name="Freeform 8"/>
            <p:cNvSpPr>
              <a:spLocks/>
            </p:cNvSpPr>
            <p:nvPr/>
          </p:nvSpPr>
          <p:spPr bwMode="auto">
            <a:xfrm>
              <a:off x="1252" y="2569"/>
              <a:ext cx="232" cy="336"/>
            </a:xfrm>
            <a:custGeom>
              <a:avLst/>
              <a:gdLst/>
              <a:ahLst/>
              <a:cxnLst>
                <a:cxn ang="0">
                  <a:pos x="121" y="64"/>
                </a:cxn>
                <a:cxn ang="0">
                  <a:pos x="157" y="25"/>
                </a:cxn>
                <a:cxn ang="0">
                  <a:pos x="182" y="5"/>
                </a:cxn>
                <a:cxn ang="0">
                  <a:pos x="205" y="0"/>
                </a:cxn>
                <a:cxn ang="0">
                  <a:pos x="230" y="11"/>
                </a:cxn>
                <a:cxn ang="0">
                  <a:pos x="232" y="31"/>
                </a:cxn>
                <a:cxn ang="0">
                  <a:pos x="203" y="55"/>
                </a:cxn>
                <a:cxn ang="0">
                  <a:pos x="162" y="97"/>
                </a:cxn>
                <a:cxn ang="0">
                  <a:pos x="117" y="134"/>
                </a:cxn>
                <a:cxn ang="0">
                  <a:pos x="98" y="151"/>
                </a:cxn>
                <a:cxn ang="0">
                  <a:pos x="94" y="163"/>
                </a:cxn>
                <a:cxn ang="0">
                  <a:pos x="89" y="183"/>
                </a:cxn>
                <a:cxn ang="0">
                  <a:pos x="107" y="216"/>
                </a:cxn>
                <a:cxn ang="0">
                  <a:pos x="121" y="242"/>
                </a:cxn>
                <a:cxn ang="0">
                  <a:pos x="129" y="263"/>
                </a:cxn>
                <a:cxn ang="0">
                  <a:pos x="125" y="288"/>
                </a:cxn>
                <a:cxn ang="0">
                  <a:pos x="120" y="305"/>
                </a:cxn>
                <a:cxn ang="0">
                  <a:pos x="101" y="311"/>
                </a:cxn>
                <a:cxn ang="0">
                  <a:pos x="69" y="314"/>
                </a:cxn>
                <a:cxn ang="0">
                  <a:pos x="41" y="325"/>
                </a:cxn>
                <a:cxn ang="0">
                  <a:pos x="25" y="336"/>
                </a:cxn>
                <a:cxn ang="0">
                  <a:pos x="4" y="329"/>
                </a:cxn>
                <a:cxn ang="0">
                  <a:pos x="0" y="305"/>
                </a:cxn>
                <a:cxn ang="0">
                  <a:pos x="23" y="296"/>
                </a:cxn>
                <a:cxn ang="0">
                  <a:pos x="66" y="285"/>
                </a:cxn>
                <a:cxn ang="0">
                  <a:pos x="89" y="289"/>
                </a:cxn>
                <a:cxn ang="0">
                  <a:pos x="98" y="285"/>
                </a:cxn>
                <a:cxn ang="0">
                  <a:pos x="101" y="262"/>
                </a:cxn>
                <a:cxn ang="0">
                  <a:pos x="92" y="236"/>
                </a:cxn>
                <a:cxn ang="0">
                  <a:pos x="73" y="210"/>
                </a:cxn>
                <a:cxn ang="0">
                  <a:pos x="57" y="183"/>
                </a:cxn>
                <a:cxn ang="0">
                  <a:pos x="51" y="166"/>
                </a:cxn>
                <a:cxn ang="0">
                  <a:pos x="57" y="147"/>
                </a:cxn>
                <a:cxn ang="0">
                  <a:pos x="70" y="131"/>
                </a:cxn>
                <a:cxn ang="0">
                  <a:pos x="94" y="101"/>
                </a:cxn>
                <a:cxn ang="0">
                  <a:pos x="121" y="64"/>
                </a:cxn>
              </a:cxnLst>
              <a:rect l="0" t="0" r="r" b="b"/>
              <a:pathLst>
                <a:path w="232" h="336">
                  <a:moveTo>
                    <a:pt x="121" y="64"/>
                  </a:moveTo>
                  <a:lnTo>
                    <a:pt x="157" y="25"/>
                  </a:lnTo>
                  <a:lnTo>
                    <a:pt x="182" y="5"/>
                  </a:lnTo>
                  <a:lnTo>
                    <a:pt x="205" y="0"/>
                  </a:lnTo>
                  <a:lnTo>
                    <a:pt x="230" y="11"/>
                  </a:lnTo>
                  <a:lnTo>
                    <a:pt x="232" y="31"/>
                  </a:lnTo>
                  <a:lnTo>
                    <a:pt x="203" y="55"/>
                  </a:lnTo>
                  <a:lnTo>
                    <a:pt x="162" y="97"/>
                  </a:lnTo>
                  <a:lnTo>
                    <a:pt x="117" y="134"/>
                  </a:lnTo>
                  <a:lnTo>
                    <a:pt x="98" y="151"/>
                  </a:lnTo>
                  <a:lnTo>
                    <a:pt x="94" y="163"/>
                  </a:lnTo>
                  <a:lnTo>
                    <a:pt x="89" y="183"/>
                  </a:lnTo>
                  <a:lnTo>
                    <a:pt x="107" y="216"/>
                  </a:lnTo>
                  <a:lnTo>
                    <a:pt x="121" y="242"/>
                  </a:lnTo>
                  <a:lnTo>
                    <a:pt x="129" y="263"/>
                  </a:lnTo>
                  <a:lnTo>
                    <a:pt x="125" y="288"/>
                  </a:lnTo>
                  <a:lnTo>
                    <a:pt x="120" y="305"/>
                  </a:lnTo>
                  <a:lnTo>
                    <a:pt x="101" y="311"/>
                  </a:lnTo>
                  <a:lnTo>
                    <a:pt x="69" y="314"/>
                  </a:lnTo>
                  <a:lnTo>
                    <a:pt x="41" y="325"/>
                  </a:lnTo>
                  <a:lnTo>
                    <a:pt x="25" y="336"/>
                  </a:lnTo>
                  <a:lnTo>
                    <a:pt x="4" y="329"/>
                  </a:lnTo>
                  <a:lnTo>
                    <a:pt x="0" y="305"/>
                  </a:lnTo>
                  <a:lnTo>
                    <a:pt x="23" y="296"/>
                  </a:lnTo>
                  <a:lnTo>
                    <a:pt x="66" y="285"/>
                  </a:lnTo>
                  <a:lnTo>
                    <a:pt x="89" y="289"/>
                  </a:lnTo>
                  <a:lnTo>
                    <a:pt x="98" y="285"/>
                  </a:lnTo>
                  <a:lnTo>
                    <a:pt x="101" y="262"/>
                  </a:lnTo>
                  <a:lnTo>
                    <a:pt x="92" y="236"/>
                  </a:lnTo>
                  <a:lnTo>
                    <a:pt x="73" y="210"/>
                  </a:lnTo>
                  <a:lnTo>
                    <a:pt x="57" y="183"/>
                  </a:lnTo>
                  <a:lnTo>
                    <a:pt x="51" y="166"/>
                  </a:lnTo>
                  <a:lnTo>
                    <a:pt x="57" y="147"/>
                  </a:lnTo>
                  <a:lnTo>
                    <a:pt x="70" y="131"/>
                  </a:lnTo>
                  <a:lnTo>
                    <a:pt x="94" y="101"/>
                  </a:lnTo>
                  <a:lnTo>
                    <a:pt x="121" y="64"/>
                  </a:lnTo>
                  <a:close/>
                </a:path>
              </a:pathLst>
            </a:custGeom>
            <a:solidFill>
              <a:srgbClr val="000000"/>
            </a:solidFill>
            <a:ln w="9525">
              <a:noFill/>
              <a:round/>
              <a:headEnd/>
              <a:tailEnd/>
            </a:ln>
          </p:spPr>
          <p:txBody>
            <a:bodyPr/>
            <a:lstStyle/>
            <a:p>
              <a:endParaRPr lang="ja-JP" altLang="en-US"/>
            </a:p>
          </p:txBody>
        </p:sp>
        <p:sp>
          <p:nvSpPr>
            <p:cNvPr id="29705" name="Freeform 9"/>
            <p:cNvSpPr>
              <a:spLocks/>
            </p:cNvSpPr>
            <p:nvPr/>
          </p:nvSpPr>
          <p:spPr bwMode="auto">
            <a:xfrm>
              <a:off x="1337" y="2033"/>
              <a:ext cx="177" cy="387"/>
            </a:xfrm>
            <a:custGeom>
              <a:avLst/>
              <a:gdLst/>
              <a:ahLst/>
              <a:cxnLst>
                <a:cxn ang="0">
                  <a:pos x="131" y="345"/>
                </a:cxn>
                <a:cxn ang="0">
                  <a:pos x="120" y="379"/>
                </a:cxn>
                <a:cxn ang="0">
                  <a:pos x="89" y="379"/>
                </a:cxn>
                <a:cxn ang="0">
                  <a:pos x="28" y="318"/>
                </a:cxn>
                <a:cxn ang="0">
                  <a:pos x="1" y="241"/>
                </a:cxn>
                <a:cxn ang="0">
                  <a:pos x="19" y="135"/>
                </a:cxn>
                <a:cxn ang="0">
                  <a:pos x="91" y="73"/>
                </a:cxn>
                <a:cxn ang="0">
                  <a:pos x="102" y="59"/>
                </a:cxn>
                <a:cxn ang="0">
                  <a:pos x="103" y="43"/>
                </a:cxn>
                <a:cxn ang="0">
                  <a:pos x="99" y="34"/>
                </a:cxn>
                <a:cxn ang="0">
                  <a:pos x="95" y="26"/>
                </a:cxn>
                <a:cxn ang="0">
                  <a:pos x="90" y="18"/>
                </a:cxn>
                <a:cxn ang="0">
                  <a:pos x="90" y="9"/>
                </a:cxn>
                <a:cxn ang="0">
                  <a:pos x="97" y="2"/>
                </a:cxn>
                <a:cxn ang="0">
                  <a:pos x="104" y="0"/>
                </a:cxn>
                <a:cxn ang="0">
                  <a:pos x="112" y="3"/>
                </a:cxn>
                <a:cxn ang="0">
                  <a:pos x="118" y="10"/>
                </a:cxn>
                <a:cxn ang="0">
                  <a:pos x="119" y="19"/>
                </a:cxn>
                <a:cxn ang="0">
                  <a:pos x="118" y="28"/>
                </a:cxn>
                <a:cxn ang="0">
                  <a:pos x="116" y="36"/>
                </a:cxn>
                <a:cxn ang="0">
                  <a:pos x="121" y="40"/>
                </a:cxn>
                <a:cxn ang="0">
                  <a:pos x="129" y="36"/>
                </a:cxn>
                <a:cxn ang="0">
                  <a:pos x="132" y="28"/>
                </a:cxn>
                <a:cxn ang="0">
                  <a:pos x="137" y="19"/>
                </a:cxn>
                <a:cxn ang="0">
                  <a:pos x="144" y="14"/>
                </a:cxn>
                <a:cxn ang="0">
                  <a:pos x="152" y="13"/>
                </a:cxn>
                <a:cxn ang="0">
                  <a:pos x="161" y="15"/>
                </a:cxn>
                <a:cxn ang="0">
                  <a:pos x="163" y="23"/>
                </a:cxn>
                <a:cxn ang="0">
                  <a:pos x="161" y="31"/>
                </a:cxn>
                <a:cxn ang="0">
                  <a:pos x="157" y="39"/>
                </a:cxn>
                <a:cxn ang="0">
                  <a:pos x="149" y="47"/>
                </a:cxn>
                <a:cxn ang="0">
                  <a:pos x="142" y="52"/>
                </a:cxn>
                <a:cxn ang="0">
                  <a:pos x="136" y="57"/>
                </a:cxn>
                <a:cxn ang="0">
                  <a:pos x="133" y="65"/>
                </a:cxn>
                <a:cxn ang="0">
                  <a:pos x="141" y="69"/>
                </a:cxn>
                <a:cxn ang="0">
                  <a:pos x="152" y="69"/>
                </a:cxn>
                <a:cxn ang="0">
                  <a:pos x="163" y="70"/>
                </a:cxn>
                <a:cxn ang="0">
                  <a:pos x="171" y="74"/>
                </a:cxn>
                <a:cxn ang="0">
                  <a:pos x="177" y="83"/>
                </a:cxn>
                <a:cxn ang="0">
                  <a:pos x="175" y="91"/>
                </a:cxn>
                <a:cxn ang="0">
                  <a:pos x="166" y="99"/>
                </a:cxn>
                <a:cxn ang="0">
                  <a:pos x="156" y="101"/>
                </a:cxn>
                <a:cxn ang="0">
                  <a:pos x="145" y="99"/>
                </a:cxn>
                <a:cxn ang="0">
                  <a:pos x="136" y="97"/>
                </a:cxn>
                <a:cxn ang="0">
                  <a:pos x="128" y="94"/>
                </a:cxn>
                <a:cxn ang="0">
                  <a:pos x="120" y="94"/>
                </a:cxn>
                <a:cxn ang="0">
                  <a:pos x="90" y="101"/>
                </a:cxn>
                <a:cxn ang="0">
                  <a:pos x="43" y="149"/>
                </a:cxn>
                <a:cxn ang="0">
                  <a:pos x="30" y="216"/>
                </a:cxn>
                <a:cxn ang="0">
                  <a:pos x="45" y="278"/>
                </a:cxn>
                <a:cxn ang="0">
                  <a:pos x="82" y="316"/>
                </a:cxn>
              </a:cxnLst>
              <a:rect l="0" t="0" r="r" b="b"/>
              <a:pathLst>
                <a:path w="177" h="387">
                  <a:moveTo>
                    <a:pt x="91" y="321"/>
                  </a:moveTo>
                  <a:lnTo>
                    <a:pt x="131" y="345"/>
                  </a:lnTo>
                  <a:lnTo>
                    <a:pt x="135" y="362"/>
                  </a:lnTo>
                  <a:lnTo>
                    <a:pt x="120" y="379"/>
                  </a:lnTo>
                  <a:lnTo>
                    <a:pt x="106" y="387"/>
                  </a:lnTo>
                  <a:lnTo>
                    <a:pt x="89" y="379"/>
                  </a:lnTo>
                  <a:lnTo>
                    <a:pt x="57" y="350"/>
                  </a:lnTo>
                  <a:lnTo>
                    <a:pt x="28" y="318"/>
                  </a:lnTo>
                  <a:lnTo>
                    <a:pt x="3" y="279"/>
                  </a:lnTo>
                  <a:lnTo>
                    <a:pt x="1" y="241"/>
                  </a:lnTo>
                  <a:lnTo>
                    <a:pt x="0" y="196"/>
                  </a:lnTo>
                  <a:lnTo>
                    <a:pt x="19" y="135"/>
                  </a:lnTo>
                  <a:lnTo>
                    <a:pt x="53" y="97"/>
                  </a:lnTo>
                  <a:lnTo>
                    <a:pt x="91" y="73"/>
                  </a:lnTo>
                  <a:lnTo>
                    <a:pt x="102" y="64"/>
                  </a:lnTo>
                  <a:lnTo>
                    <a:pt x="102" y="59"/>
                  </a:lnTo>
                  <a:lnTo>
                    <a:pt x="104" y="55"/>
                  </a:lnTo>
                  <a:lnTo>
                    <a:pt x="103" y="43"/>
                  </a:lnTo>
                  <a:lnTo>
                    <a:pt x="100" y="38"/>
                  </a:lnTo>
                  <a:lnTo>
                    <a:pt x="99" y="34"/>
                  </a:lnTo>
                  <a:lnTo>
                    <a:pt x="98" y="30"/>
                  </a:lnTo>
                  <a:lnTo>
                    <a:pt x="95" y="26"/>
                  </a:lnTo>
                  <a:lnTo>
                    <a:pt x="93" y="22"/>
                  </a:lnTo>
                  <a:lnTo>
                    <a:pt x="90" y="18"/>
                  </a:lnTo>
                  <a:lnTo>
                    <a:pt x="89" y="14"/>
                  </a:lnTo>
                  <a:lnTo>
                    <a:pt x="90" y="9"/>
                  </a:lnTo>
                  <a:lnTo>
                    <a:pt x="93" y="5"/>
                  </a:lnTo>
                  <a:lnTo>
                    <a:pt x="97" y="2"/>
                  </a:lnTo>
                  <a:lnTo>
                    <a:pt x="100" y="0"/>
                  </a:lnTo>
                  <a:lnTo>
                    <a:pt x="104" y="0"/>
                  </a:lnTo>
                  <a:lnTo>
                    <a:pt x="108" y="1"/>
                  </a:lnTo>
                  <a:lnTo>
                    <a:pt x="112" y="3"/>
                  </a:lnTo>
                  <a:lnTo>
                    <a:pt x="116" y="6"/>
                  </a:lnTo>
                  <a:lnTo>
                    <a:pt x="118" y="10"/>
                  </a:lnTo>
                  <a:lnTo>
                    <a:pt x="119" y="15"/>
                  </a:lnTo>
                  <a:lnTo>
                    <a:pt x="119" y="19"/>
                  </a:lnTo>
                  <a:lnTo>
                    <a:pt x="119" y="23"/>
                  </a:lnTo>
                  <a:lnTo>
                    <a:pt x="118" y="28"/>
                  </a:lnTo>
                  <a:lnTo>
                    <a:pt x="116" y="32"/>
                  </a:lnTo>
                  <a:lnTo>
                    <a:pt x="116" y="36"/>
                  </a:lnTo>
                  <a:lnTo>
                    <a:pt x="116" y="40"/>
                  </a:lnTo>
                  <a:lnTo>
                    <a:pt x="121" y="40"/>
                  </a:lnTo>
                  <a:lnTo>
                    <a:pt x="125" y="39"/>
                  </a:lnTo>
                  <a:lnTo>
                    <a:pt x="129" y="36"/>
                  </a:lnTo>
                  <a:lnTo>
                    <a:pt x="131" y="32"/>
                  </a:lnTo>
                  <a:lnTo>
                    <a:pt x="132" y="28"/>
                  </a:lnTo>
                  <a:lnTo>
                    <a:pt x="135" y="23"/>
                  </a:lnTo>
                  <a:lnTo>
                    <a:pt x="137" y="19"/>
                  </a:lnTo>
                  <a:lnTo>
                    <a:pt x="140" y="15"/>
                  </a:lnTo>
                  <a:lnTo>
                    <a:pt x="144" y="14"/>
                  </a:lnTo>
                  <a:lnTo>
                    <a:pt x="148" y="13"/>
                  </a:lnTo>
                  <a:lnTo>
                    <a:pt x="152" y="13"/>
                  </a:lnTo>
                  <a:lnTo>
                    <a:pt x="157" y="14"/>
                  </a:lnTo>
                  <a:lnTo>
                    <a:pt x="161" y="15"/>
                  </a:lnTo>
                  <a:lnTo>
                    <a:pt x="163" y="19"/>
                  </a:lnTo>
                  <a:lnTo>
                    <a:pt x="163" y="23"/>
                  </a:lnTo>
                  <a:lnTo>
                    <a:pt x="163" y="27"/>
                  </a:lnTo>
                  <a:lnTo>
                    <a:pt x="161" y="31"/>
                  </a:lnTo>
                  <a:lnTo>
                    <a:pt x="158" y="35"/>
                  </a:lnTo>
                  <a:lnTo>
                    <a:pt x="157" y="39"/>
                  </a:lnTo>
                  <a:lnTo>
                    <a:pt x="154" y="43"/>
                  </a:lnTo>
                  <a:lnTo>
                    <a:pt x="149" y="47"/>
                  </a:lnTo>
                  <a:lnTo>
                    <a:pt x="145" y="48"/>
                  </a:lnTo>
                  <a:lnTo>
                    <a:pt x="142" y="52"/>
                  </a:lnTo>
                  <a:lnTo>
                    <a:pt x="138" y="53"/>
                  </a:lnTo>
                  <a:lnTo>
                    <a:pt x="136" y="57"/>
                  </a:lnTo>
                  <a:lnTo>
                    <a:pt x="133" y="61"/>
                  </a:lnTo>
                  <a:lnTo>
                    <a:pt x="133" y="65"/>
                  </a:lnTo>
                  <a:lnTo>
                    <a:pt x="137" y="68"/>
                  </a:lnTo>
                  <a:lnTo>
                    <a:pt x="141" y="69"/>
                  </a:lnTo>
                  <a:lnTo>
                    <a:pt x="146" y="69"/>
                  </a:lnTo>
                  <a:lnTo>
                    <a:pt x="152" y="69"/>
                  </a:lnTo>
                  <a:lnTo>
                    <a:pt x="157" y="69"/>
                  </a:lnTo>
                  <a:lnTo>
                    <a:pt x="163" y="70"/>
                  </a:lnTo>
                  <a:lnTo>
                    <a:pt x="167" y="73"/>
                  </a:lnTo>
                  <a:lnTo>
                    <a:pt x="171" y="74"/>
                  </a:lnTo>
                  <a:lnTo>
                    <a:pt x="175" y="80"/>
                  </a:lnTo>
                  <a:lnTo>
                    <a:pt x="177" y="83"/>
                  </a:lnTo>
                  <a:lnTo>
                    <a:pt x="177" y="87"/>
                  </a:lnTo>
                  <a:lnTo>
                    <a:pt x="175" y="91"/>
                  </a:lnTo>
                  <a:lnTo>
                    <a:pt x="170" y="97"/>
                  </a:lnTo>
                  <a:lnTo>
                    <a:pt x="166" y="99"/>
                  </a:lnTo>
                  <a:lnTo>
                    <a:pt x="159" y="101"/>
                  </a:lnTo>
                  <a:lnTo>
                    <a:pt x="156" y="101"/>
                  </a:lnTo>
                  <a:lnTo>
                    <a:pt x="150" y="101"/>
                  </a:lnTo>
                  <a:lnTo>
                    <a:pt x="145" y="99"/>
                  </a:lnTo>
                  <a:lnTo>
                    <a:pt x="140" y="97"/>
                  </a:lnTo>
                  <a:lnTo>
                    <a:pt x="136" y="97"/>
                  </a:lnTo>
                  <a:lnTo>
                    <a:pt x="132" y="95"/>
                  </a:lnTo>
                  <a:lnTo>
                    <a:pt x="128" y="94"/>
                  </a:lnTo>
                  <a:lnTo>
                    <a:pt x="124" y="94"/>
                  </a:lnTo>
                  <a:lnTo>
                    <a:pt x="120" y="94"/>
                  </a:lnTo>
                  <a:lnTo>
                    <a:pt x="116" y="94"/>
                  </a:lnTo>
                  <a:lnTo>
                    <a:pt x="90" y="101"/>
                  </a:lnTo>
                  <a:lnTo>
                    <a:pt x="60" y="123"/>
                  </a:lnTo>
                  <a:lnTo>
                    <a:pt x="43" y="149"/>
                  </a:lnTo>
                  <a:lnTo>
                    <a:pt x="32" y="183"/>
                  </a:lnTo>
                  <a:lnTo>
                    <a:pt x="30" y="216"/>
                  </a:lnTo>
                  <a:lnTo>
                    <a:pt x="35" y="251"/>
                  </a:lnTo>
                  <a:lnTo>
                    <a:pt x="45" y="278"/>
                  </a:lnTo>
                  <a:lnTo>
                    <a:pt x="65" y="301"/>
                  </a:lnTo>
                  <a:lnTo>
                    <a:pt x="82" y="316"/>
                  </a:lnTo>
                  <a:lnTo>
                    <a:pt x="91" y="321"/>
                  </a:lnTo>
                  <a:close/>
                </a:path>
              </a:pathLst>
            </a:custGeom>
            <a:solidFill>
              <a:srgbClr val="000000"/>
            </a:solidFill>
            <a:ln w="9525">
              <a:noFill/>
              <a:round/>
              <a:headEnd/>
              <a:tailEnd/>
            </a:ln>
          </p:spPr>
          <p:txBody>
            <a:bodyPr/>
            <a:lstStyle/>
            <a:p>
              <a:endParaRPr lang="ja-JP" altLang="en-US"/>
            </a:p>
          </p:txBody>
        </p:sp>
        <p:sp>
          <p:nvSpPr>
            <p:cNvPr id="29706" name="Freeform 10"/>
            <p:cNvSpPr>
              <a:spLocks/>
            </p:cNvSpPr>
            <p:nvPr/>
          </p:nvSpPr>
          <p:spPr bwMode="auto">
            <a:xfrm>
              <a:off x="1525" y="2066"/>
              <a:ext cx="164" cy="358"/>
            </a:xfrm>
            <a:custGeom>
              <a:avLst/>
              <a:gdLst/>
              <a:ahLst/>
              <a:cxnLst>
                <a:cxn ang="0">
                  <a:pos x="44" y="291"/>
                </a:cxn>
                <a:cxn ang="0">
                  <a:pos x="102" y="248"/>
                </a:cxn>
                <a:cxn ang="0">
                  <a:pos x="132" y="201"/>
                </a:cxn>
                <a:cxn ang="0">
                  <a:pos x="133" y="123"/>
                </a:cxn>
                <a:cxn ang="0">
                  <a:pos x="104" y="70"/>
                </a:cxn>
                <a:cxn ang="0">
                  <a:pos x="95" y="68"/>
                </a:cxn>
                <a:cxn ang="0">
                  <a:pos x="87" y="67"/>
                </a:cxn>
                <a:cxn ang="0">
                  <a:pos x="79" y="66"/>
                </a:cxn>
                <a:cxn ang="0">
                  <a:pos x="71" y="67"/>
                </a:cxn>
                <a:cxn ang="0">
                  <a:pos x="64" y="68"/>
                </a:cxn>
                <a:cxn ang="0">
                  <a:pos x="54" y="66"/>
                </a:cxn>
                <a:cxn ang="0">
                  <a:pos x="45" y="58"/>
                </a:cxn>
                <a:cxn ang="0">
                  <a:pos x="45" y="49"/>
                </a:cxn>
                <a:cxn ang="0">
                  <a:pos x="54" y="46"/>
                </a:cxn>
                <a:cxn ang="0">
                  <a:pos x="62" y="45"/>
                </a:cxn>
                <a:cxn ang="0">
                  <a:pos x="71" y="45"/>
                </a:cxn>
                <a:cxn ang="0">
                  <a:pos x="81" y="47"/>
                </a:cxn>
                <a:cxn ang="0">
                  <a:pos x="89" y="50"/>
                </a:cxn>
                <a:cxn ang="0">
                  <a:pos x="96" y="51"/>
                </a:cxn>
                <a:cxn ang="0">
                  <a:pos x="104" y="47"/>
                </a:cxn>
                <a:cxn ang="0">
                  <a:pos x="107" y="39"/>
                </a:cxn>
                <a:cxn ang="0">
                  <a:pos x="100" y="30"/>
                </a:cxn>
                <a:cxn ang="0">
                  <a:pos x="94" y="24"/>
                </a:cxn>
                <a:cxn ang="0">
                  <a:pos x="87" y="14"/>
                </a:cxn>
                <a:cxn ang="0">
                  <a:pos x="85" y="7"/>
                </a:cxn>
                <a:cxn ang="0">
                  <a:pos x="90" y="1"/>
                </a:cxn>
                <a:cxn ang="0">
                  <a:pos x="98" y="0"/>
                </a:cxn>
                <a:cxn ang="0">
                  <a:pos x="107" y="1"/>
                </a:cxn>
                <a:cxn ang="0">
                  <a:pos x="115" y="8"/>
                </a:cxn>
                <a:cxn ang="0">
                  <a:pos x="119" y="17"/>
                </a:cxn>
                <a:cxn ang="0">
                  <a:pos x="119" y="25"/>
                </a:cxn>
                <a:cxn ang="0">
                  <a:pos x="127" y="28"/>
                </a:cxn>
                <a:cxn ang="0">
                  <a:pos x="131" y="18"/>
                </a:cxn>
                <a:cxn ang="0">
                  <a:pos x="133" y="10"/>
                </a:cxn>
                <a:cxn ang="0">
                  <a:pos x="136" y="3"/>
                </a:cxn>
                <a:cxn ang="0">
                  <a:pos x="145" y="0"/>
                </a:cxn>
                <a:cxn ang="0">
                  <a:pos x="153" y="4"/>
                </a:cxn>
                <a:cxn ang="0">
                  <a:pos x="157" y="12"/>
                </a:cxn>
                <a:cxn ang="0">
                  <a:pos x="156" y="21"/>
                </a:cxn>
                <a:cxn ang="0">
                  <a:pos x="152" y="30"/>
                </a:cxn>
                <a:cxn ang="0">
                  <a:pos x="145" y="37"/>
                </a:cxn>
                <a:cxn ang="0">
                  <a:pos x="140" y="45"/>
                </a:cxn>
                <a:cxn ang="0">
                  <a:pos x="136" y="54"/>
                </a:cxn>
                <a:cxn ang="0">
                  <a:pos x="136" y="62"/>
                </a:cxn>
                <a:cxn ang="0">
                  <a:pos x="141" y="70"/>
                </a:cxn>
                <a:cxn ang="0">
                  <a:pos x="152" y="97"/>
                </a:cxn>
                <a:cxn ang="0">
                  <a:pos x="164" y="173"/>
                </a:cxn>
                <a:cxn ang="0">
                  <a:pos x="152" y="236"/>
                </a:cxn>
                <a:cxn ang="0">
                  <a:pos x="121" y="278"/>
                </a:cxn>
                <a:cxn ang="0">
                  <a:pos x="54" y="338"/>
                </a:cxn>
                <a:cxn ang="0">
                  <a:pos x="11" y="358"/>
                </a:cxn>
                <a:cxn ang="0">
                  <a:pos x="0" y="328"/>
                </a:cxn>
                <a:cxn ang="0">
                  <a:pos x="23" y="312"/>
                </a:cxn>
              </a:cxnLst>
              <a:rect l="0" t="0" r="r" b="b"/>
              <a:pathLst>
                <a:path w="164" h="358">
                  <a:moveTo>
                    <a:pt x="23" y="312"/>
                  </a:moveTo>
                  <a:lnTo>
                    <a:pt x="44" y="291"/>
                  </a:lnTo>
                  <a:lnTo>
                    <a:pt x="78" y="268"/>
                  </a:lnTo>
                  <a:lnTo>
                    <a:pt x="102" y="248"/>
                  </a:lnTo>
                  <a:lnTo>
                    <a:pt x="117" y="229"/>
                  </a:lnTo>
                  <a:lnTo>
                    <a:pt x="132" y="201"/>
                  </a:lnTo>
                  <a:lnTo>
                    <a:pt x="137" y="168"/>
                  </a:lnTo>
                  <a:lnTo>
                    <a:pt x="133" y="123"/>
                  </a:lnTo>
                  <a:lnTo>
                    <a:pt x="124" y="94"/>
                  </a:lnTo>
                  <a:lnTo>
                    <a:pt x="104" y="70"/>
                  </a:lnTo>
                  <a:lnTo>
                    <a:pt x="99" y="70"/>
                  </a:lnTo>
                  <a:lnTo>
                    <a:pt x="95" y="68"/>
                  </a:lnTo>
                  <a:lnTo>
                    <a:pt x="91" y="67"/>
                  </a:lnTo>
                  <a:lnTo>
                    <a:pt x="87" y="67"/>
                  </a:lnTo>
                  <a:lnTo>
                    <a:pt x="83" y="66"/>
                  </a:lnTo>
                  <a:lnTo>
                    <a:pt x="79" y="66"/>
                  </a:lnTo>
                  <a:lnTo>
                    <a:pt x="75" y="66"/>
                  </a:lnTo>
                  <a:lnTo>
                    <a:pt x="71" y="67"/>
                  </a:lnTo>
                  <a:lnTo>
                    <a:pt x="68" y="68"/>
                  </a:lnTo>
                  <a:lnTo>
                    <a:pt x="64" y="68"/>
                  </a:lnTo>
                  <a:lnTo>
                    <a:pt x="58" y="67"/>
                  </a:lnTo>
                  <a:lnTo>
                    <a:pt x="54" y="66"/>
                  </a:lnTo>
                  <a:lnTo>
                    <a:pt x="49" y="62"/>
                  </a:lnTo>
                  <a:lnTo>
                    <a:pt x="45" y="58"/>
                  </a:lnTo>
                  <a:lnTo>
                    <a:pt x="44" y="52"/>
                  </a:lnTo>
                  <a:lnTo>
                    <a:pt x="45" y="49"/>
                  </a:lnTo>
                  <a:lnTo>
                    <a:pt x="49" y="46"/>
                  </a:lnTo>
                  <a:lnTo>
                    <a:pt x="54" y="46"/>
                  </a:lnTo>
                  <a:lnTo>
                    <a:pt x="58" y="46"/>
                  </a:lnTo>
                  <a:lnTo>
                    <a:pt x="62" y="45"/>
                  </a:lnTo>
                  <a:lnTo>
                    <a:pt x="68" y="45"/>
                  </a:lnTo>
                  <a:lnTo>
                    <a:pt x="71" y="45"/>
                  </a:lnTo>
                  <a:lnTo>
                    <a:pt x="77" y="46"/>
                  </a:lnTo>
                  <a:lnTo>
                    <a:pt x="81" y="47"/>
                  </a:lnTo>
                  <a:lnTo>
                    <a:pt x="85" y="49"/>
                  </a:lnTo>
                  <a:lnTo>
                    <a:pt x="89" y="50"/>
                  </a:lnTo>
                  <a:lnTo>
                    <a:pt x="93" y="51"/>
                  </a:lnTo>
                  <a:lnTo>
                    <a:pt x="96" y="51"/>
                  </a:lnTo>
                  <a:lnTo>
                    <a:pt x="100" y="50"/>
                  </a:lnTo>
                  <a:lnTo>
                    <a:pt x="104" y="47"/>
                  </a:lnTo>
                  <a:lnTo>
                    <a:pt x="106" y="43"/>
                  </a:lnTo>
                  <a:lnTo>
                    <a:pt x="107" y="39"/>
                  </a:lnTo>
                  <a:lnTo>
                    <a:pt x="104" y="34"/>
                  </a:lnTo>
                  <a:lnTo>
                    <a:pt x="100" y="30"/>
                  </a:lnTo>
                  <a:lnTo>
                    <a:pt x="98" y="26"/>
                  </a:lnTo>
                  <a:lnTo>
                    <a:pt x="94" y="24"/>
                  </a:lnTo>
                  <a:lnTo>
                    <a:pt x="90" y="20"/>
                  </a:lnTo>
                  <a:lnTo>
                    <a:pt x="87" y="14"/>
                  </a:lnTo>
                  <a:lnTo>
                    <a:pt x="85" y="10"/>
                  </a:lnTo>
                  <a:lnTo>
                    <a:pt x="85" y="7"/>
                  </a:lnTo>
                  <a:lnTo>
                    <a:pt x="86" y="3"/>
                  </a:lnTo>
                  <a:lnTo>
                    <a:pt x="90" y="1"/>
                  </a:lnTo>
                  <a:lnTo>
                    <a:pt x="94" y="0"/>
                  </a:lnTo>
                  <a:lnTo>
                    <a:pt x="98" y="0"/>
                  </a:lnTo>
                  <a:lnTo>
                    <a:pt x="103" y="0"/>
                  </a:lnTo>
                  <a:lnTo>
                    <a:pt x="107" y="1"/>
                  </a:lnTo>
                  <a:lnTo>
                    <a:pt x="112" y="4"/>
                  </a:lnTo>
                  <a:lnTo>
                    <a:pt x="115" y="8"/>
                  </a:lnTo>
                  <a:lnTo>
                    <a:pt x="119" y="13"/>
                  </a:lnTo>
                  <a:lnTo>
                    <a:pt x="119" y="17"/>
                  </a:lnTo>
                  <a:lnTo>
                    <a:pt x="119" y="21"/>
                  </a:lnTo>
                  <a:lnTo>
                    <a:pt x="119" y="25"/>
                  </a:lnTo>
                  <a:lnTo>
                    <a:pt x="123" y="28"/>
                  </a:lnTo>
                  <a:lnTo>
                    <a:pt x="127" y="28"/>
                  </a:lnTo>
                  <a:lnTo>
                    <a:pt x="128" y="22"/>
                  </a:lnTo>
                  <a:lnTo>
                    <a:pt x="131" y="18"/>
                  </a:lnTo>
                  <a:lnTo>
                    <a:pt x="131" y="14"/>
                  </a:lnTo>
                  <a:lnTo>
                    <a:pt x="133" y="10"/>
                  </a:lnTo>
                  <a:lnTo>
                    <a:pt x="135" y="7"/>
                  </a:lnTo>
                  <a:lnTo>
                    <a:pt x="136" y="3"/>
                  </a:lnTo>
                  <a:lnTo>
                    <a:pt x="140" y="1"/>
                  </a:lnTo>
                  <a:lnTo>
                    <a:pt x="145" y="0"/>
                  </a:lnTo>
                  <a:lnTo>
                    <a:pt x="149" y="1"/>
                  </a:lnTo>
                  <a:lnTo>
                    <a:pt x="153" y="4"/>
                  </a:lnTo>
                  <a:lnTo>
                    <a:pt x="156" y="8"/>
                  </a:lnTo>
                  <a:lnTo>
                    <a:pt x="157" y="12"/>
                  </a:lnTo>
                  <a:lnTo>
                    <a:pt x="157" y="16"/>
                  </a:lnTo>
                  <a:lnTo>
                    <a:pt x="156" y="21"/>
                  </a:lnTo>
                  <a:lnTo>
                    <a:pt x="154" y="25"/>
                  </a:lnTo>
                  <a:lnTo>
                    <a:pt x="152" y="30"/>
                  </a:lnTo>
                  <a:lnTo>
                    <a:pt x="149" y="34"/>
                  </a:lnTo>
                  <a:lnTo>
                    <a:pt x="145" y="37"/>
                  </a:lnTo>
                  <a:lnTo>
                    <a:pt x="142" y="41"/>
                  </a:lnTo>
                  <a:lnTo>
                    <a:pt x="140" y="45"/>
                  </a:lnTo>
                  <a:lnTo>
                    <a:pt x="137" y="49"/>
                  </a:lnTo>
                  <a:lnTo>
                    <a:pt x="136" y="54"/>
                  </a:lnTo>
                  <a:lnTo>
                    <a:pt x="135" y="58"/>
                  </a:lnTo>
                  <a:lnTo>
                    <a:pt x="136" y="62"/>
                  </a:lnTo>
                  <a:lnTo>
                    <a:pt x="137" y="66"/>
                  </a:lnTo>
                  <a:lnTo>
                    <a:pt x="141" y="70"/>
                  </a:lnTo>
                  <a:lnTo>
                    <a:pt x="144" y="73"/>
                  </a:lnTo>
                  <a:lnTo>
                    <a:pt x="152" y="97"/>
                  </a:lnTo>
                  <a:lnTo>
                    <a:pt x="158" y="134"/>
                  </a:lnTo>
                  <a:lnTo>
                    <a:pt x="164" y="173"/>
                  </a:lnTo>
                  <a:lnTo>
                    <a:pt x="161" y="211"/>
                  </a:lnTo>
                  <a:lnTo>
                    <a:pt x="152" y="236"/>
                  </a:lnTo>
                  <a:lnTo>
                    <a:pt x="141" y="256"/>
                  </a:lnTo>
                  <a:lnTo>
                    <a:pt x="121" y="278"/>
                  </a:lnTo>
                  <a:lnTo>
                    <a:pt x="86" y="309"/>
                  </a:lnTo>
                  <a:lnTo>
                    <a:pt x="54" y="338"/>
                  </a:lnTo>
                  <a:lnTo>
                    <a:pt x="27" y="357"/>
                  </a:lnTo>
                  <a:lnTo>
                    <a:pt x="11" y="358"/>
                  </a:lnTo>
                  <a:lnTo>
                    <a:pt x="3" y="349"/>
                  </a:lnTo>
                  <a:lnTo>
                    <a:pt x="0" y="328"/>
                  </a:lnTo>
                  <a:lnTo>
                    <a:pt x="10" y="317"/>
                  </a:lnTo>
                  <a:lnTo>
                    <a:pt x="23" y="312"/>
                  </a:lnTo>
                  <a:close/>
                </a:path>
              </a:pathLst>
            </a:custGeom>
            <a:solidFill>
              <a:srgbClr val="000000"/>
            </a:solidFill>
            <a:ln w="9525">
              <a:noFill/>
              <a:round/>
              <a:headEnd/>
              <a:tailEnd/>
            </a:ln>
          </p:spPr>
          <p:txBody>
            <a:bodyPr/>
            <a:lstStyle/>
            <a:p>
              <a:endParaRPr lang="ja-JP" altLang="en-US"/>
            </a:p>
          </p:txBody>
        </p:sp>
      </p:grpSp>
      <p:grpSp>
        <p:nvGrpSpPr>
          <p:cNvPr id="3" name="Group 11"/>
          <p:cNvGrpSpPr>
            <a:grpSpLocks/>
          </p:cNvGrpSpPr>
          <p:nvPr/>
        </p:nvGrpSpPr>
        <p:grpSpPr bwMode="auto">
          <a:xfrm>
            <a:off x="1127125" y="4089400"/>
            <a:ext cx="790575" cy="1831975"/>
            <a:chOff x="131" y="2332"/>
            <a:chExt cx="463" cy="1056"/>
          </a:xfrm>
        </p:grpSpPr>
        <p:sp>
          <p:nvSpPr>
            <p:cNvPr id="29708" name="Freeform 12"/>
            <p:cNvSpPr>
              <a:spLocks/>
            </p:cNvSpPr>
            <p:nvPr/>
          </p:nvSpPr>
          <p:spPr bwMode="auto">
            <a:xfrm>
              <a:off x="141" y="2529"/>
              <a:ext cx="169" cy="191"/>
            </a:xfrm>
            <a:custGeom>
              <a:avLst/>
              <a:gdLst/>
              <a:ahLst/>
              <a:cxnLst>
                <a:cxn ang="0">
                  <a:pos x="215" y="107"/>
                </a:cxn>
                <a:cxn ang="0">
                  <a:pos x="165" y="77"/>
                </a:cxn>
                <a:cxn ang="0">
                  <a:pos x="121" y="59"/>
                </a:cxn>
                <a:cxn ang="0">
                  <a:pos x="90" y="49"/>
                </a:cxn>
                <a:cxn ang="0">
                  <a:pos x="59" y="52"/>
                </a:cxn>
                <a:cxn ang="0">
                  <a:pos x="28" y="63"/>
                </a:cxn>
                <a:cxn ang="0">
                  <a:pos x="10" y="83"/>
                </a:cxn>
                <a:cxn ang="0">
                  <a:pos x="0" y="118"/>
                </a:cxn>
                <a:cxn ang="0">
                  <a:pos x="0" y="159"/>
                </a:cxn>
                <a:cxn ang="0">
                  <a:pos x="10" y="204"/>
                </a:cxn>
                <a:cxn ang="0">
                  <a:pos x="30" y="241"/>
                </a:cxn>
                <a:cxn ang="0">
                  <a:pos x="51" y="282"/>
                </a:cxn>
                <a:cxn ang="0">
                  <a:pos x="85" y="323"/>
                </a:cxn>
                <a:cxn ang="0">
                  <a:pos x="126" y="353"/>
                </a:cxn>
                <a:cxn ang="0">
                  <a:pos x="163" y="373"/>
                </a:cxn>
                <a:cxn ang="0">
                  <a:pos x="202" y="381"/>
                </a:cxn>
                <a:cxn ang="0">
                  <a:pos x="239" y="382"/>
                </a:cxn>
                <a:cxn ang="0">
                  <a:pos x="275" y="376"/>
                </a:cxn>
                <a:cxn ang="0">
                  <a:pos x="297" y="362"/>
                </a:cxn>
                <a:cxn ang="0">
                  <a:pos x="309" y="345"/>
                </a:cxn>
                <a:cxn ang="0">
                  <a:pos x="318" y="318"/>
                </a:cxn>
                <a:cxn ang="0">
                  <a:pos x="318" y="282"/>
                </a:cxn>
                <a:cxn ang="0">
                  <a:pos x="306" y="241"/>
                </a:cxn>
                <a:cxn ang="0">
                  <a:pos x="293" y="202"/>
                </a:cxn>
                <a:cxn ang="0">
                  <a:pos x="275" y="174"/>
                </a:cxn>
                <a:cxn ang="0">
                  <a:pos x="247" y="138"/>
                </a:cxn>
                <a:cxn ang="0">
                  <a:pos x="318" y="64"/>
                </a:cxn>
                <a:cxn ang="0">
                  <a:pos x="337" y="43"/>
                </a:cxn>
                <a:cxn ang="0">
                  <a:pos x="337" y="25"/>
                </a:cxn>
                <a:cxn ang="0">
                  <a:pos x="328" y="10"/>
                </a:cxn>
                <a:cxn ang="0">
                  <a:pos x="308" y="0"/>
                </a:cxn>
                <a:cxn ang="0">
                  <a:pos x="282" y="4"/>
                </a:cxn>
                <a:cxn ang="0">
                  <a:pos x="261" y="25"/>
                </a:cxn>
                <a:cxn ang="0">
                  <a:pos x="226" y="83"/>
                </a:cxn>
                <a:cxn ang="0">
                  <a:pos x="215" y="107"/>
                </a:cxn>
              </a:cxnLst>
              <a:rect l="0" t="0" r="r" b="b"/>
              <a:pathLst>
                <a:path w="337" h="382">
                  <a:moveTo>
                    <a:pt x="215" y="107"/>
                  </a:moveTo>
                  <a:lnTo>
                    <a:pt x="165" y="77"/>
                  </a:lnTo>
                  <a:lnTo>
                    <a:pt x="121" y="59"/>
                  </a:lnTo>
                  <a:lnTo>
                    <a:pt x="90" y="49"/>
                  </a:lnTo>
                  <a:lnTo>
                    <a:pt x="59" y="52"/>
                  </a:lnTo>
                  <a:lnTo>
                    <a:pt x="28" y="63"/>
                  </a:lnTo>
                  <a:lnTo>
                    <a:pt x="10" y="83"/>
                  </a:lnTo>
                  <a:lnTo>
                    <a:pt x="0" y="118"/>
                  </a:lnTo>
                  <a:lnTo>
                    <a:pt x="0" y="159"/>
                  </a:lnTo>
                  <a:lnTo>
                    <a:pt x="10" y="204"/>
                  </a:lnTo>
                  <a:lnTo>
                    <a:pt x="30" y="241"/>
                  </a:lnTo>
                  <a:lnTo>
                    <a:pt x="51" y="282"/>
                  </a:lnTo>
                  <a:lnTo>
                    <a:pt x="85" y="323"/>
                  </a:lnTo>
                  <a:lnTo>
                    <a:pt x="126" y="353"/>
                  </a:lnTo>
                  <a:lnTo>
                    <a:pt x="163" y="373"/>
                  </a:lnTo>
                  <a:lnTo>
                    <a:pt x="202" y="381"/>
                  </a:lnTo>
                  <a:lnTo>
                    <a:pt x="239" y="382"/>
                  </a:lnTo>
                  <a:lnTo>
                    <a:pt x="275" y="376"/>
                  </a:lnTo>
                  <a:lnTo>
                    <a:pt x="297" y="362"/>
                  </a:lnTo>
                  <a:lnTo>
                    <a:pt x="309" y="345"/>
                  </a:lnTo>
                  <a:lnTo>
                    <a:pt x="318" y="318"/>
                  </a:lnTo>
                  <a:lnTo>
                    <a:pt x="318" y="282"/>
                  </a:lnTo>
                  <a:lnTo>
                    <a:pt x="306" y="241"/>
                  </a:lnTo>
                  <a:lnTo>
                    <a:pt x="293" y="202"/>
                  </a:lnTo>
                  <a:lnTo>
                    <a:pt x="275" y="174"/>
                  </a:lnTo>
                  <a:lnTo>
                    <a:pt x="247" y="138"/>
                  </a:lnTo>
                  <a:lnTo>
                    <a:pt x="318" y="64"/>
                  </a:lnTo>
                  <a:lnTo>
                    <a:pt x="337" y="43"/>
                  </a:lnTo>
                  <a:lnTo>
                    <a:pt x="337" y="25"/>
                  </a:lnTo>
                  <a:lnTo>
                    <a:pt x="328" y="10"/>
                  </a:lnTo>
                  <a:lnTo>
                    <a:pt x="308" y="0"/>
                  </a:lnTo>
                  <a:lnTo>
                    <a:pt x="282" y="4"/>
                  </a:lnTo>
                  <a:lnTo>
                    <a:pt x="261" y="25"/>
                  </a:lnTo>
                  <a:lnTo>
                    <a:pt x="226" y="83"/>
                  </a:lnTo>
                  <a:lnTo>
                    <a:pt x="215" y="107"/>
                  </a:lnTo>
                  <a:close/>
                </a:path>
              </a:pathLst>
            </a:custGeom>
            <a:solidFill>
              <a:srgbClr val="000000"/>
            </a:solidFill>
            <a:ln w="9525">
              <a:noFill/>
              <a:round/>
              <a:headEnd/>
              <a:tailEnd/>
            </a:ln>
          </p:spPr>
          <p:txBody>
            <a:bodyPr/>
            <a:lstStyle/>
            <a:p>
              <a:endParaRPr lang="ja-JP" altLang="en-US"/>
            </a:p>
          </p:txBody>
        </p:sp>
        <p:sp>
          <p:nvSpPr>
            <p:cNvPr id="29709" name="Freeform 13"/>
            <p:cNvSpPr>
              <a:spLocks/>
            </p:cNvSpPr>
            <p:nvPr/>
          </p:nvSpPr>
          <p:spPr bwMode="auto">
            <a:xfrm>
              <a:off x="227" y="2770"/>
              <a:ext cx="367" cy="117"/>
            </a:xfrm>
            <a:custGeom>
              <a:avLst/>
              <a:gdLst/>
              <a:ahLst/>
              <a:cxnLst>
                <a:cxn ang="0">
                  <a:pos x="32" y="59"/>
                </a:cxn>
                <a:cxn ang="0">
                  <a:pos x="12" y="67"/>
                </a:cxn>
                <a:cxn ang="0">
                  <a:pos x="5" y="128"/>
                </a:cxn>
                <a:cxn ang="0">
                  <a:pos x="59" y="172"/>
                </a:cxn>
                <a:cxn ang="0">
                  <a:pos x="184" y="195"/>
                </a:cxn>
                <a:cxn ang="0">
                  <a:pos x="295" y="235"/>
                </a:cxn>
                <a:cxn ang="0">
                  <a:pos x="348" y="225"/>
                </a:cxn>
                <a:cxn ang="0">
                  <a:pos x="455" y="158"/>
                </a:cxn>
                <a:cxn ang="0">
                  <a:pos x="575" y="109"/>
                </a:cxn>
                <a:cxn ang="0">
                  <a:pos x="653" y="104"/>
                </a:cxn>
                <a:cxn ang="0">
                  <a:pos x="668" y="109"/>
                </a:cxn>
                <a:cxn ang="0">
                  <a:pos x="679" y="113"/>
                </a:cxn>
                <a:cxn ang="0">
                  <a:pos x="691" y="117"/>
                </a:cxn>
                <a:cxn ang="0">
                  <a:pos x="702" y="124"/>
                </a:cxn>
                <a:cxn ang="0">
                  <a:pos x="715" y="127"/>
                </a:cxn>
                <a:cxn ang="0">
                  <a:pos x="727" y="119"/>
                </a:cxn>
                <a:cxn ang="0">
                  <a:pos x="731" y="108"/>
                </a:cxn>
                <a:cxn ang="0">
                  <a:pos x="734" y="95"/>
                </a:cxn>
                <a:cxn ang="0">
                  <a:pos x="722" y="87"/>
                </a:cxn>
                <a:cxn ang="0">
                  <a:pos x="708" y="81"/>
                </a:cxn>
                <a:cxn ang="0">
                  <a:pos x="697" y="78"/>
                </a:cxn>
                <a:cxn ang="0">
                  <a:pos x="685" y="74"/>
                </a:cxn>
                <a:cxn ang="0">
                  <a:pos x="671" y="71"/>
                </a:cxn>
                <a:cxn ang="0">
                  <a:pos x="672" y="64"/>
                </a:cxn>
                <a:cxn ang="0">
                  <a:pos x="687" y="64"/>
                </a:cxn>
                <a:cxn ang="0">
                  <a:pos x="699" y="66"/>
                </a:cxn>
                <a:cxn ang="0">
                  <a:pos x="711" y="66"/>
                </a:cxn>
                <a:cxn ang="0">
                  <a:pos x="722" y="67"/>
                </a:cxn>
                <a:cxn ang="0">
                  <a:pos x="734" y="64"/>
                </a:cxn>
                <a:cxn ang="0">
                  <a:pos x="730" y="51"/>
                </a:cxn>
                <a:cxn ang="0">
                  <a:pos x="720" y="42"/>
                </a:cxn>
                <a:cxn ang="0">
                  <a:pos x="708" y="36"/>
                </a:cxn>
                <a:cxn ang="0">
                  <a:pos x="697" y="35"/>
                </a:cxn>
                <a:cxn ang="0">
                  <a:pos x="683" y="35"/>
                </a:cxn>
                <a:cxn ang="0">
                  <a:pos x="671" y="31"/>
                </a:cxn>
                <a:cxn ang="0">
                  <a:pos x="656" y="31"/>
                </a:cxn>
                <a:cxn ang="0">
                  <a:pos x="645" y="31"/>
                </a:cxn>
                <a:cxn ang="0">
                  <a:pos x="629" y="38"/>
                </a:cxn>
                <a:cxn ang="0">
                  <a:pos x="617" y="42"/>
                </a:cxn>
                <a:cxn ang="0">
                  <a:pos x="605" y="46"/>
                </a:cxn>
                <a:cxn ang="0">
                  <a:pos x="593" y="46"/>
                </a:cxn>
                <a:cxn ang="0">
                  <a:pos x="589" y="35"/>
                </a:cxn>
                <a:cxn ang="0">
                  <a:pos x="593" y="22"/>
                </a:cxn>
                <a:cxn ang="0">
                  <a:pos x="597" y="11"/>
                </a:cxn>
                <a:cxn ang="0">
                  <a:pos x="589" y="0"/>
                </a:cxn>
                <a:cxn ang="0">
                  <a:pos x="578" y="4"/>
                </a:cxn>
                <a:cxn ang="0">
                  <a:pos x="567" y="16"/>
                </a:cxn>
                <a:cxn ang="0">
                  <a:pos x="558" y="23"/>
                </a:cxn>
                <a:cxn ang="0">
                  <a:pos x="551" y="36"/>
                </a:cxn>
                <a:cxn ang="0">
                  <a:pos x="548" y="50"/>
                </a:cxn>
                <a:cxn ang="0">
                  <a:pos x="544" y="61"/>
                </a:cxn>
                <a:cxn ang="0">
                  <a:pos x="535" y="71"/>
                </a:cxn>
                <a:cxn ang="0">
                  <a:pos x="522" y="81"/>
                </a:cxn>
                <a:cxn ang="0">
                  <a:pos x="430" y="119"/>
                </a:cxn>
                <a:cxn ang="0">
                  <a:pos x="310" y="164"/>
                </a:cxn>
                <a:cxn ang="0">
                  <a:pos x="218" y="131"/>
                </a:cxn>
                <a:cxn ang="0">
                  <a:pos x="94" y="74"/>
                </a:cxn>
              </a:cxnLst>
              <a:rect l="0" t="0" r="r" b="b"/>
              <a:pathLst>
                <a:path w="734" h="235">
                  <a:moveTo>
                    <a:pt x="59" y="56"/>
                  </a:moveTo>
                  <a:lnTo>
                    <a:pt x="32" y="59"/>
                  </a:lnTo>
                  <a:lnTo>
                    <a:pt x="16" y="64"/>
                  </a:lnTo>
                  <a:lnTo>
                    <a:pt x="12" y="67"/>
                  </a:lnTo>
                  <a:lnTo>
                    <a:pt x="0" y="95"/>
                  </a:lnTo>
                  <a:lnTo>
                    <a:pt x="5" y="128"/>
                  </a:lnTo>
                  <a:lnTo>
                    <a:pt x="23" y="155"/>
                  </a:lnTo>
                  <a:lnTo>
                    <a:pt x="59" y="172"/>
                  </a:lnTo>
                  <a:lnTo>
                    <a:pt x="110" y="184"/>
                  </a:lnTo>
                  <a:lnTo>
                    <a:pt x="184" y="195"/>
                  </a:lnTo>
                  <a:lnTo>
                    <a:pt x="255" y="217"/>
                  </a:lnTo>
                  <a:lnTo>
                    <a:pt x="295" y="235"/>
                  </a:lnTo>
                  <a:lnTo>
                    <a:pt x="321" y="235"/>
                  </a:lnTo>
                  <a:lnTo>
                    <a:pt x="348" y="225"/>
                  </a:lnTo>
                  <a:lnTo>
                    <a:pt x="400" y="195"/>
                  </a:lnTo>
                  <a:lnTo>
                    <a:pt x="455" y="158"/>
                  </a:lnTo>
                  <a:lnTo>
                    <a:pt x="507" y="135"/>
                  </a:lnTo>
                  <a:lnTo>
                    <a:pt x="575" y="109"/>
                  </a:lnTo>
                  <a:lnTo>
                    <a:pt x="648" y="101"/>
                  </a:lnTo>
                  <a:lnTo>
                    <a:pt x="653" y="104"/>
                  </a:lnTo>
                  <a:lnTo>
                    <a:pt x="660" y="105"/>
                  </a:lnTo>
                  <a:lnTo>
                    <a:pt x="668" y="109"/>
                  </a:lnTo>
                  <a:lnTo>
                    <a:pt x="672" y="109"/>
                  </a:lnTo>
                  <a:lnTo>
                    <a:pt x="679" y="113"/>
                  </a:lnTo>
                  <a:lnTo>
                    <a:pt x="685" y="117"/>
                  </a:lnTo>
                  <a:lnTo>
                    <a:pt x="691" y="117"/>
                  </a:lnTo>
                  <a:lnTo>
                    <a:pt x="697" y="120"/>
                  </a:lnTo>
                  <a:lnTo>
                    <a:pt x="702" y="124"/>
                  </a:lnTo>
                  <a:lnTo>
                    <a:pt x="708" y="125"/>
                  </a:lnTo>
                  <a:lnTo>
                    <a:pt x="715" y="127"/>
                  </a:lnTo>
                  <a:lnTo>
                    <a:pt x="720" y="124"/>
                  </a:lnTo>
                  <a:lnTo>
                    <a:pt x="727" y="119"/>
                  </a:lnTo>
                  <a:lnTo>
                    <a:pt x="731" y="113"/>
                  </a:lnTo>
                  <a:lnTo>
                    <a:pt x="731" y="108"/>
                  </a:lnTo>
                  <a:lnTo>
                    <a:pt x="734" y="101"/>
                  </a:lnTo>
                  <a:lnTo>
                    <a:pt x="734" y="95"/>
                  </a:lnTo>
                  <a:lnTo>
                    <a:pt x="728" y="89"/>
                  </a:lnTo>
                  <a:lnTo>
                    <a:pt x="722" y="87"/>
                  </a:lnTo>
                  <a:lnTo>
                    <a:pt x="715" y="83"/>
                  </a:lnTo>
                  <a:lnTo>
                    <a:pt x="708" y="81"/>
                  </a:lnTo>
                  <a:lnTo>
                    <a:pt x="702" y="79"/>
                  </a:lnTo>
                  <a:lnTo>
                    <a:pt x="697" y="78"/>
                  </a:lnTo>
                  <a:lnTo>
                    <a:pt x="691" y="78"/>
                  </a:lnTo>
                  <a:lnTo>
                    <a:pt x="685" y="74"/>
                  </a:lnTo>
                  <a:lnTo>
                    <a:pt x="679" y="74"/>
                  </a:lnTo>
                  <a:lnTo>
                    <a:pt x="671" y="71"/>
                  </a:lnTo>
                  <a:lnTo>
                    <a:pt x="668" y="66"/>
                  </a:lnTo>
                  <a:lnTo>
                    <a:pt x="672" y="64"/>
                  </a:lnTo>
                  <a:lnTo>
                    <a:pt x="681" y="64"/>
                  </a:lnTo>
                  <a:lnTo>
                    <a:pt x="687" y="64"/>
                  </a:lnTo>
                  <a:lnTo>
                    <a:pt x="692" y="64"/>
                  </a:lnTo>
                  <a:lnTo>
                    <a:pt x="699" y="66"/>
                  </a:lnTo>
                  <a:lnTo>
                    <a:pt x="705" y="66"/>
                  </a:lnTo>
                  <a:lnTo>
                    <a:pt x="711" y="66"/>
                  </a:lnTo>
                  <a:lnTo>
                    <a:pt x="716" y="67"/>
                  </a:lnTo>
                  <a:lnTo>
                    <a:pt x="722" y="67"/>
                  </a:lnTo>
                  <a:lnTo>
                    <a:pt x="728" y="67"/>
                  </a:lnTo>
                  <a:lnTo>
                    <a:pt x="734" y="64"/>
                  </a:lnTo>
                  <a:lnTo>
                    <a:pt x="734" y="58"/>
                  </a:lnTo>
                  <a:lnTo>
                    <a:pt x="730" y="51"/>
                  </a:lnTo>
                  <a:lnTo>
                    <a:pt x="727" y="46"/>
                  </a:lnTo>
                  <a:lnTo>
                    <a:pt x="720" y="42"/>
                  </a:lnTo>
                  <a:lnTo>
                    <a:pt x="715" y="38"/>
                  </a:lnTo>
                  <a:lnTo>
                    <a:pt x="708" y="36"/>
                  </a:lnTo>
                  <a:lnTo>
                    <a:pt x="702" y="36"/>
                  </a:lnTo>
                  <a:lnTo>
                    <a:pt x="697" y="35"/>
                  </a:lnTo>
                  <a:lnTo>
                    <a:pt x="691" y="35"/>
                  </a:lnTo>
                  <a:lnTo>
                    <a:pt x="683" y="35"/>
                  </a:lnTo>
                  <a:lnTo>
                    <a:pt x="677" y="31"/>
                  </a:lnTo>
                  <a:lnTo>
                    <a:pt x="671" y="31"/>
                  </a:lnTo>
                  <a:lnTo>
                    <a:pt x="663" y="31"/>
                  </a:lnTo>
                  <a:lnTo>
                    <a:pt x="656" y="31"/>
                  </a:lnTo>
                  <a:lnTo>
                    <a:pt x="649" y="31"/>
                  </a:lnTo>
                  <a:lnTo>
                    <a:pt x="645" y="31"/>
                  </a:lnTo>
                  <a:lnTo>
                    <a:pt x="633" y="35"/>
                  </a:lnTo>
                  <a:lnTo>
                    <a:pt x="629" y="38"/>
                  </a:lnTo>
                  <a:lnTo>
                    <a:pt x="622" y="39"/>
                  </a:lnTo>
                  <a:lnTo>
                    <a:pt x="617" y="42"/>
                  </a:lnTo>
                  <a:lnTo>
                    <a:pt x="610" y="46"/>
                  </a:lnTo>
                  <a:lnTo>
                    <a:pt x="605" y="46"/>
                  </a:lnTo>
                  <a:lnTo>
                    <a:pt x="599" y="46"/>
                  </a:lnTo>
                  <a:lnTo>
                    <a:pt x="593" y="46"/>
                  </a:lnTo>
                  <a:lnTo>
                    <a:pt x="590" y="39"/>
                  </a:lnTo>
                  <a:lnTo>
                    <a:pt x="589" y="35"/>
                  </a:lnTo>
                  <a:lnTo>
                    <a:pt x="589" y="28"/>
                  </a:lnTo>
                  <a:lnTo>
                    <a:pt x="593" y="22"/>
                  </a:lnTo>
                  <a:lnTo>
                    <a:pt x="597" y="16"/>
                  </a:lnTo>
                  <a:lnTo>
                    <a:pt x="597" y="11"/>
                  </a:lnTo>
                  <a:lnTo>
                    <a:pt x="597" y="4"/>
                  </a:lnTo>
                  <a:lnTo>
                    <a:pt x="589" y="0"/>
                  </a:lnTo>
                  <a:lnTo>
                    <a:pt x="582" y="0"/>
                  </a:lnTo>
                  <a:lnTo>
                    <a:pt x="578" y="4"/>
                  </a:lnTo>
                  <a:lnTo>
                    <a:pt x="570" y="11"/>
                  </a:lnTo>
                  <a:lnTo>
                    <a:pt x="567" y="16"/>
                  </a:lnTo>
                  <a:lnTo>
                    <a:pt x="562" y="19"/>
                  </a:lnTo>
                  <a:lnTo>
                    <a:pt x="558" y="23"/>
                  </a:lnTo>
                  <a:lnTo>
                    <a:pt x="555" y="30"/>
                  </a:lnTo>
                  <a:lnTo>
                    <a:pt x="551" y="36"/>
                  </a:lnTo>
                  <a:lnTo>
                    <a:pt x="550" y="43"/>
                  </a:lnTo>
                  <a:lnTo>
                    <a:pt x="548" y="50"/>
                  </a:lnTo>
                  <a:lnTo>
                    <a:pt x="548" y="56"/>
                  </a:lnTo>
                  <a:lnTo>
                    <a:pt x="544" y="61"/>
                  </a:lnTo>
                  <a:lnTo>
                    <a:pt x="538" y="66"/>
                  </a:lnTo>
                  <a:lnTo>
                    <a:pt x="535" y="71"/>
                  </a:lnTo>
                  <a:lnTo>
                    <a:pt x="528" y="75"/>
                  </a:lnTo>
                  <a:lnTo>
                    <a:pt x="522" y="81"/>
                  </a:lnTo>
                  <a:lnTo>
                    <a:pt x="516" y="83"/>
                  </a:lnTo>
                  <a:lnTo>
                    <a:pt x="430" y="119"/>
                  </a:lnTo>
                  <a:lnTo>
                    <a:pt x="354" y="148"/>
                  </a:lnTo>
                  <a:lnTo>
                    <a:pt x="310" y="164"/>
                  </a:lnTo>
                  <a:lnTo>
                    <a:pt x="283" y="158"/>
                  </a:lnTo>
                  <a:lnTo>
                    <a:pt x="218" y="131"/>
                  </a:lnTo>
                  <a:lnTo>
                    <a:pt x="154" y="97"/>
                  </a:lnTo>
                  <a:lnTo>
                    <a:pt x="94" y="74"/>
                  </a:lnTo>
                  <a:lnTo>
                    <a:pt x="59" y="56"/>
                  </a:lnTo>
                  <a:close/>
                </a:path>
              </a:pathLst>
            </a:custGeom>
            <a:solidFill>
              <a:srgbClr val="000000"/>
            </a:solidFill>
            <a:ln w="9525">
              <a:noFill/>
              <a:round/>
              <a:headEnd/>
              <a:tailEnd/>
            </a:ln>
          </p:spPr>
          <p:txBody>
            <a:bodyPr/>
            <a:lstStyle/>
            <a:p>
              <a:endParaRPr lang="ja-JP" altLang="en-US"/>
            </a:p>
          </p:txBody>
        </p:sp>
        <p:sp>
          <p:nvSpPr>
            <p:cNvPr id="29710" name="Freeform 14"/>
            <p:cNvSpPr>
              <a:spLocks/>
            </p:cNvSpPr>
            <p:nvPr/>
          </p:nvSpPr>
          <p:spPr bwMode="auto">
            <a:xfrm>
              <a:off x="131" y="2332"/>
              <a:ext cx="210" cy="435"/>
            </a:xfrm>
            <a:custGeom>
              <a:avLst/>
              <a:gdLst/>
              <a:ahLst/>
              <a:cxnLst>
                <a:cxn ang="0">
                  <a:pos x="419" y="223"/>
                </a:cxn>
                <a:cxn ang="0">
                  <a:pos x="413" y="146"/>
                </a:cxn>
                <a:cxn ang="0">
                  <a:pos x="406" y="129"/>
                </a:cxn>
                <a:cxn ang="0">
                  <a:pos x="389" y="114"/>
                </a:cxn>
                <a:cxn ang="0">
                  <a:pos x="378" y="97"/>
                </a:cxn>
                <a:cxn ang="0">
                  <a:pos x="372" y="79"/>
                </a:cxn>
                <a:cxn ang="0">
                  <a:pos x="362" y="56"/>
                </a:cxn>
                <a:cxn ang="0">
                  <a:pos x="361" y="38"/>
                </a:cxn>
                <a:cxn ang="0">
                  <a:pos x="355" y="19"/>
                </a:cxn>
                <a:cxn ang="0">
                  <a:pos x="339" y="4"/>
                </a:cxn>
                <a:cxn ang="0">
                  <a:pos x="319" y="0"/>
                </a:cxn>
                <a:cxn ang="0">
                  <a:pos x="306" y="19"/>
                </a:cxn>
                <a:cxn ang="0">
                  <a:pos x="303" y="36"/>
                </a:cxn>
                <a:cxn ang="0">
                  <a:pos x="307" y="58"/>
                </a:cxn>
                <a:cxn ang="0">
                  <a:pos x="319" y="75"/>
                </a:cxn>
                <a:cxn ang="0">
                  <a:pos x="333" y="92"/>
                </a:cxn>
                <a:cxn ang="0">
                  <a:pos x="342" y="107"/>
                </a:cxn>
                <a:cxn ang="0">
                  <a:pos x="329" y="115"/>
                </a:cxn>
                <a:cxn ang="0">
                  <a:pos x="311" y="103"/>
                </a:cxn>
                <a:cxn ang="0">
                  <a:pos x="291" y="89"/>
                </a:cxn>
                <a:cxn ang="0">
                  <a:pos x="270" y="79"/>
                </a:cxn>
                <a:cxn ang="0">
                  <a:pos x="252" y="89"/>
                </a:cxn>
                <a:cxn ang="0">
                  <a:pos x="245" y="109"/>
                </a:cxn>
                <a:cxn ang="0">
                  <a:pos x="252" y="130"/>
                </a:cxn>
                <a:cxn ang="0">
                  <a:pos x="268" y="142"/>
                </a:cxn>
                <a:cxn ang="0">
                  <a:pos x="288" y="149"/>
                </a:cxn>
                <a:cxn ang="0">
                  <a:pos x="307" y="154"/>
                </a:cxn>
                <a:cxn ang="0">
                  <a:pos x="326" y="160"/>
                </a:cxn>
                <a:cxn ang="0">
                  <a:pos x="345" y="169"/>
                </a:cxn>
                <a:cxn ang="0">
                  <a:pos x="355" y="184"/>
                </a:cxn>
                <a:cxn ang="0">
                  <a:pos x="355" y="200"/>
                </a:cxn>
                <a:cxn ang="0">
                  <a:pos x="335" y="215"/>
                </a:cxn>
                <a:cxn ang="0">
                  <a:pos x="315" y="224"/>
                </a:cxn>
                <a:cxn ang="0">
                  <a:pos x="296" y="236"/>
                </a:cxn>
                <a:cxn ang="0">
                  <a:pos x="282" y="252"/>
                </a:cxn>
                <a:cxn ang="0">
                  <a:pos x="288" y="270"/>
                </a:cxn>
                <a:cxn ang="0">
                  <a:pos x="303" y="279"/>
                </a:cxn>
                <a:cxn ang="0">
                  <a:pos x="322" y="279"/>
                </a:cxn>
                <a:cxn ang="0">
                  <a:pos x="347" y="266"/>
                </a:cxn>
                <a:cxn ang="0">
                  <a:pos x="362" y="250"/>
                </a:cxn>
                <a:cxn ang="0">
                  <a:pos x="378" y="238"/>
                </a:cxn>
                <a:cxn ang="0">
                  <a:pos x="299" y="362"/>
                </a:cxn>
                <a:cxn ang="0">
                  <a:pos x="155" y="467"/>
                </a:cxn>
                <a:cxn ang="0">
                  <a:pos x="16" y="627"/>
                </a:cxn>
                <a:cxn ang="0">
                  <a:pos x="13" y="808"/>
                </a:cxn>
                <a:cxn ang="0">
                  <a:pos x="90" y="870"/>
                </a:cxn>
                <a:cxn ang="0">
                  <a:pos x="122" y="800"/>
                </a:cxn>
                <a:cxn ang="0">
                  <a:pos x="51" y="685"/>
                </a:cxn>
                <a:cxn ang="0">
                  <a:pos x="141" y="523"/>
                </a:cxn>
                <a:cxn ang="0">
                  <a:pos x="345" y="374"/>
                </a:cxn>
              </a:cxnLst>
              <a:rect l="0" t="0" r="r" b="b"/>
              <a:pathLst>
                <a:path w="419" h="870">
                  <a:moveTo>
                    <a:pt x="392" y="306"/>
                  </a:moveTo>
                  <a:lnTo>
                    <a:pt x="411" y="267"/>
                  </a:lnTo>
                  <a:lnTo>
                    <a:pt x="419" y="223"/>
                  </a:lnTo>
                  <a:lnTo>
                    <a:pt x="419" y="182"/>
                  </a:lnTo>
                  <a:lnTo>
                    <a:pt x="417" y="153"/>
                  </a:lnTo>
                  <a:lnTo>
                    <a:pt x="413" y="146"/>
                  </a:lnTo>
                  <a:lnTo>
                    <a:pt x="411" y="140"/>
                  </a:lnTo>
                  <a:lnTo>
                    <a:pt x="409" y="134"/>
                  </a:lnTo>
                  <a:lnTo>
                    <a:pt x="406" y="129"/>
                  </a:lnTo>
                  <a:lnTo>
                    <a:pt x="400" y="123"/>
                  </a:lnTo>
                  <a:lnTo>
                    <a:pt x="393" y="118"/>
                  </a:lnTo>
                  <a:lnTo>
                    <a:pt x="389" y="114"/>
                  </a:lnTo>
                  <a:lnTo>
                    <a:pt x="388" y="107"/>
                  </a:lnTo>
                  <a:lnTo>
                    <a:pt x="385" y="102"/>
                  </a:lnTo>
                  <a:lnTo>
                    <a:pt x="378" y="97"/>
                  </a:lnTo>
                  <a:lnTo>
                    <a:pt x="377" y="92"/>
                  </a:lnTo>
                  <a:lnTo>
                    <a:pt x="373" y="86"/>
                  </a:lnTo>
                  <a:lnTo>
                    <a:pt x="372" y="79"/>
                  </a:lnTo>
                  <a:lnTo>
                    <a:pt x="366" y="72"/>
                  </a:lnTo>
                  <a:lnTo>
                    <a:pt x="365" y="64"/>
                  </a:lnTo>
                  <a:lnTo>
                    <a:pt x="362" y="56"/>
                  </a:lnTo>
                  <a:lnTo>
                    <a:pt x="362" y="50"/>
                  </a:lnTo>
                  <a:lnTo>
                    <a:pt x="362" y="44"/>
                  </a:lnTo>
                  <a:lnTo>
                    <a:pt x="361" y="38"/>
                  </a:lnTo>
                  <a:lnTo>
                    <a:pt x="358" y="33"/>
                  </a:lnTo>
                  <a:lnTo>
                    <a:pt x="355" y="27"/>
                  </a:lnTo>
                  <a:lnTo>
                    <a:pt x="355" y="19"/>
                  </a:lnTo>
                  <a:lnTo>
                    <a:pt x="350" y="13"/>
                  </a:lnTo>
                  <a:lnTo>
                    <a:pt x="342" y="8"/>
                  </a:lnTo>
                  <a:lnTo>
                    <a:pt x="339" y="4"/>
                  </a:lnTo>
                  <a:lnTo>
                    <a:pt x="330" y="0"/>
                  </a:lnTo>
                  <a:lnTo>
                    <a:pt x="326" y="0"/>
                  </a:lnTo>
                  <a:lnTo>
                    <a:pt x="319" y="0"/>
                  </a:lnTo>
                  <a:lnTo>
                    <a:pt x="311" y="7"/>
                  </a:lnTo>
                  <a:lnTo>
                    <a:pt x="307" y="13"/>
                  </a:lnTo>
                  <a:lnTo>
                    <a:pt x="306" y="19"/>
                  </a:lnTo>
                  <a:lnTo>
                    <a:pt x="303" y="25"/>
                  </a:lnTo>
                  <a:lnTo>
                    <a:pt x="303" y="31"/>
                  </a:lnTo>
                  <a:lnTo>
                    <a:pt x="303" y="36"/>
                  </a:lnTo>
                  <a:lnTo>
                    <a:pt x="303" y="43"/>
                  </a:lnTo>
                  <a:lnTo>
                    <a:pt x="306" y="50"/>
                  </a:lnTo>
                  <a:lnTo>
                    <a:pt x="307" y="58"/>
                  </a:lnTo>
                  <a:lnTo>
                    <a:pt x="313" y="64"/>
                  </a:lnTo>
                  <a:lnTo>
                    <a:pt x="315" y="70"/>
                  </a:lnTo>
                  <a:lnTo>
                    <a:pt x="319" y="75"/>
                  </a:lnTo>
                  <a:lnTo>
                    <a:pt x="326" y="82"/>
                  </a:lnTo>
                  <a:lnTo>
                    <a:pt x="327" y="87"/>
                  </a:lnTo>
                  <a:lnTo>
                    <a:pt x="333" y="92"/>
                  </a:lnTo>
                  <a:lnTo>
                    <a:pt x="339" y="95"/>
                  </a:lnTo>
                  <a:lnTo>
                    <a:pt x="342" y="102"/>
                  </a:lnTo>
                  <a:lnTo>
                    <a:pt x="342" y="107"/>
                  </a:lnTo>
                  <a:lnTo>
                    <a:pt x="341" y="114"/>
                  </a:lnTo>
                  <a:lnTo>
                    <a:pt x="335" y="115"/>
                  </a:lnTo>
                  <a:lnTo>
                    <a:pt x="329" y="115"/>
                  </a:lnTo>
                  <a:lnTo>
                    <a:pt x="322" y="109"/>
                  </a:lnTo>
                  <a:lnTo>
                    <a:pt x="318" y="107"/>
                  </a:lnTo>
                  <a:lnTo>
                    <a:pt x="311" y="103"/>
                  </a:lnTo>
                  <a:lnTo>
                    <a:pt x="306" y="98"/>
                  </a:lnTo>
                  <a:lnTo>
                    <a:pt x="298" y="94"/>
                  </a:lnTo>
                  <a:lnTo>
                    <a:pt x="291" y="89"/>
                  </a:lnTo>
                  <a:lnTo>
                    <a:pt x="283" y="83"/>
                  </a:lnTo>
                  <a:lnTo>
                    <a:pt x="276" y="82"/>
                  </a:lnTo>
                  <a:lnTo>
                    <a:pt x="270" y="79"/>
                  </a:lnTo>
                  <a:lnTo>
                    <a:pt x="263" y="78"/>
                  </a:lnTo>
                  <a:lnTo>
                    <a:pt x="259" y="82"/>
                  </a:lnTo>
                  <a:lnTo>
                    <a:pt x="252" y="89"/>
                  </a:lnTo>
                  <a:lnTo>
                    <a:pt x="248" y="97"/>
                  </a:lnTo>
                  <a:lnTo>
                    <a:pt x="245" y="103"/>
                  </a:lnTo>
                  <a:lnTo>
                    <a:pt x="245" y="109"/>
                  </a:lnTo>
                  <a:lnTo>
                    <a:pt x="245" y="117"/>
                  </a:lnTo>
                  <a:lnTo>
                    <a:pt x="247" y="125"/>
                  </a:lnTo>
                  <a:lnTo>
                    <a:pt x="252" y="130"/>
                  </a:lnTo>
                  <a:lnTo>
                    <a:pt x="257" y="137"/>
                  </a:lnTo>
                  <a:lnTo>
                    <a:pt x="262" y="142"/>
                  </a:lnTo>
                  <a:lnTo>
                    <a:pt x="268" y="142"/>
                  </a:lnTo>
                  <a:lnTo>
                    <a:pt x="275" y="146"/>
                  </a:lnTo>
                  <a:lnTo>
                    <a:pt x="282" y="148"/>
                  </a:lnTo>
                  <a:lnTo>
                    <a:pt x="288" y="149"/>
                  </a:lnTo>
                  <a:lnTo>
                    <a:pt x="296" y="149"/>
                  </a:lnTo>
                  <a:lnTo>
                    <a:pt x="302" y="153"/>
                  </a:lnTo>
                  <a:lnTo>
                    <a:pt x="307" y="154"/>
                  </a:lnTo>
                  <a:lnTo>
                    <a:pt x="313" y="157"/>
                  </a:lnTo>
                  <a:lnTo>
                    <a:pt x="319" y="157"/>
                  </a:lnTo>
                  <a:lnTo>
                    <a:pt x="326" y="160"/>
                  </a:lnTo>
                  <a:lnTo>
                    <a:pt x="330" y="162"/>
                  </a:lnTo>
                  <a:lnTo>
                    <a:pt x="339" y="166"/>
                  </a:lnTo>
                  <a:lnTo>
                    <a:pt x="345" y="169"/>
                  </a:lnTo>
                  <a:lnTo>
                    <a:pt x="350" y="172"/>
                  </a:lnTo>
                  <a:lnTo>
                    <a:pt x="352" y="177"/>
                  </a:lnTo>
                  <a:lnTo>
                    <a:pt x="355" y="184"/>
                  </a:lnTo>
                  <a:lnTo>
                    <a:pt x="357" y="189"/>
                  </a:lnTo>
                  <a:lnTo>
                    <a:pt x="357" y="196"/>
                  </a:lnTo>
                  <a:lnTo>
                    <a:pt x="355" y="200"/>
                  </a:lnTo>
                  <a:lnTo>
                    <a:pt x="349" y="207"/>
                  </a:lnTo>
                  <a:lnTo>
                    <a:pt x="342" y="212"/>
                  </a:lnTo>
                  <a:lnTo>
                    <a:pt x="335" y="215"/>
                  </a:lnTo>
                  <a:lnTo>
                    <a:pt x="329" y="219"/>
                  </a:lnTo>
                  <a:lnTo>
                    <a:pt x="321" y="223"/>
                  </a:lnTo>
                  <a:lnTo>
                    <a:pt x="315" y="224"/>
                  </a:lnTo>
                  <a:lnTo>
                    <a:pt x="310" y="228"/>
                  </a:lnTo>
                  <a:lnTo>
                    <a:pt x="303" y="230"/>
                  </a:lnTo>
                  <a:lnTo>
                    <a:pt x="296" y="236"/>
                  </a:lnTo>
                  <a:lnTo>
                    <a:pt x="290" y="243"/>
                  </a:lnTo>
                  <a:lnTo>
                    <a:pt x="283" y="246"/>
                  </a:lnTo>
                  <a:lnTo>
                    <a:pt x="282" y="252"/>
                  </a:lnTo>
                  <a:lnTo>
                    <a:pt x="282" y="258"/>
                  </a:lnTo>
                  <a:lnTo>
                    <a:pt x="283" y="264"/>
                  </a:lnTo>
                  <a:lnTo>
                    <a:pt x="288" y="270"/>
                  </a:lnTo>
                  <a:lnTo>
                    <a:pt x="291" y="275"/>
                  </a:lnTo>
                  <a:lnTo>
                    <a:pt x="298" y="278"/>
                  </a:lnTo>
                  <a:lnTo>
                    <a:pt x="303" y="279"/>
                  </a:lnTo>
                  <a:lnTo>
                    <a:pt x="310" y="279"/>
                  </a:lnTo>
                  <a:lnTo>
                    <a:pt x="315" y="282"/>
                  </a:lnTo>
                  <a:lnTo>
                    <a:pt x="322" y="279"/>
                  </a:lnTo>
                  <a:lnTo>
                    <a:pt x="335" y="275"/>
                  </a:lnTo>
                  <a:lnTo>
                    <a:pt x="341" y="272"/>
                  </a:lnTo>
                  <a:lnTo>
                    <a:pt x="347" y="266"/>
                  </a:lnTo>
                  <a:lnTo>
                    <a:pt x="352" y="259"/>
                  </a:lnTo>
                  <a:lnTo>
                    <a:pt x="357" y="254"/>
                  </a:lnTo>
                  <a:lnTo>
                    <a:pt x="362" y="250"/>
                  </a:lnTo>
                  <a:lnTo>
                    <a:pt x="366" y="244"/>
                  </a:lnTo>
                  <a:lnTo>
                    <a:pt x="372" y="239"/>
                  </a:lnTo>
                  <a:lnTo>
                    <a:pt x="378" y="238"/>
                  </a:lnTo>
                  <a:lnTo>
                    <a:pt x="369" y="267"/>
                  </a:lnTo>
                  <a:lnTo>
                    <a:pt x="339" y="317"/>
                  </a:lnTo>
                  <a:lnTo>
                    <a:pt x="299" y="362"/>
                  </a:lnTo>
                  <a:lnTo>
                    <a:pt x="268" y="389"/>
                  </a:lnTo>
                  <a:lnTo>
                    <a:pt x="221" y="420"/>
                  </a:lnTo>
                  <a:lnTo>
                    <a:pt x="155" y="467"/>
                  </a:lnTo>
                  <a:lnTo>
                    <a:pt x="91" y="513"/>
                  </a:lnTo>
                  <a:lnTo>
                    <a:pt x="49" y="557"/>
                  </a:lnTo>
                  <a:lnTo>
                    <a:pt x="16" y="627"/>
                  </a:lnTo>
                  <a:lnTo>
                    <a:pt x="0" y="690"/>
                  </a:lnTo>
                  <a:lnTo>
                    <a:pt x="0" y="754"/>
                  </a:lnTo>
                  <a:lnTo>
                    <a:pt x="13" y="808"/>
                  </a:lnTo>
                  <a:lnTo>
                    <a:pt x="43" y="844"/>
                  </a:lnTo>
                  <a:lnTo>
                    <a:pt x="70" y="866"/>
                  </a:lnTo>
                  <a:lnTo>
                    <a:pt x="90" y="870"/>
                  </a:lnTo>
                  <a:lnTo>
                    <a:pt x="119" y="859"/>
                  </a:lnTo>
                  <a:lnTo>
                    <a:pt x="139" y="836"/>
                  </a:lnTo>
                  <a:lnTo>
                    <a:pt x="122" y="800"/>
                  </a:lnTo>
                  <a:lnTo>
                    <a:pt x="98" y="772"/>
                  </a:lnTo>
                  <a:lnTo>
                    <a:pt x="62" y="729"/>
                  </a:lnTo>
                  <a:lnTo>
                    <a:pt x="51" y="685"/>
                  </a:lnTo>
                  <a:lnTo>
                    <a:pt x="57" y="636"/>
                  </a:lnTo>
                  <a:lnTo>
                    <a:pt x="87" y="579"/>
                  </a:lnTo>
                  <a:lnTo>
                    <a:pt x="141" y="523"/>
                  </a:lnTo>
                  <a:lnTo>
                    <a:pt x="247" y="458"/>
                  </a:lnTo>
                  <a:lnTo>
                    <a:pt x="307" y="413"/>
                  </a:lnTo>
                  <a:lnTo>
                    <a:pt x="345" y="374"/>
                  </a:lnTo>
                  <a:lnTo>
                    <a:pt x="377" y="337"/>
                  </a:lnTo>
                  <a:lnTo>
                    <a:pt x="392" y="306"/>
                  </a:lnTo>
                  <a:close/>
                </a:path>
              </a:pathLst>
            </a:custGeom>
            <a:solidFill>
              <a:srgbClr val="000000"/>
            </a:solidFill>
            <a:ln w="9525">
              <a:noFill/>
              <a:round/>
              <a:headEnd/>
              <a:tailEnd/>
            </a:ln>
          </p:spPr>
          <p:txBody>
            <a:bodyPr/>
            <a:lstStyle/>
            <a:p>
              <a:endParaRPr lang="ja-JP" altLang="en-US"/>
            </a:p>
          </p:txBody>
        </p:sp>
        <p:sp>
          <p:nvSpPr>
            <p:cNvPr id="29711" name="Freeform 15"/>
            <p:cNvSpPr>
              <a:spLocks/>
            </p:cNvSpPr>
            <p:nvPr/>
          </p:nvSpPr>
          <p:spPr bwMode="auto">
            <a:xfrm>
              <a:off x="144" y="2763"/>
              <a:ext cx="173" cy="303"/>
            </a:xfrm>
            <a:custGeom>
              <a:avLst/>
              <a:gdLst/>
              <a:ahLst/>
              <a:cxnLst>
                <a:cxn ang="0">
                  <a:pos x="74" y="57"/>
                </a:cxn>
                <a:cxn ang="0">
                  <a:pos x="109" y="29"/>
                </a:cxn>
                <a:cxn ang="0">
                  <a:pos x="144" y="10"/>
                </a:cxn>
                <a:cxn ang="0">
                  <a:pos x="183" y="0"/>
                </a:cxn>
                <a:cxn ang="0">
                  <a:pos x="223" y="3"/>
                </a:cxn>
                <a:cxn ang="0">
                  <a:pos x="258" y="14"/>
                </a:cxn>
                <a:cxn ang="0">
                  <a:pos x="289" y="29"/>
                </a:cxn>
                <a:cxn ang="0">
                  <a:pos x="304" y="44"/>
                </a:cxn>
                <a:cxn ang="0">
                  <a:pos x="314" y="67"/>
                </a:cxn>
                <a:cxn ang="0">
                  <a:pos x="320" y="103"/>
                </a:cxn>
                <a:cxn ang="0">
                  <a:pos x="320" y="138"/>
                </a:cxn>
                <a:cxn ang="0">
                  <a:pos x="312" y="177"/>
                </a:cxn>
                <a:cxn ang="0">
                  <a:pos x="296" y="213"/>
                </a:cxn>
                <a:cxn ang="0">
                  <a:pos x="278" y="241"/>
                </a:cxn>
                <a:cxn ang="0">
                  <a:pos x="258" y="267"/>
                </a:cxn>
                <a:cxn ang="0">
                  <a:pos x="251" y="290"/>
                </a:cxn>
                <a:cxn ang="0">
                  <a:pos x="255" y="315"/>
                </a:cxn>
                <a:cxn ang="0">
                  <a:pos x="265" y="345"/>
                </a:cxn>
                <a:cxn ang="0">
                  <a:pos x="288" y="378"/>
                </a:cxn>
                <a:cxn ang="0">
                  <a:pos x="317" y="409"/>
                </a:cxn>
                <a:cxn ang="0">
                  <a:pos x="337" y="444"/>
                </a:cxn>
                <a:cxn ang="0">
                  <a:pos x="347" y="475"/>
                </a:cxn>
                <a:cxn ang="0">
                  <a:pos x="345" y="482"/>
                </a:cxn>
                <a:cxn ang="0">
                  <a:pos x="347" y="513"/>
                </a:cxn>
                <a:cxn ang="0">
                  <a:pos x="340" y="547"/>
                </a:cxn>
                <a:cxn ang="0">
                  <a:pos x="337" y="553"/>
                </a:cxn>
                <a:cxn ang="0">
                  <a:pos x="329" y="570"/>
                </a:cxn>
                <a:cxn ang="0">
                  <a:pos x="309" y="586"/>
                </a:cxn>
                <a:cxn ang="0">
                  <a:pos x="274" y="600"/>
                </a:cxn>
                <a:cxn ang="0">
                  <a:pos x="243" y="606"/>
                </a:cxn>
                <a:cxn ang="0">
                  <a:pos x="204" y="606"/>
                </a:cxn>
                <a:cxn ang="0">
                  <a:pos x="163" y="600"/>
                </a:cxn>
                <a:cxn ang="0">
                  <a:pos x="130" y="590"/>
                </a:cxn>
                <a:cxn ang="0">
                  <a:pos x="94" y="577"/>
                </a:cxn>
                <a:cxn ang="0">
                  <a:pos x="59" y="549"/>
                </a:cxn>
                <a:cxn ang="0">
                  <a:pos x="34" y="515"/>
                </a:cxn>
                <a:cxn ang="0">
                  <a:pos x="17" y="472"/>
                </a:cxn>
                <a:cxn ang="0">
                  <a:pos x="4" y="425"/>
                </a:cxn>
                <a:cxn ang="0">
                  <a:pos x="0" y="366"/>
                </a:cxn>
                <a:cxn ang="0">
                  <a:pos x="4" y="302"/>
                </a:cxn>
                <a:cxn ang="0">
                  <a:pos x="14" y="223"/>
                </a:cxn>
                <a:cxn ang="0">
                  <a:pos x="28" y="174"/>
                </a:cxn>
                <a:cxn ang="0">
                  <a:pos x="42" y="125"/>
                </a:cxn>
                <a:cxn ang="0">
                  <a:pos x="59" y="79"/>
                </a:cxn>
                <a:cxn ang="0">
                  <a:pos x="74" y="57"/>
                </a:cxn>
              </a:cxnLst>
              <a:rect l="0" t="0" r="r" b="b"/>
              <a:pathLst>
                <a:path w="347" h="606">
                  <a:moveTo>
                    <a:pt x="74" y="57"/>
                  </a:moveTo>
                  <a:lnTo>
                    <a:pt x="109" y="29"/>
                  </a:lnTo>
                  <a:lnTo>
                    <a:pt x="144" y="10"/>
                  </a:lnTo>
                  <a:lnTo>
                    <a:pt x="183" y="0"/>
                  </a:lnTo>
                  <a:lnTo>
                    <a:pt x="223" y="3"/>
                  </a:lnTo>
                  <a:lnTo>
                    <a:pt x="258" y="14"/>
                  </a:lnTo>
                  <a:lnTo>
                    <a:pt x="289" y="29"/>
                  </a:lnTo>
                  <a:lnTo>
                    <a:pt x="304" y="44"/>
                  </a:lnTo>
                  <a:lnTo>
                    <a:pt x="314" y="67"/>
                  </a:lnTo>
                  <a:lnTo>
                    <a:pt x="320" y="103"/>
                  </a:lnTo>
                  <a:lnTo>
                    <a:pt x="320" y="138"/>
                  </a:lnTo>
                  <a:lnTo>
                    <a:pt x="312" y="177"/>
                  </a:lnTo>
                  <a:lnTo>
                    <a:pt x="296" y="213"/>
                  </a:lnTo>
                  <a:lnTo>
                    <a:pt x="278" y="241"/>
                  </a:lnTo>
                  <a:lnTo>
                    <a:pt x="258" y="267"/>
                  </a:lnTo>
                  <a:lnTo>
                    <a:pt x="251" y="290"/>
                  </a:lnTo>
                  <a:lnTo>
                    <a:pt x="255" y="315"/>
                  </a:lnTo>
                  <a:lnTo>
                    <a:pt x="265" y="345"/>
                  </a:lnTo>
                  <a:lnTo>
                    <a:pt x="288" y="378"/>
                  </a:lnTo>
                  <a:lnTo>
                    <a:pt x="317" y="409"/>
                  </a:lnTo>
                  <a:lnTo>
                    <a:pt x="337" y="444"/>
                  </a:lnTo>
                  <a:lnTo>
                    <a:pt x="347" y="475"/>
                  </a:lnTo>
                  <a:lnTo>
                    <a:pt x="345" y="482"/>
                  </a:lnTo>
                  <a:lnTo>
                    <a:pt x="347" y="513"/>
                  </a:lnTo>
                  <a:lnTo>
                    <a:pt x="340" y="547"/>
                  </a:lnTo>
                  <a:lnTo>
                    <a:pt x="337" y="553"/>
                  </a:lnTo>
                  <a:lnTo>
                    <a:pt x="329" y="570"/>
                  </a:lnTo>
                  <a:lnTo>
                    <a:pt x="309" y="586"/>
                  </a:lnTo>
                  <a:lnTo>
                    <a:pt x="274" y="600"/>
                  </a:lnTo>
                  <a:lnTo>
                    <a:pt x="243" y="606"/>
                  </a:lnTo>
                  <a:lnTo>
                    <a:pt x="204" y="606"/>
                  </a:lnTo>
                  <a:lnTo>
                    <a:pt x="163" y="600"/>
                  </a:lnTo>
                  <a:lnTo>
                    <a:pt x="130" y="590"/>
                  </a:lnTo>
                  <a:lnTo>
                    <a:pt x="94" y="577"/>
                  </a:lnTo>
                  <a:lnTo>
                    <a:pt x="59" y="549"/>
                  </a:lnTo>
                  <a:lnTo>
                    <a:pt x="34" y="515"/>
                  </a:lnTo>
                  <a:lnTo>
                    <a:pt x="17" y="472"/>
                  </a:lnTo>
                  <a:lnTo>
                    <a:pt x="4" y="425"/>
                  </a:lnTo>
                  <a:lnTo>
                    <a:pt x="0" y="366"/>
                  </a:lnTo>
                  <a:lnTo>
                    <a:pt x="4" y="302"/>
                  </a:lnTo>
                  <a:lnTo>
                    <a:pt x="14" y="223"/>
                  </a:lnTo>
                  <a:lnTo>
                    <a:pt x="28" y="174"/>
                  </a:lnTo>
                  <a:lnTo>
                    <a:pt x="42" y="125"/>
                  </a:lnTo>
                  <a:lnTo>
                    <a:pt x="59" y="79"/>
                  </a:lnTo>
                  <a:lnTo>
                    <a:pt x="74" y="57"/>
                  </a:lnTo>
                  <a:close/>
                </a:path>
              </a:pathLst>
            </a:custGeom>
            <a:solidFill>
              <a:srgbClr val="000000"/>
            </a:solidFill>
            <a:ln w="9525">
              <a:noFill/>
              <a:round/>
              <a:headEnd/>
              <a:tailEnd/>
            </a:ln>
          </p:spPr>
          <p:txBody>
            <a:bodyPr/>
            <a:lstStyle/>
            <a:p>
              <a:endParaRPr lang="ja-JP" altLang="en-US"/>
            </a:p>
          </p:txBody>
        </p:sp>
        <p:sp>
          <p:nvSpPr>
            <p:cNvPr id="29712" name="Freeform 16"/>
            <p:cNvSpPr>
              <a:spLocks/>
            </p:cNvSpPr>
            <p:nvPr/>
          </p:nvSpPr>
          <p:spPr bwMode="auto">
            <a:xfrm>
              <a:off x="222" y="3002"/>
              <a:ext cx="187" cy="386"/>
            </a:xfrm>
            <a:custGeom>
              <a:avLst/>
              <a:gdLst/>
              <a:ahLst/>
              <a:cxnLst>
                <a:cxn ang="0">
                  <a:pos x="68" y="10"/>
                </a:cxn>
                <a:cxn ang="0">
                  <a:pos x="115" y="26"/>
                </a:cxn>
                <a:cxn ang="0">
                  <a:pos x="152" y="58"/>
                </a:cxn>
                <a:cxn ang="0">
                  <a:pos x="182" y="96"/>
                </a:cxn>
                <a:cxn ang="0">
                  <a:pos x="209" y="158"/>
                </a:cxn>
                <a:cxn ang="0">
                  <a:pos x="230" y="207"/>
                </a:cxn>
                <a:cxn ang="0">
                  <a:pos x="245" y="266"/>
                </a:cxn>
                <a:cxn ang="0">
                  <a:pos x="249" y="300"/>
                </a:cxn>
                <a:cxn ang="0">
                  <a:pos x="245" y="328"/>
                </a:cxn>
                <a:cxn ang="0">
                  <a:pos x="233" y="366"/>
                </a:cxn>
                <a:cxn ang="0">
                  <a:pos x="210" y="414"/>
                </a:cxn>
                <a:cxn ang="0">
                  <a:pos x="179" y="472"/>
                </a:cxn>
                <a:cxn ang="0">
                  <a:pos x="158" y="524"/>
                </a:cxn>
                <a:cxn ang="0">
                  <a:pos x="151" y="578"/>
                </a:cxn>
                <a:cxn ang="0">
                  <a:pos x="151" y="613"/>
                </a:cxn>
                <a:cxn ang="0">
                  <a:pos x="159" y="638"/>
                </a:cxn>
                <a:cxn ang="0">
                  <a:pos x="183" y="662"/>
                </a:cxn>
                <a:cxn ang="0">
                  <a:pos x="218" y="679"/>
                </a:cxn>
                <a:cxn ang="0">
                  <a:pos x="260" y="697"/>
                </a:cxn>
                <a:cxn ang="0">
                  <a:pos x="300" y="705"/>
                </a:cxn>
                <a:cxn ang="0">
                  <a:pos x="338" y="705"/>
                </a:cxn>
                <a:cxn ang="0">
                  <a:pos x="366" y="712"/>
                </a:cxn>
                <a:cxn ang="0">
                  <a:pos x="374" y="724"/>
                </a:cxn>
                <a:cxn ang="0">
                  <a:pos x="370" y="731"/>
                </a:cxn>
                <a:cxn ang="0">
                  <a:pos x="370" y="743"/>
                </a:cxn>
                <a:cxn ang="0">
                  <a:pos x="338" y="758"/>
                </a:cxn>
                <a:cxn ang="0">
                  <a:pos x="277" y="772"/>
                </a:cxn>
                <a:cxn ang="0">
                  <a:pos x="238" y="767"/>
                </a:cxn>
                <a:cxn ang="0">
                  <a:pos x="210" y="739"/>
                </a:cxn>
                <a:cxn ang="0">
                  <a:pos x="167" y="713"/>
                </a:cxn>
                <a:cxn ang="0">
                  <a:pos x="119" y="699"/>
                </a:cxn>
                <a:cxn ang="0">
                  <a:pos x="92" y="697"/>
                </a:cxn>
                <a:cxn ang="0">
                  <a:pos x="76" y="684"/>
                </a:cxn>
                <a:cxn ang="0">
                  <a:pos x="72" y="656"/>
                </a:cxn>
                <a:cxn ang="0">
                  <a:pos x="85" y="615"/>
                </a:cxn>
                <a:cxn ang="0">
                  <a:pos x="112" y="563"/>
                </a:cxn>
                <a:cxn ang="0">
                  <a:pos x="121" y="516"/>
                </a:cxn>
                <a:cxn ang="0">
                  <a:pos x="124" y="450"/>
                </a:cxn>
                <a:cxn ang="0">
                  <a:pos x="136" y="390"/>
                </a:cxn>
                <a:cxn ang="0">
                  <a:pos x="152" y="338"/>
                </a:cxn>
                <a:cxn ang="0">
                  <a:pos x="166" y="296"/>
                </a:cxn>
                <a:cxn ang="0">
                  <a:pos x="167" y="274"/>
                </a:cxn>
                <a:cxn ang="0">
                  <a:pos x="156" y="246"/>
                </a:cxn>
                <a:cxn ang="0">
                  <a:pos x="119" y="192"/>
                </a:cxn>
                <a:cxn ang="0">
                  <a:pos x="74" y="140"/>
                </a:cxn>
                <a:cxn ang="0">
                  <a:pos x="33" y="93"/>
                </a:cxn>
                <a:cxn ang="0">
                  <a:pos x="5" y="56"/>
                </a:cxn>
                <a:cxn ang="0">
                  <a:pos x="0" y="30"/>
                </a:cxn>
                <a:cxn ang="0">
                  <a:pos x="11" y="6"/>
                </a:cxn>
                <a:cxn ang="0">
                  <a:pos x="34" y="0"/>
                </a:cxn>
                <a:cxn ang="0">
                  <a:pos x="68" y="10"/>
                </a:cxn>
              </a:cxnLst>
              <a:rect l="0" t="0" r="r" b="b"/>
              <a:pathLst>
                <a:path w="374" h="772">
                  <a:moveTo>
                    <a:pt x="68" y="10"/>
                  </a:moveTo>
                  <a:lnTo>
                    <a:pt x="115" y="26"/>
                  </a:lnTo>
                  <a:lnTo>
                    <a:pt x="152" y="58"/>
                  </a:lnTo>
                  <a:lnTo>
                    <a:pt x="182" y="96"/>
                  </a:lnTo>
                  <a:lnTo>
                    <a:pt x="209" y="158"/>
                  </a:lnTo>
                  <a:lnTo>
                    <a:pt x="230" y="207"/>
                  </a:lnTo>
                  <a:lnTo>
                    <a:pt x="245" y="266"/>
                  </a:lnTo>
                  <a:lnTo>
                    <a:pt x="249" y="300"/>
                  </a:lnTo>
                  <a:lnTo>
                    <a:pt x="245" y="328"/>
                  </a:lnTo>
                  <a:lnTo>
                    <a:pt x="233" y="366"/>
                  </a:lnTo>
                  <a:lnTo>
                    <a:pt x="210" y="414"/>
                  </a:lnTo>
                  <a:lnTo>
                    <a:pt x="179" y="472"/>
                  </a:lnTo>
                  <a:lnTo>
                    <a:pt x="158" y="524"/>
                  </a:lnTo>
                  <a:lnTo>
                    <a:pt x="151" y="578"/>
                  </a:lnTo>
                  <a:lnTo>
                    <a:pt x="151" y="613"/>
                  </a:lnTo>
                  <a:lnTo>
                    <a:pt x="159" y="638"/>
                  </a:lnTo>
                  <a:lnTo>
                    <a:pt x="183" y="662"/>
                  </a:lnTo>
                  <a:lnTo>
                    <a:pt x="218" y="679"/>
                  </a:lnTo>
                  <a:lnTo>
                    <a:pt x="260" y="697"/>
                  </a:lnTo>
                  <a:lnTo>
                    <a:pt x="300" y="705"/>
                  </a:lnTo>
                  <a:lnTo>
                    <a:pt x="338" y="705"/>
                  </a:lnTo>
                  <a:lnTo>
                    <a:pt x="366" y="712"/>
                  </a:lnTo>
                  <a:lnTo>
                    <a:pt x="374" y="724"/>
                  </a:lnTo>
                  <a:lnTo>
                    <a:pt x="370" y="731"/>
                  </a:lnTo>
                  <a:lnTo>
                    <a:pt x="370" y="743"/>
                  </a:lnTo>
                  <a:lnTo>
                    <a:pt x="338" y="758"/>
                  </a:lnTo>
                  <a:lnTo>
                    <a:pt x="277" y="772"/>
                  </a:lnTo>
                  <a:lnTo>
                    <a:pt x="238" y="767"/>
                  </a:lnTo>
                  <a:lnTo>
                    <a:pt x="210" y="739"/>
                  </a:lnTo>
                  <a:lnTo>
                    <a:pt x="167" y="713"/>
                  </a:lnTo>
                  <a:lnTo>
                    <a:pt x="119" y="699"/>
                  </a:lnTo>
                  <a:lnTo>
                    <a:pt x="92" y="697"/>
                  </a:lnTo>
                  <a:lnTo>
                    <a:pt x="76" y="684"/>
                  </a:lnTo>
                  <a:lnTo>
                    <a:pt x="72" y="656"/>
                  </a:lnTo>
                  <a:lnTo>
                    <a:pt x="85" y="615"/>
                  </a:lnTo>
                  <a:lnTo>
                    <a:pt x="112" y="563"/>
                  </a:lnTo>
                  <a:lnTo>
                    <a:pt x="121" y="516"/>
                  </a:lnTo>
                  <a:lnTo>
                    <a:pt x="124" y="450"/>
                  </a:lnTo>
                  <a:lnTo>
                    <a:pt x="136" y="390"/>
                  </a:lnTo>
                  <a:lnTo>
                    <a:pt x="152" y="338"/>
                  </a:lnTo>
                  <a:lnTo>
                    <a:pt x="166" y="296"/>
                  </a:lnTo>
                  <a:lnTo>
                    <a:pt x="167" y="274"/>
                  </a:lnTo>
                  <a:lnTo>
                    <a:pt x="156" y="246"/>
                  </a:lnTo>
                  <a:lnTo>
                    <a:pt x="119" y="192"/>
                  </a:lnTo>
                  <a:lnTo>
                    <a:pt x="74" y="140"/>
                  </a:lnTo>
                  <a:lnTo>
                    <a:pt x="33" y="93"/>
                  </a:lnTo>
                  <a:lnTo>
                    <a:pt x="5" y="56"/>
                  </a:lnTo>
                  <a:lnTo>
                    <a:pt x="0" y="30"/>
                  </a:lnTo>
                  <a:lnTo>
                    <a:pt x="11" y="6"/>
                  </a:lnTo>
                  <a:lnTo>
                    <a:pt x="34" y="0"/>
                  </a:lnTo>
                  <a:lnTo>
                    <a:pt x="68" y="10"/>
                  </a:lnTo>
                  <a:close/>
                </a:path>
              </a:pathLst>
            </a:custGeom>
            <a:solidFill>
              <a:srgbClr val="000000"/>
            </a:solidFill>
            <a:ln w="9525">
              <a:noFill/>
              <a:round/>
              <a:headEnd/>
              <a:tailEnd/>
            </a:ln>
          </p:spPr>
          <p:txBody>
            <a:bodyPr/>
            <a:lstStyle/>
            <a:p>
              <a:endParaRPr lang="ja-JP" altLang="en-US"/>
            </a:p>
          </p:txBody>
        </p:sp>
        <p:sp>
          <p:nvSpPr>
            <p:cNvPr id="29713" name="Freeform 17"/>
            <p:cNvSpPr>
              <a:spLocks/>
            </p:cNvSpPr>
            <p:nvPr/>
          </p:nvSpPr>
          <p:spPr bwMode="auto">
            <a:xfrm>
              <a:off x="169" y="2998"/>
              <a:ext cx="126" cy="371"/>
            </a:xfrm>
            <a:custGeom>
              <a:avLst/>
              <a:gdLst/>
              <a:ahLst/>
              <a:cxnLst>
                <a:cxn ang="0">
                  <a:pos x="14" y="0"/>
                </a:cxn>
                <a:cxn ang="0">
                  <a:pos x="0" y="19"/>
                </a:cxn>
                <a:cxn ang="0">
                  <a:pos x="4" y="53"/>
                </a:cxn>
                <a:cxn ang="0">
                  <a:pos x="17" y="80"/>
                </a:cxn>
                <a:cxn ang="0">
                  <a:pos x="39" y="113"/>
                </a:cxn>
                <a:cxn ang="0">
                  <a:pos x="75" y="139"/>
                </a:cxn>
                <a:cxn ang="0">
                  <a:pos x="109" y="168"/>
                </a:cxn>
                <a:cxn ang="0">
                  <a:pos x="148" y="199"/>
                </a:cxn>
                <a:cxn ang="0">
                  <a:pos x="178" y="230"/>
                </a:cxn>
                <a:cxn ang="0">
                  <a:pos x="191" y="251"/>
                </a:cxn>
                <a:cxn ang="0">
                  <a:pos x="192" y="272"/>
                </a:cxn>
                <a:cxn ang="0">
                  <a:pos x="179" y="297"/>
                </a:cxn>
                <a:cxn ang="0">
                  <a:pos x="154" y="338"/>
                </a:cxn>
                <a:cxn ang="0">
                  <a:pos x="117" y="398"/>
                </a:cxn>
                <a:cxn ang="0">
                  <a:pos x="95" y="448"/>
                </a:cxn>
                <a:cxn ang="0">
                  <a:pos x="75" y="499"/>
                </a:cxn>
                <a:cxn ang="0">
                  <a:pos x="65" y="551"/>
                </a:cxn>
                <a:cxn ang="0">
                  <a:pos x="58" y="599"/>
                </a:cxn>
                <a:cxn ang="0">
                  <a:pos x="54" y="651"/>
                </a:cxn>
                <a:cxn ang="0">
                  <a:pos x="41" y="687"/>
                </a:cxn>
                <a:cxn ang="0">
                  <a:pos x="39" y="693"/>
                </a:cxn>
                <a:cxn ang="0">
                  <a:pos x="35" y="717"/>
                </a:cxn>
                <a:cxn ang="0">
                  <a:pos x="38" y="730"/>
                </a:cxn>
                <a:cxn ang="0">
                  <a:pos x="54" y="740"/>
                </a:cxn>
                <a:cxn ang="0">
                  <a:pos x="78" y="741"/>
                </a:cxn>
                <a:cxn ang="0">
                  <a:pos x="94" y="734"/>
                </a:cxn>
                <a:cxn ang="0">
                  <a:pos x="114" y="721"/>
                </a:cxn>
                <a:cxn ang="0">
                  <a:pos x="128" y="693"/>
                </a:cxn>
                <a:cxn ang="0">
                  <a:pos x="150" y="655"/>
                </a:cxn>
                <a:cxn ang="0">
                  <a:pos x="184" y="624"/>
                </a:cxn>
                <a:cxn ang="0">
                  <a:pos x="220" y="595"/>
                </a:cxn>
                <a:cxn ang="0">
                  <a:pos x="239" y="585"/>
                </a:cxn>
                <a:cxn ang="0">
                  <a:pos x="237" y="574"/>
                </a:cxn>
                <a:cxn ang="0">
                  <a:pos x="209" y="551"/>
                </a:cxn>
                <a:cxn ang="0">
                  <a:pos x="176" y="543"/>
                </a:cxn>
                <a:cxn ang="0">
                  <a:pos x="150" y="544"/>
                </a:cxn>
                <a:cxn ang="0">
                  <a:pos x="134" y="560"/>
                </a:cxn>
                <a:cxn ang="0">
                  <a:pos x="113" y="603"/>
                </a:cxn>
                <a:cxn ang="0">
                  <a:pos x="103" y="610"/>
                </a:cxn>
                <a:cxn ang="0">
                  <a:pos x="106" y="554"/>
                </a:cxn>
                <a:cxn ang="0">
                  <a:pos x="118" y="498"/>
                </a:cxn>
                <a:cxn ang="0">
                  <a:pos x="135" y="457"/>
                </a:cxn>
                <a:cxn ang="0">
                  <a:pos x="168" y="395"/>
                </a:cxn>
                <a:cxn ang="0">
                  <a:pos x="214" y="346"/>
                </a:cxn>
                <a:cxn ang="0">
                  <a:pos x="231" y="320"/>
                </a:cxn>
                <a:cxn ang="0">
                  <a:pos x="245" y="288"/>
                </a:cxn>
                <a:cxn ang="0">
                  <a:pos x="253" y="263"/>
                </a:cxn>
                <a:cxn ang="0">
                  <a:pos x="249" y="230"/>
                </a:cxn>
                <a:cxn ang="0">
                  <a:pos x="240" y="196"/>
                </a:cxn>
                <a:cxn ang="0">
                  <a:pos x="227" y="164"/>
                </a:cxn>
                <a:cxn ang="0">
                  <a:pos x="194" y="111"/>
                </a:cxn>
                <a:cxn ang="0">
                  <a:pos x="164" y="70"/>
                </a:cxn>
                <a:cxn ang="0">
                  <a:pos x="118" y="31"/>
                </a:cxn>
                <a:cxn ang="0">
                  <a:pos x="68" y="3"/>
                </a:cxn>
                <a:cxn ang="0">
                  <a:pos x="34" y="3"/>
                </a:cxn>
                <a:cxn ang="0">
                  <a:pos x="14" y="0"/>
                </a:cxn>
              </a:cxnLst>
              <a:rect l="0" t="0" r="r" b="b"/>
              <a:pathLst>
                <a:path w="253" h="741">
                  <a:moveTo>
                    <a:pt x="14" y="0"/>
                  </a:moveTo>
                  <a:lnTo>
                    <a:pt x="0" y="19"/>
                  </a:lnTo>
                  <a:lnTo>
                    <a:pt x="4" y="53"/>
                  </a:lnTo>
                  <a:lnTo>
                    <a:pt x="17" y="80"/>
                  </a:lnTo>
                  <a:lnTo>
                    <a:pt x="39" y="113"/>
                  </a:lnTo>
                  <a:lnTo>
                    <a:pt x="75" y="139"/>
                  </a:lnTo>
                  <a:lnTo>
                    <a:pt x="109" y="168"/>
                  </a:lnTo>
                  <a:lnTo>
                    <a:pt x="148" y="199"/>
                  </a:lnTo>
                  <a:lnTo>
                    <a:pt x="178" y="230"/>
                  </a:lnTo>
                  <a:lnTo>
                    <a:pt x="191" y="251"/>
                  </a:lnTo>
                  <a:lnTo>
                    <a:pt x="192" y="272"/>
                  </a:lnTo>
                  <a:lnTo>
                    <a:pt x="179" y="297"/>
                  </a:lnTo>
                  <a:lnTo>
                    <a:pt x="154" y="338"/>
                  </a:lnTo>
                  <a:lnTo>
                    <a:pt x="117" y="398"/>
                  </a:lnTo>
                  <a:lnTo>
                    <a:pt x="95" y="448"/>
                  </a:lnTo>
                  <a:lnTo>
                    <a:pt x="75" y="499"/>
                  </a:lnTo>
                  <a:lnTo>
                    <a:pt x="65" y="551"/>
                  </a:lnTo>
                  <a:lnTo>
                    <a:pt x="58" y="599"/>
                  </a:lnTo>
                  <a:lnTo>
                    <a:pt x="54" y="651"/>
                  </a:lnTo>
                  <a:lnTo>
                    <a:pt x="41" y="687"/>
                  </a:lnTo>
                  <a:lnTo>
                    <a:pt x="39" y="693"/>
                  </a:lnTo>
                  <a:lnTo>
                    <a:pt x="35" y="717"/>
                  </a:lnTo>
                  <a:lnTo>
                    <a:pt x="38" y="730"/>
                  </a:lnTo>
                  <a:lnTo>
                    <a:pt x="54" y="740"/>
                  </a:lnTo>
                  <a:lnTo>
                    <a:pt x="78" y="741"/>
                  </a:lnTo>
                  <a:lnTo>
                    <a:pt x="94" y="734"/>
                  </a:lnTo>
                  <a:lnTo>
                    <a:pt x="114" y="721"/>
                  </a:lnTo>
                  <a:lnTo>
                    <a:pt x="128" y="693"/>
                  </a:lnTo>
                  <a:lnTo>
                    <a:pt x="150" y="655"/>
                  </a:lnTo>
                  <a:lnTo>
                    <a:pt x="184" y="624"/>
                  </a:lnTo>
                  <a:lnTo>
                    <a:pt x="220" y="595"/>
                  </a:lnTo>
                  <a:lnTo>
                    <a:pt x="239" y="585"/>
                  </a:lnTo>
                  <a:lnTo>
                    <a:pt x="237" y="574"/>
                  </a:lnTo>
                  <a:lnTo>
                    <a:pt x="209" y="551"/>
                  </a:lnTo>
                  <a:lnTo>
                    <a:pt x="176" y="543"/>
                  </a:lnTo>
                  <a:lnTo>
                    <a:pt x="150" y="544"/>
                  </a:lnTo>
                  <a:lnTo>
                    <a:pt x="134" y="560"/>
                  </a:lnTo>
                  <a:lnTo>
                    <a:pt x="113" y="603"/>
                  </a:lnTo>
                  <a:lnTo>
                    <a:pt x="103" y="610"/>
                  </a:lnTo>
                  <a:lnTo>
                    <a:pt x="106" y="554"/>
                  </a:lnTo>
                  <a:lnTo>
                    <a:pt x="118" y="498"/>
                  </a:lnTo>
                  <a:lnTo>
                    <a:pt x="135" y="457"/>
                  </a:lnTo>
                  <a:lnTo>
                    <a:pt x="168" y="395"/>
                  </a:lnTo>
                  <a:lnTo>
                    <a:pt x="214" y="346"/>
                  </a:lnTo>
                  <a:lnTo>
                    <a:pt x="231" y="320"/>
                  </a:lnTo>
                  <a:lnTo>
                    <a:pt x="245" y="288"/>
                  </a:lnTo>
                  <a:lnTo>
                    <a:pt x="253" y="263"/>
                  </a:lnTo>
                  <a:lnTo>
                    <a:pt x="249" y="230"/>
                  </a:lnTo>
                  <a:lnTo>
                    <a:pt x="240" y="196"/>
                  </a:lnTo>
                  <a:lnTo>
                    <a:pt x="227" y="164"/>
                  </a:lnTo>
                  <a:lnTo>
                    <a:pt x="194" y="111"/>
                  </a:lnTo>
                  <a:lnTo>
                    <a:pt x="164" y="70"/>
                  </a:lnTo>
                  <a:lnTo>
                    <a:pt x="118" y="31"/>
                  </a:lnTo>
                  <a:lnTo>
                    <a:pt x="68" y="3"/>
                  </a:lnTo>
                  <a:lnTo>
                    <a:pt x="34" y="3"/>
                  </a:lnTo>
                  <a:lnTo>
                    <a:pt x="14" y="0"/>
                  </a:lnTo>
                  <a:close/>
                </a:path>
              </a:pathLst>
            </a:custGeom>
            <a:solidFill>
              <a:srgbClr val="000000"/>
            </a:solidFill>
            <a:ln w="9525">
              <a:noFill/>
              <a:round/>
              <a:headEnd/>
              <a:tailEnd/>
            </a:ln>
          </p:spPr>
          <p:txBody>
            <a:bodyPr/>
            <a:lstStyle/>
            <a:p>
              <a:endParaRPr lang="ja-JP" altLang="en-US"/>
            </a:p>
          </p:txBody>
        </p:sp>
      </p:grpSp>
      <p:grpSp>
        <p:nvGrpSpPr>
          <p:cNvPr id="4" name="Group 18"/>
          <p:cNvGrpSpPr>
            <a:grpSpLocks/>
          </p:cNvGrpSpPr>
          <p:nvPr/>
        </p:nvGrpSpPr>
        <p:grpSpPr bwMode="auto">
          <a:xfrm>
            <a:off x="3911600" y="4340225"/>
            <a:ext cx="1106488" cy="1682750"/>
            <a:chOff x="4602" y="1465"/>
            <a:chExt cx="647" cy="971"/>
          </a:xfrm>
        </p:grpSpPr>
        <p:sp>
          <p:nvSpPr>
            <p:cNvPr id="29715" name="Freeform 19"/>
            <p:cNvSpPr>
              <a:spLocks/>
            </p:cNvSpPr>
            <p:nvPr/>
          </p:nvSpPr>
          <p:spPr bwMode="auto">
            <a:xfrm>
              <a:off x="4827" y="1486"/>
              <a:ext cx="223" cy="193"/>
            </a:xfrm>
            <a:custGeom>
              <a:avLst/>
              <a:gdLst/>
              <a:ahLst/>
              <a:cxnLst>
                <a:cxn ang="0">
                  <a:pos x="85" y="50"/>
                </a:cxn>
                <a:cxn ang="0">
                  <a:pos x="114" y="31"/>
                </a:cxn>
                <a:cxn ang="0">
                  <a:pos x="140" y="24"/>
                </a:cxn>
                <a:cxn ang="0">
                  <a:pos x="172" y="26"/>
                </a:cxn>
                <a:cxn ang="0">
                  <a:pos x="189" y="38"/>
                </a:cxn>
                <a:cxn ang="0">
                  <a:pos x="210" y="51"/>
                </a:cxn>
                <a:cxn ang="0">
                  <a:pos x="220" y="72"/>
                </a:cxn>
                <a:cxn ang="0">
                  <a:pos x="223" y="97"/>
                </a:cxn>
                <a:cxn ang="0">
                  <a:pos x="208" y="126"/>
                </a:cxn>
                <a:cxn ang="0">
                  <a:pos x="185" y="152"/>
                </a:cxn>
                <a:cxn ang="0">
                  <a:pos x="155" y="176"/>
                </a:cxn>
                <a:cxn ang="0">
                  <a:pos x="123" y="188"/>
                </a:cxn>
                <a:cxn ang="0">
                  <a:pos x="98" y="193"/>
                </a:cxn>
                <a:cxn ang="0">
                  <a:pos x="73" y="184"/>
                </a:cxn>
                <a:cxn ang="0">
                  <a:pos x="57" y="173"/>
                </a:cxn>
                <a:cxn ang="0">
                  <a:pos x="41" y="153"/>
                </a:cxn>
                <a:cxn ang="0">
                  <a:pos x="38" y="130"/>
                </a:cxn>
                <a:cxn ang="0">
                  <a:pos x="42" y="105"/>
                </a:cxn>
                <a:cxn ang="0">
                  <a:pos x="54" y="79"/>
                </a:cxn>
                <a:cxn ang="0">
                  <a:pos x="66" y="66"/>
                </a:cxn>
                <a:cxn ang="0">
                  <a:pos x="37" y="42"/>
                </a:cxn>
                <a:cxn ang="0">
                  <a:pos x="5" y="27"/>
                </a:cxn>
                <a:cxn ang="0">
                  <a:pos x="0" y="16"/>
                </a:cxn>
                <a:cxn ang="0">
                  <a:pos x="12" y="0"/>
                </a:cxn>
                <a:cxn ang="0">
                  <a:pos x="35" y="8"/>
                </a:cxn>
                <a:cxn ang="0">
                  <a:pos x="53" y="23"/>
                </a:cxn>
                <a:cxn ang="0">
                  <a:pos x="85" y="50"/>
                </a:cxn>
              </a:cxnLst>
              <a:rect l="0" t="0" r="r" b="b"/>
              <a:pathLst>
                <a:path w="223" h="193">
                  <a:moveTo>
                    <a:pt x="85" y="50"/>
                  </a:moveTo>
                  <a:lnTo>
                    <a:pt x="114" y="31"/>
                  </a:lnTo>
                  <a:lnTo>
                    <a:pt x="140" y="24"/>
                  </a:lnTo>
                  <a:lnTo>
                    <a:pt x="172" y="26"/>
                  </a:lnTo>
                  <a:lnTo>
                    <a:pt x="189" y="38"/>
                  </a:lnTo>
                  <a:lnTo>
                    <a:pt x="210" y="51"/>
                  </a:lnTo>
                  <a:lnTo>
                    <a:pt x="220" y="72"/>
                  </a:lnTo>
                  <a:lnTo>
                    <a:pt x="223" y="97"/>
                  </a:lnTo>
                  <a:lnTo>
                    <a:pt x="208" y="126"/>
                  </a:lnTo>
                  <a:lnTo>
                    <a:pt x="185" y="152"/>
                  </a:lnTo>
                  <a:lnTo>
                    <a:pt x="155" y="176"/>
                  </a:lnTo>
                  <a:lnTo>
                    <a:pt x="123" y="188"/>
                  </a:lnTo>
                  <a:lnTo>
                    <a:pt x="98" y="193"/>
                  </a:lnTo>
                  <a:lnTo>
                    <a:pt x="73" y="184"/>
                  </a:lnTo>
                  <a:lnTo>
                    <a:pt x="57" y="173"/>
                  </a:lnTo>
                  <a:lnTo>
                    <a:pt x="41" y="153"/>
                  </a:lnTo>
                  <a:lnTo>
                    <a:pt x="38" y="130"/>
                  </a:lnTo>
                  <a:lnTo>
                    <a:pt x="42" y="105"/>
                  </a:lnTo>
                  <a:lnTo>
                    <a:pt x="54" y="79"/>
                  </a:lnTo>
                  <a:lnTo>
                    <a:pt x="66" y="66"/>
                  </a:lnTo>
                  <a:lnTo>
                    <a:pt x="37" y="42"/>
                  </a:lnTo>
                  <a:lnTo>
                    <a:pt x="5" y="27"/>
                  </a:lnTo>
                  <a:lnTo>
                    <a:pt x="0" y="16"/>
                  </a:lnTo>
                  <a:lnTo>
                    <a:pt x="12" y="0"/>
                  </a:lnTo>
                  <a:lnTo>
                    <a:pt x="35" y="8"/>
                  </a:lnTo>
                  <a:lnTo>
                    <a:pt x="53" y="23"/>
                  </a:lnTo>
                  <a:lnTo>
                    <a:pt x="85" y="50"/>
                  </a:lnTo>
                  <a:close/>
                </a:path>
              </a:pathLst>
            </a:custGeom>
            <a:solidFill>
              <a:srgbClr val="000000"/>
            </a:solidFill>
            <a:ln w="9525">
              <a:noFill/>
              <a:round/>
              <a:headEnd/>
              <a:tailEnd/>
            </a:ln>
          </p:spPr>
          <p:txBody>
            <a:bodyPr/>
            <a:lstStyle/>
            <a:p>
              <a:endParaRPr lang="ja-JP" altLang="en-US"/>
            </a:p>
          </p:txBody>
        </p:sp>
        <p:sp>
          <p:nvSpPr>
            <p:cNvPr id="29716" name="Freeform 20"/>
            <p:cNvSpPr>
              <a:spLocks/>
            </p:cNvSpPr>
            <p:nvPr/>
          </p:nvSpPr>
          <p:spPr bwMode="auto">
            <a:xfrm>
              <a:off x="4864" y="1712"/>
              <a:ext cx="166" cy="348"/>
            </a:xfrm>
            <a:custGeom>
              <a:avLst/>
              <a:gdLst/>
              <a:ahLst/>
              <a:cxnLst>
                <a:cxn ang="0">
                  <a:pos x="4" y="54"/>
                </a:cxn>
                <a:cxn ang="0">
                  <a:pos x="19" y="23"/>
                </a:cxn>
                <a:cxn ang="0">
                  <a:pos x="45" y="5"/>
                </a:cxn>
                <a:cxn ang="0">
                  <a:pos x="70" y="0"/>
                </a:cxn>
                <a:cxn ang="0">
                  <a:pos x="92" y="5"/>
                </a:cxn>
                <a:cxn ang="0">
                  <a:pos x="109" y="17"/>
                </a:cxn>
                <a:cxn ang="0">
                  <a:pos x="115" y="39"/>
                </a:cxn>
                <a:cxn ang="0">
                  <a:pos x="122" y="64"/>
                </a:cxn>
                <a:cxn ang="0">
                  <a:pos x="118" y="96"/>
                </a:cxn>
                <a:cxn ang="0">
                  <a:pos x="111" y="135"/>
                </a:cxn>
                <a:cxn ang="0">
                  <a:pos x="113" y="176"/>
                </a:cxn>
                <a:cxn ang="0">
                  <a:pos x="122" y="222"/>
                </a:cxn>
                <a:cxn ang="0">
                  <a:pos x="139" y="248"/>
                </a:cxn>
                <a:cxn ang="0">
                  <a:pos x="156" y="263"/>
                </a:cxn>
                <a:cxn ang="0">
                  <a:pos x="165" y="283"/>
                </a:cxn>
                <a:cxn ang="0">
                  <a:pos x="166" y="311"/>
                </a:cxn>
                <a:cxn ang="0">
                  <a:pos x="154" y="333"/>
                </a:cxn>
                <a:cxn ang="0">
                  <a:pos x="115" y="348"/>
                </a:cxn>
                <a:cxn ang="0">
                  <a:pos x="89" y="337"/>
                </a:cxn>
                <a:cxn ang="0">
                  <a:pos x="70" y="334"/>
                </a:cxn>
                <a:cxn ang="0">
                  <a:pos x="41" y="311"/>
                </a:cxn>
                <a:cxn ang="0">
                  <a:pos x="18" y="274"/>
                </a:cxn>
                <a:cxn ang="0">
                  <a:pos x="7" y="226"/>
                </a:cxn>
                <a:cxn ang="0">
                  <a:pos x="0" y="182"/>
                </a:cxn>
                <a:cxn ang="0">
                  <a:pos x="3" y="133"/>
                </a:cxn>
                <a:cxn ang="0">
                  <a:pos x="0" y="82"/>
                </a:cxn>
                <a:cxn ang="0">
                  <a:pos x="4" y="54"/>
                </a:cxn>
              </a:cxnLst>
              <a:rect l="0" t="0" r="r" b="b"/>
              <a:pathLst>
                <a:path w="166" h="348">
                  <a:moveTo>
                    <a:pt x="4" y="54"/>
                  </a:moveTo>
                  <a:lnTo>
                    <a:pt x="19" y="23"/>
                  </a:lnTo>
                  <a:lnTo>
                    <a:pt x="45" y="5"/>
                  </a:lnTo>
                  <a:lnTo>
                    <a:pt x="70" y="0"/>
                  </a:lnTo>
                  <a:lnTo>
                    <a:pt x="92" y="5"/>
                  </a:lnTo>
                  <a:lnTo>
                    <a:pt x="109" y="17"/>
                  </a:lnTo>
                  <a:lnTo>
                    <a:pt x="115" y="39"/>
                  </a:lnTo>
                  <a:lnTo>
                    <a:pt x="122" y="64"/>
                  </a:lnTo>
                  <a:lnTo>
                    <a:pt x="118" y="96"/>
                  </a:lnTo>
                  <a:lnTo>
                    <a:pt x="111" y="135"/>
                  </a:lnTo>
                  <a:lnTo>
                    <a:pt x="113" y="176"/>
                  </a:lnTo>
                  <a:lnTo>
                    <a:pt x="122" y="222"/>
                  </a:lnTo>
                  <a:lnTo>
                    <a:pt x="139" y="248"/>
                  </a:lnTo>
                  <a:lnTo>
                    <a:pt x="156" y="263"/>
                  </a:lnTo>
                  <a:lnTo>
                    <a:pt x="165" y="283"/>
                  </a:lnTo>
                  <a:lnTo>
                    <a:pt x="166" y="311"/>
                  </a:lnTo>
                  <a:lnTo>
                    <a:pt x="154" y="333"/>
                  </a:lnTo>
                  <a:lnTo>
                    <a:pt x="115" y="348"/>
                  </a:lnTo>
                  <a:lnTo>
                    <a:pt x="89" y="337"/>
                  </a:lnTo>
                  <a:lnTo>
                    <a:pt x="70" y="334"/>
                  </a:lnTo>
                  <a:lnTo>
                    <a:pt x="41" y="311"/>
                  </a:lnTo>
                  <a:lnTo>
                    <a:pt x="18" y="274"/>
                  </a:lnTo>
                  <a:lnTo>
                    <a:pt x="7" y="226"/>
                  </a:lnTo>
                  <a:lnTo>
                    <a:pt x="0" y="182"/>
                  </a:lnTo>
                  <a:lnTo>
                    <a:pt x="3" y="133"/>
                  </a:lnTo>
                  <a:lnTo>
                    <a:pt x="0" y="82"/>
                  </a:lnTo>
                  <a:lnTo>
                    <a:pt x="4" y="54"/>
                  </a:lnTo>
                  <a:close/>
                </a:path>
              </a:pathLst>
            </a:custGeom>
            <a:solidFill>
              <a:srgbClr val="000000"/>
            </a:solidFill>
            <a:ln w="9525">
              <a:noFill/>
              <a:round/>
              <a:headEnd/>
              <a:tailEnd/>
            </a:ln>
          </p:spPr>
          <p:txBody>
            <a:bodyPr/>
            <a:lstStyle/>
            <a:p>
              <a:endParaRPr lang="ja-JP" altLang="en-US"/>
            </a:p>
          </p:txBody>
        </p:sp>
        <p:sp>
          <p:nvSpPr>
            <p:cNvPr id="29717" name="Freeform 21"/>
            <p:cNvSpPr>
              <a:spLocks/>
            </p:cNvSpPr>
            <p:nvPr/>
          </p:nvSpPr>
          <p:spPr bwMode="auto">
            <a:xfrm>
              <a:off x="4941" y="1465"/>
              <a:ext cx="308" cy="320"/>
            </a:xfrm>
            <a:custGeom>
              <a:avLst/>
              <a:gdLst/>
              <a:ahLst/>
              <a:cxnLst>
                <a:cxn ang="0">
                  <a:pos x="7" y="314"/>
                </a:cxn>
                <a:cxn ang="0">
                  <a:pos x="0" y="294"/>
                </a:cxn>
                <a:cxn ang="0">
                  <a:pos x="22" y="270"/>
                </a:cxn>
                <a:cxn ang="0">
                  <a:pos x="77" y="225"/>
                </a:cxn>
                <a:cxn ang="0">
                  <a:pos x="120" y="199"/>
                </a:cxn>
                <a:cxn ang="0">
                  <a:pos x="151" y="174"/>
                </a:cxn>
                <a:cxn ang="0">
                  <a:pos x="172" y="155"/>
                </a:cxn>
                <a:cxn ang="0">
                  <a:pos x="183" y="133"/>
                </a:cxn>
                <a:cxn ang="0">
                  <a:pos x="190" y="92"/>
                </a:cxn>
                <a:cxn ang="0">
                  <a:pos x="198" y="62"/>
                </a:cxn>
                <a:cxn ang="0">
                  <a:pos x="216" y="33"/>
                </a:cxn>
                <a:cxn ang="0">
                  <a:pos x="231" y="5"/>
                </a:cxn>
                <a:cxn ang="0">
                  <a:pos x="242" y="0"/>
                </a:cxn>
                <a:cxn ang="0">
                  <a:pos x="251" y="10"/>
                </a:cxn>
                <a:cxn ang="0">
                  <a:pos x="242" y="29"/>
                </a:cxn>
                <a:cxn ang="0">
                  <a:pos x="225" y="47"/>
                </a:cxn>
                <a:cxn ang="0">
                  <a:pos x="238" y="58"/>
                </a:cxn>
                <a:cxn ang="0">
                  <a:pos x="276" y="53"/>
                </a:cxn>
                <a:cxn ang="0">
                  <a:pos x="288" y="41"/>
                </a:cxn>
                <a:cxn ang="0">
                  <a:pos x="304" y="53"/>
                </a:cxn>
                <a:cxn ang="0">
                  <a:pos x="293" y="68"/>
                </a:cxn>
                <a:cxn ang="0">
                  <a:pos x="261" y="71"/>
                </a:cxn>
                <a:cxn ang="0">
                  <a:pos x="286" y="75"/>
                </a:cxn>
                <a:cxn ang="0">
                  <a:pos x="308" y="73"/>
                </a:cxn>
                <a:cxn ang="0">
                  <a:pos x="308" y="92"/>
                </a:cxn>
                <a:cxn ang="0">
                  <a:pos x="279" y="92"/>
                </a:cxn>
                <a:cxn ang="0">
                  <a:pos x="249" y="88"/>
                </a:cxn>
                <a:cxn ang="0">
                  <a:pos x="216" y="88"/>
                </a:cxn>
                <a:cxn ang="0">
                  <a:pos x="208" y="99"/>
                </a:cxn>
                <a:cxn ang="0">
                  <a:pos x="205" y="131"/>
                </a:cxn>
                <a:cxn ang="0">
                  <a:pos x="198" y="162"/>
                </a:cxn>
                <a:cxn ang="0">
                  <a:pos x="179" y="186"/>
                </a:cxn>
                <a:cxn ang="0">
                  <a:pos x="141" y="219"/>
                </a:cxn>
                <a:cxn ang="0">
                  <a:pos x="96" y="255"/>
                </a:cxn>
                <a:cxn ang="0">
                  <a:pos x="64" y="296"/>
                </a:cxn>
                <a:cxn ang="0">
                  <a:pos x="47" y="320"/>
                </a:cxn>
                <a:cxn ang="0">
                  <a:pos x="7" y="314"/>
                </a:cxn>
              </a:cxnLst>
              <a:rect l="0" t="0" r="r" b="b"/>
              <a:pathLst>
                <a:path w="308" h="320">
                  <a:moveTo>
                    <a:pt x="7" y="314"/>
                  </a:moveTo>
                  <a:lnTo>
                    <a:pt x="0" y="294"/>
                  </a:lnTo>
                  <a:lnTo>
                    <a:pt x="22" y="270"/>
                  </a:lnTo>
                  <a:lnTo>
                    <a:pt x="77" y="225"/>
                  </a:lnTo>
                  <a:lnTo>
                    <a:pt x="120" y="199"/>
                  </a:lnTo>
                  <a:lnTo>
                    <a:pt x="151" y="174"/>
                  </a:lnTo>
                  <a:lnTo>
                    <a:pt x="172" y="155"/>
                  </a:lnTo>
                  <a:lnTo>
                    <a:pt x="183" y="133"/>
                  </a:lnTo>
                  <a:lnTo>
                    <a:pt x="190" y="92"/>
                  </a:lnTo>
                  <a:lnTo>
                    <a:pt x="198" y="62"/>
                  </a:lnTo>
                  <a:lnTo>
                    <a:pt x="216" y="33"/>
                  </a:lnTo>
                  <a:lnTo>
                    <a:pt x="231" y="5"/>
                  </a:lnTo>
                  <a:lnTo>
                    <a:pt x="242" y="0"/>
                  </a:lnTo>
                  <a:lnTo>
                    <a:pt x="251" y="10"/>
                  </a:lnTo>
                  <a:lnTo>
                    <a:pt x="242" y="29"/>
                  </a:lnTo>
                  <a:lnTo>
                    <a:pt x="225" y="47"/>
                  </a:lnTo>
                  <a:lnTo>
                    <a:pt x="238" y="58"/>
                  </a:lnTo>
                  <a:lnTo>
                    <a:pt x="276" y="53"/>
                  </a:lnTo>
                  <a:lnTo>
                    <a:pt x="288" y="41"/>
                  </a:lnTo>
                  <a:lnTo>
                    <a:pt x="304" y="53"/>
                  </a:lnTo>
                  <a:lnTo>
                    <a:pt x="293" y="68"/>
                  </a:lnTo>
                  <a:lnTo>
                    <a:pt x="261" y="71"/>
                  </a:lnTo>
                  <a:lnTo>
                    <a:pt x="286" y="75"/>
                  </a:lnTo>
                  <a:lnTo>
                    <a:pt x="308" y="73"/>
                  </a:lnTo>
                  <a:lnTo>
                    <a:pt x="308" y="92"/>
                  </a:lnTo>
                  <a:lnTo>
                    <a:pt x="279" y="92"/>
                  </a:lnTo>
                  <a:lnTo>
                    <a:pt x="249" y="88"/>
                  </a:lnTo>
                  <a:lnTo>
                    <a:pt x="216" y="88"/>
                  </a:lnTo>
                  <a:lnTo>
                    <a:pt x="208" y="99"/>
                  </a:lnTo>
                  <a:lnTo>
                    <a:pt x="205" y="131"/>
                  </a:lnTo>
                  <a:lnTo>
                    <a:pt x="198" y="162"/>
                  </a:lnTo>
                  <a:lnTo>
                    <a:pt x="179" y="186"/>
                  </a:lnTo>
                  <a:lnTo>
                    <a:pt x="141" y="219"/>
                  </a:lnTo>
                  <a:lnTo>
                    <a:pt x="96" y="255"/>
                  </a:lnTo>
                  <a:lnTo>
                    <a:pt x="64" y="296"/>
                  </a:lnTo>
                  <a:lnTo>
                    <a:pt x="47" y="320"/>
                  </a:lnTo>
                  <a:lnTo>
                    <a:pt x="7" y="314"/>
                  </a:lnTo>
                  <a:close/>
                </a:path>
              </a:pathLst>
            </a:custGeom>
            <a:solidFill>
              <a:srgbClr val="000000"/>
            </a:solidFill>
            <a:ln w="9525">
              <a:noFill/>
              <a:round/>
              <a:headEnd/>
              <a:tailEnd/>
            </a:ln>
          </p:spPr>
          <p:txBody>
            <a:bodyPr/>
            <a:lstStyle/>
            <a:p>
              <a:endParaRPr lang="ja-JP" altLang="en-US"/>
            </a:p>
          </p:txBody>
        </p:sp>
        <p:sp>
          <p:nvSpPr>
            <p:cNvPr id="29718" name="Freeform 22"/>
            <p:cNvSpPr>
              <a:spLocks/>
            </p:cNvSpPr>
            <p:nvPr/>
          </p:nvSpPr>
          <p:spPr bwMode="auto">
            <a:xfrm>
              <a:off x="4811" y="1961"/>
              <a:ext cx="150" cy="436"/>
            </a:xfrm>
            <a:custGeom>
              <a:avLst/>
              <a:gdLst/>
              <a:ahLst/>
              <a:cxnLst>
                <a:cxn ang="0">
                  <a:pos x="77" y="99"/>
                </a:cxn>
                <a:cxn ang="0">
                  <a:pos x="89" y="22"/>
                </a:cxn>
                <a:cxn ang="0">
                  <a:pos x="109" y="0"/>
                </a:cxn>
                <a:cxn ang="0">
                  <a:pos x="148" y="7"/>
                </a:cxn>
                <a:cxn ang="0">
                  <a:pos x="150" y="48"/>
                </a:cxn>
                <a:cxn ang="0">
                  <a:pos x="135" y="77"/>
                </a:cxn>
                <a:cxn ang="0">
                  <a:pos x="115" y="152"/>
                </a:cxn>
                <a:cxn ang="0">
                  <a:pos x="100" y="199"/>
                </a:cxn>
                <a:cxn ang="0">
                  <a:pos x="100" y="249"/>
                </a:cxn>
                <a:cxn ang="0">
                  <a:pos x="115" y="313"/>
                </a:cxn>
                <a:cxn ang="0">
                  <a:pos x="125" y="359"/>
                </a:cxn>
                <a:cxn ang="0">
                  <a:pos x="125" y="378"/>
                </a:cxn>
                <a:cxn ang="0">
                  <a:pos x="109" y="385"/>
                </a:cxn>
                <a:cxn ang="0">
                  <a:pos x="78" y="388"/>
                </a:cxn>
                <a:cxn ang="0">
                  <a:pos x="41" y="418"/>
                </a:cxn>
                <a:cxn ang="0">
                  <a:pos x="30" y="436"/>
                </a:cxn>
                <a:cxn ang="0">
                  <a:pos x="14" y="431"/>
                </a:cxn>
                <a:cxn ang="0">
                  <a:pos x="0" y="399"/>
                </a:cxn>
                <a:cxn ang="0">
                  <a:pos x="13" y="364"/>
                </a:cxn>
                <a:cxn ang="0">
                  <a:pos x="62" y="351"/>
                </a:cxn>
                <a:cxn ang="0">
                  <a:pos x="88" y="346"/>
                </a:cxn>
                <a:cxn ang="0">
                  <a:pos x="93" y="319"/>
                </a:cxn>
                <a:cxn ang="0">
                  <a:pos x="78" y="279"/>
                </a:cxn>
                <a:cxn ang="0">
                  <a:pos x="64" y="242"/>
                </a:cxn>
                <a:cxn ang="0">
                  <a:pos x="63" y="199"/>
                </a:cxn>
                <a:cxn ang="0">
                  <a:pos x="63" y="154"/>
                </a:cxn>
                <a:cxn ang="0">
                  <a:pos x="77" y="99"/>
                </a:cxn>
              </a:cxnLst>
              <a:rect l="0" t="0" r="r" b="b"/>
              <a:pathLst>
                <a:path w="150" h="436">
                  <a:moveTo>
                    <a:pt x="77" y="99"/>
                  </a:moveTo>
                  <a:lnTo>
                    <a:pt x="89" y="22"/>
                  </a:lnTo>
                  <a:lnTo>
                    <a:pt x="109" y="0"/>
                  </a:lnTo>
                  <a:lnTo>
                    <a:pt x="148" y="7"/>
                  </a:lnTo>
                  <a:lnTo>
                    <a:pt x="150" y="48"/>
                  </a:lnTo>
                  <a:lnTo>
                    <a:pt x="135" y="77"/>
                  </a:lnTo>
                  <a:lnTo>
                    <a:pt x="115" y="152"/>
                  </a:lnTo>
                  <a:lnTo>
                    <a:pt x="100" y="199"/>
                  </a:lnTo>
                  <a:lnTo>
                    <a:pt x="100" y="249"/>
                  </a:lnTo>
                  <a:lnTo>
                    <a:pt x="115" y="313"/>
                  </a:lnTo>
                  <a:lnTo>
                    <a:pt x="125" y="359"/>
                  </a:lnTo>
                  <a:lnTo>
                    <a:pt x="125" y="378"/>
                  </a:lnTo>
                  <a:lnTo>
                    <a:pt x="109" y="385"/>
                  </a:lnTo>
                  <a:lnTo>
                    <a:pt x="78" y="388"/>
                  </a:lnTo>
                  <a:lnTo>
                    <a:pt x="41" y="418"/>
                  </a:lnTo>
                  <a:lnTo>
                    <a:pt x="30" y="436"/>
                  </a:lnTo>
                  <a:lnTo>
                    <a:pt x="14" y="431"/>
                  </a:lnTo>
                  <a:lnTo>
                    <a:pt x="0" y="399"/>
                  </a:lnTo>
                  <a:lnTo>
                    <a:pt x="13" y="364"/>
                  </a:lnTo>
                  <a:lnTo>
                    <a:pt x="62" y="351"/>
                  </a:lnTo>
                  <a:lnTo>
                    <a:pt x="88" y="346"/>
                  </a:lnTo>
                  <a:lnTo>
                    <a:pt x="93" y="319"/>
                  </a:lnTo>
                  <a:lnTo>
                    <a:pt x="78" y="279"/>
                  </a:lnTo>
                  <a:lnTo>
                    <a:pt x="64" y="242"/>
                  </a:lnTo>
                  <a:lnTo>
                    <a:pt x="63" y="199"/>
                  </a:lnTo>
                  <a:lnTo>
                    <a:pt x="63" y="154"/>
                  </a:lnTo>
                  <a:lnTo>
                    <a:pt x="77" y="99"/>
                  </a:lnTo>
                  <a:close/>
                </a:path>
              </a:pathLst>
            </a:custGeom>
            <a:solidFill>
              <a:srgbClr val="000000"/>
            </a:solidFill>
            <a:ln w="9525">
              <a:noFill/>
              <a:round/>
              <a:headEnd/>
              <a:tailEnd/>
            </a:ln>
          </p:spPr>
          <p:txBody>
            <a:bodyPr/>
            <a:lstStyle/>
            <a:p>
              <a:endParaRPr lang="ja-JP" altLang="en-US"/>
            </a:p>
          </p:txBody>
        </p:sp>
        <p:sp>
          <p:nvSpPr>
            <p:cNvPr id="29719" name="Freeform 23"/>
            <p:cNvSpPr>
              <a:spLocks/>
            </p:cNvSpPr>
            <p:nvPr/>
          </p:nvSpPr>
          <p:spPr bwMode="auto">
            <a:xfrm>
              <a:off x="4876" y="1987"/>
              <a:ext cx="149" cy="449"/>
            </a:xfrm>
            <a:custGeom>
              <a:avLst/>
              <a:gdLst/>
              <a:ahLst/>
              <a:cxnLst>
                <a:cxn ang="0">
                  <a:pos x="75" y="101"/>
                </a:cxn>
                <a:cxn ang="0">
                  <a:pos x="88" y="23"/>
                </a:cxn>
                <a:cxn ang="0">
                  <a:pos x="108" y="0"/>
                </a:cxn>
                <a:cxn ang="0">
                  <a:pos x="146" y="8"/>
                </a:cxn>
                <a:cxn ang="0">
                  <a:pos x="149" y="49"/>
                </a:cxn>
                <a:cxn ang="0">
                  <a:pos x="134" y="79"/>
                </a:cxn>
                <a:cxn ang="0">
                  <a:pos x="114" y="155"/>
                </a:cxn>
                <a:cxn ang="0">
                  <a:pos x="98" y="205"/>
                </a:cxn>
                <a:cxn ang="0">
                  <a:pos x="98" y="256"/>
                </a:cxn>
                <a:cxn ang="0">
                  <a:pos x="114" y="320"/>
                </a:cxn>
                <a:cxn ang="0">
                  <a:pos x="123" y="369"/>
                </a:cxn>
                <a:cxn ang="0">
                  <a:pos x="123" y="389"/>
                </a:cxn>
                <a:cxn ang="0">
                  <a:pos x="108" y="396"/>
                </a:cxn>
                <a:cxn ang="0">
                  <a:pos x="76" y="399"/>
                </a:cxn>
                <a:cxn ang="0">
                  <a:pos x="41" y="429"/>
                </a:cxn>
                <a:cxn ang="0">
                  <a:pos x="30" y="449"/>
                </a:cxn>
                <a:cxn ang="0">
                  <a:pos x="14" y="442"/>
                </a:cxn>
                <a:cxn ang="0">
                  <a:pos x="0" y="410"/>
                </a:cxn>
                <a:cxn ang="0">
                  <a:pos x="11" y="374"/>
                </a:cxn>
                <a:cxn ang="0">
                  <a:pos x="60" y="362"/>
                </a:cxn>
                <a:cxn ang="0">
                  <a:pos x="87" y="355"/>
                </a:cxn>
                <a:cxn ang="0">
                  <a:pos x="92" y="329"/>
                </a:cxn>
                <a:cxn ang="0">
                  <a:pos x="76" y="286"/>
                </a:cxn>
                <a:cxn ang="0">
                  <a:pos x="64" y="249"/>
                </a:cxn>
                <a:cxn ang="0">
                  <a:pos x="61" y="205"/>
                </a:cxn>
                <a:cxn ang="0">
                  <a:pos x="61" y="158"/>
                </a:cxn>
                <a:cxn ang="0">
                  <a:pos x="75" y="101"/>
                </a:cxn>
              </a:cxnLst>
              <a:rect l="0" t="0" r="r" b="b"/>
              <a:pathLst>
                <a:path w="149" h="449">
                  <a:moveTo>
                    <a:pt x="75" y="101"/>
                  </a:moveTo>
                  <a:lnTo>
                    <a:pt x="88" y="23"/>
                  </a:lnTo>
                  <a:lnTo>
                    <a:pt x="108" y="0"/>
                  </a:lnTo>
                  <a:lnTo>
                    <a:pt x="146" y="8"/>
                  </a:lnTo>
                  <a:lnTo>
                    <a:pt x="149" y="49"/>
                  </a:lnTo>
                  <a:lnTo>
                    <a:pt x="134" y="79"/>
                  </a:lnTo>
                  <a:lnTo>
                    <a:pt x="114" y="155"/>
                  </a:lnTo>
                  <a:lnTo>
                    <a:pt x="98" y="205"/>
                  </a:lnTo>
                  <a:lnTo>
                    <a:pt x="98" y="256"/>
                  </a:lnTo>
                  <a:lnTo>
                    <a:pt x="114" y="320"/>
                  </a:lnTo>
                  <a:lnTo>
                    <a:pt x="123" y="369"/>
                  </a:lnTo>
                  <a:lnTo>
                    <a:pt x="123" y="389"/>
                  </a:lnTo>
                  <a:lnTo>
                    <a:pt x="108" y="396"/>
                  </a:lnTo>
                  <a:lnTo>
                    <a:pt x="76" y="399"/>
                  </a:lnTo>
                  <a:lnTo>
                    <a:pt x="41" y="429"/>
                  </a:lnTo>
                  <a:lnTo>
                    <a:pt x="30" y="449"/>
                  </a:lnTo>
                  <a:lnTo>
                    <a:pt x="14" y="442"/>
                  </a:lnTo>
                  <a:lnTo>
                    <a:pt x="0" y="410"/>
                  </a:lnTo>
                  <a:lnTo>
                    <a:pt x="11" y="374"/>
                  </a:lnTo>
                  <a:lnTo>
                    <a:pt x="60" y="362"/>
                  </a:lnTo>
                  <a:lnTo>
                    <a:pt x="87" y="355"/>
                  </a:lnTo>
                  <a:lnTo>
                    <a:pt x="92" y="329"/>
                  </a:lnTo>
                  <a:lnTo>
                    <a:pt x="76" y="286"/>
                  </a:lnTo>
                  <a:lnTo>
                    <a:pt x="64" y="249"/>
                  </a:lnTo>
                  <a:lnTo>
                    <a:pt x="61" y="205"/>
                  </a:lnTo>
                  <a:lnTo>
                    <a:pt x="61" y="158"/>
                  </a:lnTo>
                  <a:lnTo>
                    <a:pt x="75" y="101"/>
                  </a:lnTo>
                  <a:close/>
                </a:path>
              </a:pathLst>
            </a:custGeom>
            <a:solidFill>
              <a:srgbClr val="000000"/>
            </a:solidFill>
            <a:ln w="9525">
              <a:noFill/>
              <a:round/>
              <a:headEnd/>
              <a:tailEnd/>
            </a:ln>
          </p:spPr>
          <p:txBody>
            <a:bodyPr/>
            <a:lstStyle/>
            <a:p>
              <a:endParaRPr lang="ja-JP" altLang="en-US"/>
            </a:p>
          </p:txBody>
        </p:sp>
        <p:sp>
          <p:nvSpPr>
            <p:cNvPr id="29720" name="Freeform 24"/>
            <p:cNvSpPr>
              <a:spLocks/>
            </p:cNvSpPr>
            <p:nvPr/>
          </p:nvSpPr>
          <p:spPr bwMode="auto">
            <a:xfrm>
              <a:off x="4602" y="1466"/>
              <a:ext cx="307" cy="319"/>
            </a:xfrm>
            <a:custGeom>
              <a:avLst/>
              <a:gdLst/>
              <a:ahLst/>
              <a:cxnLst>
                <a:cxn ang="0">
                  <a:pos x="299" y="313"/>
                </a:cxn>
                <a:cxn ang="0">
                  <a:pos x="307" y="293"/>
                </a:cxn>
                <a:cxn ang="0">
                  <a:pos x="284" y="269"/>
                </a:cxn>
                <a:cxn ang="0">
                  <a:pos x="229" y="224"/>
                </a:cxn>
                <a:cxn ang="0">
                  <a:pos x="187" y="198"/>
                </a:cxn>
                <a:cxn ang="0">
                  <a:pos x="156" y="173"/>
                </a:cxn>
                <a:cxn ang="0">
                  <a:pos x="135" y="154"/>
                </a:cxn>
                <a:cxn ang="0">
                  <a:pos x="124" y="132"/>
                </a:cxn>
                <a:cxn ang="0">
                  <a:pos x="117" y="91"/>
                </a:cxn>
                <a:cxn ang="0">
                  <a:pos x="109" y="61"/>
                </a:cxn>
                <a:cxn ang="0">
                  <a:pos x="91" y="32"/>
                </a:cxn>
                <a:cxn ang="0">
                  <a:pos x="76" y="3"/>
                </a:cxn>
                <a:cxn ang="0">
                  <a:pos x="65" y="0"/>
                </a:cxn>
                <a:cxn ang="0">
                  <a:pos x="57" y="9"/>
                </a:cxn>
                <a:cxn ang="0">
                  <a:pos x="65" y="28"/>
                </a:cxn>
                <a:cxn ang="0">
                  <a:pos x="81" y="46"/>
                </a:cxn>
                <a:cxn ang="0">
                  <a:pos x="70" y="57"/>
                </a:cxn>
                <a:cxn ang="0">
                  <a:pos x="31" y="52"/>
                </a:cxn>
                <a:cxn ang="0">
                  <a:pos x="20" y="40"/>
                </a:cxn>
                <a:cxn ang="0">
                  <a:pos x="3" y="52"/>
                </a:cxn>
                <a:cxn ang="0">
                  <a:pos x="15" y="66"/>
                </a:cxn>
                <a:cxn ang="0">
                  <a:pos x="46" y="70"/>
                </a:cxn>
                <a:cxn ang="0">
                  <a:pos x="21" y="74"/>
                </a:cxn>
                <a:cxn ang="0">
                  <a:pos x="0" y="72"/>
                </a:cxn>
                <a:cxn ang="0">
                  <a:pos x="0" y="91"/>
                </a:cxn>
                <a:cxn ang="0">
                  <a:pos x="28" y="91"/>
                </a:cxn>
                <a:cxn ang="0">
                  <a:pos x="58" y="87"/>
                </a:cxn>
                <a:cxn ang="0">
                  <a:pos x="91" y="87"/>
                </a:cxn>
                <a:cxn ang="0">
                  <a:pos x="99" y="99"/>
                </a:cxn>
                <a:cxn ang="0">
                  <a:pos x="102" y="129"/>
                </a:cxn>
                <a:cxn ang="0">
                  <a:pos x="109" y="161"/>
                </a:cxn>
                <a:cxn ang="0">
                  <a:pos x="128" y="185"/>
                </a:cxn>
                <a:cxn ang="0">
                  <a:pos x="166" y="219"/>
                </a:cxn>
                <a:cxn ang="0">
                  <a:pos x="211" y="254"/>
                </a:cxn>
                <a:cxn ang="0">
                  <a:pos x="244" y="296"/>
                </a:cxn>
                <a:cxn ang="0">
                  <a:pos x="260" y="319"/>
                </a:cxn>
                <a:cxn ang="0">
                  <a:pos x="299" y="313"/>
                </a:cxn>
              </a:cxnLst>
              <a:rect l="0" t="0" r="r" b="b"/>
              <a:pathLst>
                <a:path w="307" h="319">
                  <a:moveTo>
                    <a:pt x="299" y="313"/>
                  </a:moveTo>
                  <a:lnTo>
                    <a:pt x="307" y="293"/>
                  </a:lnTo>
                  <a:lnTo>
                    <a:pt x="284" y="269"/>
                  </a:lnTo>
                  <a:lnTo>
                    <a:pt x="229" y="224"/>
                  </a:lnTo>
                  <a:lnTo>
                    <a:pt x="187" y="198"/>
                  </a:lnTo>
                  <a:lnTo>
                    <a:pt x="156" y="173"/>
                  </a:lnTo>
                  <a:lnTo>
                    <a:pt x="135" y="154"/>
                  </a:lnTo>
                  <a:lnTo>
                    <a:pt x="124" y="132"/>
                  </a:lnTo>
                  <a:lnTo>
                    <a:pt x="117" y="91"/>
                  </a:lnTo>
                  <a:lnTo>
                    <a:pt x="109" y="61"/>
                  </a:lnTo>
                  <a:lnTo>
                    <a:pt x="91" y="32"/>
                  </a:lnTo>
                  <a:lnTo>
                    <a:pt x="76" y="3"/>
                  </a:lnTo>
                  <a:lnTo>
                    <a:pt x="65" y="0"/>
                  </a:lnTo>
                  <a:lnTo>
                    <a:pt x="57" y="9"/>
                  </a:lnTo>
                  <a:lnTo>
                    <a:pt x="65" y="28"/>
                  </a:lnTo>
                  <a:lnTo>
                    <a:pt x="81" y="46"/>
                  </a:lnTo>
                  <a:lnTo>
                    <a:pt x="70" y="57"/>
                  </a:lnTo>
                  <a:lnTo>
                    <a:pt x="31" y="52"/>
                  </a:lnTo>
                  <a:lnTo>
                    <a:pt x="20" y="40"/>
                  </a:lnTo>
                  <a:lnTo>
                    <a:pt x="3" y="52"/>
                  </a:lnTo>
                  <a:lnTo>
                    <a:pt x="15" y="66"/>
                  </a:lnTo>
                  <a:lnTo>
                    <a:pt x="46" y="70"/>
                  </a:lnTo>
                  <a:lnTo>
                    <a:pt x="21" y="74"/>
                  </a:lnTo>
                  <a:lnTo>
                    <a:pt x="0" y="72"/>
                  </a:lnTo>
                  <a:lnTo>
                    <a:pt x="0" y="91"/>
                  </a:lnTo>
                  <a:lnTo>
                    <a:pt x="28" y="91"/>
                  </a:lnTo>
                  <a:lnTo>
                    <a:pt x="58" y="87"/>
                  </a:lnTo>
                  <a:lnTo>
                    <a:pt x="91" y="87"/>
                  </a:lnTo>
                  <a:lnTo>
                    <a:pt x="99" y="99"/>
                  </a:lnTo>
                  <a:lnTo>
                    <a:pt x="102" y="129"/>
                  </a:lnTo>
                  <a:lnTo>
                    <a:pt x="109" y="161"/>
                  </a:lnTo>
                  <a:lnTo>
                    <a:pt x="128" y="185"/>
                  </a:lnTo>
                  <a:lnTo>
                    <a:pt x="166" y="219"/>
                  </a:lnTo>
                  <a:lnTo>
                    <a:pt x="211" y="254"/>
                  </a:lnTo>
                  <a:lnTo>
                    <a:pt x="244" y="296"/>
                  </a:lnTo>
                  <a:lnTo>
                    <a:pt x="260" y="319"/>
                  </a:lnTo>
                  <a:lnTo>
                    <a:pt x="299" y="313"/>
                  </a:lnTo>
                  <a:close/>
                </a:path>
              </a:pathLst>
            </a:custGeom>
            <a:solidFill>
              <a:srgbClr val="000000"/>
            </a:solidFill>
            <a:ln w="9525">
              <a:noFill/>
              <a:round/>
              <a:headEnd/>
              <a:tailEnd/>
            </a:ln>
          </p:spPr>
          <p:txBody>
            <a:bodyPr/>
            <a:lstStyle/>
            <a:p>
              <a:endParaRPr lang="ja-JP" altLang="en-US"/>
            </a:p>
          </p:txBody>
        </p:sp>
      </p:grpSp>
      <p:sp>
        <p:nvSpPr>
          <p:cNvPr id="29722" name="AutoShape 26"/>
          <p:cNvSpPr>
            <a:spLocks noChangeArrowheads="1"/>
          </p:cNvSpPr>
          <p:nvPr/>
        </p:nvSpPr>
        <p:spPr bwMode="auto">
          <a:xfrm>
            <a:off x="6472238" y="4078288"/>
            <a:ext cx="414337" cy="577850"/>
          </a:xfrm>
          <a:prstGeom prst="foldedCorner">
            <a:avLst>
              <a:gd name="adj" fmla="val 12500"/>
            </a:avLst>
          </a:prstGeom>
          <a:solidFill>
            <a:schemeClr val="bg1"/>
          </a:solidFill>
          <a:ln w="19050">
            <a:solidFill>
              <a:srgbClr val="000099"/>
            </a:solidFill>
            <a:round/>
            <a:headEnd/>
            <a:tailEnd/>
          </a:ln>
          <a:effectLst/>
        </p:spPr>
        <p:txBody>
          <a:bodyPr wrap="none" lIns="0" tIns="0" rIns="0" bIns="0" anchor="ctr"/>
          <a:lstStyle/>
          <a:p>
            <a:pPr defTabSz="652463"/>
            <a:r>
              <a:rPr kumimoji="1" lang="en-US" altLang="ja-JP" sz="2000" i="1">
                <a:solidFill>
                  <a:srgbClr val="000099"/>
                </a:solidFill>
                <a:latin typeface="Arial" charset="0"/>
              </a:rPr>
              <a:t>F</a:t>
            </a:r>
          </a:p>
        </p:txBody>
      </p:sp>
      <p:sp>
        <p:nvSpPr>
          <p:cNvPr id="29723" name="AutoShape 27"/>
          <p:cNvSpPr>
            <a:spLocks noChangeArrowheads="1"/>
          </p:cNvSpPr>
          <p:nvPr/>
        </p:nvSpPr>
        <p:spPr bwMode="auto">
          <a:xfrm>
            <a:off x="6472238" y="4752975"/>
            <a:ext cx="414337" cy="579438"/>
          </a:xfrm>
          <a:prstGeom prst="foldedCorner">
            <a:avLst>
              <a:gd name="adj" fmla="val 12500"/>
            </a:avLst>
          </a:prstGeom>
          <a:solidFill>
            <a:schemeClr val="bg1"/>
          </a:solidFill>
          <a:ln w="19050">
            <a:solidFill>
              <a:srgbClr val="000099"/>
            </a:solidFill>
            <a:round/>
            <a:headEnd/>
            <a:tailEnd/>
          </a:ln>
          <a:effectLst/>
        </p:spPr>
        <p:txBody>
          <a:bodyPr wrap="none" lIns="0" tIns="0" rIns="0" bIns="0" anchor="ctr"/>
          <a:lstStyle/>
          <a:p>
            <a:pPr defTabSz="652463"/>
            <a:r>
              <a:rPr kumimoji="1" lang="en-US" altLang="ja-JP" sz="2000" i="1">
                <a:solidFill>
                  <a:srgbClr val="000099"/>
                </a:solidFill>
                <a:latin typeface="Arial" charset="0"/>
              </a:rPr>
              <a:t>K</a:t>
            </a:r>
            <a:endParaRPr kumimoji="1" lang="en-US" altLang="ja-JP" sz="2000" i="1" baseline="-25000">
              <a:solidFill>
                <a:srgbClr val="000099"/>
              </a:solidFill>
              <a:latin typeface="Arial" charset="0"/>
            </a:endParaRPr>
          </a:p>
        </p:txBody>
      </p:sp>
      <p:sp>
        <p:nvSpPr>
          <p:cNvPr id="29724" name="AutoShape 28"/>
          <p:cNvSpPr>
            <a:spLocks noChangeArrowheads="1"/>
          </p:cNvSpPr>
          <p:nvPr/>
        </p:nvSpPr>
        <p:spPr bwMode="auto">
          <a:xfrm>
            <a:off x="6472238" y="3405188"/>
            <a:ext cx="414337" cy="577850"/>
          </a:xfrm>
          <a:prstGeom prst="foldedCorner">
            <a:avLst>
              <a:gd name="adj" fmla="val 12500"/>
            </a:avLst>
          </a:prstGeom>
          <a:solidFill>
            <a:schemeClr val="bg1"/>
          </a:solidFill>
          <a:ln w="19050">
            <a:solidFill>
              <a:srgbClr val="000099"/>
            </a:solidFill>
            <a:round/>
            <a:headEnd/>
            <a:tailEnd/>
          </a:ln>
          <a:effectLst/>
        </p:spPr>
        <p:txBody>
          <a:bodyPr wrap="none" lIns="0" tIns="0" rIns="0" bIns="0" anchor="ctr"/>
          <a:lstStyle/>
          <a:p>
            <a:pPr defTabSz="652463"/>
            <a:r>
              <a:rPr kumimoji="1" lang="en-US" altLang="ja-JP" sz="2000" i="1">
                <a:solidFill>
                  <a:srgbClr val="000099"/>
                </a:solidFill>
                <a:latin typeface="Arial" charset="0"/>
              </a:rPr>
              <a:t>A</a:t>
            </a:r>
            <a:endParaRPr kumimoji="1" lang="en-US" altLang="ja-JP" sz="2000" i="1" baseline="-25000">
              <a:solidFill>
                <a:srgbClr val="000099"/>
              </a:solidFill>
              <a:latin typeface="Arial" charset="0"/>
            </a:endParaRPr>
          </a:p>
        </p:txBody>
      </p:sp>
      <p:sp>
        <p:nvSpPr>
          <p:cNvPr id="29725" name="AutoShape 29"/>
          <p:cNvSpPr>
            <a:spLocks noChangeArrowheads="1"/>
          </p:cNvSpPr>
          <p:nvPr/>
        </p:nvSpPr>
        <p:spPr bwMode="auto">
          <a:xfrm>
            <a:off x="6997700" y="3405188"/>
            <a:ext cx="412750" cy="577850"/>
          </a:xfrm>
          <a:prstGeom prst="foldedCorner">
            <a:avLst>
              <a:gd name="adj" fmla="val 12500"/>
            </a:avLst>
          </a:prstGeom>
          <a:solidFill>
            <a:schemeClr val="bg1"/>
          </a:solidFill>
          <a:ln w="19050">
            <a:solidFill>
              <a:srgbClr val="000099"/>
            </a:solidFill>
            <a:round/>
            <a:headEnd/>
            <a:tailEnd/>
          </a:ln>
          <a:effectLst/>
        </p:spPr>
        <p:txBody>
          <a:bodyPr wrap="none" lIns="0" tIns="0" rIns="0" bIns="0" anchor="ctr"/>
          <a:lstStyle/>
          <a:p>
            <a:pPr defTabSz="652463"/>
            <a:r>
              <a:rPr kumimoji="1" lang="en-US" altLang="ja-JP" sz="2000" i="1">
                <a:solidFill>
                  <a:srgbClr val="000099"/>
                </a:solidFill>
                <a:latin typeface="Arial" charset="0"/>
              </a:rPr>
              <a:t>B</a:t>
            </a:r>
            <a:endParaRPr kumimoji="1" lang="en-US" altLang="ja-JP" sz="2000" i="1" baseline="-25000">
              <a:solidFill>
                <a:srgbClr val="000099"/>
              </a:solidFill>
              <a:latin typeface="Arial" charset="0"/>
            </a:endParaRPr>
          </a:p>
        </p:txBody>
      </p:sp>
      <p:sp>
        <p:nvSpPr>
          <p:cNvPr id="29726" name="AutoShape 30"/>
          <p:cNvSpPr>
            <a:spLocks noChangeArrowheads="1"/>
          </p:cNvSpPr>
          <p:nvPr/>
        </p:nvSpPr>
        <p:spPr bwMode="auto">
          <a:xfrm>
            <a:off x="8037513" y="3405188"/>
            <a:ext cx="414337" cy="577850"/>
          </a:xfrm>
          <a:prstGeom prst="foldedCorner">
            <a:avLst>
              <a:gd name="adj" fmla="val 12500"/>
            </a:avLst>
          </a:prstGeom>
          <a:solidFill>
            <a:schemeClr val="bg1"/>
          </a:solidFill>
          <a:ln w="19050">
            <a:solidFill>
              <a:srgbClr val="000099"/>
            </a:solidFill>
            <a:round/>
            <a:headEnd/>
            <a:tailEnd/>
          </a:ln>
          <a:effectLst/>
        </p:spPr>
        <p:txBody>
          <a:bodyPr wrap="none" lIns="0" tIns="0" rIns="0" bIns="0" anchor="ctr"/>
          <a:lstStyle/>
          <a:p>
            <a:pPr defTabSz="652463"/>
            <a:r>
              <a:rPr kumimoji="1" lang="en-US" altLang="ja-JP" sz="2000" i="1">
                <a:solidFill>
                  <a:srgbClr val="000099"/>
                </a:solidFill>
                <a:latin typeface="Arial" charset="0"/>
              </a:rPr>
              <a:t>D</a:t>
            </a:r>
            <a:endParaRPr kumimoji="1" lang="en-US" altLang="ja-JP" sz="2000" i="1" baseline="-25000">
              <a:solidFill>
                <a:srgbClr val="000099"/>
              </a:solidFill>
              <a:latin typeface="Arial" charset="0"/>
            </a:endParaRPr>
          </a:p>
        </p:txBody>
      </p:sp>
      <p:sp>
        <p:nvSpPr>
          <p:cNvPr id="29727" name="AutoShape 31"/>
          <p:cNvSpPr>
            <a:spLocks noChangeArrowheads="1"/>
          </p:cNvSpPr>
          <p:nvPr/>
        </p:nvSpPr>
        <p:spPr bwMode="auto">
          <a:xfrm>
            <a:off x="8558213" y="3405188"/>
            <a:ext cx="414337" cy="577850"/>
          </a:xfrm>
          <a:prstGeom prst="foldedCorner">
            <a:avLst>
              <a:gd name="adj" fmla="val 12500"/>
            </a:avLst>
          </a:prstGeom>
          <a:solidFill>
            <a:schemeClr val="bg1"/>
          </a:solidFill>
          <a:ln w="19050">
            <a:solidFill>
              <a:srgbClr val="000099"/>
            </a:solidFill>
            <a:round/>
            <a:headEnd/>
            <a:tailEnd/>
          </a:ln>
          <a:effectLst/>
        </p:spPr>
        <p:txBody>
          <a:bodyPr wrap="none" lIns="0" tIns="0" rIns="0" bIns="0" anchor="ctr"/>
          <a:lstStyle/>
          <a:p>
            <a:pPr defTabSz="652463"/>
            <a:r>
              <a:rPr kumimoji="1" lang="en-US" altLang="ja-JP" sz="2000" i="1">
                <a:solidFill>
                  <a:srgbClr val="000099"/>
                </a:solidFill>
                <a:latin typeface="Arial" charset="0"/>
              </a:rPr>
              <a:t>E</a:t>
            </a:r>
            <a:endParaRPr kumimoji="1" lang="en-US" altLang="ja-JP" sz="2000" i="1" baseline="-25000">
              <a:solidFill>
                <a:srgbClr val="000099"/>
              </a:solidFill>
              <a:latin typeface="Arial" charset="0"/>
            </a:endParaRPr>
          </a:p>
        </p:txBody>
      </p:sp>
      <p:sp>
        <p:nvSpPr>
          <p:cNvPr id="29728" name="AutoShape 32"/>
          <p:cNvSpPr>
            <a:spLocks noChangeArrowheads="1"/>
          </p:cNvSpPr>
          <p:nvPr/>
        </p:nvSpPr>
        <p:spPr bwMode="auto">
          <a:xfrm>
            <a:off x="7516813" y="3405188"/>
            <a:ext cx="411162" cy="577850"/>
          </a:xfrm>
          <a:prstGeom prst="foldedCorner">
            <a:avLst>
              <a:gd name="adj" fmla="val 12500"/>
            </a:avLst>
          </a:prstGeom>
          <a:solidFill>
            <a:schemeClr val="bg1"/>
          </a:solidFill>
          <a:ln w="19050">
            <a:solidFill>
              <a:srgbClr val="000099"/>
            </a:solidFill>
            <a:round/>
            <a:headEnd/>
            <a:tailEnd/>
          </a:ln>
          <a:effectLst/>
        </p:spPr>
        <p:txBody>
          <a:bodyPr wrap="none" lIns="0" tIns="0" rIns="0" bIns="0" anchor="ctr"/>
          <a:lstStyle/>
          <a:p>
            <a:pPr defTabSz="652463"/>
            <a:r>
              <a:rPr kumimoji="1" lang="en-US" altLang="ja-JP" sz="2000" i="1">
                <a:solidFill>
                  <a:srgbClr val="000099"/>
                </a:solidFill>
                <a:latin typeface="Arial" charset="0"/>
              </a:rPr>
              <a:t>C</a:t>
            </a:r>
          </a:p>
        </p:txBody>
      </p:sp>
      <p:sp>
        <p:nvSpPr>
          <p:cNvPr id="29729" name="AutoShape 33"/>
          <p:cNvSpPr>
            <a:spLocks noChangeArrowheads="1"/>
          </p:cNvSpPr>
          <p:nvPr/>
        </p:nvSpPr>
        <p:spPr bwMode="auto">
          <a:xfrm>
            <a:off x="6997700" y="4078288"/>
            <a:ext cx="412750" cy="577850"/>
          </a:xfrm>
          <a:prstGeom prst="foldedCorner">
            <a:avLst>
              <a:gd name="adj" fmla="val 12500"/>
            </a:avLst>
          </a:prstGeom>
          <a:solidFill>
            <a:schemeClr val="bg1"/>
          </a:solidFill>
          <a:ln w="19050">
            <a:solidFill>
              <a:srgbClr val="000099"/>
            </a:solidFill>
            <a:round/>
            <a:headEnd/>
            <a:tailEnd/>
          </a:ln>
          <a:effectLst/>
        </p:spPr>
        <p:txBody>
          <a:bodyPr wrap="none" lIns="0" tIns="0" rIns="0" bIns="0" anchor="ctr"/>
          <a:lstStyle/>
          <a:p>
            <a:pPr defTabSz="652463"/>
            <a:r>
              <a:rPr kumimoji="1" lang="en-US" altLang="ja-JP" sz="2000" i="1">
                <a:solidFill>
                  <a:srgbClr val="000099"/>
                </a:solidFill>
                <a:latin typeface="Arial" charset="0"/>
              </a:rPr>
              <a:t>G</a:t>
            </a:r>
            <a:endParaRPr kumimoji="1" lang="en-US" altLang="ja-JP" sz="2000" i="1" baseline="-25000">
              <a:solidFill>
                <a:srgbClr val="000099"/>
              </a:solidFill>
              <a:latin typeface="Arial" charset="0"/>
            </a:endParaRPr>
          </a:p>
        </p:txBody>
      </p:sp>
      <p:sp>
        <p:nvSpPr>
          <p:cNvPr id="29730" name="AutoShape 34"/>
          <p:cNvSpPr>
            <a:spLocks noChangeArrowheads="1"/>
          </p:cNvSpPr>
          <p:nvPr/>
        </p:nvSpPr>
        <p:spPr bwMode="auto">
          <a:xfrm>
            <a:off x="8037513" y="4078288"/>
            <a:ext cx="414337" cy="577850"/>
          </a:xfrm>
          <a:prstGeom prst="foldedCorner">
            <a:avLst>
              <a:gd name="adj" fmla="val 12500"/>
            </a:avLst>
          </a:prstGeom>
          <a:solidFill>
            <a:schemeClr val="bg1"/>
          </a:solidFill>
          <a:ln w="19050">
            <a:solidFill>
              <a:srgbClr val="000099"/>
            </a:solidFill>
            <a:round/>
            <a:headEnd/>
            <a:tailEnd/>
          </a:ln>
          <a:effectLst/>
        </p:spPr>
        <p:txBody>
          <a:bodyPr wrap="none" lIns="0" tIns="0" rIns="0" bIns="0" anchor="ctr"/>
          <a:lstStyle/>
          <a:p>
            <a:pPr defTabSz="652463"/>
            <a:r>
              <a:rPr kumimoji="1" lang="en-US" altLang="ja-JP" sz="2000" i="1">
                <a:solidFill>
                  <a:srgbClr val="000099"/>
                </a:solidFill>
                <a:latin typeface="Arial" charset="0"/>
              </a:rPr>
              <a:t>I</a:t>
            </a:r>
          </a:p>
        </p:txBody>
      </p:sp>
      <p:sp>
        <p:nvSpPr>
          <p:cNvPr id="29731" name="AutoShape 35"/>
          <p:cNvSpPr>
            <a:spLocks noChangeArrowheads="1"/>
          </p:cNvSpPr>
          <p:nvPr/>
        </p:nvSpPr>
        <p:spPr bwMode="auto">
          <a:xfrm>
            <a:off x="8558213" y="4078288"/>
            <a:ext cx="414337" cy="577850"/>
          </a:xfrm>
          <a:prstGeom prst="foldedCorner">
            <a:avLst>
              <a:gd name="adj" fmla="val 12500"/>
            </a:avLst>
          </a:prstGeom>
          <a:solidFill>
            <a:schemeClr val="bg1"/>
          </a:solidFill>
          <a:ln w="19050">
            <a:solidFill>
              <a:srgbClr val="000099"/>
            </a:solidFill>
            <a:round/>
            <a:headEnd/>
            <a:tailEnd/>
          </a:ln>
          <a:effectLst/>
        </p:spPr>
        <p:txBody>
          <a:bodyPr wrap="none" lIns="0" tIns="0" rIns="0" bIns="0" anchor="ctr"/>
          <a:lstStyle/>
          <a:p>
            <a:pPr defTabSz="652463"/>
            <a:r>
              <a:rPr kumimoji="1" lang="en-US" altLang="ja-JP" sz="2000" i="1">
                <a:solidFill>
                  <a:srgbClr val="000099"/>
                </a:solidFill>
                <a:latin typeface="Arial" charset="0"/>
              </a:rPr>
              <a:t>J</a:t>
            </a:r>
          </a:p>
        </p:txBody>
      </p:sp>
      <p:sp>
        <p:nvSpPr>
          <p:cNvPr id="29732" name="AutoShape 36"/>
          <p:cNvSpPr>
            <a:spLocks noChangeArrowheads="1"/>
          </p:cNvSpPr>
          <p:nvPr/>
        </p:nvSpPr>
        <p:spPr bwMode="auto">
          <a:xfrm>
            <a:off x="7516813" y="4078288"/>
            <a:ext cx="411162" cy="577850"/>
          </a:xfrm>
          <a:prstGeom prst="foldedCorner">
            <a:avLst>
              <a:gd name="adj" fmla="val 12500"/>
            </a:avLst>
          </a:prstGeom>
          <a:solidFill>
            <a:schemeClr val="bg1"/>
          </a:solidFill>
          <a:ln w="19050">
            <a:solidFill>
              <a:srgbClr val="000099"/>
            </a:solidFill>
            <a:round/>
            <a:headEnd/>
            <a:tailEnd/>
          </a:ln>
          <a:effectLst/>
        </p:spPr>
        <p:txBody>
          <a:bodyPr wrap="none" lIns="0" tIns="0" rIns="0" bIns="0" anchor="ctr"/>
          <a:lstStyle/>
          <a:p>
            <a:pPr defTabSz="652463"/>
            <a:r>
              <a:rPr kumimoji="1" lang="en-US" altLang="ja-JP" sz="2000" i="1">
                <a:solidFill>
                  <a:srgbClr val="000099"/>
                </a:solidFill>
                <a:latin typeface="Arial" charset="0"/>
              </a:rPr>
              <a:t>H</a:t>
            </a:r>
          </a:p>
        </p:txBody>
      </p:sp>
      <p:sp>
        <p:nvSpPr>
          <p:cNvPr id="29733" name="AutoShape 37"/>
          <p:cNvSpPr>
            <a:spLocks noChangeArrowheads="1"/>
          </p:cNvSpPr>
          <p:nvPr/>
        </p:nvSpPr>
        <p:spPr bwMode="auto">
          <a:xfrm>
            <a:off x="6997700" y="4752975"/>
            <a:ext cx="412750" cy="579438"/>
          </a:xfrm>
          <a:prstGeom prst="foldedCorner">
            <a:avLst>
              <a:gd name="adj" fmla="val 12500"/>
            </a:avLst>
          </a:prstGeom>
          <a:solidFill>
            <a:schemeClr val="bg1"/>
          </a:solidFill>
          <a:ln w="19050">
            <a:solidFill>
              <a:srgbClr val="000099"/>
            </a:solidFill>
            <a:round/>
            <a:headEnd/>
            <a:tailEnd/>
          </a:ln>
          <a:effectLst/>
        </p:spPr>
        <p:txBody>
          <a:bodyPr wrap="none" lIns="0" tIns="0" rIns="0" bIns="0" anchor="ctr"/>
          <a:lstStyle/>
          <a:p>
            <a:pPr defTabSz="652463"/>
            <a:r>
              <a:rPr kumimoji="1" lang="en-US" altLang="ja-JP" sz="2000" i="1">
                <a:solidFill>
                  <a:srgbClr val="000099"/>
                </a:solidFill>
                <a:latin typeface="Arial" charset="0"/>
              </a:rPr>
              <a:t>L</a:t>
            </a:r>
            <a:endParaRPr kumimoji="1" lang="en-US" altLang="ja-JP" sz="2000" i="1" baseline="-25000">
              <a:solidFill>
                <a:srgbClr val="000099"/>
              </a:solidFill>
              <a:latin typeface="Arial" charset="0"/>
            </a:endParaRPr>
          </a:p>
        </p:txBody>
      </p:sp>
      <p:sp>
        <p:nvSpPr>
          <p:cNvPr id="29734" name="AutoShape 38"/>
          <p:cNvSpPr>
            <a:spLocks noChangeArrowheads="1"/>
          </p:cNvSpPr>
          <p:nvPr/>
        </p:nvSpPr>
        <p:spPr bwMode="auto">
          <a:xfrm>
            <a:off x="8037513" y="4752975"/>
            <a:ext cx="414337" cy="579438"/>
          </a:xfrm>
          <a:prstGeom prst="foldedCorner">
            <a:avLst>
              <a:gd name="adj" fmla="val 12500"/>
            </a:avLst>
          </a:prstGeom>
          <a:solidFill>
            <a:schemeClr val="bg1"/>
          </a:solidFill>
          <a:ln w="19050">
            <a:solidFill>
              <a:srgbClr val="000099"/>
            </a:solidFill>
            <a:round/>
            <a:headEnd/>
            <a:tailEnd/>
          </a:ln>
          <a:effectLst/>
        </p:spPr>
        <p:txBody>
          <a:bodyPr wrap="none" lIns="0" tIns="0" rIns="0" bIns="0" anchor="ctr"/>
          <a:lstStyle/>
          <a:p>
            <a:pPr defTabSz="652463"/>
            <a:r>
              <a:rPr kumimoji="1" lang="en-US" altLang="ja-JP" sz="2000" i="1">
                <a:solidFill>
                  <a:srgbClr val="000099"/>
                </a:solidFill>
                <a:latin typeface="Arial" charset="0"/>
              </a:rPr>
              <a:t>N</a:t>
            </a:r>
            <a:endParaRPr kumimoji="1" lang="en-US" altLang="ja-JP" sz="2000" i="1" baseline="-25000">
              <a:solidFill>
                <a:srgbClr val="000099"/>
              </a:solidFill>
              <a:latin typeface="Arial" charset="0"/>
            </a:endParaRPr>
          </a:p>
        </p:txBody>
      </p:sp>
      <p:sp>
        <p:nvSpPr>
          <p:cNvPr id="29735" name="AutoShape 39"/>
          <p:cNvSpPr>
            <a:spLocks noChangeArrowheads="1"/>
          </p:cNvSpPr>
          <p:nvPr/>
        </p:nvSpPr>
        <p:spPr bwMode="auto">
          <a:xfrm>
            <a:off x="8558213" y="4752975"/>
            <a:ext cx="414337" cy="579438"/>
          </a:xfrm>
          <a:prstGeom prst="foldedCorner">
            <a:avLst>
              <a:gd name="adj" fmla="val 12500"/>
            </a:avLst>
          </a:prstGeom>
          <a:solidFill>
            <a:schemeClr val="bg1"/>
          </a:solidFill>
          <a:ln w="19050">
            <a:solidFill>
              <a:srgbClr val="000099"/>
            </a:solidFill>
            <a:round/>
            <a:headEnd/>
            <a:tailEnd/>
          </a:ln>
          <a:effectLst/>
        </p:spPr>
        <p:txBody>
          <a:bodyPr wrap="none" lIns="0" tIns="0" rIns="0" bIns="0" anchor="ctr"/>
          <a:lstStyle/>
          <a:p>
            <a:pPr defTabSz="652463"/>
            <a:r>
              <a:rPr kumimoji="1" lang="en-US" altLang="ja-JP" sz="2000" i="1">
                <a:solidFill>
                  <a:srgbClr val="000099"/>
                </a:solidFill>
                <a:latin typeface="Arial" charset="0"/>
              </a:rPr>
              <a:t>O</a:t>
            </a:r>
            <a:endParaRPr kumimoji="1" lang="en-US" altLang="ja-JP" sz="2000" i="1" baseline="-25000">
              <a:solidFill>
                <a:srgbClr val="000099"/>
              </a:solidFill>
              <a:latin typeface="Arial" charset="0"/>
            </a:endParaRPr>
          </a:p>
        </p:txBody>
      </p:sp>
      <p:sp>
        <p:nvSpPr>
          <p:cNvPr id="29736" name="AutoShape 40"/>
          <p:cNvSpPr>
            <a:spLocks noChangeArrowheads="1"/>
          </p:cNvSpPr>
          <p:nvPr/>
        </p:nvSpPr>
        <p:spPr bwMode="auto">
          <a:xfrm>
            <a:off x="7516813" y="4752975"/>
            <a:ext cx="411162" cy="579438"/>
          </a:xfrm>
          <a:prstGeom prst="foldedCorner">
            <a:avLst>
              <a:gd name="adj" fmla="val 12500"/>
            </a:avLst>
          </a:prstGeom>
          <a:solidFill>
            <a:schemeClr val="bg1"/>
          </a:solidFill>
          <a:ln w="19050">
            <a:solidFill>
              <a:srgbClr val="000099"/>
            </a:solidFill>
            <a:round/>
            <a:headEnd/>
            <a:tailEnd/>
          </a:ln>
          <a:effectLst/>
        </p:spPr>
        <p:txBody>
          <a:bodyPr wrap="none" lIns="0" tIns="0" rIns="0" bIns="0" anchor="ctr"/>
          <a:lstStyle/>
          <a:p>
            <a:pPr defTabSz="652463"/>
            <a:r>
              <a:rPr kumimoji="1" lang="en-US" altLang="ja-JP" sz="2000" i="1">
                <a:solidFill>
                  <a:srgbClr val="000099"/>
                </a:solidFill>
                <a:latin typeface="Arial" charset="0"/>
              </a:rPr>
              <a:t>M</a:t>
            </a:r>
            <a:endParaRPr kumimoji="1" lang="en-US" altLang="ja-JP" sz="2000" i="1" baseline="-25000">
              <a:solidFill>
                <a:srgbClr val="000099"/>
              </a:solidFill>
              <a:latin typeface="Arial" charset="0"/>
            </a:endParaRPr>
          </a:p>
        </p:txBody>
      </p:sp>
      <p:sp>
        <p:nvSpPr>
          <p:cNvPr id="29737" name="AutoShape 41"/>
          <p:cNvSpPr>
            <a:spLocks noChangeArrowheads="1"/>
          </p:cNvSpPr>
          <p:nvPr/>
        </p:nvSpPr>
        <p:spPr bwMode="auto">
          <a:xfrm>
            <a:off x="6472238" y="5426075"/>
            <a:ext cx="414337" cy="577850"/>
          </a:xfrm>
          <a:prstGeom prst="foldedCorner">
            <a:avLst>
              <a:gd name="adj" fmla="val 12500"/>
            </a:avLst>
          </a:prstGeom>
          <a:solidFill>
            <a:schemeClr val="bg1"/>
          </a:solidFill>
          <a:ln w="19050">
            <a:solidFill>
              <a:srgbClr val="000099"/>
            </a:solidFill>
            <a:round/>
            <a:headEnd/>
            <a:tailEnd/>
          </a:ln>
          <a:effectLst/>
        </p:spPr>
        <p:txBody>
          <a:bodyPr wrap="none" lIns="0" tIns="0" rIns="0" bIns="0" anchor="ctr"/>
          <a:lstStyle/>
          <a:p>
            <a:pPr defTabSz="652463"/>
            <a:r>
              <a:rPr kumimoji="1" lang="en-US" altLang="ja-JP" sz="2000" i="1">
                <a:solidFill>
                  <a:srgbClr val="000099"/>
                </a:solidFill>
                <a:latin typeface="Arial" charset="0"/>
              </a:rPr>
              <a:t>P</a:t>
            </a:r>
            <a:endParaRPr kumimoji="1" lang="en-US" altLang="ja-JP" sz="2000" i="1" baseline="-25000">
              <a:solidFill>
                <a:srgbClr val="000099"/>
              </a:solidFill>
              <a:latin typeface="Arial" charset="0"/>
            </a:endParaRPr>
          </a:p>
        </p:txBody>
      </p:sp>
      <p:sp>
        <p:nvSpPr>
          <p:cNvPr id="29738" name="AutoShape 42"/>
          <p:cNvSpPr>
            <a:spLocks noChangeArrowheads="1"/>
          </p:cNvSpPr>
          <p:nvPr/>
        </p:nvSpPr>
        <p:spPr bwMode="auto">
          <a:xfrm>
            <a:off x="6997700" y="5426075"/>
            <a:ext cx="412750" cy="577850"/>
          </a:xfrm>
          <a:prstGeom prst="foldedCorner">
            <a:avLst>
              <a:gd name="adj" fmla="val 12500"/>
            </a:avLst>
          </a:prstGeom>
          <a:solidFill>
            <a:schemeClr val="bg1"/>
          </a:solidFill>
          <a:ln w="19050">
            <a:solidFill>
              <a:srgbClr val="000099"/>
            </a:solidFill>
            <a:round/>
            <a:headEnd/>
            <a:tailEnd/>
          </a:ln>
          <a:effectLst/>
        </p:spPr>
        <p:txBody>
          <a:bodyPr wrap="none" lIns="0" tIns="0" rIns="0" bIns="0" anchor="ctr"/>
          <a:lstStyle/>
          <a:p>
            <a:pPr defTabSz="652463"/>
            <a:r>
              <a:rPr kumimoji="1" lang="en-US" altLang="ja-JP" sz="2000" i="1">
                <a:solidFill>
                  <a:srgbClr val="000099"/>
                </a:solidFill>
                <a:latin typeface="Arial" charset="0"/>
              </a:rPr>
              <a:t>Q</a:t>
            </a:r>
            <a:endParaRPr kumimoji="1" lang="en-US" altLang="ja-JP" sz="2000" i="1" baseline="-25000">
              <a:solidFill>
                <a:srgbClr val="000099"/>
              </a:solidFill>
              <a:latin typeface="Arial" charset="0"/>
            </a:endParaRPr>
          </a:p>
        </p:txBody>
      </p:sp>
      <p:sp>
        <p:nvSpPr>
          <p:cNvPr id="29739" name="AutoShape 43"/>
          <p:cNvSpPr>
            <a:spLocks noChangeArrowheads="1"/>
          </p:cNvSpPr>
          <p:nvPr/>
        </p:nvSpPr>
        <p:spPr bwMode="auto">
          <a:xfrm>
            <a:off x="8037513" y="5426075"/>
            <a:ext cx="414337" cy="577850"/>
          </a:xfrm>
          <a:prstGeom prst="foldedCorner">
            <a:avLst>
              <a:gd name="adj" fmla="val 12500"/>
            </a:avLst>
          </a:prstGeom>
          <a:solidFill>
            <a:schemeClr val="bg1"/>
          </a:solidFill>
          <a:ln w="19050">
            <a:solidFill>
              <a:srgbClr val="000099"/>
            </a:solidFill>
            <a:round/>
            <a:headEnd/>
            <a:tailEnd/>
          </a:ln>
          <a:effectLst/>
        </p:spPr>
        <p:txBody>
          <a:bodyPr wrap="none" lIns="0" tIns="0" rIns="0" bIns="0" anchor="ctr"/>
          <a:lstStyle/>
          <a:p>
            <a:pPr defTabSz="652463"/>
            <a:r>
              <a:rPr kumimoji="1" lang="en-US" altLang="ja-JP" sz="2000" i="1">
                <a:solidFill>
                  <a:srgbClr val="000099"/>
                </a:solidFill>
                <a:latin typeface="Arial" charset="0"/>
              </a:rPr>
              <a:t>S</a:t>
            </a:r>
            <a:endParaRPr kumimoji="1" lang="en-US" altLang="ja-JP" sz="2000" i="1" baseline="-25000">
              <a:solidFill>
                <a:srgbClr val="000099"/>
              </a:solidFill>
              <a:latin typeface="Arial" charset="0"/>
            </a:endParaRPr>
          </a:p>
        </p:txBody>
      </p:sp>
      <p:sp>
        <p:nvSpPr>
          <p:cNvPr id="29740" name="AutoShape 44"/>
          <p:cNvSpPr>
            <a:spLocks noChangeArrowheads="1"/>
          </p:cNvSpPr>
          <p:nvPr/>
        </p:nvSpPr>
        <p:spPr bwMode="auto">
          <a:xfrm>
            <a:off x="8558213" y="5426075"/>
            <a:ext cx="414337" cy="577850"/>
          </a:xfrm>
          <a:prstGeom prst="foldedCorner">
            <a:avLst>
              <a:gd name="adj" fmla="val 12500"/>
            </a:avLst>
          </a:prstGeom>
          <a:solidFill>
            <a:schemeClr val="bg1"/>
          </a:solidFill>
          <a:ln w="19050">
            <a:solidFill>
              <a:srgbClr val="000099"/>
            </a:solidFill>
            <a:round/>
            <a:headEnd/>
            <a:tailEnd/>
          </a:ln>
          <a:effectLst/>
        </p:spPr>
        <p:txBody>
          <a:bodyPr wrap="none" lIns="0" tIns="0" rIns="0" bIns="0" anchor="ctr"/>
          <a:lstStyle/>
          <a:p>
            <a:pPr defTabSz="652463"/>
            <a:r>
              <a:rPr kumimoji="1" lang="en-US" altLang="ja-JP" sz="2000" i="1">
                <a:solidFill>
                  <a:srgbClr val="000099"/>
                </a:solidFill>
                <a:latin typeface="Arial" charset="0"/>
              </a:rPr>
              <a:t>T</a:t>
            </a:r>
            <a:endParaRPr kumimoji="1" lang="en-US" altLang="ja-JP" sz="2000" i="1" baseline="-25000">
              <a:solidFill>
                <a:srgbClr val="000099"/>
              </a:solidFill>
              <a:latin typeface="Arial" charset="0"/>
            </a:endParaRPr>
          </a:p>
        </p:txBody>
      </p:sp>
      <p:sp>
        <p:nvSpPr>
          <p:cNvPr id="29741" name="AutoShape 45"/>
          <p:cNvSpPr>
            <a:spLocks noChangeArrowheads="1"/>
          </p:cNvSpPr>
          <p:nvPr/>
        </p:nvSpPr>
        <p:spPr bwMode="auto">
          <a:xfrm>
            <a:off x="7516813" y="5426075"/>
            <a:ext cx="411162" cy="577850"/>
          </a:xfrm>
          <a:prstGeom prst="foldedCorner">
            <a:avLst>
              <a:gd name="adj" fmla="val 12500"/>
            </a:avLst>
          </a:prstGeom>
          <a:solidFill>
            <a:schemeClr val="bg1"/>
          </a:solidFill>
          <a:ln w="19050">
            <a:solidFill>
              <a:srgbClr val="000099"/>
            </a:solidFill>
            <a:round/>
            <a:headEnd/>
            <a:tailEnd/>
          </a:ln>
          <a:effectLst/>
        </p:spPr>
        <p:txBody>
          <a:bodyPr wrap="none" lIns="0" tIns="0" rIns="0" bIns="0" anchor="ctr"/>
          <a:lstStyle/>
          <a:p>
            <a:pPr defTabSz="652463"/>
            <a:r>
              <a:rPr kumimoji="1" lang="en-US" altLang="ja-JP" sz="2000" i="1">
                <a:solidFill>
                  <a:srgbClr val="000099"/>
                </a:solidFill>
                <a:latin typeface="Arial" charset="0"/>
              </a:rPr>
              <a:t>R</a:t>
            </a:r>
            <a:endParaRPr kumimoji="1" lang="en-US" altLang="ja-JP" sz="2000" i="1" baseline="-25000">
              <a:solidFill>
                <a:srgbClr val="000099"/>
              </a:solidFill>
              <a:latin typeface="Arial" charset="0"/>
            </a:endParaRPr>
          </a:p>
        </p:txBody>
      </p:sp>
      <p:sp>
        <p:nvSpPr>
          <p:cNvPr id="29742" name="Text Box 46"/>
          <p:cNvSpPr txBox="1">
            <a:spLocks noChangeArrowheads="1"/>
          </p:cNvSpPr>
          <p:nvPr/>
        </p:nvSpPr>
        <p:spPr bwMode="auto">
          <a:xfrm>
            <a:off x="6616700" y="6069013"/>
            <a:ext cx="2309813" cy="371475"/>
          </a:xfrm>
          <a:prstGeom prst="rect">
            <a:avLst/>
          </a:prstGeom>
          <a:noFill/>
          <a:ln w="9525">
            <a:noFill/>
            <a:miter lim="800000"/>
            <a:headEnd/>
            <a:tailEnd/>
          </a:ln>
          <a:effectLst/>
        </p:spPr>
        <p:txBody>
          <a:bodyPr lIns="64278" tIns="33425" rIns="64278" bIns="33425">
            <a:spAutoFit/>
          </a:bodyPr>
          <a:lstStyle/>
          <a:p>
            <a:pPr defTabSz="652463">
              <a:spcBef>
                <a:spcPct val="50000"/>
              </a:spcBef>
            </a:pPr>
            <a:r>
              <a:rPr kumimoji="1" lang="ja-JP" altLang="en-US" sz="2000" b="1">
                <a:solidFill>
                  <a:srgbClr val="000099"/>
                </a:solidFill>
                <a:latin typeface="Arial" charset="0"/>
              </a:rPr>
              <a:t>全部見るのは大変</a:t>
            </a:r>
          </a:p>
        </p:txBody>
      </p:sp>
      <p:sp>
        <p:nvSpPr>
          <p:cNvPr id="29743" name="AutoShape 47"/>
          <p:cNvSpPr>
            <a:spLocks noChangeArrowheads="1"/>
          </p:cNvSpPr>
          <p:nvPr/>
        </p:nvSpPr>
        <p:spPr bwMode="auto">
          <a:xfrm flipH="1">
            <a:off x="171450" y="3486150"/>
            <a:ext cx="1498600" cy="530225"/>
          </a:xfrm>
          <a:prstGeom prst="wedgeEllipseCallout">
            <a:avLst>
              <a:gd name="adj1" fmla="val -12981"/>
              <a:gd name="adj2" fmla="val 116764"/>
            </a:avLst>
          </a:prstGeom>
          <a:solidFill>
            <a:schemeClr val="bg1"/>
          </a:solidFill>
          <a:ln w="31750">
            <a:solidFill>
              <a:srgbClr val="000099"/>
            </a:solidFill>
            <a:miter lim="800000"/>
            <a:headEnd/>
            <a:tailEnd/>
          </a:ln>
          <a:effectLst/>
        </p:spPr>
        <p:txBody>
          <a:bodyPr wrap="none" lIns="64278" tIns="33425" rIns="64278" bIns="33425">
            <a:spAutoFit/>
          </a:bodyPr>
          <a:lstStyle/>
          <a:p>
            <a:pPr defTabSz="652463"/>
            <a:r>
              <a:rPr kumimoji="1" lang="en-US" altLang="ja-JP" sz="2000" i="1">
                <a:solidFill>
                  <a:srgbClr val="000099"/>
                </a:solidFill>
                <a:latin typeface="Arial" charset="0"/>
              </a:rPr>
              <a:t>F </a:t>
            </a:r>
            <a:r>
              <a:rPr kumimoji="1" lang="ja-JP" altLang="en-US" sz="2000">
                <a:solidFill>
                  <a:srgbClr val="000099"/>
                </a:solidFill>
                <a:latin typeface="Arial" charset="0"/>
              </a:rPr>
              <a:t>が好き</a:t>
            </a:r>
          </a:p>
        </p:txBody>
      </p:sp>
      <p:sp>
        <p:nvSpPr>
          <p:cNvPr id="29744" name="AutoShape 48"/>
          <p:cNvSpPr>
            <a:spLocks noChangeArrowheads="1"/>
          </p:cNvSpPr>
          <p:nvPr/>
        </p:nvSpPr>
        <p:spPr bwMode="auto">
          <a:xfrm flipH="1">
            <a:off x="4106863" y="3486150"/>
            <a:ext cx="1519237" cy="530225"/>
          </a:xfrm>
          <a:prstGeom prst="wedgeEllipseCallout">
            <a:avLst>
              <a:gd name="adj1" fmla="val 25315"/>
              <a:gd name="adj2" fmla="val 107185"/>
            </a:avLst>
          </a:prstGeom>
          <a:solidFill>
            <a:schemeClr val="bg1"/>
          </a:solidFill>
          <a:ln w="31750">
            <a:solidFill>
              <a:srgbClr val="000099"/>
            </a:solidFill>
            <a:miter lim="800000"/>
            <a:headEnd/>
            <a:tailEnd/>
          </a:ln>
          <a:effectLst/>
        </p:spPr>
        <p:txBody>
          <a:bodyPr wrap="none" lIns="64278" tIns="33425" rIns="64278" bIns="33425">
            <a:spAutoFit/>
          </a:bodyPr>
          <a:lstStyle/>
          <a:p>
            <a:pPr defTabSz="652463"/>
            <a:r>
              <a:rPr kumimoji="1" lang="en-US" altLang="ja-JP" sz="2000" i="1">
                <a:solidFill>
                  <a:srgbClr val="000099"/>
                </a:solidFill>
                <a:latin typeface="Arial" charset="0"/>
              </a:rPr>
              <a:t>K</a:t>
            </a:r>
            <a:r>
              <a:rPr kumimoji="1" lang="en-US" altLang="ja-JP" sz="2000">
                <a:solidFill>
                  <a:srgbClr val="000099"/>
                </a:solidFill>
                <a:latin typeface="Arial" charset="0"/>
              </a:rPr>
              <a:t> </a:t>
            </a:r>
            <a:r>
              <a:rPr kumimoji="1" lang="ja-JP" altLang="en-US" sz="2000">
                <a:solidFill>
                  <a:srgbClr val="000099"/>
                </a:solidFill>
                <a:latin typeface="Arial" charset="0"/>
              </a:rPr>
              <a:t>が好き</a:t>
            </a:r>
          </a:p>
        </p:txBody>
      </p:sp>
      <p:sp>
        <p:nvSpPr>
          <p:cNvPr id="29748" name="Text Box 52"/>
          <p:cNvSpPr txBox="1">
            <a:spLocks noChangeArrowheads="1"/>
          </p:cNvSpPr>
          <p:nvPr/>
        </p:nvSpPr>
        <p:spPr bwMode="auto">
          <a:xfrm>
            <a:off x="3317875" y="2636838"/>
            <a:ext cx="2840038" cy="371475"/>
          </a:xfrm>
          <a:prstGeom prst="rect">
            <a:avLst/>
          </a:prstGeom>
          <a:noFill/>
          <a:ln w="19050">
            <a:noFill/>
            <a:miter lim="800000"/>
            <a:headEnd/>
            <a:tailEnd/>
          </a:ln>
          <a:effectLst/>
        </p:spPr>
        <p:txBody>
          <a:bodyPr wrap="none" lIns="64278" tIns="33425" rIns="64278" bIns="33425">
            <a:spAutoFit/>
          </a:bodyPr>
          <a:lstStyle/>
          <a:p>
            <a:pPr defTabSz="652463">
              <a:spcBef>
                <a:spcPct val="50000"/>
              </a:spcBef>
            </a:pPr>
            <a:r>
              <a:rPr kumimoji="1" lang="ja-JP" altLang="en-US" sz="2000" b="1">
                <a:solidFill>
                  <a:srgbClr val="FF3300"/>
                </a:solidFill>
                <a:latin typeface="Arial" charset="0"/>
              </a:rPr>
              <a:t>とりあえず良さそうかな</a:t>
            </a:r>
            <a:r>
              <a:rPr kumimoji="1" lang="en-US" altLang="ja-JP" sz="2000" b="1">
                <a:solidFill>
                  <a:srgbClr val="FF3300"/>
                </a:solidFill>
                <a:latin typeface="Arial" charset="0"/>
              </a:rPr>
              <a:t>…</a:t>
            </a:r>
          </a:p>
        </p:txBody>
      </p:sp>
      <p:grpSp>
        <p:nvGrpSpPr>
          <p:cNvPr id="5" name="Group 53"/>
          <p:cNvGrpSpPr>
            <a:grpSpLocks/>
          </p:cNvGrpSpPr>
          <p:nvPr/>
        </p:nvGrpSpPr>
        <p:grpSpPr bwMode="auto">
          <a:xfrm>
            <a:off x="2871788" y="3836988"/>
            <a:ext cx="3995737" cy="833437"/>
            <a:chOff x="1844" y="2590"/>
            <a:chExt cx="2768" cy="525"/>
          </a:xfrm>
        </p:grpSpPr>
        <p:sp>
          <p:nvSpPr>
            <p:cNvPr id="29750" name="AutoShape 54"/>
            <p:cNvSpPr>
              <a:spLocks noChangeArrowheads="1"/>
            </p:cNvSpPr>
            <p:nvPr/>
          </p:nvSpPr>
          <p:spPr bwMode="auto">
            <a:xfrm>
              <a:off x="4325" y="2750"/>
              <a:ext cx="287" cy="365"/>
            </a:xfrm>
            <a:prstGeom prst="foldedCorner">
              <a:avLst>
                <a:gd name="adj" fmla="val 12500"/>
              </a:avLst>
            </a:prstGeom>
            <a:solidFill>
              <a:schemeClr val="bg1"/>
            </a:solidFill>
            <a:ln w="31750">
              <a:solidFill>
                <a:schemeClr val="tx2"/>
              </a:solidFill>
              <a:round/>
              <a:headEnd/>
              <a:tailEnd/>
            </a:ln>
            <a:effectLst/>
          </p:spPr>
          <p:txBody>
            <a:bodyPr wrap="none" lIns="0" tIns="0" rIns="0" bIns="0" anchor="ctr"/>
            <a:lstStyle/>
            <a:p>
              <a:pPr defTabSz="652463"/>
              <a:r>
                <a:rPr kumimoji="1" lang="en-US" altLang="ja-JP" sz="2000" b="1" i="1">
                  <a:solidFill>
                    <a:srgbClr val="000099"/>
                  </a:solidFill>
                  <a:latin typeface="Arial" charset="0"/>
                </a:rPr>
                <a:t>F</a:t>
              </a:r>
              <a:endParaRPr kumimoji="1" lang="en-US" altLang="ja-JP" sz="2000" b="1" i="1" baseline="-25000">
                <a:solidFill>
                  <a:srgbClr val="000099"/>
                </a:solidFill>
                <a:latin typeface="Arial" charset="0"/>
              </a:endParaRPr>
            </a:p>
          </p:txBody>
        </p:sp>
        <p:cxnSp>
          <p:nvCxnSpPr>
            <p:cNvPr id="29751" name="AutoShape 55"/>
            <p:cNvCxnSpPr>
              <a:cxnSpLocks noChangeShapeType="1"/>
              <a:stCxn id="29750" idx="1"/>
              <a:endCxn id="29752" idx="0"/>
            </p:cNvCxnSpPr>
            <p:nvPr/>
          </p:nvCxnSpPr>
          <p:spPr bwMode="auto">
            <a:xfrm rot="10800000">
              <a:off x="1990" y="2590"/>
              <a:ext cx="2325" cy="343"/>
            </a:xfrm>
            <a:prstGeom prst="bentConnector4">
              <a:avLst>
                <a:gd name="adj1" fmla="val 5417"/>
                <a:gd name="adj2" fmla="val 246644"/>
              </a:avLst>
            </a:prstGeom>
            <a:noFill/>
            <a:ln w="31750">
              <a:solidFill>
                <a:schemeClr val="tx2"/>
              </a:solidFill>
              <a:miter lim="800000"/>
              <a:headEnd/>
              <a:tailEnd type="triangle" w="med" len="med"/>
            </a:ln>
            <a:effectLst/>
          </p:spPr>
        </p:cxnSp>
        <p:sp>
          <p:nvSpPr>
            <p:cNvPr id="29752" name="AutoShape 56"/>
            <p:cNvSpPr>
              <a:spLocks noChangeArrowheads="1"/>
            </p:cNvSpPr>
            <p:nvPr/>
          </p:nvSpPr>
          <p:spPr bwMode="auto">
            <a:xfrm>
              <a:off x="1844" y="2600"/>
              <a:ext cx="291" cy="367"/>
            </a:xfrm>
            <a:prstGeom prst="foldedCorner">
              <a:avLst>
                <a:gd name="adj" fmla="val 12500"/>
              </a:avLst>
            </a:prstGeom>
            <a:solidFill>
              <a:schemeClr val="bg1"/>
            </a:solidFill>
            <a:ln w="31750">
              <a:solidFill>
                <a:schemeClr val="tx2"/>
              </a:solidFill>
              <a:round/>
              <a:headEnd/>
              <a:tailEnd/>
            </a:ln>
            <a:effectLst/>
          </p:spPr>
          <p:txBody>
            <a:bodyPr wrap="none" lIns="0" tIns="0" rIns="0" bIns="0" anchor="ctr"/>
            <a:lstStyle/>
            <a:p>
              <a:pPr defTabSz="652463">
                <a:lnSpc>
                  <a:spcPct val="80000"/>
                </a:lnSpc>
              </a:pPr>
              <a:r>
                <a:rPr kumimoji="1" lang="en-US" altLang="ja-JP" sz="2000" b="1" i="1">
                  <a:solidFill>
                    <a:srgbClr val="000099"/>
                  </a:solidFill>
                  <a:latin typeface="Arial" charset="0"/>
                </a:rPr>
                <a:t>F</a:t>
              </a:r>
            </a:p>
          </p:txBody>
        </p:sp>
      </p:grpSp>
      <p:grpSp>
        <p:nvGrpSpPr>
          <p:cNvPr id="6" name="Group 57"/>
          <p:cNvGrpSpPr>
            <a:grpSpLocks/>
          </p:cNvGrpSpPr>
          <p:nvPr/>
        </p:nvGrpSpPr>
        <p:grpSpPr bwMode="auto">
          <a:xfrm>
            <a:off x="3381375" y="3824288"/>
            <a:ext cx="3513138" cy="1508125"/>
            <a:chOff x="2178" y="2590"/>
            <a:chExt cx="2434" cy="950"/>
          </a:xfrm>
        </p:grpSpPr>
        <p:sp>
          <p:nvSpPr>
            <p:cNvPr id="29754" name="AutoShape 58"/>
            <p:cNvSpPr>
              <a:spLocks noChangeArrowheads="1"/>
            </p:cNvSpPr>
            <p:nvPr/>
          </p:nvSpPr>
          <p:spPr bwMode="auto">
            <a:xfrm>
              <a:off x="4325" y="3176"/>
              <a:ext cx="287" cy="364"/>
            </a:xfrm>
            <a:prstGeom prst="foldedCorner">
              <a:avLst>
                <a:gd name="adj" fmla="val 12500"/>
              </a:avLst>
            </a:prstGeom>
            <a:solidFill>
              <a:schemeClr val="bg1"/>
            </a:solidFill>
            <a:ln w="31750">
              <a:solidFill>
                <a:schemeClr val="tx2"/>
              </a:solidFill>
              <a:round/>
              <a:headEnd/>
              <a:tailEnd/>
            </a:ln>
            <a:effectLst/>
          </p:spPr>
          <p:txBody>
            <a:bodyPr wrap="none" lIns="0" tIns="0" rIns="0" bIns="0" anchor="ctr"/>
            <a:lstStyle/>
            <a:p>
              <a:pPr defTabSz="652463"/>
              <a:r>
                <a:rPr kumimoji="1" lang="en-US" altLang="ja-JP" sz="2000" b="1" i="1">
                  <a:solidFill>
                    <a:srgbClr val="000099"/>
                  </a:solidFill>
                  <a:latin typeface="Arial" charset="0"/>
                </a:rPr>
                <a:t>K</a:t>
              </a:r>
              <a:endParaRPr kumimoji="1" lang="en-US" altLang="ja-JP" sz="2000" b="1" i="1" baseline="-25000">
                <a:solidFill>
                  <a:srgbClr val="000099"/>
                </a:solidFill>
                <a:latin typeface="Arial" charset="0"/>
              </a:endParaRPr>
            </a:p>
          </p:txBody>
        </p:sp>
        <p:cxnSp>
          <p:nvCxnSpPr>
            <p:cNvPr id="29755" name="AutoShape 59"/>
            <p:cNvCxnSpPr>
              <a:cxnSpLocks noChangeShapeType="1"/>
              <a:stCxn id="29754" idx="1"/>
              <a:endCxn id="29756" idx="0"/>
            </p:cNvCxnSpPr>
            <p:nvPr/>
          </p:nvCxnSpPr>
          <p:spPr bwMode="auto">
            <a:xfrm rot="10800000">
              <a:off x="2324" y="2590"/>
              <a:ext cx="1991" cy="768"/>
            </a:xfrm>
            <a:prstGeom prst="bentConnector4">
              <a:avLst>
                <a:gd name="adj1" fmla="val 14917"/>
                <a:gd name="adj2" fmla="val 146352"/>
              </a:avLst>
            </a:prstGeom>
            <a:noFill/>
            <a:ln w="31750">
              <a:solidFill>
                <a:schemeClr val="tx2"/>
              </a:solidFill>
              <a:miter lim="800000"/>
              <a:headEnd/>
              <a:tailEnd type="triangle" w="med" len="med"/>
            </a:ln>
            <a:effectLst/>
          </p:spPr>
        </p:cxnSp>
        <p:sp>
          <p:nvSpPr>
            <p:cNvPr id="29756" name="AutoShape 60"/>
            <p:cNvSpPr>
              <a:spLocks noChangeArrowheads="1"/>
            </p:cNvSpPr>
            <p:nvPr/>
          </p:nvSpPr>
          <p:spPr bwMode="auto">
            <a:xfrm>
              <a:off x="2178" y="2600"/>
              <a:ext cx="291" cy="367"/>
            </a:xfrm>
            <a:prstGeom prst="foldedCorner">
              <a:avLst>
                <a:gd name="adj" fmla="val 12500"/>
              </a:avLst>
            </a:prstGeom>
            <a:solidFill>
              <a:schemeClr val="bg1"/>
            </a:solidFill>
            <a:ln w="31750">
              <a:solidFill>
                <a:schemeClr val="tx2"/>
              </a:solidFill>
              <a:round/>
              <a:headEnd/>
              <a:tailEnd/>
            </a:ln>
            <a:effectLst/>
          </p:spPr>
          <p:txBody>
            <a:bodyPr wrap="none" lIns="0" tIns="0" rIns="0" bIns="0" anchor="ctr"/>
            <a:lstStyle/>
            <a:p>
              <a:pPr defTabSz="652463">
                <a:lnSpc>
                  <a:spcPct val="80000"/>
                </a:lnSpc>
              </a:pPr>
              <a:r>
                <a:rPr kumimoji="1" lang="en-US" altLang="ja-JP" sz="2000" b="1" i="1">
                  <a:solidFill>
                    <a:srgbClr val="000099"/>
                  </a:solidFill>
                  <a:latin typeface="Arial" charset="0"/>
                </a:rPr>
                <a:t>K</a:t>
              </a:r>
              <a:endParaRPr kumimoji="1" lang="en-US" altLang="ja-JP" sz="2000" b="1" i="1" baseline="-25000">
                <a:solidFill>
                  <a:srgbClr val="000099"/>
                </a:solidFill>
                <a:latin typeface="Arial" charset="0"/>
              </a:endParaRPr>
            </a:p>
          </p:txBody>
        </p:sp>
      </p:grpSp>
      <p:sp>
        <p:nvSpPr>
          <p:cNvPr id="29757" name="Text Box 61"/>
          <p:cNvSpPr txBox="1">
            <a:spLocks noChangeArrowheads="1"/>
          </p:cNvSpPr>
          <p:nvPr/>
        </p:nvSpPr>
        <p:spPr bwMode="auto">
          <a:xfrm>
            <a:off x="287338" y="5349875"/>
            <a:ext cx="1011237" cy="371475"/>
          </a:xfrm>
          <a:prstGeom prst="rect">
            <a:avLst/>
          </a:prstGeom>
          <a:noFill/>
          <a:ln w="9525">
            <a:noFill/>
            <a:miter lim="800000"/>
            <a:headEnd/>
            <a:tailEnd/>
          </a:ln>
          <a:effectLst/>
        </p:spPr>
        <p:txBody>
          <a:bodyPr wrap="none" lIns="64278" tIns="33425" rIns="64278" bIns="33425">
            <a:spAutoFit/>
          </a:bodyPr>
          <a:lstStyle/>
          <a:p>
            <a:pPr defTabSz="652463"/>
            <a:r>
              <a:rPr kumimoji="1" lang="ja-JP" altLang="en-US" sz="2000">
                <a:solidFill>
                  <a:srgbClr val="000099"/>
                </a:solidFill>
                <a:latin typeface="Arial" charset="0"/>
              </a:rPr>
              <a:t>ユーザ</a:t>
            </a:r>
            <a:r>
              <a:rPr kumimoji="1" lang="en-US" altLang="ja-JP" sz="2000">
                <a:solidFill>
                  <a:srgbClr val="000099"/>
                </a:solidFill>
                <a:latin typeface="Arial" charset="0"/>
              </a:rPr>
              <a:t>1</a:t>
            </a:r>
          </a:p>
        </p:txBody>
      </p:sp>
      <p:sp>
        <p:nvSpPr>
          <p:cNvPr id="29758" name="Text Box 62"/>
          <p:cNvSpPr txBox="1">
            <a:spLocks noChangeArrowheads="1"/>
          </p:cNvSpPr>
          <p:nvPr/>
        </p:nvSpPr>
        <p:spPr bwMode="auto">
          <a:xfrm>
            <a:off x="4533900" y="5492750"/>
            <a:ext cx="1011238" cy="371475"/>
          </a:xfrm>
          <a:prstGeom prst="rect">
            <a:avLst/>
          </a:prstGeom>
          <a:noFill/>
          <a:ln w="9525">
            <a:noFill/>
            <a:miter lim="800000"/>
            <a:headEnd/>
            <a:tailEnd/>
          </a:ln>
          <a:effectLst/>
        </p:spPr>
        <p:txBody>
          <a:bodyPr wrap="none" lIns="64278" tIns="33425" rIns="64278" bIns="33425">
            <a:spAutoFit/>
          </a:bodyPr>
          <a:lstStyle/>
          <a:p>
            <a:pPr defTabSz="652463"/>
            <a:r>
              <a:rPr kumimoji="1" lang="ja-JP" altLang="en-US" sz="2000">
                <a:solidFill>
                  <a:srgbClr val="000099"/>
                </a:solidFill>
                <a:latin typeface="Arial" charset="0"/>
              </a:rPr>
              <a:t>ユーザ</a:t>
            </a:r>
            <a:r>
              <a:rPr kumimoji="1" lang="en-US" altLang="ja-JP" sz="2000">
                <a:solidFill>
                  <a:srgbClr val="000099"/>
                </a:solidFill>
                <a:latin typeface="Arial" charset="0"/>
              </a:rPr>
              <a:t>2</a:t>
            </a:r>
          </a:p>
        </p:txBody>
      </p:sp>
      <p:sp>
        <p:nvSpPr>
          <p:cNvPr id="29759" name="Text Box 63"/>
          <p:cNvSpPr txBox="1">
            <a:spLocks noChangeArrowheads="1"/>
          </p:cNvSpPr>
          <p:nvPr/>
        </p:nvSpPr>
        <p:spPr bwMode="auto">
          <a:xfrm>
            <a:off x="2195513" y="5949950"/>
            <a:ext cx="1377950" cy="371475"/>
          </a:xfrm>
          <a:prstGeom prst="rect">
            <a:avLst/>
          </a:prstGeom>
          <a:noFill/>
          <a:ln w="9525">
            <a:noFill/>
            <a:miter lim="800000"/>
            <a:headEnd/>
            <a:tailEnd/>
          </a:ln>
          <a:effectLst/>
        </p:spPr>
        <p:txBody>
          <a:bodyPr wrap="none" lIns="64278" tIns="33425" rIns="64278" bIns="33425">
            <a:spAutoFit/>
          </a:bodyPr>
          <a:lstStyle/>
          <a:p>
            <a:pPr defTabSz="652463"/>
            <a:r>
              <a:rPr kumimoji="1" lang="ja-JP" altLang="en-US" sz="2000">
                <a:solidFill>
                  <a:srgbClr val="000099"/>
                </a:solidFill>
                <a:latin typeface="Arial" charset="0"/>
              </a:rPr>
              <a:t>対象ユーザ</a:t>
            </a:r>
          </a:p>
        </p:txBody>
      </p:sp>
      <p:sp>
        <p:nvSpPr>
          <p:cNvPr id="63" name="日付プレースホルダ 62"/>
          <p:cNvSpPr>
            <a:spLocks noGrp="1"/>
          </p:cNvSpPr>
          <p:nvPr>
            <p:ph type="dt" sz="half" idx="10"/>
          </p:nvPr>
        </p:nvSpPr>
        <p:spPr/>
        <p:txBody>
          <a:bodyPr/>
          <a:lstStyle/>
          <a:p>
            <a:r>
              <a:rPr kumimoji="1" lang="en-US" altLang="ja-JP" smtClean="0"/>
              <a:t>2009/09/09</a:t>
            </a:r>
            <a:endParaRPr kumimoji="1" lang="ja-JP" altLang="en-US"/>
          </a:p>
        </p:txBody>
      </p:sp>
      <p:sp>
        <p:nvSpPr>
          <p:cNvPr id="64" name="スライド番号プレースホルダ 63"/>
          <p:cNvSpPr>
            <a:spLocks noGrp="1"/>
          </p:cNvSpPr>
          <p:nvPr>
            <p:ph type="sldNum" sz="quarter" idx="12"/>
          </p:nvPr>
        </p:nvSpPr>
        <p:spPr/>
        <p:txBody>
          <a:bodyPr/>
          <a:lstStyle/>
          <a:p>
            <a:fld id="{D2D8002D-B5B0-4BAC-B1F6-782DDCCE6D9C}" type="slidenum">
              <a:rPr kumimoji="1" lang="ja-JP" altLang="en-US" smtClean="0"/>
              <a:pPr/>
              <a:t>12</a:t>
            </a:fld>
            <a:endParaRPr kumimoji="1" lang="ja-JP" altLang="en-US"/>
          </a:p>
        </p:txBody>
      </p:sp>
      <p:sp>
        <p:nvSpPr>
          <p:cNvPr id="65" name="フッター プレースホルダ 64"/>
          <p:cNvSpPr>
            <a:spLocks noGrp="1"/>
          </p:cNvSpPr>
          <p:nvPr>
            <p:ph type="ftr" sz="quarter" idx="11"/>
          </p:nvPr>
        </p:nvSpPr>
        <p:spPr/>
        <p:txBody>
          <a:bodyPr/>
          <a:lstStyle/>
          <a:p>
            <a:r>
              <a:rPr kumimoji="1" lang="en-US" altLang="ja-JP" smtClean="0"/>
              <a:t>SES2009</a:t>
            </a:r>
            <a:endParaRPr kumimoji="1" lang="ja-JP"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ja-JP" altLang="en-US"/>
              <a:t>協調フィルタリングが有効な場面</a:t>
            </a:r>
          </a:p>
        </p:txBody>
      </p:sp>
      <p:sp>
        <p:nvSpPr>
          <p:cNvPr id="30723" name="Rectangle 3"/>
          <p:cNvSpPr>
            <a:spLocks noGrp="1" noChangeArrowheads="1"/>
          </p:cNvSpPr>
          <p:nvPr>
            <p:ph idx="1"/>
          </p:nvPr>
        </p:nvSpPr>
        <p:spPr>
          <a:xfrm>
            <a:off x="457200" y="1600200"/>
            <a:ext cx="8229600" cy="1328734"/>
          </a:xfrm>
        </p:spPr>
        <p:txBody>
          <a:bodyPr>
            <a:normAutofit fontScale="92500" lnSpcReduction="10000"/>
          </a:bodyPr>
          <a:lstStyle/>
          <a:p>
            <a:pPr marL="0" indent="0">
              <a:buFontTx/>
              <a:buNone/>
            </a:pPr>
            <a:r>
              <a:rPr lang="ja-JP" altLang="en-US" dirty="0"/>
              <a:t>それぞれについて「どれが好きか」の情報を用いることにより，「ユーザ</a:t>
            </a:r>
            <a:r>
              <a:rPr lang="en-US" altLang="ja-JP" dirty="0"/>
              <a:t>1</a:t>
            </a:r>
            <a:r>
              <a:rPr lang="ja-JP" altLang="en-US" dirty="0"/>
              <a:t>と対象ユーザの好みは似ている」ことがわかれば</a:t>
            </a:r>
            <a:r>
              <a:rPr lang="en-US" altLang="ja-JP" dirty="0"/>
              <a:t>…</a:t>
            </a:r>
          </a:p>
        </p:txBody>
      </p:sp>
      <p:grpSp>
        <p:nvGrpSpPr>
          <p:cNvPr id="2" name="Group 61"/>
          <p:cNvGrpSpPr>
            <a:grpSpLocks/>
          </p:cNvGrpSpPr>
          <p:nvPr/>
        </p:nvGrpSpPr>
        <p:grpSpPr bwMode="auto">
          <a:xfrm>
            <a:off x="2509838" y="4427538"/>
            <a:ext cx="747712" cy="1552575"/>
            <a:chOff x="1252" y="2033"/>
            <a:chExt cx="437" cy="894"/>
          </a:xfrm>
        </p:grpSpPr>
        <p:sp>
          <p:nvSpPr>
            <p:cNvPr id="30782" name="Freeform 62"/>
            <p:cNvSpPr>
              <a:spLocks/>
            </p:cNvSpPr>
            <p:nvPr/>
          </p:nvSpPr>
          <p:spPr bwMode="auto">
            <a:xfrm>
              <a:off x="1439" y="2182"/>
              <a:ext cx="194" cy="162"/>
            </a:xfrm>
            <a:custGeom>
              <a:avLst/>
              <a:gdLst/>
              <a:ahLst/>
              <a:cxnLst>
                <a:cxn ang="0">
                  <a:pos x="66" y="34"/>
                </a:cxn>
                <a:cxn ang="0">
                  <a:pos x="75" y="26"/>
                </a:cxn>
                <a:cxn ang="0">
                  <a:pos x="92" y="22"/>
                </a:cxn>
                <a:cxn ang="0">
                  <a:pos x="117" y="20"/>
                </a:cxn>
                <a:cxn ang="0">
                  <a:pos x="139" y="21"/>
                </a:cxn>
                <a:cxn ang="0">
                  <a:pos x="157" y="26"/>
                </a:cxn>
                <a:cxn ang="0">
                  <a:pos x="172" y="29"/>
                </a:cxn>
                <a:cxn ang="0">
                  <a:pos x="183" y="38"/>
                </a:cxn>
                <a:cxn ang="0">
                  <a:pos x="190" y="56"/>
                </a:cxn>
                <a:cxn ang="0">
                  <a:pos x="194" y="68"/>
                </a:cxn>
                <a:cxn ang="0">
                  <a:pos x="191" y="86"/>
                </a:cxn>
                <a:cxn ang="0">
                  <a:pos x="184" y="109"/>
                </a:cxn>
                <a:cxn ang="0">
                  <a:pos x="166" y="127"/>
                </a:cxn>
                <a:cxn ang="0">
                  <a:pos x="146" y="143"/>
                </a:cxn>
                <a:cxn ang="0">
                  <a:pos x="117" y="157"/>
                </a:cxn>
                <a:cxn ang="0">
                  <a:pos x="88" y="162"/>
                </a:cxn>
                <a:cxn ang="0">
                  <a:pos x="61" y="160"/>
                </a:cxn>
                <a:cxn ang="0">
                  <a:pos x="38" y="155"/>
                </a:cxn>
                <a:cxn ang="0">
                  <a:pos x="19" y="138"/>
                </a:cxn>
                <a:cxn ang="0">
                  <a:pos x="12" y="128"/>
                </a:cxn>
                <a:cxn ang="0">
                  <a:pos x="11" y="111"/>
                </a:cxn>
                <a:cxn ang="0">
                  <a:pos x="13" y="95"/>
                </a:cxn>
                <a:cxn ang="0">
                  <a:pos x="18" y="79"/>
                </a:cxn>
                <a:cxn ang="0">
                  <a:pos x="26" y="66"/>
                </a:cxn>
                <a:cxn ang="0">
                  <a:pos x="36" y="53"/>
                </a:cxn>
                <a:cxn ang="0">
                  <a:pos x="36" y="43"/>
                </a:cxn>
                <a:cxn ang="0">
                  <a:pos x="28" y="37"/>
                </a:cxn>
                <a:cxn ang="0">
                  <a:pos x="7" y="30"/>
                </a:cxn>
                <a:cxn ang="0">
                  <a:pos x="1" y="22"/>
                </a:cxn>
                <a:cxn ang="0">
                  <a:pos x="0" y="14"/>
                </a:cxn>
                <a:cxn ang="0">
                  <a:pos x="1" y="4"/>
                </a:cxn>
                <a:cxn ang="0">
                  <a:pos x="12" y="0"/>
                </a:cxn>
                <a:cxn ang="0">
                  <a:pos x="22" y="3"/>
                </a:cxn>
                <a:cxn ang="0">
                  <a:pos x="32" y="9"/>
                </a:cxn>
                <a:cxn ang="0">
                  <a:pos x="46" y="25"/>
                </a:cxn>
                <a:cxn ang="0">
                  <a:pos x="55" y="33"/>
                </a:cxn>
                <a:cxn ang="0">
                  <a:pos x="66" y="34"/>
                </a:cxn>
              </a:cxnLst>
              <a:rect l="0" t="0" r="r" b="b"/>
              <a:pathLst>
                <a:path w="194" h="162">
                  <a:moveTo>
                    <a:pt x="66" y="34"/>
                  </a:moveTo>
                  <a:lnTo>
                    <a:pt x="75" y="26"/>
                  </a:lnTo>
                  <a:lnTo>
                    <a:pt x="92" y="22"/>
                  </a:lnTo>
                  <a:lnTo>
                    <a:pt x="117" y="20"/>
                  </a:lnTo>
                  <a:lnTo>
                    <a:pt x="139" y="21"/>
                  </a:lnTo>
                  <a:lnTo>
                    <a:pt x="157" y="26"/>
                  </a:lnTo>
                  <a:lnTo>
                    <a:pt x="172" y="29"/>
                  </a:lnTo>
                  <a:lnTo>
                    <a:pt x="183" y="38"/>
                  </a:lnTo>
                  <a:lnTo>
                    <a:pt x="190" y="56"/>
                  </a:lnTo>
                  <a:lnTo>
                    <a:pt x="194" y="68"/>
                  </a:lnTo>
                  <a:lnTo>
                    <a:pt x="191" y="86"/>
                  </a:lnTo>
                  <a:lnTo>
                    <a:pt x="184" y="109"/>
                  </a:lnTo>
                  <a:lnTo>
                    <a:pt x="166" y="127"/>
                  </a:lnTo>
                  <a:lnTo>
                    <a:pt x="146" y="143"/>
                  </a:lnTo>
                  <a:lnTo>
                    <a:pt x="117" y="157"/>
                  </a:lnTo>
                  <a:lnTo>
                    <a:pt x="88" y="162"/>
                  </a:lnTo>
                  <a:lnTo>
                    <a:pt x="61" y="160"/>
                  </a:lnTo>
                  <a:lnTo>
                    <a:pt x="38" y="155"/>
                  </a:lnTo>
                  <a:lnTo>
                    <a:pt x="19" y="138"/>
                  </a:lnTo>
                  <a:lnTo>
                    <a:pt x="12" y="128"/>
                  </a:lnTo>
                  <a:lnTo>
                    <a:pt x="11" y="111"/>
                  </a:lnTo>
                  <a:lnTo>
                    <a:pt x="13" y="95"/>
                  </a:lnTo>
                  <a:lnTo>
                    <a:pt x="18" y="79"/>
                  </a:lnTo>
                  <a:lnTo>
                    <a:pt x="26" y="66"/>
                  </a:lnTo>
                  <a:lnTo>
                    <a:pt x="36" y="53"/>
                  </a:lnTo>
                  <a:lnTo>
                    <a:pt x="36" y="43"/>
                  </a:lnTo>
                  <a:lnTo>
                    <a:pt x="28" y="37"/>
                  </a:lnTo>
                  <a:lnTo>
                    <a:pt x="7" y="30"/>
                  </a:lnTo>
                  <a:lnTo>
                    <a:pt x="1" y="22"/>
                  </a:lnTo>
                  <a:lnTo>
                    <a:pt x="0" y="14"/>
                  </a:lnTo>
                  <a:lnTo>
                    <a:pt x="1" y="4"/>
                  </a:lnTo>
                  <a:lnTo>
                    <a:pt x="12" y="0"/>
                  </a:lnTo>
                  <a:lnTo>
                    <a:pt x="22" y="3"/>
                  </a:lnTo>
                  <a:lnTo>
                    <a:pt x="32" y="9"/>
                  </a:lnTo>
                  <a:lnTo>
                    <a:pt x="46" y="25"/>
                  </a:lnTo>
                  <a:lnTo>
                    <a:pt x="55" y="33"/>
                  </a:lnTo>
                  <a:lnTo>
                    <a:pt x="66" y="34"/>
                  </a:lnTo>
                  <a:close/>
                </a:path>
              </a:pathLst>
            </a:custGeom>
            <a:solidFill>
              <a:srgbClr val="000000"/>
            </a:solidFill>
            <a:ln w="9525">
              <a:noFill/>
              <a:round/>
              <a:headEnd/>
              <a:tailEnd/>
            </a:ln>
          </p:spPr>
          <p:txBody>
            <a:bodyPr/>
            <a:lstStyle/>
            <a:p>
              <a:endParaRPr lang="ja-JP" altLang="en-US"/>
            </a:p>
          </p:txBody>
        </p:sp>
        <p:sp>
          <p:nvSpPr>
            <p:cNvPr id="30783" name="Freeform 63"/>
            <p:cNvSpPr>
              <a:spLocks/>
            </p:cNvSpPr>
            <p:nvPr/>
          </p:nvSpPr>
          <p:spPr bwMode="auto">
            <a:xfrm>
              <a:off x="1407" y="2352"/>
              <a:ext cx="152" cy="280"/>
            </a:xfrm>
            <a:custGeom>
              <a:avLst/>
              <a:gdLst/>
              <a:ahLst/>
              <a:cxnLst>
                <a:cxn ang="0">
                  <a:pos x="6" y="145"/>
                </a:cxn>
                <a:cxn ang="0">
                  <a:pos x="16" y="123"/>
                </a:cxn>
                <a:cxn ang="0">
                  <a:pos x="25" y="112"/>
                </a:cxn>
                <a:cxn ang="0">
                  <a:pos x="25" y="82"/>
                </a:cxn>
                <a:cxn ang="0">
                  <a:pos x="28" y="59"/>
                </a:cxn>
                <a:cxn ang="0">
                  <a:pos x="40" y="40"/>
                </a:cxn>
                <a:cxn ang="0">
                  <a:pos x="52" y="23"/>
                </a:cxn>
                <a:cxn ang="0">
                  <a:pos x="70" y="7"/>
                </a:cxn>
                <a:cxn ang="0">
                  <a:pos x="89" y="4"/>
                </a:cxn>
                <a:cxn ang="0">
                  <a:pos x="113" y="0"/>
                </a:cxn>
                <a:cxn ang="0">
                  <a:pos x="134" y="5"/>
                </a:cxn>
                <a:cxn ang="0">
                  <a:pos x="143" y="12"/>
                </a:cxn>
                <a:cxn ang="0">
                  <a:pos x="152" y="29"/>
                </a:cxn>
                <a:cxn ang="0">
                  <a:pos x="152" y="50"/>
                </a:cxn>
                <a:cxn ang="0">
                  <a:pos x="147" y="73"/>
                </a:cxn>
                <a:cxn ang="0">
                  <a:pos x="138" y="101"/>
                </a:cxn>
                <a:cxn ang="0">
                  <a:pos x="137" y="131"/>
                </a:cxn>
                <a:cxn ang="0">
                  <a:pos x="141" y="162"/>
                </a:cxn>
                <a:cxn ang="0">
                  <a:pos x="147" y="201"/>
                </a:cxn>
                <a:cxn ang="0">
                  <a:pos x="152" y="235"/>
                </a:cxn>
                <a:cxn ang="0">
                  <a:pos x="144" y="257"/>
                </a:cxn>
                <a:cxn ang="0">
                  <a:pos x="130" y="268"/>
                </a:cxn>
                <a:cxn ang="0">
                  <a:pos x="60" y="273"/>
                </a:cxn>
                <a:cxn ang="0">
                  <a:pos x="21" y="280"/>
                </a:cxn>
                <a:cxn ang="0">
                  <a:pos x="9" y="259"/>
                </a:cxn>
                <a:cxn ang="0">
                  <a:pos x="0" y="227"/>
                </a:cxn>
                <a:cxn ang="0">
                  <a:pos x="0" y="185"/>
                </a:cxn>
                <a:cxn ang="0">
                  <a:pos x="6" y="145"/>
                </a:cxn>
              </a:cxnLst>
              <a:rect l="0" t="0" r="r" b="b"/>
              <a:pathLst>
                <a:path w="152" h="280">
                  <a:moveTo>
                    <a:pt x="6" y="145"/>
                  </a:moveTo>
                  <a:lnTo>
                    <a:pt x="16" y="123"/>
                  </a:lnTo>
                  <a:lnTo>
                    <a:pt x="25" y="112"/>
                  </a:lnTo>
                  <a:lnTo>
                    <a:pt x="25" y="82"/>
                  </a:lnTo>
                  <a:lnTo>
                    <a:pt x="28" y="59"/>
                  </a:lnTo>
                  <a:lnTo>
                    <a:pt x="40" y="40"/>
                  </a:lnTo>
                  <a:lnTo>
                    <a:pt x="52" y="23"/>
                  </a:lnTo>
                  <a:lnTo>
                    <a:pt x="70" y="7"/>
                  </a:lnTo>
                  <a:lnTo>
                    <a:pt x="89" y="4"/>
                  </a:lnTo>
                  <a:lnTo>
                    <a:pt x="113" y="0"/>
                  </a:lnTo>
                  <a:lnTo>
                    <a:pt x="134" y="5"/>
                  </a:lnTo>
                  <a:lnTo>
                    <a:pt x="143" y="12"/>
                  </a:lnTo>
                  <a:lnTo>
                    <a:pt x="152" y="29"/>
                  </a:lnTo>
                  <a:lnTo>
                    <a:pt x="152" y="50"/>
                  </a:lnTo>
                  <a:lnTo>
                    <a:pt x="147" y="73"/>
                  </a:lnTo>
                  <a:lnTo>
                    <a:pt x="138" y="101"/>
                  </a:lnTo>
                  <a:lnTo>
                    <a:pt x="137" y="131"/>
                  </a:lnTo>
                  <a:lnTo>
                    <a:pt x="141" y="162"/>
                  </a:lnTo>
                  <a:lnTo>
                    <a:pt x="147" y="201"/>
                  </a:lnTo>
                  <a:lnTo>
                    <a:pt x="152" y="235"/>
                  </a:lnTo>
                  <a:lnTo>
                    <a:pt x="144" y="257"/>
                  </a:lnTo>
                  <a:lnTo>
                    <a:pt x="130" y="268"/>
                  </a:lnTo>
                  <a:lnTo>
                    <a:pt x="60" y="273"/>
                  </a:lnTo>
                  <a:lnTo>
                    <a:pt x="21" y="280"/>
                  </a:lnTo>
                  <a:lnTo>
                    <a:pt x="9" y="259"/>
                  </a:lnTo>
                  <a:lnTo>
                    <a:pt x="0" y="227"/>
                  </a:lnTo>
                  <a:lnTo>
                    <a:pt x="0" y="185"/>
                  </a:lnTo>
                  <a:lnTo>
                    <a:pt x="6" y="145"/>
                  </a:lnTo>
                  <a:close/>
                </a:path>
              </a:pathLst>
            </a:custGeom>
            <a:solidFill>
              <a:srgbClr val="000000"/>
            </a:solidFill>
            <a:ln w="9525">
              <a:noFill/>
              <a:round/>
              <a:headEnd/>
              <a:tailEnd/>
            </a:ln>
          </p:spPr>
          <p:txBody>
            <a:bodyPr/>
            <a:lstStyle/>
            <a:p>
              <a:endParaRPr lang="ja-JP" altLang="en-US"/>
            </a:p>
          </p:txBody>
        </p:sp>
        <p:sp>
          <p:nvSpPr>
            <p:cNvPr id="30784" name="Freeform 64"/>
            <p:cNvSpPr>
              <a:spLocks/>
            </p:cNvSpPr>
            <p:nvPr/>
          </p:nvSpPr>
          <p:spPr bwMode="auto">
            <a:xfrm>
              <a:off x="1477" y="2556"/>
              <a:ext cx="212" cy="371"/>
            </a:xfrm>
            <a:custGeom>
              <a:avLst/>
              <a:gdLst/>
              <a:ahLst/>
              <a:cxnLst>
                <a:cxn ang="0">
                  <a:pos x="165" y="75"/>
                </a:cxn>
                <a:cxn ang="0">
                  <a:pos x="114" y="24"/>
                </a:cxn>
                <a:cxn ang="0">
                  <a:pos x="78" y="6"/>
                </a:cxn>
                <a:cxn ang="0">
                  <a:pos x="33" y="0"/>
                </a:cxn>
                <a:cxn ang="0">
                  <a:pos x="12" y="9"/>
                </a:cxn>
                <a:cxn ang="0">
                  <a:pos x="12" y="34"/>
                </a:cxn>
                <a:cxn ang="0">
                  <a:pos x="42" y="61"/>
                </a:cxn>
                <a:cxn ang="0">
                  <a:pos x="99" y="101"/>
                </a:cxn>
                <a:cxn ang="0">
                  <a:pos x="141" y="125"/>
                </a:cxn>
                <a:cxn ang="0">
                  <a:pos x="164" y="139"/>
                </a:cxn>
                <a:cxn ang="0">
                  <a:pos x="168" y="152"/>
                </a:cxn>
                <a:cxn ang="0">
                  <a:pos x="157" y="169"/>
                </a:cxn>
                <a:cxn ang="0">
                  <a:pos x="116" y="186"/>
                </a:cxn>
                <a:cxn ang="0">
                  <a:pos x="81" y="214"/>
                </a:cxn>
                <a:cxn ang="0">
                  <a:pos x="56" y="241"/>
                </a:cxn>
                <a:cxn ang="0">
                  <a:pos x="39" y="268"/>
                </a:cxn>
                <a:cxn ang="0">
                  <a:pos x="27" y="282"/>
                </a:cxn>
                <a:cxn ang="0">
                  <a:pos x="3" y="288"/>
                </a:cxn>
                <a:cxn ang="0">
                  <a:pos x="0" y="301"/>
                </a:cxn>
                <a:cxn ang="0">
                  <a:pos x="12" y="312"/>
                </a:cxn>
                <a:cxn ang="0">
                  <a:pos x="37" y="322"/>
                </a:cxn>
                <a:cxn ang="0">
                  <a:pos x="66" y="331"/>
                </a:cxn>
                <a:cxn ang="0">
                  <a:pos x="83" y="350"/>
                </a:cxn>
                <a:cxn ang="0">
                  <a:pos x="98" y="366"/>
                </a:cxn>
                <a:cxn ang="0">
                  <a:pos x="116" y="371"/>
                </a:cxn>
                <a:cxn ang="0">
                  <a:pos x="139" y="363"/>
                </a:cxn>
                <a:cxn ang="0">
                  <a:pos x="136" y="343"/>
                </a:cxn>
                <a:cxn ang="0">
                  <a:pos x="122" y="332"/>
                </a:cxn>
                <a:cxn ang="0">
                  <a:pos x="95" y="319"/>
                </a:cxn>
                <a:cxn ang="0">
                  <a:pos x="65" y="305"/>
                </a:cxn>
                <a:cxn ang="0">
                  <a:pos x="61" y="288"/>
                </a:cxn>
                <a:cxn ang="0">
                  <a:pos x="78" y="268"/>
                </a:cxn>
                <a:cxn ang="0">
                  <a:pos x="114" y="238"/>
                </a:cxn>
                <a:cxn ang="0">
                  <a:pos x="159" y="206"/>
                </a:cxn>
                <a:cxn ang="0">
                  <a:pos x="203" y="179"/>
                </a:cxn>
                <a:cxn ang="0">
                  <a:pos x="208" y="159"/>
                </a:cxn>
                <a:cxn ang="0">
                  <a:pos x="212" y="139"/>
                </a:cxn>
                <a:cxn ang="0">
                  <a:pos x="203" y="123"/>
                </a:cxn>
                <a:cxn ang="0">
                  <a:pos x="185" y="95"/>
                </a:cxn>
                <a:cxn ang="0">
                  <a:pos x="165" y="75"/>
                </a:cxn>
              </a:cxnLst>
              <a:rect l="0" t="0" r="r" b="b"/>
              <a:pathLst>
                <a:path w="212" h="371">
                  <a:moveTo>
                    <a:pt x="165" y="75"/>
                  </a:moveTo>
                  <a:lnTo>
                    <a:pt x="114" y="24"/>
                  </a:lnTo>
                  <a:lnTo>
                    <a:pt x="78" y="6"/>
                  </a:lnTo>
                  <a:lnTo>
                    <a:pt x="33" y="0"/>
                  </a:lnTo>
                  <a:lnTo>
                    <a:pt x="12" y="9"/>
                  </a:lnTo>
                  <a:lnTo>
                    <a:pt x="12" y="34"/>
                  </a:lnTo>
                  <a:lnTo>
                    <a:pt x="42" y="61"/>
                  </a:lnTo>
                  <a:lnTo>
                    <a:pt x="99" y="101"/>
                  </a:lnTo>
                  <a:lnTo>
                    <a:pt x="141" y="125"/>
                  </a:lnTo>
                  <a:lnTo>
                    <a:pt x="164" y="139"/>
                  </a:lnTo>
                  <a:lnTo>
                    <a:pt x="168" y="152"/>
                  </a:lnTo>
                  <a:lnTo>
                    <a:pt x="157" y="169"/>
                  </a:lnTo>
                  <a:lnTo>
                    <a:pt x="116" y="186"/>
                  </a:lnTo>
                  <a:lnTo>
                    <a:pt x="81" y="214"/>
                  </a:lnTo>
                  <a:lnTo>
                    <a:pt x="56" y="241"/>
                  </a:lnTo>
                  <a:lnTo>
                    <a:pt x="39" y="268"/>
                  </a:lnTo>
                  <a:lnTo>
                    <a:pt x="27" y="282"/>
                  </a:lnTo>
                  <a:lnTo>
                    <a:pt x="3" y="288"/>
                  </a:lnTo>
                  <a:lnTo>
                    <a:pt x="0" y="301"/>
                  </a:lnTo>
                  <a:lnTo>
                    <a:pt x="12" y="312"/>
                  </a:lnTo>
                  <a:lnTo>
                    <a:pt x="37" y="322"/>
                  </a:lnTo>
                  <a:lnTo>
                    <a:pt x="66" y="331"/>
                  </a:lnTo>
                  <a:lnTo>
                    <a:pt x="83" y="350"/>
                  </a:lnTo>
                  <a:lnTo>
                    <a:pt x="98" y="366"/>
                  </a:lnTo>
                  <a:lnTo>
                    <a:pt x="116" y="371"/>
                  </a:lnTo>
                  <a:lnTo>
                    <a:pt x="139" y="363"/>
                  </a:lnTo>
                  <a:lnTo>
                    <a:pt x="136" y="343"/>
                  </a:lnTo>
                  <a:lnTo>
                    <a:pt x="122" y="332"/>
                  </a:lnTo>
                  <a:lnTo>
                    <a:pt x="95" y="319"/>
                  </a:lnTo>
                  <a:lnTo>
                    <a:pt x="65" y="305"/>
                  </a:lnTo>
                  <a:lnTo>
                    <a:pt x="61" y="288"/>
                  </a:lnTo>
                  <a:lnTo>
                    <a:pt x="78" y="268"/>
                  </a:lnTo>
                  <a:lnTo>
                    <a:pt x="114" y="238"/>
                  </a:lnTo>
                  <a:lnTo>
                    <a:pt x="159" y="206"/>
                  </a:lnTo>
                  <a:lnTo>
                    <a:pt x="203" y="179"/>
                  </a:lnTo>
                  <a:lnTo>
                    <a:pt x="208" y="159"/>
                  </a:lnTo>
                  <a:lnTo>
                    <a:pt x="212" y="139"/>
                  </a:lnTo>
                  <a:lnTo>
                    <a:pt x="203" y="123"/>
                  </a:lnTo>
                  <a:lnTo>
                    <a:pt x="185" y="95"/>
                  </a:lnTo>
                  <a:lnTo>
                    <a:pt x="165" y="75"/>
                  </a:lnTo>
                  <a:close/>
                </a:path>
              </a:pathLst>
            </a:custGeom>
            <a:solidFill>
              <a:srgbClr val="000000"/>
            </a:solidFill>
            <a:ln w="9525">
              <a:noFill/>
              <a:round/>
              <a:headEnd/>
              <a:tailEnd/>
            </a:ln>
          </p:spPr>
          <p:txBody>
            <a:bodyPr/>
            <a:lstStyle/>
            <a:p>
              <a:endParaRPr lang="ja-JP" altLang="en-US"/>
            </a:p>
          </p:txBody>
        </p:sp>
        <p:sp>
          <p:nvSpPr>
            <p:cNvPr id="30785" name="Freeform 65"/>
            <p:cNvSpPr>
              <a:spLocks/>
            </p:cNvSpPr>
            <p:nvPr/>
          </p:nvSpPr>
          <p:spPr bwMode="auto">
            <a:xfrm>
              <a:off x="1252" y="2569"/>
              <a:ext cx="232" cy="336"/>
            </a:xfrm>
            <a:custGeom>
              <a:avLst/>
              <a:gdLst/>
              <a:ahLst/>
              <a:cxnLst>
                <a:cxn ang="0">
                  <a:pos x="121" y="64"/>
                </a:cxn>
                <a:cxn ang="0">
                  <a:pos x="157" y="25"/>
                </a:cxn>
                <a:cxn ang="0">
                  <a:pos x="182" y="5"/>
                </a:cxn>
                <a:cxn ang="0">
                  <a:pos x="205" y="0"/>
                </a:cxn>
                <a:cxn ang="0">
                  <a:pos x="230" y="11"/>
                </a:cxn>
                <a:cxn ang="0">
                  <a:pos x="232" y="31"/>
                </a:cxn>
                <a:cxn ang="0">
                  <a:pos x="203" y="55"/>
                </a:cxn>
                <a:cxn ang="0">
                  <a:pos x="162" y="97"/>
                </a:cxn>
                <a:cxn ang="0">
                  <a:pos x="117" y="134"/>
                </a:cxn>
                <a:cxn ang="0">
                  <a:pos x="98" y="151"/>
                </a:cxn>
                <a:cxn ang="0">
                  <a:pos x="94" y="163"/>
                </a:cxn>
                <a:cxn ang="0">
                  <a:pos x="89" y="183"/>
                </a:cxn>
                <a:cxn ang="0">
                  <a:pos x="107" y="216"/>
                </a:cxn>
                <a:cxn ang="0">
                  <a:pos x="121" y="242"/>
                </a:cxn>
                <a:cxn ang="0">
                  <a:pos x="129" y="263"/>
                </a:cxn>
                <a:cxn ang="0">
                  <a:pos x="125" y="288"/>
                </a:cxn>
                <a:cxn ang="0">
                  <a:pos x="120" y="305"/>
                </a:cxn>
                <a:cxn ang="0">
                  <a:pos x="101" y="311"/>
                </a:cxn>
                <a:cxn ang="0">
                  <a:pos x="69" y="314"/>
                </a:cxn>
                <a:cxn ang="0">
                  <a:pos x="41" y="325"/>
                </a:cxn>
                <a:cxn ang="0">
                  <a:pos x="25" y="336"/>
                </a:cxn>
                <a:cxn ang="0">
                  <a:pos x="4" y="329"/>
                </a:cxn>
                <a:cxn ang="0">
                  <a:pos x="0" y="305"/>
                </a:cxn>
                <a:cxn ang="0">
                  <a:pos x="23" y="296"/>
                </a:cxn>
                <a:cxn ang="0">
                  <a:pos x="66" y="285"/>
                </a:cxn>
                <a:cxn ang="0">
                  <a:pos x="89" y="289"/>
                </a:cxn>
                <a:cxn ang="0">
                  <a:pos x="98" y="285"/>
                </a:cxn>
                <a:cxn ang="0">
                  <a:pos x="101" y="262"/>
                </a:cxn>
                <a:cxn ang="0">
                  <a:pos x="92" y="236"/>
                </a:cxn>
                <a:cxn ang="0">
                  <a:pos x="73" y="210"/>
                </a:cxn>
                <a:cxn ang="0">
                  <a:pos x="57" y="183"/>
                </a:cxn>
                <a:cxn ang="0">
                  <a:pos x="51" y="166"/>
                </a:cxn>
                <a:cxn ang="0">
                  <a:pos x="57" y="147"/>
                </a:cxn>
                <a:cxn ang="0">
                  <a:pos x="70" y="131"/>
                </a:cxn>
                <a:cxn ang="0">
                  <a:pos x="94" y="101"/>
                </a:cxn>
                <a:cxn ang="0">
                  <a:pos x="121" y="64"/>
                </a:cxn>
              </a:cxnLst>
              <a:rect l="0" t="0" r="r" b="b"/>
              <a:pathLst>
                <a:path w="232" h="336">
                  <a:moveTo>
                    <a:pt x="121" y="64"/>
                  </a:moveTo>
                  <a:lnTo>
                    <a:pt x="157" y="25"/>
                  </a:lnTo>
                  <a:lnTo>
                    <a:pt x="182" y="5"/>
                  </a:lnTo>
                  <a:lnTo>
                    <a:pt x="205" y="0"/>
                  </a:lnTo>
                  <a:lnTo>
                    <a:pt x="230" y="11"/>
                  </a:lnTo>
                  <a:lnTo>
                    <a:pt x="232" y="31"/>
                  </a:lnTo>
                  <a:lnTo>
                    <a:pt x="203" y="55"/>
                  </a:lnTo>
                  <a:lnTo>
                    <a:pt x="162" y="97"/>
                  </a:lnTo>
                  <a:lnTo>
                    <a:pt x="117" y="134"/>
                  </a:lnTo>
                  <a:lnTo>
                    <a:pt x="98" y="151"/>
                  </a:lnTo>
                  <a:lnTo>
                    <a:pt x="94" y="163"/>
                  </a:lnTo>
                  <a:lnTo>
                    <a:pt x="89" y="183"/>
                  </a:lnTo>
                  <a:lnTo>
                    <a:pt x="107" y="216"/>
                  </a:lnTo>
                  <a:lnTo>
                    <a:pt x="121" y="242"/>
                  </a:lnTo>
                  <a:lnTo>
                    <a:pt x="129" y="263"/>
                  </a:lnTo>
                  <a:lnTo>
                    <a:pt x="125" y="288"/>
                  </a:lnTo>
                  <a:lnTo>
                    <a:pt x="120" y="305"/>
                  </a:lnTo>
                  <a:lnTo>
                    <a:pt x="101" y="311"/>
                  </a:lnTo>
                  <a:lnTo>
                    <a:pt x="69" y="314"/>
                  </a:lnTo>
                  <a:lnTo>
                    <a:pt x="41" y="325"/>
                  </a:lnTo>
                  <a:lnTo>
                    <a:pt x="25" y="336"/>
                  </a:lnTo>
                  <a:lnTo>
                    <a:pt x="4" y="329"/>
                  </a:lnTo>
                  <a:lnTo>
                    <a:pt x="0" y="305"/>
                  </a:lnTo>
                  <a:lnTo>
                    <a:pt x="23" y="296"/>
                  </a:lnTo>
                  <a:lnTo>
                    <a:pt x="66" y="285"/>
                  </a:lnTo>
                  <a:lnTo>
                    <a:pt x="89" y="289"/>
                  </a:lnTo>
                  <a:lnTo>
                    <a:pt x="98" y="285"/>
                  </a:lnTo>
                  <a:lnTo>
                    <a:pt x="101" y="262"/>
                  </a:lnTo>
                  <a:lnTo>
                    <a:pt x="92" y="236"/>
                  </a:lnTo>
                  <a:lnTo>
                    <a:pt x="73" y="210"/>
                  </a:lnTo>
                  <a:lnTo>
                    <a:pt x="57" y="183"/>
                  </a:lnTo>
                  <a:lnTo>
                    <a:pt x="51" y="166"/>
                  </a:lnTo>
                  <a:lnTo>
                    <a:pt x="57" y="147"/>
                  </a:lnTo>
                  <a:lnTo>
                    <a:pt x="70" y="131"/>
                  </a:lnTo>
                  <a:lnTo>
                    <a:pt x="94" y="101"/>
                  </a:lnTo>
                  <a:lnTo>
                    <a:pt x="121" y="64"/>
                  </a:lnTo>
                  <a:close/>
                </a:path>
              </a:pathLst>
            </a:custGeom>
            <a:solidFill>
              <a:srgbClr val="000000"/>
            </a:solidFill>
            <a:ln w="9525">
              <a:noFill/>
              <a:round/>
              <a:headEnd/>
              <a:tailEnd/>
            </a:ln>
          </p:spPr>
          <p:txBody>
            <a:bodyPr/>
            <a:lstStyle/>
            <a:p>
              <a:endParaRPr lang="ja-JP" altLang="en-US"/>
            </a:p>
          </p:txBody>
        </p:sp>
        <p:sp>
          <p:nvSpPr>
            <p:cNvPr id="30786" name="Freeform 66"/>
            <p:cNvSpPr>
              <a:spLocks/>
            </p:cNvSpPr>
            <p:nvPr/>
          </p:nvSpPr>
          <p:spPr bwMode="auto">
            <a:xfrm>
              <a:off x="1337" y="2033"/>
              <a:ext cx="177" cy="387"/>
            </a:xfrm>
            <a:custGeom>
              <a:avLst/>
              <a:gdLst/>
              <a:ahLst/>
              <a:cxnLst>
                <a:cxn ang="0">
                  <a:pos x="131" y="345"/>
                </a:cxn>
                <a:cxn ang="0">
                  <a:pos x="120" y="379"/>
                </a:cxn>
                <a:cxn ang="0">
                  <a:pos x="89" y="379"/>
                </a:cxn>
                <a:cxn ang="0">
                  <a:pos x="28" y="318"/>
                </a:cxn>
                <a:cxn ang="0">
                  <a:pos x="1" y="241"/>
                </a:cxn>
                <a:cxn ang="0">
                  <a:pos x="19" y="135"/>
                </a:cxn>
                <a:cxn ang="0">
                  <a:pos x="91" y="73"/>
                </a:cxn>
                <a:cxn ang="0">
                  <a:pos x="102" y="59"/>
                </a:cxn>
                <a:cxn ang="0">
                  <a:pos x="103" y="43"/>
                </a:cxn>
                <a:cxn ang="0">
                  <a:pos x="99" y="34"/>
                </a:cxn>
                <a:cxn ang="0">
                  <a:pos x="95" y="26"/>
                </a:cxn>
                <a:cxn ang="0">
                  <a:pos x="90" y="18"/>
                </a:cxn>
                <a:cxn ang="0">
                  <a:pos x="90" y="9"/>
                </a:cxn>
                <a:cxn ang="0">
                  <a:pos x="97" y="2"/>
                </a:cxn>
                <a:cxn ang="0">
                  <a:pos x="104" y="0"/>
                </a:cxn>
                <a:cxn ang="0">
                  <a:pos x="112" y="3"/>
                </a:cxn>
                <a:cxn ang="0">
                  <a:pos x="118" y="10"/>
                </a:cxn>
                <a:cxn ang="0">
                  <a:pos x="119" y="19"/>
                </a:cxn>
                <a:cxn ang="0">
                  <a:pos x="118" y="28"/>
                </a:cxn>
                <a:cxn ang="0">
                  <a:pos x="116" y="36"/>
                </a:cxn>
                <a:cxn ang="0">
                  <a:pos x="121" y="40"/>
                </a:cxn>
                <a:cxn ang="0">
                  <a:pos x="129" y="36"/>
                </a:cxn>
                <a:cxn ang="0">
                  <a:pos x="132" y="28"/>
                </a:cxn>
                <a:cxn ang="0">
                  <a:pos x="137" y="19"/>
                </a:cxn>
                <a:cxn ang="0">
                  <a:pos x="144" y="14"/>
                </a:cxn>
                <a:cxn ang="0">
                  <a:pos x="152" y="13"/>
                </a:cxn>
                <a:cxn ang="0">
                  <a:pos x="161" y="15"/>
                </a:cxn>
                <a:cxn ang="0">
                  <a:pos x="163" y="23"/>
                </a:cxn>
                <a:cxn ang="0">
                  <a:pos x="161" y="31"/>
                </a:cxn>
                <a:cxn ang="0">
                  <a:pos x="157" y="39"/>
                </a:cxn>
                <a:cxn ang="0">
                  <a:pos x="149" y="47"/>
                </a:cxn>
                <a:cxn ang="0">
                  <a:pos x="142" y="52"/>
                </a:cxn>
                <a:cxn ang="0">
                  <a:pos x="136" y="57"/>
                </a:cxn>
                <a:cxn ang="0">
                  <a:pos x="133" y="65"/>
                </a:cxn>
                <a:cxn ang="0">
                  <a:pos x="141" y="69"/>
                </a:cxn>
                <a:cxn ang="0">
                  <a:pos x="152" y="69"/>
                </a:cxn>
                <a:cxn ang="0">
                  <a:pos x="163" y="70"/>
                </a:cxn>
                <a:cxn ang="0">
                  <a:pos x="171" y="74"/>
                </a:cxn>
                <a:cxn ang="0">
                  <a:pos x="177" y="83"/>
                </a:cxn>
                <a:cxn ang="0">
                  <a:pos x="175" y="91"/>
                </a:cxn>
                <a:cxn ang="0">
                  <a:pos x="166" y="99"/>
                </a:cxn>
                <a:cxn ang="0">
                  <a:pos x="156" y="101"/>
                </a:cxn>
                <a:cxn ang="0">
                  <a:pos x="145" y="99"/>
                </a:cxn>
                <a:cxn ang="0">
                  <a:pos x="136" y="97"/>
                </a:cxn>
                <a:cxn ang="0">
                  <a:pos x="128" y="94"/>
                </a:cxn>
                <a:cxn ang="0">
                  <a:pos x="120" y="94"/>
                </a:cxn>
                <a:cxn ang="0">
                  <a:pos x="90" y="101"/>
                </a:cxn>
                <a:cxn ang="0">
                  <a:pos x="43" y="149"/>
                </a:cxn>
                <a:cxn ang="0">
                  <a:pos x="30" y="216"/>
                </a:cxn>
                <a:cxn ang="0">
                  <a:pos x="45" y="278"/>
                </a:cxn>
                <a:cxn ang="0">
                  <a:pos x="82" y="316"/>
                </a:cxn>
              </a:cxnLst>
              <a:rect l="0" t="0" r="r" b="b"/>
              <a:pathLst>
                <a:path w="177" h="387">
                  <a:moveTo>
                    <a:pt x="91" y="321"/>
                  </a:moveTo>
                  <a:lnTo>
                    <a:pt x="131" y="345"/>
                  </a:lnTo>
                  <a:lnTo>
                    <a:pt x="135" y="362"/>
                  </a:lnTo>
                  <a:lnTo>
                    <a:pt x="120" y="379"/>
                  </a:lnTo>
                  <a:lnTo>
                    <a:pt x="106" y="387"/>
                  </a:lnTo>
                  <a:lnTo>
                    <a:pt x="89" y="379"/>
                  </a:lnTo>
                  <a:lnTo>
                    <a:pt x="57" y="350"/>
                  </a:lnTo>
                  <a:lnTo>
                    <a:pt x="28" y="318"/>
                  </a:lnTo>
                  <a:lnTo>
                    <a:pt x="3" y="279"/>
                  </a:lnTo>
                  <a:lnTo>
                    <a:pt x="1" y="241"/>
                  </a:lnTo>
                  <a:lnTo>
                    <a:pt x="0" y="196"/>
                  </a:lnTo>
                  <a:lnTo>
                    <a:pt x="19" y="135"/>
                  </a:lnTo>
                  <a:lnTo>
                    <a:pt x="53" y="97"/>
                  </a:lnTo>
                  <a:lnTo>
                    <a:pt x="91" y="73"/>
                  </a:lnTo>
                  <a:lnTo>
                    <a:pt x="102" y="64"/>
                  </a:lnTo>
                  <a:lnTo>
                    <a:pt x="102" y="59"/>
                  </a:lnTo>
                  <a:lnTo>
                    <a:pt x="104" y="55"/>
                  </a:lnTo>
                  <a:lnTo>
                    <a:pt x="103" y="43"/>
                  </a:lnTo>
                  <a:lnTo>
                    <a:pt x="100" y="38"/>
                  </a:lnTo>
                  <a:lnTo>
                    <a:pt x="99" y="34"/>
                  </a:lnTo>
                  <a:lnTo>
                    <a:pt x="98" y="30"/>
                  </a:lnTo>
                  <a:lnTo>
                    <a:pt x="95" y="26"/>
                  </a:lnTo>
                  <a:lnTo>
                    <a:pt x="93" y="22"/>
                  </a:lnTo>
                  <a:lnTo>
                    <a:pt x="90" y="18"/>
                  </a:lnTo>
                  <a:lnTo>
                    <a:pt x="89" y="14"/>
                  </a:lnTo>
                  <a:lnTo>
                    <a:pt x="90" y="9"/>
                  </a:lnTo>
                  <a:lnTo>
                    <a:pt x="93" y="5"/>
                  </a:lnTo>
                  <a:lnTo>
                    <a:pt x="97" y="2"/>
                  </a:lnTo>
                  <a:lnTo>
                    <a:pt x="100" y="0"/>
                  </a:lnTo>
                  <a:lnTo>
                    <a:pt x="104" y="0"/>
                  </a:lnTo>
                  <a:lnTo>
                    <a:pt x="108" y="1"/>
                  </a:lnTo>
                  <a:lnTo>
                    <a:pt x="112" y="3"/>
                  </a:lnTo>
                  <a:lnTo>
                    <a:pt x="116" y="6"/>
                  </a:lnTo>
                  <a:lnTo>
                    <a:pt x="118" y="10"/>
                  </a:lnTo>
                  <a:lnTo>
                    <a:pt x="119" y="15"/>
                  </a:lnTo>
                  <a:lnTo>
                    <a:pt x="119" y="19"/>
                  </a:lnTo>
                  <a:lnTo>
                    <a:pt x="119" y="23"/>
                  </a:lnTo>
                  <a:lnTo>
                    <a:pt x="118" y="28"/>
                  </a:lnTo>
                  <a:lnTo>
                    <a:pt x="116" y="32"/>
                  </a:lnTo>
                  <a:lnTo>
                    <a:pt x="116" y="36"/>
                  </a:lnTo>
                  <a:lnTo>
                    <a:pt x="116" y="40"/>
                  </a:lnTo>
                  <a:lnTo>
                    <a:pt x="121" y="40"/>
                  </a:lnTo>
                  <a:lnTo>
                    <a:pt x="125" y="39"/>
                  </a:lnTo>
                  <a:lnTo>
                    <a:pt x="129" y="36"/>
                  </a:lnTo>
                  <a:lnTo>
                    <a:pt x="131" y="32"/>
                  </a:lnTo>
                  <a:lnTo>
                    <a:pt x="132" y="28"/>
                  </a:lnTo>
                  <a:lnTo>
                    <a:pt x="135" y="23"/>
                  </a:lnTo>
                  <a:lnTo>
                    <a:pt x="137" y="19"/>
                  </a:lnTo>
                  <a:lnTo>
                    <a:pt x="140" y="15"/>
                  </a:lnTo>
                  <a:lnTo>
                    <a:pt x="144" y="14"/>
                  </a:lnTo>
                  <a:lnTo>
                    <a:pt x="148" y="13"/>
                  </a:lnTo>
                  <a:lnTo>
                    <a:pt x="152" y="13"/>
                  </a:lnTo>
                  <a:lnTo>
                    <a:pt x="157" y="14"/>
                  </a:lnTo>
                  <a:lnTo>
                    <a:pt x="161" y="15"/>
                  </a:lnTo>
                  <a:lnTo>
                    <a:pt x="163" y="19"/>
                  </a:lnTo>
                  <a:lnTo>
                    <a:pt x="163" y="23"/>
                  </a:lnTo>
                  <a:lnTo>
                    <a:pt x="163" y="27"/>
                  </a:lnTo>
                  <a:lnTo>
                    <a:pt x="161" y="31"/>
                  </a:lnTo>
                  <a:lnTo>
                    <a:pt x="158" y="35"/>
                  </a:lnTo>
                  <a:lnTo>
                    <a:pt x="157" y="39"/>
                  </a:lnTo>
                  <a:lnTo>
                    <a:pt x="154" y="43"/>
                  </a:lnTo>
                  <a:lnTo>
                    <a:pt x="149" y="47"/>
                  </a:lnTo>
                  <a:lnTo>
                    <a:pt x="145" y="48"/>
                  </a:lnTo>
                  <a:lnTo>
                    <a:pt x="142" y="52"/>
                  </a:lnTo>
                  <a:lnTo>
                    <a:pt x="138" y="53"/>
                  </a:lnTo>
                  <a:lnTo>
                    <a:pt x="136" y="57"/>
                  </a:lnTo>
                  <a:lnTo>
                    <a:pt x="133" y="61"/>
                  </a:lnTo>
                  <a:lnTo>
                    <a:pt x="133" y="65"/>
                  </a:lnTo>
                  <a:lnTo>
                    <a:pt x="137" y="68"/>
                  </a:lnTo>
                  <a:lnTo>
                    <a:pt x="141" y="69"/>
                  </a:lnTo>
                  <a:lnTo>
                    <a:pt x="146" y="69"/>
                  </a:lnTo>
                  <a:lnTo>
                    <a:pt x="152" y="69"/>
                  </a:lnTo>
                  <a:lnTo>
                    <a:pt x="157" y="69"/>
                  </a:lnTo>
                  <a:lnTo>
                    <a:pt x="163" y="70"/>
                  </a:lnTo>
                  <a:lnTo>
                    <a:pt x="167" y="73"/>
                  </a:lnTo>
                  <a:lnTo>
                    <a:pt x="171" y="74"/>
                  </a:lnTo>
                  <a:lnTo>
                    <a:pt x="175" y="80"/>
                  </a:lnTo>
                  <a:lnTo>
                    <a:pt x="177" y="83"/>
                  </a:lnTo>
                  <a:lnTo>
                    <a:pt x="177" y="87"/>
                  </a:lnTo>
                  <a:lnTo>
                    <a:pt x="175" y="91"/>
                  </a:lnTo>
                  <a:lnTo>
                    <a:pt x="170" y="97"/>
                  </a:lnTo>
                  <a:lnTo>
                    <a:pt x="166" y="99"/>
                  </a:lnTo>
                  <a:lnTo>
                    <a:pt x="159" y="101"/>
                  </a:lnTo>
                  <a:lnTo>
                    <a:pt x="156" y="101"/>
                  </a:lnTo>
                  <a:lnTo>
                    <a:pt x="150" y="101"/>
                  </a:lnTo>
                  <a:lnTo>
                    <a:pt x="145" y="99"/>
                  </a:lnTo>
                  <a:lnTo>
                    <a:pt x="140" y="97"/>
                  </a:lnTo>
                  <a:lnTo>
                    <a:pt x="136" y="97"/>
                  </a:lnTo>
                  <a:lnTo>
                    <a:pt x="132" y="95"/>
                  </a:lnTo>
                  <a:lnTo>
                    <a:pt x="128" y="94"/>
                  </a:lnTo>
                  <a:lnTo>
                    <a:pt x="124" y="94"/>
                  </a:lnTo>
                  <a:lnTo>
                    <a:pt x="120" y="94"/>
                  </a:lnTo>
                  <a:lnTo>
                    <a:pt x="116" y="94"/>
                  </a:lnTo>
                  <a:lnTo>
                    <a:pt x="90" y="101"/>
                  </a:lnTo>
                  <a:lnTo>
                    <a:pt x="60" y="123"/>
                  </a:lnTo>
                  <a:lnTo>
                    <a:pt x="43" y="149"/>
                  </a:lnTo>
                  <a:lnTo>
                    <a:pt x="32" y="183"/>
                  </a:lnTo>
                  <a:lnTo>
                    <a:pt x="30" y="216"/>
                  </a:lnTo>
                  <a:lnTo>
                    <a:pt x="35" y="251"/>
                  </a:lnTo>
                  <a:lnTo>
                    <a:pt x="45" y="278"/>
                  </a:lnTo>
                  <a:lnTo>
                    <a:pt x="65" y="301"/>
                  </a:lnTo>
                  <a:lnTo>
                    <a:pt x="82" y="316"/>
                  </a:lnTo>
                  <a:lnTo>
                    <a:pt x="91" y="321"/>
                  </a:lnTo>
                  <a:close/>
                </a:path>
              </a:pathLst>
            </a:custGeom>
            <a:solidFill>
              <a:srgbClr val="000000"/>
            </a:solidFill>
            <a:ln w="9525">
              <a:noFill/>
              <a:round/>
              <a:headEnd/>
              <a:tailEnd/>
            </a:ln>
          </p:spPr>
          <p:txBody>
            <a:bodyPr/>
            <a:lstStyle/>
            <a:p>
              <a:endParaRPr lang="ja-JP" altLang="en-US"/>
            </a:p>
          </p:txBody>
        </p:sp>
        <p:sp>
          <p:nvSpPr>
            <p:cNvPr id="30787" name="Freeform 67"/>
            <p:cNvSpPr>
              <a:spLocks/>
            </p:cNvSpPr>
            <p:nvPr/>
          </p:nvSpPr>
          <p:spPr bwMode="auto">
            <a:xfrm>
              <a:off x="1525" y="2066"/>
              <a:ext cx="164" cy="358"/>
            </a:xfrm>
            <a:custGeom>
              <a:avLst/>
              <a:gdLst/>
              <a:ahLst/>
              <a:cxnLst>
                <a:cxn ang="0">
                  <a:pos x="44" y="291"/>
                </a:cxn>
                <a:cxn ang="0">
                  <a:pos x="102" y="248"/>
                </a:cxn>
                <a:cxn ang="0">
                  <a:pos x="132" y="201"/>
                </a:cxn>
                <a:cxn ang="0">
                  <a:pos x="133" y="123"/>
                </a:cxn>
                <a:cxn ang="0">
                  <a:pos x="104" y="70"/>
                </a:cxn>
                <a:cxn ang="0">
                  <a:pos x="95" y="68"/>
                </a:cxn>
                <a:cxn ang="0">
                  <a:pos x="87" y="67"/>
                </a:cxn>
                <a:cxn ang="0">
                  <a:pos x="79" y="66"/>
                </a:cxn>
                <a:cxn ang="0">
                  <a:pos x="71" y="67"/>
                </a:cxn>
                <a:cxn ang="0">
                  <a:pos x="64" y="68"/>
                </a:cxn>
                <a:cxn ang="0">
                  <a:pos x="54" y="66"/>
                </a:cxn>
                <a:cxn ang="0">
                  <a:pos x="45" y="58"/>
                </a:cxn>
                <a:cxn ang="0">
                  <a:pos x="45" y="49"/>
                </a:cxn>
                <a:cxn ang="0">
                  <a:pos x="54" y="46"/>
                </a:cxn>
                <a:cxn ang="0">
                  <a:pos x="62" y="45"/>
                </a:cxn>
                <a:cxn ang="0">
                  <a:pos x="71" y="45"/>
                </a:cxn>
                <a:cxn ang="0">
                  <a:pos x="81" y="47"/>
                </a:cxn>
                <a:cxn ang="0">
                  <a:pos x="89" y="50"/>
                </a:cxn>
                <a:cxn ang="0">
                  <a:pos x="96" y="51"/>
                </a:cxn>
                <a:cxn ang="0">
                  <a:pos x="104" y="47"/>
                </a:cxn>
                <a:cxn ang="0">
                  <a:pos x="107" y="39"/>
                </a:cxn>
                <a:cxn ang="0">
                  <a:pos x="100" y="30"/>
                </a:cxn>
                <a:cxn ang="0">
                  <a:pos x="94" y="24"/>
                </a:cxn>
                <a:cxn ang="0">
                  <a:pos x="87" y="14"/>
                </a:cxn>
                <a:cxn ang="0">
                  <a:pos x="85" y="7"/>
                </a:cxn>
                <a:cxn ang="0">
                  <a:pos x="90" y="1"/>
                </a:cxn>
                <a:cxn ang="0">
                  <a:pos x="98" y="0"/>
                </a:cxn>
                <a:cxn ang="0">
                  <a:pos x="107" y="1"/>
                </a:cxn>
                <a:cxn ang="0">
                  <a:pos x="115" y="8"/>
                </a:cxn>
                <a:cxn ang="0">
                  <a:pos x="119" y="17"/>
                </a:cxn>
                <a:cxn ang="0">
                  <a:pos x="119" y="25"/>
                </a:cxn>
                <a:cxn ang="0">
                  <a:pos x="127" y="28"/>
                </a:cxn>
                <a:cxn ang="0">
                  <a:pos x="131" y="18"/>
                </a:cxn>
                <a:cxn ang="0">
                  <a:pos x="133" y="10"/>
                </a:cxn>
                <a:cxn ang="0">
                  <a:pos x="136" y="3"/>
                </a:cxn>
                <a:cxn ang="0">
                  <a:pos x="145" y="0"/>
                </a:cxn>
                <a:cxn ang="0">
                  <a:pos x="153" y="4"/>
                </a:cxn>
                <a:cxn ang="0">
                  <a:pos x="157" y="12"/>
                </a:cxn>
                <a:cxn ang="0">
                  <a:pos x="156" y="21"/>
                </a:cxn>
                <a:cxn ang="0">
                  <a:pos x="152" y="30"/>
                </a:cxn>
                <a:cxn ang="0">
                  <a:pos x="145" y="37"/>
                </a:cxn>
                <a:cxn ang="0">
                  <a:pos x="140" y="45"/>
                </a:cxn>
                <a:cxn ang="0">
                  <a:pos x="136" y="54"/>
                </a:cxn>
                <a:cxn ang="0">
                  <a:pos x="136" y="62"/>
                </a:cxn>
                <a:cxn ang="0">
                  <a:pos x="141" y="70"/>
                </a:cxn>
                <a:cxn ang="0">
                  <a:pos x="152" y="97"/>
                </a:cxn>
                <a:cxn ang="0">
                  <a:pos x="164" y="173"/>
                </a:cxn>
                <a:cxn ang="0">
                  <a:pos x="152" y="236"/>
                </a:cxn>
                <a:cxn ang="0">
                  <a:pos x="121" y="278"/>
                </a:cxn>
                <a:cxn ang="0">
                  <a:pos x="54" y="338"/>
                </a:cxn>
                <a:cxn ang="0">
                  <a:pos x="11" y="358"/>
                </a:cxn>
                <a:cxn ang="0">
                  <a:pos x="0" y="328"/>
                </a:cxn>
                <a:cxn ang="0">
                  <a:pos x="23" y="312"/>
                </a:cxn>
              </a:cxnLst>
              <a:rect l="0" t="0" r="r" b="b"/>
              <a:pathLst>
                <a:path w="164" h="358">
                  <a:moveTo>
                    <a:pt x="23" y="312"/>
                  </a:moveTo>
                  <a:lnTo>
                    <a:pt x="44" y="291"/>
                  </a:lnTo>
                  <a:lnTo>
                    <a:pt x="78" y="268"/>
                  </a:lnTo>
                  <a:lnTo>
                    <a:pt x="102" y="248"/>
                  </a:lnTo>
                  <a:lnTo>
                    <a:pt x="117" y="229"/>
                  </a:lnTo>
                  <a:lnTo>
                    <a:pt x="132" y="201"/>
                  </a:lnTo>
                  <a:lnTo>
                    <a:pt x="137" y="168"/>
                  </a:lnTo>
                  <a:lnTo>
                    <a:pt x="133" y="123"/>
                  </a:lnTo>
                  <a:lnTo>
                    <a:pt x="124" y="94"/>
                  </a:lnTo>
                  <a:lnTo>
                    <a:pt x="104" y="70"/>
                  </a:lnTo>
                  <a:lnTo>
                    <a:pt x="99" y="70"/>
                  </a:lnTo>
                  <a:lnTo>
                    <a:pt x="95" y="68"/>
                  </a:lnTo>
                  <a:lnTo>
                    <a:pt x="91" y="67"/>
                  </a:lnTo>
                  <a:lnTo>
                    <a:pt x="87" y="67"/>
                  </a:lnTo>
                  <a:lnTo>
                    <a:pt x="83" y="66"/>
                  </a:lnTo>
                  <a:lnTo>
                    <a:pt x="79" y="66"/>
                  </a:lnTo>
                  <a:lnTo>
                    <a:pt x="75" y="66"/>
                  </a:lnTo>
                  <a:lnTo>
                    <a:pt x="71" y="67"/>
                  </a:lnTo>
                  <a:lnTo>
                    <a:pt x="68" y="68"/>
                  </a:lnTo>
                  <a:lnTo>
                    <a:pt x="64" y="68"/>
                  </a:lnTo>
                  <a:lnTo>
                    <a:pt x="58" y="67"/>
                  </a:lnTo>
                  <a:lnTo>
                    <a:pt x="54" y="66"/>
                  </a:lnTo>
                  <a:lnTo>
                    <a:pt x="49" y="62"/>
                  </a:lnTo>
                  <a:lnTo>
                    <a:pt x="45" y="58"/>
                  </a:lnTo>
                  <a:lnTo>
                    <a:pt x="44" y="52"/>
                  </a:lnTo>
                  <a:lnTo>
                    <a:pt x="45" y="49"/>
                  </a:lnTo>
                  <a:lnTo>
                    <a:pt x="49" y="46"/>
                  </a:lnTo>
                  <a:lnTo>
                    <a:pt x="54" y="46"/>
                  </a:lnTo>
                  <a:lnTo>
                    <a:pt x="58" y="46"/>
                  </a:lnTo>
                  <a:lnTo>
                    <a:pt x="62" y="45"/>
                  </a:lnTo>
                  <a:lnTo>
                    <a:pt x="68" y="45"/>
                  </a:lnTo>
                  <a:lnTo>
                    <a:pt x="71" y="45"/>
                  </a:lnTo>
                  <a:lnTo>
                    <a:pt x="77" y="46"/>
                  </a:lnTo>
                  <a:lnTo>
                    <a:pt x="81" y="47"/>
                  </a:lnTo>
                  <a:lnTo>
                    <a:pt x="85" y="49"/>
                  </a:lnTo>
                  <a:lnTo>
                    <a:pt x="89" y="50"/>
                  </a:lnTo>
                  <a:lnTo>
                    <a:pt x="93" y="51"/>
                  </a:lnTo>
                  <a:lnTo>
                    <a:pt x="96" y="51"/>
                  </a:lnTo>
                  <a:lnTo>
                    <a:pt x="100" y="50"/>
                  </a:lnTo>
                  <a:lnTo>
                    <a:pt x="104" y="47"/>
                  </a:lnTo>
                  <a:lnTo>
                    <a:pt x="106" y="43"/>
                  </a:lnTo>
                  <a:lnTo>
                    <a:pt x="107" y="39"/>
                  </a:lnTo>
                  <a:lnTo>
                    <a:pt x="104" y="34"/>
                  </a:lnTo>
                  <a:lnTo>
                    <a:pt x="100" y="30"/>
                  </a:lnTo>
                  <a:lnTo>
                    <a:pt x="98" y="26"/>
                  </a:lnTo>
                  <a:lnTo>
                    <a:pt x="94" y="24"/>
                  </a:lnTo>
                  <a:lnTo>
                    <a:pt x="90" y="20"/>
                  </a:lnTo>
                  <a:lnTo>
                    <a:pt x="87" y="14"/>
                  </a:lnTo>
                  <a:lnTo>
                    <a:pt x="85" y="10"/>
                  </a:lnTo>
                  <a:lnTo>
                    <a:pt x="85" y="7"/>
                  </a:lnTo>
                  <a:lnTo>
                    <a:pt x="86" y="3"/>
                  </a:lnTo>
                  <a:lnTo>
                    <a:pt x="90" y="1"/>
                  </a:lnTo>
                  <a:lnTo>
                    <a:pt x="94" y="0"/>
                  </a:lnTo>
                  <a:lnTo>
                    <a:pt x="98" y="0"/>
                  </a:lnTo>
                  <a:lnTo>
                    <a:pt x="103" y="0"/>
                  </a:lnTo>
                  <a:lnTo>
                    <a:pt x="107" y="1"/>
                  </a:lnTo>
                  <a:lnTo>
                    <a:pt x="112" y="4"/>
                  </a:lnTo>
                  <a:lnTo>
                    <a:pt x="115" y="8"/>
                  </a:lnTo>
                  <a:lnTo>
                    <a:pt x="119" y="13"/>
                  </a:lnTo>
                  <a:lnTo>
                    <a:pt x="119" y="17"/>
                  </a:lnTo>
                  <a:lnTo>
                    <a:pt x="119" y="21"/>
                  </a:lnTo>
                  <a:lnTo>
                    <a:pt x="119" y="25"/>
                  </a:lnTo>
                  <a:lnTo>
                    <a:pt x="123" y="28"/>
                  </a:lnTo>
                  <a:lnTo>
                    <a:pt x="127" y="28"/>
                  </a:lnTo>
                  <a:lnTo>
                    <a:pt x="128" y="22"/>
                  </a:lnTo>
                  <a:lnTo>
                    <a:pt x="131" y="18"/>
                  </a:lnTo>
                  <a:lnTo>
                    <a:pt x="131" y="14"/>
                  </a:lnTo>
                  <a:lnTo>
                    <a:pt x="133" y="10"/>
                  </a:lnTo>
                  <a:lnTo>
                    <a:pt x="135" y="7"/>
                  </a:lnTo>
                  <a:lnTo>
                    <a:pt x="136" y="3"/>
                  </a:lnTo>
                  <a:lnTo>
                    <a:pt x="140" y="1"/>
                  </a:lnTo>
                  <a:lnTo>
                    <a:pt x="145" y="0"/>
                  </a:lnTo>
                  <a:lnTo>
                    <a:pt x="149" y="1"/>
                  </a:lnTo>
                  <a:lnTo>
                    <a:pt x="153" y="4"/>
                  </a:lnTo>
                  <a:lnTo>
                    <a:pt x="156" y="8"/>
                  </a:lnTo>
                  <a:lnTo>
                    <a:pt x="157" y="12"/>
                  </a:lnTo>
                  <a:lnTo>
                    <a:pt x="157" y="16"/>
                  </a:lnTo>
                  <a:lnTo>
                    <a:pt x="156" y="21"/>
                  </a:lnTo>
                  <a:lnTo>
                    <a:pt x="154" y="25"/>
                  </a:lnTo>
                  <a:lnTo>
                    <a:pt x="152" y="30"/>
                  </a:lnTo>
                  <a:lnTo>
                    <a:pt x="149" y="34"/>
                  </a:lnTo>
                  <a:lnTo>
                    <a:pt x="145" y="37"/>
                  </a:lnTo>
                  <a:lnTo>
                    <a:pt x="142" y="41"/>
                  </a:lnTo>
                  <a:lnTo>
                    <a:pt x="140" y="45"/>
                  </a:lnTo>
                  <a:lnTo>
                    <a:pt x="137" y="49"/>
                  </a:lnTo>
                  <a:lnTo>
                    <a:pt x="136" y="54"/>
                  </a:lnTo>
                  <a:lnTo>
                    <a:pt x="135" y="58"/>
                  </a:lnTo>
                  <a:lnTo>
                    <a:pt x="136" y="62"/>
                  </a:lnTo>
                  <a:lnTo>
                    <a:pt x="137" y="66"/>
                  </a:lnTo>
                  <a:lnTo>
                    <a:pt x="141" y="70"/>
                  </a:lnTo>
                  <a:lnTo>
                    <a:pt x="144" y="73"/>
                  </a:lnTo>
                  <a:lnTo>
                    <a:pt x="152" y="97"/>
                  </a:lnTo>
                  <a:lnTo>
                    <a:pt x="158" y="134"/>
                  </a:lnTo>
                  <a:lnTo>
                    <a:pt x="164" y="173"/>
                  </a:lnTo>
                  <a:lnTo>
                    <a:pt x="161" y="211"/>
                  </a:lnTo>
                  <a:lnTo>
                    <a:pt x="152" y="236"/>
                  </a:lnTo>
                  <a:lnTo>
                    <a:pt x="141" y="256"/>
                  </a:lnTo>
                  <a:lnTo>
                    <a:pt x="121" y="278"/>
                  </a:lnTo>
                  <a:lnTo>
                    <a:pt x="86" y="309"/>
                  </a:lnTo>
                  <a:lnTo>
                    <a:pt x="54" y="338"/>
                  </a:lnTo>
                  <a:lnTo>
                    <a:pt x="27" y="357"/>
                  </a:lnTo>
                  <a:lnTo>
                    <a:pt x="11" y="358"/>
                  </a:lnTo>
                  <a:lnTo>
                    <a:pt x="3" y="349"/>
                  </a:lnTo>
                  <a:lnTo>
                    <a:pt x="0" y="328"/>
                  </a:lnTo>
                  <a:lnTo>
                    <a:pt x="10" y="317"/>
                  </a:lnTo>
                  <a:lnTo>
                    <a:pt x="23" y="312"/>
                  </a:lnTo>
                  <a:close/>
                </a:path>
              </a:pathLst>
            </a:custGeom>
            <a:solidFill>
              <a:srgbClr val="000000"/>
            </a:solidFill>
            <a:ln w="9525">
              <a:noFill/>
              <a:round/>
              <a:headEnd/>
              <a:tailEnd/>
            </a:ln>
          </p:spPr>
          <p:txBody>
            <a:bodyPr/>
            <a:lstStyle/>
            <a:p>
              <a:endParaRPr lang="ja-JP" altLang="en-US"/>
            </a:p>
          </p:txBody>
        </p:sp>
      </p:grpSp>
      <p:grpSp>
        <p:nvGrpSpPr>
          <p:cNvPr id="3" name="Group 68"/>
          <p:cNvGrpSpPr>
            <a:grpSpLocks/>
          </p:cNvGrpSpPr>
          <p:nvPr/>
        </p:nvGrpSpPr>
        <p:grpSpPr bwMode="auto">
          <a:xfrm>
            <a:off x="1127125" y="4113213"/>
            <a:ext cx="790575" cy="1831975"/>
            <a:chOff x="131" y="2332"/>
            <a:chExt cx="463" cy="1056"/>
          </a:xfrm>
        </p:grpSpPr>
        <p:sp>
          <p:nvSpPr>
            <p:cNvPr id="30789" name="Freeform 69"/>
            <p:cNvSpPr>
              <a:spLocks/>
            </p:cNvSpPr>
            <p:nvPr/>
          </p:nvSpPr>
          <p:spPr bwMode="auto">
            <a:xfrm>
              <a:off x="141" y="2529"/>
              <a:ext cx="169" cy="191"/>
            </a:xfrm>
            <a:custGeom>
              <a:avLst/>
              <a:gdLst/>
              <a:ahLst/>
              <a:cxnLst>
                <a:cxn ang="0">
                  <a:pos x="215" y="107"/>
                </a:cxn>
                <a:cxn ang="0">
                  <a:pos x="165" y="77"/>
                </a:cxn>
                <a:cxn ang="0">
                  <a:pos x="121" y="59"/>
                </a:cxn>
                <a:cxn ang="0">
                  <a:pos x="90" y="49"/>
                </a:cxn>
                <a:cxn ang="0">
                  <a:pos x="59" y="52"/>
                </a:cxn>
                <a:cxn ang="0">
                  <a:pos x="28" y="63"/>
                </a:cxn>
                <a:cxn ang="0">
                  <a:pos x="10" y="83"/>
                </a:cxn>
                <a:cxn ang="0">
                  <a:pos x="0" y="118"/>
                </a:cxn>
                <a:cxn ang="0">
                  <a:pos x="0" y="159"/>
                </a:cxn>
                <a:cxn ang="0">
                  <a:pos x="10" y="204"/>
                </a:cxn>
                <a:cxn ang="0">
                  <a:pos x="30" y="241"/>
                </a:cxn>
                <a:cxn ang="0">
                  <a:pos x="51" y="282"/>
                </a:cxn>
                <a:cxn ang="0">
                  <a:pos x="85" y="323"/>
                </a:cxn>
                <a:cxn ang="0">
                  <a:pos x="126" y="353"/>
                </a:cxn>
                <a:cxn ang="0">
                  <a:pos x="163" y="373"/>
                </a:cxn>
                <a:cxn ang="0">
                  <a:pos x="202" y="381"/>
                </a:cxn>
                <a:cxn ang="0">
                  <a:pos x="239" y="382"/>
                </a:cxn>
                <a:cxn ang="0">
                  <a:pos x="275" y="376"/>
                </a:cxn>
                <a:cxn ang="0">
                  <a:pos x="297" y="362"/>
                </a:cxn>
                <a:cxn ang="0">
                  <a:pos x="309" y="345"/>
                </a:cxn>
                <a:cxn ang="0">
                  <a:pos x="318" y="318"/>
                </a:cxn>
                <a:cxn ang="0">
                  <a:pos x="318" y="282"/>
                </a:cxn>
                <a:cxn ang="0">
                  <a:pos x="306" y="241"/>
                </a:cxn>
                <a:cxn ang="0">
                  <a:pos x="293" y="202"/>
                </a:cxn>
                <a:cxn ang="0">
                  <a:pos x="275" y="174"/>
                </a:cxn>
                <a:cxn ang="0">
                  <a:pos x="247" y="138"/>
                </a:cxn>
                <a:cxn ang="0">
                  <a:pos x="318" y="64"/>
                </a:cxn>
                <a:cxn ang="0">
                  <a:pos x="337" y="43"/>
                </a:cxn>
                <a:cxn ang="0">
                  <a:pos x="337" y="25"/>
                </a:cxn>
                <a:cxn ang="0">
                  <a:pos x="328" y="10"/>
                </a:cxn>
                <a:cxn ang="0">
                  <a:pos x="308" y="0"/>
                </a:cxn>
                <a:cxn ang="0">
                  <a:pos x="282" y="4"/>
                </a:cxn>
                <a:cxn ang="0">
                  <a:pos x="261" y="25"/>
                </a:cxn>
                <a:cxn ang="0">
                  <a:pos x="226" y="83"/>
                </a:cxn>
                <a:cxn ang="0">
                  <a:pos x="215" y="107"/>
                </a:cxn>
              </a:cxnLst>
              <a:rect l="0" t="0" r="r" b="b"/>
              <a:pathLst>
                <a:path w="337" h="382">
                  <a:moveTo>
                    <a:pt x="215" y="107"/>
                  </a:moveTo>
                  <a:lnTo>
                    <a:pt x="165" y="77"/>
                  </a:lnTo>
                  <a:lnTo>
                    <a:pt x="121" y="59"/>
                  </a:lnTo>
                  <a:lnTo>
                    <a:pt x="90" y="49"/>
                  </a:lnTo>
                  <a:lnTo>
                    <a:pt x="59" y="52"/>
                  </a:lnTo>
                  <a:lnTo>
                    <a:pt x="28" y="63"/>
                  </a:lnTo>
                  <a:lnTo>
                    <a:pt x="10" y="83"/>
                  </a:lnTo>
                  <a:lnTo>
                    <a:pt x="0" y="118"/>
                  </a:lnTo>
                  <a:lnTo>
                    <a:pt x="0" y="159"/>
                  </a:lnTo>
                  <a:lnTo>
                    <a:pt x="10" y="204"/>
                  </a:lnTo>
                  <a:lnTo>
                    <a:pt x="30" y="241"/>
                  </a:lnTo>
                  <a:lnTo>
                    <a:pt x="51" y="282"/>
                  </a:lnTo>
                  <a:lnTo>
                    <a:pt x="85" y="323"/>
                  </a:lnTo>
                  <a:lnTo>
                    <a:pt x="126" y="353"/>
                  </a:lnTo>
                  <a:lnTo>
                    <a:pt x="163" y="373"/>
                  </a:lnTo>
                  <a:lnTo>
                    <a:pt x="202" y="381"/>
                  </a:lnTo>
                  <a:lnTo>
                    <a:pt x="239" y="382"/>
                  </a:lnTo>
                  <a:lnTo>
                    <a:pt x="275" y="376"/>
                  </a:lnTo>
                  <a:lnTo>
                    <a:pt x="297" y="362"/>
                  </a:lnTo>
                  <a:lnTo>
                    <a:pt x="309" y="345"/>
                  </a:lnTo>
                  <a:lnTo>
                    <a:pt x="318" y="318"/>
                  </a:lnTo>
                  <a:lnTo>
                    <a:pt x="318" y="282"/>
                  </a:lnTo>
                  <a:lnTo>
                    <a:pt x="306" y="241"/>
                  </a:lnTo>
                  <a:lnTo>
                    <a:pt x="293" y="202"/>
                  </a:lnTo>
                  <a:lnTo>
                    <a:pt x="275" y="174"/>
                  </a:lnTo>
                  <a:lnTo>
                    <a:pt x="247" y="138"/>
                  </a:lnTo>
                  <a:lnTo>
                    <a:pt x="318" y="64"/>
                  </a:lnTo>
                  <a:lnTo>
                    <a:pt x="337" y="43"/>
                  </a:lnTo>
                  <a:lnTo>
                    <a:pt x="337" y="25"/>
                  </a:lnTo>
                  <a:lnTo>
                    <a:pt x="328" y="10"/>
                  </a:lnTo>
                  <a:lnTo>
                    <a:pt x="308" y="0"/>
                  </a:lnTo>
                  <a:lnTo>
                    <a:pt x="282" y="4"/>
                  </a:lnTo>
                  <a:lnTo>
                    <a:pt x="261" y="25"/>
                  </a:lnTo>
                  <a:lnTo>
                    <a:pt x="226" y="83"/>
                  </a:lnTo>
                  <a:lnTo>
                    <a:pt x="215" y="107"/>
                  </a:lnTo>
                  <a:close/>
                </a:path>
              </a:pathLst>
            </a:custGeom>
            <a:solidFill>
              <a:srgbClr val="000000"/>
            </a:solidFill>
            <a:ln w="9525">
              <a:noFill/>
              <a:round/>
              <a:headEnd/>
              <a:tailEnd/>
            </a:ln>
          </p:spPr>
          <p:txBody>
            <a:bodyPr/>
            <a:lstStyle/>
            <a:p>
              <a:endParaRPr lang="ja-JP" altLang="en-US"/>
            </a:p>
          </p:txBody>
        </p:sp>
        <p:sp>
          <p:nvSpPr>
            <p:cNvPr id="30790" name="Freeform 70"/>
            <p:cNvSpPr>
              <a:spLocks/>
            </p:cNvSpPr>
            <p:nvPr/>
          </p:nvSpPr>
          <p:spPr bwMode="auto">
            <a:xfrm>
              <a:off x="227" y="2770"/>
              <a:ext cx="367" cy="117"/>
            </a:xfrm>
            <a:custGeom>
              <a:avLst/>
              <a:gdLst/>
              <a:ahLst/>
              <a:cxnLst>
                <a:cxn ang="0">
                  <a:pos x="32" y="59"/>
                </a:cxn>
                <a:cxn ang="0">
                  <a:pos x="12" y="67"/>
                </a:cxn>
                <a:cxn ang="0">
                  <a:pos x="5" y="128"/>
                </a:cxn>
                <a:cxn ang="0">
                  <a:pos x="59" y="172"/>
                </a:cxn>
                <a:cxn ang="0">
                  <a:pos x="184" y="195"/>
                </a:cxn>
                <a:cxn ang="0">
                  <a:pos x="295" y="235"/>
                </a:cxn>
                <a:cxn ang="0">
                  <a:pos x="348" y="225"/>
                </a:cxn>
                <a:cxn ang="0">
                  <a:pos x="455" y="158"/>
                </a:cxn>
                <a:cxn ang="0">
                  <a:pos x="575" y="109"/>
                </a:cxn>
                <a:cxn ang="0">
                  <a:pos x="653" y="104"/>
                </a:cxn>
                <a:cxn ang="0">
                  <a:pos x="668" y="109"/>
                </a:cxn>
                <a:cxn ang="0">
                  <a:pos x="679" y="113"/>
                </a:cxn>
                <a:cxn ang="0">
                  <a:pos x="691" y="117"/>
                </a:cxn>
                <a:cxn ang="0">
                  <a:pos x="702" y="124"/>
                </a:cxn>
                <a:cxn ang="0">
                  <a:pos x="715" y="127"/>
                </a:cxn>
                <a:cxn ang="0">
                  <a:pos x="727" y="119"/>
                </a:cxn>
                <a:cxn ang="0">
                  <a:pos x="731" y="108"/>
                </a:cxn>
                <a:cxn ang="0">
                  <a:pos x="734" y="95"/>
                </a:cxn>
                <a:cxn ang="0">
                  <a:pos x="722" y="87"/>
                </a:cxn>
                <a:cxn ang="0">
                  <a:pos x="708" y="81"/>
                </a:cxn>
                <a:cxn ang="0">
                  <a:pos x="697" y="78"/>
                </a:cxn>
                <a:cxn ang="0">
                  <a:pos x="685" y="74"/>
                </a:cxn>
                <a:cxn ang="0">
                  <a:pos x="671" y="71"/>
                </a:cxn>
                <a:cxn ang="0">
                  <a:pos x="672" y="64"/>
                </a:cxn>
                <a:cxn ang="0">
                  <a:pos x="687" y="64"/>
                </a:cxn>
                <a:cxn ang="0">
                  <a:pos x="699" y="66"/>
                </a:cxn>
                <a:cxn ang="0">
                  <a:pos x="711" y="66"/>
                </a:cxn>
                <a:cxn ang="0">
                  <a:pos x="722" y="67"/>
                </a:cxn>
                <a:cxn ang="0">
                  <a:pos x="734" y="64"/>
                </a:cxn>
                <a:cxn ang="0">
                  <a:pos x="730" y="51"/>
                </a:cxn>
                <a:cxn ang="0">
                  <a:pos x="720" y="42"/>
                </a:cxn>
                <a:cxn ang="0">
                  <a:pos x="708" y="36"/>
                </a:cxn>
                <a:cxn ang="0">
                  <a:pos x="697" y="35"/>
                </a:cxn>
                <a:cxn ang="0">
                  <a:pos x="683" y="35"/>
                </a:cxn>
                <a:cxn ang="0">
                  <a:pos x="671" y="31"/>
                </a:cxn>
                <a:cxn ang="0">
                  <a:pos x="656" y="31"/>
                </a:cxn>
                <a:cxn ang="0">
                  <a:pos x="645" y="31"/>
                </a:cxn>
                <a:cxn ang="0">
                  <a:pos x="629" y="38"/>
                </a:cxn>
                <a:cxn ang="0">
                  <a:pos x="617" y="42"/>
                </a:cxn>
                <a:cxn ang="0">
                  <a:pos x="605" y="46"/>
                </a:cxn>
                <a:cxn ang="0">
                  <a:pos x="593" y="46"/>
                </a:cxn>
                <a:cxn ang="0">
                  <a:pos x="589" y="35"/>
                </a:cxn>
                <a:cxn ang="0">
                  <a:pos x="593" y="22"/>
                </a:cxn>
                <a:cxn ang="0">
                  <a:pos x="597" y="11"/>
                </a:cxn>
                <a:cxn ang="0">
                  <a:pos x="589" y="0"/>
                </a:cxn>
                <a:cxn ang="0">
                  <a:pos x="578" y="4"/>
                </a:cxn>
                <a:cxn ang="0">
                  <a:pos x="567" y="16"/>
                </a:cxn>
                <a:cxn ang="0">
                  <a:pos x="558" y="23"/>
                </a:cxn>
                <a:cxn ang="0">
                  <a:pos x="551" y="36"/>
                </a:cxn>
                <a:cxn ang="0">
                  <a:pos x="548" y="50"/>
                </a:cxn>
                <a:cxn ang="0">
                  <a:pos x="544" y="61"/>
                </a:cxn>
                <a:cxn ang="0">
                  <a:pos x="535" y="71"/>
                </a:cxn>
                <a:cxn ang="0">
                  <a:pos x="522" y="81"/>
                </a:cxn>
                <a:cxn ang="0">
                  <a:pos x="430" y="119"/>
                </a:cxn>
                <a:cxn ang="0">
                  <a:pos x="310" y="164"/>
                </a:cxn>
                <a:cxn ang="0">
                  <a:pos x="218" y="131"/>
                </a:cxn>
                <a:cxn ang="0">
                  <a:pos x="94" y="74"/>
                </a:cxn>
              </a:cxnLst>
              <a:rect l="0" t="0" r="r" b="b"/>
              <a:pathLst>
                <a:path w="734" h="235">
                  <a:moveTo>
                    <a:pt x="59" y="56"/>
                  </a:moveTo>
                  <a:lnTo>
                    <a:pt x="32" y="59"/>
                  </a:lnTo>
                  <a:lnTo>
                    <a:pt x="16" y="64"/>
                  </a:lnTo>
                  <a:lnTo>
                    <a:pt x="12" y="67"/>
                  </a:lnTo>
                  <a:lnTo>
                    <a:pt x="0" y="95"/>
                  </a:lnTo>
                  <a:lnTo>
                    <a:pt x="5" y="128"/>
                  </a:lnTo>
                  <a:lnTo>
                    <a:pt x="23" y="155"/>
                  </a:lnTo>
                  <a:lnTo>
                    <a:pt x="59" y="172"/>
                  </a:lnTo>
                  <a:lnTo>
                    <a:pt x="110" y="184"/>
                  </a:lnTo>
                  <a:lnTo>
                    <a:pt x="184" y="195"/>
                  </a:lnTo>
                  <a:lnTo>
                    <a:pt x="255" y="217"/>
                  </a:lnTo>
                  <a:lnTo>
                    <a:pt x="295" y="235"/>
                  </a:lnTo>
                  <a:lnTo>
                    <a:pt x="321" y="235"/>
                  </a:lnTo>
                  <a:lnTo>
                    <a:pt x="348" y="225"/>
                  </a:lnTo>
                  <a:lnTo>
                    <a:pt x="400" y="195"/>
                  </a:lnTo>
                  <a:lnTo>
                    <a:pt x="455" y="158"/>
                  </a:lnTo>
                  <a:lnTo>
                    <a:pt x="507" y="135"/>
                  </a:lnTo>
                  <a:lnTo>
                    <a:pt x="575" y="109"/>
                  </a:lnTo>
                  <a:lnTo>
                    <a:pt x="648" y="101"/>
                  </a:lnTo>
                  <a:lnTo>
                    <a:pt x="653" y="104"/>
                  </a:lnTo>
                  <a:lnTo>
                    <a:pt x="660" y="105"/>
                  </a:lnTo>
                  <a:lnTo>
                    <a:pt x="668" y="109"/>
                  </a:lnTo>
                  <a:lnTo>
                    <a:pt x="672" y="109"/>
                  </a:lnTo>
                  <a:lnTo>
                    <a:pt x="679" y="113"/>
                  </a:lnTo>
                  <a:lnTo>
                    <a:pt x="685" y="117"/>
                  </a:lnTo>
                  <a:lnTo>
                    <a:pt x="691" y="117"/>
                  </a:lnTo>
                  <a:lnTo>
                    <a:pt x="697" y="120"/>
                  </a:lnTo>
                  <a:lnTo>
                    <a:pt x="702" y="124"/>
                  </a:lnTo>
                  <a:lnTo>
                    <a:pt x="708" y="125"/>
                  </a:lnTo>
                  <a:lnTo>
                    <a:pt x="715" y="127"/>
                  </a:lnTo>
                  <a:lnTo>
                    <a:pt x="720" y="124"/>
                  </a:lnTo>
                  <a:lnTo>
                    <a:pt x="727" y="119"/>
                  </a:lnTo>
                  <a:lnTo>
                    <a:pt x="731" y="113"/>
                  </a:lnTo>
                  <a:lnTo>
                    <a:pt x="731" y="108"/>
                  </a:lnTo>
                  <a:lnTo>
                    <a:pt x="734" y="101"/>
                  </a:lnTo>
                  <a:lnTo>
                    <a:pt x="734" y="95"/>
                  </a:lnTo>
                  <a:lnTo>
                    <a:pt x="728" y="89"/>
                  </a:lnTo>
                  <a:lnTo>
                    <a:pt x="722" y="87"/>
                  </a:lnTo>
                  <a:lnTo>
                    <a:pt x="715" y="83"/>
                  </a:lnTo>
                  <a:lnTo>
                    <a:pt x="708" y="81"/>
                  </a:lnTo>
                  <a:lnTo>
                    <a:pt x="702" y="79"/>
                  </a:lnTo>
                  <a:lnTo>
                    <a:pt x="697" y="78"/>
                  </a:lnTo>
                  <a:lnTo>
                    <a:pt x="691" y="78"/>
                  </a:lnTo>
                  <a:lnTo>
                    <a:pt x="685" y="74"/>
                  </a:lnTo>
                  <a:lnTo>
                    <a:pt x="679" y="74"/>
                  </a:lnTo>
                  <a:lnTo>
                    <a:pt x="671" y="71"/>
                  </a:lnTo>
                  <a:lnTo>
                    <a:pt x="668" y="66"/>
                  </a:lnTo>
                  <a:lnTo>
                    <a:pt x="672" y="64"/>
                  </a:lnTo>
                  <a:lnTo>
                    <a:pt x="681" y="64"/>
                  </a:lnTo>
                  <a:lnTo>
                    <a:pt x="687" y="64"/>
                  </a:lnTo>
                  <a:lnTo>
                    <a:pt x="692" y="64"/>
                  </a:lnTo>
                  <a:lnTo>
                    <a:pt x="699" y="66"/>
                  </a:lnTo>
                  <a:lnTo>
                    <a:pt x="705" y="66"/>
                  </a:lnTo>
                  <a:lnTo>
                    <a:pt x="711" y="66"/>
                  </a:lnTo>
                  <a:lnTo>
                    <a:pt x="716" y="67"/>
                  </a:lnTo>
                  <a:lnTo>
                    <a:pt x="722" y="67"/>
                  </a:lnTo>
                  <a:lnTo>
                    <a:pt x="728" y="67"/>
                  </a:lnTo>
                  <a:lnTo>
                    <a:pt x="734" y="64"/>
                  </a:lnTo>
                  <a:lnTo>
                    <a:pt x="734" y="58"/>
                  </a:lnTo>
                  <a:lnTo>
                    <a:pt x="730" y="51"/>
                  </a:lnTo>
                  <a:lnTo>
                    <a:pt x="727" y="46"/>
                  </a:lnTo>
                  <a:lnTo>
                    <a:pt x="720" y="42"/>
                  </a:lnTo>
                  <a:lnTo>
                    <a:pt x="715" y="38"/>
                  </a:lnTo>
                  <a:lnTo>
                    <a:pt x="708" y="36"/>
                  </a:lnTo>
                  <a:lnTo>
                    <a:pt x="702" y="36"/>
                  </a:lnTo>
                  <a:lnTo>
                    <a:pt x="697" y="35"/>
                  </a:lnTo>
                  <a:lnTo>
                    <a:pt x="691" y="35"/>
                  </a:lnTo>
                  <a:lnTo>
                    <a:pt x="683" y="35"/>
                  </a:lnTo>
                  <a:lnTo>
                    <a:pt x="677" y="31"/>
                  </a:lnTo>
                  <a:lnTo>
                    <a:pt x="671" y="31"/>
                  </a:lnTo>
                  <a:lnTo>
                    <a:pt x="663" y="31"/>
                  </a:lnTo>
                  <a:lnTo>
                    <a:pt x="656" y="31"/>
                  </a:lnTo>
                  <a:lnTo>
                    <a:pt x="649" y="31"/>
                  </a:lnTo>
                  <a:lnTo>
                    <a:pt x="645" y="31"/>
                  </a:lnTo>
                  <a:lnTo>
                    <a:pt x="633" y="35"/>
                  </a:lnTo>
                  <a:lnTo>
                    <a:pt x="629" y="38"/>
                  </a:lnTo>
                  <a:lnTo>
                    <a:pt x="622" y="39"/>
                  </a:lnTo>
                  <a:lnTo>
                    <a:pt x="617" y="42"/>
                  </a:lnTo>
                  <a:lnTo>
                    <a:pt x="610" y="46"/>
                  </a:lnTo>
                  <a:lnTo>
                    <a:pt x="605" y="46"/>
                  </a:lnTo>
                  <a:lnTo>
                    <a:pt x="599" y="46"/>
                  </a:lnTo>
                  <a:lnTo>
                    <a:pt x="593" y="46"/>
                  </a:lnTo>
                  <a:lnTo>
                    <a:pt x="590" y="39"/>
                  </a:lnTo>
                  <a:lnTo>
                    <a:pt x="589" y="35"/>
                  </a:lnTo>
                  <a:lnTo>
                    <a:pt x="589" y="28"/>
                  </a:lnTo>
                  <a:lnTo>
                    <a:pt x="593" y="22"/>
                  </a:lnTo>
                  <a:lnTo>
                    <a:pt x="597" y="16"/>
                  </a:lnTo>
                  <a:lnTo>
                    <a:pt x="597" y="11"/>
                  </a:lnTo>
                  <a:lnTo>
                    <a:pt x="597" y="4"/>
                  </a:lnTo>
                  <a:lnTo>
                    <a:pt x="589" y="0"/>
                  </a:lnTo>
                  <a:lnTo>
                    <a:pt x="582" y="0"/>
                  </a:lnTo>
                  <a:lnTo>
                    <a:pt x="578" y="4"/>
                  </a:lnTo>
                  <a:lnTo>
                    <a:pt x="570" y="11"/>
                  </a:lnTo>
                  <a:lnTo>
                    <a:pt x="567" y="16"/>
                  </a:lnTo>
                  <a:lnTo>
                    <a:pt x="562" y="19"/>
                  </a:lnTo>
                  <a:lnTo>
                    <a:pt x="558" y="23"/>
                  </a:lnTo>
                  <a:lnTo>
                    <a:pt x="555" y="30"/>
                  </a:lnTo>
                  <a:lnTo>
                    <a:pt x="551" y="36"/>
                  </a:lnTo>
                  <a:lnTo>
                    <a:pt x="550" y="43"/>
                  </a:lnTo>
                  <a:lnTo>
                    <a:pt x="548" y="50"/>
                  </a:lnTo>
                  <a:lnTo>
                    <a:pt x="548" y="56"/>
                  </a:lnTo>
                  <a:lnTo>
                    <a:pt x="544" y="61"/>
                  </a:lnTo>
                  <a:lnTo>
                    <a:pt x="538" y="66"/>
                  </a:lnTo>
                  <a:lnTo>
                    <a:pt x="535" y="71"/>
                  </a:lnTo>
                  <a:lnTo>
                    <a:pt x="528" y="75"/>
                  </a:lnTo>
                  <a:lnTo>
                    <a:pt x="522" y="81"/>
                  </a:lnTo>
                  <a:lnTo>
                    <a:pt x="516" y="83"/>
                  </a:lnTo>
                  <a:lnTo>
                    <a:pt x="430" y="119"/>
                  </a:lnTo>
                  <a:lnTo>
                    <a:pt x="354" y="148"/>
                  </a:lnTo>
                  <a:lnTo>
                    <a:pt x="310" y="164"/>
                  </a:lnTo>
                  <a:lnTo>
                    <a:pt x="283" y="158"/>
                  </a:lnTo>
                  <a:lnTo>
                    <a:pt x="218" y="131"/>
                  </a:lnTo>
                  <a:lnTo>
                    <a:pt x="154" y="97"/>
                  </a:lnTo>
                  <a:lnTo>
                    <a:pt x="94" y="74"/>
                  </a:lnTo>
                  <a:lnTo>
                    <a:pt x="59" y="56"/>
                  </a:lnTo>
                  <a:close/>
                </a:path>
              </a:pathLst>
            </a:custGeom>
            <a:solidFill>
              <a:srgbClr val="000000"/>
            </a:solidFill>
            <a:ln w="9525">
              <a:noFill/>
              <a:round/>
              <a:headEnd/>
              <a:tailEnd/>
            </a:ln>
          </p:spPr>
          <p:txBody>
            <a:bodyPr/>
            <a:lstStyle/>
            <a:p>
              <a:endParaRPr lang="ja-JP" altLang="en-US"/>
            </a:p>
          </p:txBody>
        </p:sp>
        <p:sp>
          <p:nvSpPr>
            <p:cNvPr id="30791" name="Freeform 71"/>
            <p:cNvSpPr>
              <a:spLocks/>
            </p:cNvSpPr>
            <p:nvPr/>
          </p:nvSpPr>
          <p:spPr bwMode="auto">
            <a:xfrm>
              <a:off x="131" y="2332"/>
              <a:ext cx="210" cy="435"/>
            </a:xfrm>
            <a:custGeom>
              <a:avLst/>
              <a:gdLst/>
              <a:ahLst/>
              <a:cxnLst>
                <a:cxn ang="0">
                  <a:pos x="419" y="223"/>
                </a:cxn>
                <a:cxn ang="0">
                  <a:pos x="413" y="146"/>
                </a:cxn>
                <a:cxn ang="0">
                  <a:pos x="406" y="129"/>
                </a:cxn>
                <a:cxn ang="0">
                  <a:pos x="389" y="114"/>
                </a:cxn>
                <a:cxn ang="0">
                  <a:pos x="378" y="97"/>
                </a:cxn>
                <a:cxn ang="0">
                  <a:pos x="372" y="79"/>
                </a:cxn>
                <a:cxn ang="0">
                  <a:pos x="362" y="56"/>
                </a:cxn>
                <a:cxn ang="0">
                  <a:pos x="361" y="38"/>
                </a:cxn>
                <a:cxn ang="0">
                  <a:pos x="355" y="19"/>
                </a:cxn>
                <a:cxn ang="0">
                  <a:pos x="339" y="4"/>
                </a:cxn>
                <a:cxn ang="0">
                  <a:pos x="319" y="0"/>
                </a:cxn>
                <a:cxn ang="0">
                  <a:pos x="306" y="19"/>
                </a:cxn>
                <a:cxn ang="0">
                  <a:pos x="303" y="36"/>
                </a:cxn>
                <a:cxn ang="0">
                  <a:pos x="307" y="58"/>
                </a:cxn>
                <a:cxn ang="0">
                  <a:pos x="319" y="75"/>
                </a:cxn>
                <a:cxn ang="0">
                  <a:pos x="333" y="92"/>
                </a:cxn>
                <a:cxn ang="0">
                  <a:pos x="342" y="107"/>
                </a:cxn>
                <a:cxn ang="0">
                  <a:pos x="329" y="115"/>
                </a:cxn>
                <a:cxn ang="0">
                  <a:pos x="311" y="103"/>
                </a:cxn>
                <a:cxn ang="0">
                  <a:pos x="291" y="89"/>
                </a:cxn>
                <a:cxn ang="0">
                  <a:pos x="270" y="79"/>
                </a:cxn>
                <a:cxn ang="0">
                  <a:pos x="252" y="89"/>
                </a:cxn>
                <a:cxn ang="0">
                  <a:pos x="245" y="109"/>
                </a:cxn>
                <a:cxn ang="0">
                  <a:pos x="252" y="130"/>
                </a:cxn>
                <a:cxn ang="0">
                  <a:pos x="268" y="142"/>
                </a:cxn>
                <a:cxn ang="0">
                  <a:pos x="288" y="149"/>
                </a:cxn>
                <a:cxn ang="0">
                  <a:pos x="307" y="154"/>
                </a:cxn>
                <a:cxn ang="0">
                  <a:pos x="326" y="160"/>
                </a:cxn>
                <a:cxn ang="0">
                  <a:pos x="345" y="169"/>
                </a:cxn>
                <a:cxn ang="0">
                  <a:pos x="355" y="184"/>
                </a:cxn>
                <a:cxn ang="0">
                  <a:pos x="355" y="200"/>
                </a:cxn>
                <a:cxn ang="0">
                  <a:pos x="335" y="215"/>
                </a:cxn>
                <a:cxn ang="0">
                  <a:pos x="315" y="224"/>
                </a:cxn>
                <a:cxn ang="0">
                  <a:pos x="296" y="236"/>
                </a:cxn>
                <a:cxn ang="0">
                  <a:pos x="282" y="252"/>
                </a:cxn>
                <a:cxn ang="0">
                  <a:pos x="288" y="270"/>
                </a:cxn>
                <a:cxn ang="0">
                  <a:pos x="303" y="279"/>
                </a:cxn>
                <a:cxn ang="0">
                  <a:pos x="322" y="279"/>
                </a:cxn>
                <a:cxn ang="0">
                  <a:pos x="347" y="266"/>
                </a:cxn>
                <a:cxn ang="0">
                  <a:pos x="362" y="250"/>
                </a:cxn>
                <a:cxn ang="0">
                  <a:pos x="378" y="238"/>
                </a:cxn>
                <a:cxn ang="0">
                  <a:pos x="299" y="362"/>
                </a:cxn>
                <a:cxn ang="0">
                  <a:pos x="155" y="467"/>
                </a:cxn>
                <a:cxn ang="0">
                  <a:pos x="16" y="627"/>
                </a:cxn>
                <a:cxn ang="0">
                  <a:pos x="13" y="808"/>
                </a:cxn>
                <a:cxn ang="0">
                  <a:pos x="90" y="870"/>
                </a:cxn>
                <a:cxn ang="0">
                  <a:pos x="122" y="800"/>
                </a:cxn>
                <a:cxn ang="0">
                  <a:pos x="51" y="685"/>
                </a:cxn>
                <a:cxn ang="0">
                  <a:pos x="141" y="523"/>
                </a:cxn>
                <a:cxn ang="0">
                  <a:pos x="345" y="374"/>
                </a:cxn>
              </a:cxnLst>
              <a:rect l="0" t="0" r="r" b="b"/>
              <a:pathLst>
                <a:path w="419" h="870">
                  <a:moveTo>
                    <a:pt x="392" y="306"/>
                  </a:moveTo>
                  <a:lnTo>
                    <a:pt x="411" y="267"/>
                  </a:lnTo>
                  <a:lnTo>
                    <a:pt x="419" y="223"/>
                  </a:lnTo>
                  <a:lnTo>
                    <a:pt x="419" y="182"/>
                  </a:lnTo>
                  <a:lnTo>
                    <a:pt x="417" y="153"/>
                  </a:lnTo>
                  <a:lnTo>
                    <a:pt x="413" y="146"/>
                  </a:lnTo>
                  <a:lnTo>
                    <a:pt x="411" y="140"/>
                  </a:lnTo>
                  <a:lnTo>
                    <a:pt x="409" y="134"/>
                  </a:lnTo>
                  <a:lnTo>
                    <a:pt x="406" y="129"/>
                  </a:lnTo>
                  <a:lnTo>
                    <a:pt x="400" y="123"/>
                  </a:lnTo>
                  <a:lnTo>
                    <a:pt x="393" y="118"/>
                  </a:lnTo>
                  <a:lnTo>
                    <a:pt x="389" y="114"/>
                  </a:lnTo>
                  <a:lnTo>
                    <a:pt x="388" y="107"/>
                  </a:lnTo>
                  <a:lnTo>
                    <a:pt x="385" y="102"/>
                  </a:lnTo>
                  <a:lnTo>
                    <a:pt x="378" y="97"/>
                  </a:lnTo>
                  <a:lnTo>
                    <a:pt x="377" y="92"/>
                  </a:lnTo>
                  <a:lnTo>
                    <a:pt x="373" y="86"/>
                  </a:lnTo>
                  <a:lnTo>
                    <a:pt x="372" y="79"/>
                  </a:lnTo>
                  <a:lnTo>
                    <a:pt x="366" y="72"/>
                  </a:lnTo>
                  <a:lnTo>
                    <a:pt x="365" y="64"/>
                  </a:lnTo>
                  <a:lnTo>
                    <a:pt x="362" y="56"/>
                  </a:lnTo>
                  <a:lnTo>
                    <a:pt x="362" y="50"/>
                  </a:lnTo>
                  <a:lnTo>
                    <a:pt x="362" y="44"/>
                  </a:lnTo>
                  <a:lnTo>
                    <a:pt x="361" y="38"/>
                  </a:lnTo>
                  <a:lnTo>
                    <a:pt x="358" y="33"/>
                  </a:lnTo>
                  <a:lnTo>
                    <a:pt x="355" y="27"/>
                  </a:lnTo>
                  <a:lnTo>
                    <a:pt x="355" y="19"/>
                  </a:lnTo>
                  <a:lnTo>
                    <a:pt x="350" y="13"/>
                  </a:lnTo>
                  <a:lnTo>
                    <a:pt x="342" y="8"/>
                  </a:lnTo>
                  <a:lnTo>
                    <a:pt x="339" y="4"/>
                  </a:lnTo>
                  <a:lnTo>
                    <a:pt x="330" y="0"/>
                  </a:lnTo>
                  <a:lnTo>
                    <a:pt x="326" y="0"/>
                  </a:lnTo>
                  <a:lnTo>
                    <a:pt x="319" y="0"/>
                  </a:lnTo>
                  <a:lnTo>
                    <a:pt x="311" y="7"/>
                  </a:lnTo>
                  <a:lnTo>
                    <a:pt x="307" y="13"/>
                  </a:lnTo>
                  <a:lnTo>
                    <a:pt x="306" y="19"/>
                  </a:lnTo>
                  <a:lnTo>
                    <a:pt x="303" y="25"/>
                  </a:lnTo>
                  <a:lnTo>
                    <a:pt x="303" y="31"/>
                  </a:lnTo>
                  <a:lnTo>
                    <a:pt x="303" y="36"/>
                  </a:lnTo>
                  <a:lnTo>
                    <a:pt x="303" y="43"/>
                  </a:lnTo>
                  <a:lnTo>
                    <a:pt x="306" y="50"/>
                  </a:lnTo>
                  <a:lnTo>
                    <a:pt x="307" y="58"/>
                  </a:lnTo>
                  <a:lnTo>
                    <a:pt x="313" y="64"/>
                  </a:lnTo>
                  <a:lnTo>
                    <a:pt x="315" y="70"/>
                  </a:lnTo>
                  <a:lnTo>
                    <a:pt x="319" y="75"/>
                  </a:lnTo>
                  <a:lnTo>
                    <a:pt x="326" y="82"/>
                  </a:lnTo>
                  <a:lnTo>
                    <a:pt x="327" y="87"/>
                  </a:lnTo>
                  <a:lnTo>
                    <a:pt x="333" y="92"/>
                  </a:lnTo>
                  <a:lnTo>
                    <a:pt x="339" y="95"/>
                  </a:lnTo>
                  <a:lnTo>
                    <a:pt x="342" y="102"/>
                  </a:lnTo>
                  <a:lnTo>
                    <a:pt x="342" y="107"/>
                  </a:lnTo>
                  <a:lnTo>
                    <a:pt x="341" y="114"/>
                  </a:lnTo>
                  <a:lnTo>
                    <a:pt x="335" y="115"/>
                  </a:lnTo>
                  <a:lnTo>
                    <a:pt x="329" y="115"/>
                  </a:lnTo>
                  <a:lnTo>
                    <a:pt x="322" y="109"/>
                  </a:lnTo>
                  <a:lnTo>
                    <a:pt x="318" y="107"/>
                  </a:lnTo>
                  <a:lnTo>
                    <a:pt x="311" y="103"/>
                  </a:lnTo>
                  <a:lnTo>
                    <a:pt x="306" y="98"/>
                  </a:lnTo>
                  <a:lnTo>
                    <a:pt x="298" y="94"/>
                  </a:lnTo>
                  <a:lnTo>
                    <a:pt x="291" y="89"/>
                  </a:lnTo>
                  <a:lnTo>
                    <a:pt x="283" y="83"/>
                  </a:lnTo>
                  <a:lnTo>
                    <a:pt x="276" y="82"/>
                  </a:lnTo>
                  <a:lnTo>
                    <a:pt x="270" y="79"/>
                  </a:lnTo>
                  <a:lnTo>
                    <a:pt x="263" y="78"/>
                  </a:lnTo>
                  <a:lnTo>
                    <a:pt x="259" y="82"/>
                  </a:lnTo>
                  <a:lnTo>
                    <a:pt x="252" y="89"/>
                  </a:lnTo>
                  <a:lnTo>
                    <a:pt x="248" y="97"/>
                  </a:lnTo>
                  <a:lnTo>
                    <a:pt x="245" y="103"/>
                  </a:lnTo>
                  <a:lnTo>
                    <a:pt x="245" y="109"/>
                  </a:lnTo>
                  <a:lnTo>
                    <a:pt x="245" y="117"/>
                  </a:lnTo>
                  <a:lnTo>
                    <a:pt x="247" y="125"/>
                  </a:lnTo>
                  <a:lnTo>
                    <a:pt x="252" y="130"/>
                  </a:lnTo>
                  <a:lnTo>
                    <a:pt x="257" y="137"/>
                  </a:lnTo>
                  <a:lnTo>
                    <a:pt x="262" y="142"/>
                  </a:lnTo>
                  <a:lnTo>
                    <a:pt x="268" y="142"/>
                  </a:lnTo>
                  <a:lnTo>
                    <a:pt x="275" y="146"/>
                  </a:lnTo>
                  <a:lnTo>
                    <a:pt x="282" y="148"/>
                  </a:lnTo>
                  <a:lnTo>
                    <a:pt x="288" y="149"/>
                  </a:lnTo>
                  <a:lnTo>
                    <a:pt x="296" y="149"/>
                  </a:lnTo>
                  <a:lnTo>
                    <a:pt x="302" y="153"/>
                  </a:lnTo>
                  <a:lnTo>
                    <a:pt x="307" y="154"/>
                  </a:lnTo>
                  <a:lnTo>
                    <a:pt x="313" y="157"/>
                  </a:lnTo>
                  <a:lnTo>
                    <a:pt x="319" y="157"/>
                  </a:lnTo>
                  <a:lnTo>
                    <a:pt x="326" y="160"/>
                  </a:lnTo>
                  <a:lnTo>
                    <a:pt x="330" y="162"/>
                  </a:lnTo>
                  <a:lnTo>
                    <a:pt x="339" y="166"/>
                  </a:lnTo>
                  <a:lnTo>
                    <a:pt x="345" y="169"/>
                  </a:lnTo>
                  <a:lnTo>
                    <a:pt x="350" y="172"/>
                  </a:lnTo>
                  <a:lnTo>
                    <a:pt x="352" y="177"/>
                  </a:lnTo>
                  <a:lnTo>
                    <a:pt x="355" y="184"/>
                  </a:lnTo>
                  <a:lnTo>
                    <a:pt x="357" y="189"/>
                  </a:lnTo>
                  <a:lnTo>
                    <a:pt x="357" y="196"/>
                  </a:lnTo>
                  <a:lnTo>
                    <a:pt x="355" y="200"/>
                  </a:lnTo>
                  <a:lnTo>
                    <a:pt x="349" y="207"/>
                  </a:lnTo>
                  <a:lnTo>
                    <a:pt x="342" y="212"/>
                  </a:lnTo>
                  <a:lnTo>
                    <a:pt x="335" y="215"/>
                  </a:lnTo>
                  <a:lnTo>
                    <a:pt x="329" y="219"/>
                  </a:lnTo>
                  <a:lnTo>
                    <a:pt x="321" y="223"/>
                  </a:lnTo>
                  <a:lnTo>
                    <a:pt x="315" y="224"/>
                  </a:lnTo>
                  <a:lnTo>
                    <a:pt x="310" y="228"/>
                  </a:lnTo>
                  <a:lnTo>
                    <a:pt x="303" y="230"/>
                  </a:lnTo>
                  <a:lnTo>
                    <a:pt x="296" y="236"/>
                  </a:lnTo>
                  <a:lnTo>
                    <a:pt x="290" y="243"/>
                  </a:lnTo>
                  <a:lnTo>
                    <a:pt x="283" y="246"/>
                  </a:lnTo>
                  <a:lnTo>
                    <a:pt x="282" y="252"/>
                  </a:lnTo>
                  <a:lnTo>
                    <a:pt x="282" y="258"/>
                  </a:lnTo>
                  <a:lnTo>
                    <a:pt x="283" y="264"/>
                  </a:lnTo>
                  <a:lnTo>
                    <a:pt x="288" y="270"/>
                  </a:lnTo>
                  <a:lnTo>
                    <a:pt x="291" y="275"/>
                  </a:lnTo>
                  <a:lnTo>
                    <a:pt x="298" y="278"/>
                  </a:lnTo>
                  <a:lnTo>
                    <a:pt x="303" y="279"/>
                  </a:lnTo>
                  <a:lnTo>
                    <a:pt x="310" y="279"/>
                  </a:lnTo>
                  <a:lnTo>
                    <a:pt x="315" y="282"/>
                  </a:lnTo>
                  <a:lnTo>
                    <a:pt x="322" y="279"/>
                  </a:lnTo>
                  <a:lnTo>
                    <a:pt x="335" y="275"/>
                  </a:lnTo>
                  <a:lnTo>
                    <a:pt x="341" y="272"/>
                  </a:lnTo>
                  <a:lnTo>
                    <a:pt x="347" y="266"/>
                  </a:lnTo>
                  <a:lnTo>
                    <a:pt x="352" y="259"/>
                  </a:lnTo>
                  <a:lnTo>
                    <a:pt x="357" y="254"/>
                  </a:lnTo>
                  <a:lnTo>
                    <a:pt x="362" y="250"/>
                  </a:lnTo>
                  <a:lnTo>
                    <a:pt x="366" y="244"/>
                  </a:lnTo>
                  <a:lnTo>
                    <a:pt x="372" y="239"/>
                  </a:lnTo>
                  <a:lnTo>
                    <a:pt x="378" y="238"/>
                  </a:lnTo>
                  <a:lnTo>
                    <a:pt x="369" y="267"/>
                  </a:lnTo>
                  <a:lnTo>
                    <a:pt x="339" y="317"/>
                  </a:lnTo>
                  <a:lnTo>
                    <a:pt x="299" y="362"/>
                  </a:lnTo>
                  <a:lnTo>
                    <a:pt x="268" y="389"/>
                  </a:lnTo>
                  <a:lnTo>
                    <a:pt x="221" y="420"/>
                  </a:lnTo>
                  <a:lnTo>
                    <a:pt x="155" y="467"/>
                  </a:lnTo>
                  <a:lnTo>
                    <a:pt x="91" y="513"/>
                  </a:lnTo>
                  <a:lnTo>
                    <a:pt x="49" y="557"/>
                  </a:lnTo>
                  <a:lnTo>
                    <a:pt x="16" y="627"/>
                  </a:lnTo>
                  <a:lnTo>
                    <a:pt x="0" y="690"/>
                  </a:lnTo>
                  <a:lnTo>
                    <a:pt x="0" y="754"/>
                  </a:lnTo>
                  <a:lnTo>
                    <a:pt x="13" y="808"/>
                  </a:lnTo>
                  <a:lnTo>
                    <a:pt x="43" y="844"/>
                  </a:lnTo>
                  <a:lnTo>
                    <a:pt x="70" y="866"/>
                  </a:lnTo>
                  <a:lnTo>
                    <a:pt x="90" y="870"/>
                  </a:lnTo>
                  <a:lnTo>
                    <a:pt x="119" y="859"/>
                  </a:lnTo>
                  <a:lnTo>
                    <a:pt x="139" y="836"/>
                  </a:lnTo>
                  <a:lnTo>
                    <a:pt x="122" y="800"/>
                  </a:lnTo>
                  <a:lnTo>
                    <a:pt x="98" y="772"/>
                  </a:lnTo>
                  <a:lnTo>
                    <a:pt x="62" y="729"/>
                  </a:lnTo>
                  <a:lnTo>
                    <a:pt x="51" y="685"/>
                  </a:lnTo>
                  <a:lnTo>
                    <a:pt x="57" y="636"/>
                  </a:lnTo>
                  <a:lnTo>
                    <a:pt x="87" y="579"/>
                  </a:lnTo>
                  <a:lnTo>
                    <a:pt x="141" y="523"/>
                  </a:lnTo>
                  <a:lnTo>
                    <a:pt x="247" y="458"/>
                  </a:lnTo>
                  <a:lnTo>
                    <a:pt x="307" y="413"/>
                  </a:lnTo>
                  <a:lnTo>
                    <a:pt x="345" y="374"/>
                  </a:lnTo>
                  <a:lnTo>
                    <a:pt x="377" y="337"/>
                  </a:lnTo>
                  <a:lnTo>
                    <a:pt x="392" y="306"/>
                  </a:lnTo>
                  <a:close/>
                </a:path>
              </a:pathLst>
            </a:custGeom>
            <a:solidFill>
              <a:srgbClr val="000000"/>
            </a:solidFill>
            <a:ln w="9525">
              <a:noFill/>
              <a:round/>
              <a:headEnd/>
              <a:tailEnd/>
            </a:ln>
          </p:spPr>
          <p:txBody>
            <a:bodyPr/>
            <a:lstStyle/>
            <a:p>
              <a:endParaRPr lang="ja-JP" altLang="en-US"/>
            </a:p>
          </p:txBody>
        </p:sp>
        <p:sp>
          <p:nvSpPr>
            <p:cNvPr id="30792" name="Freeform 72"/>
            <p:cNvSpPr>
              <a:spLocks/>
            </p:cNvSpPr>
            <p:nvPr/>
          </p:nvSpPr>
          <p:spPr bwMode="auto">
            <a:xfrm>
              <a:off x="144" y="2763"/>
              <a:ext cx="173" cy="303"/>
            </a:xfrm>
            <a:custGeom>
              <a:avLst/>
              <a:gdLst/>
              <a:ahLst/>
              <a:cxnLst>
                <a:cxn ang="0">
                  <a:pos x="74" y="57"/>
                </a:cxn>
                <a:cxn ang="0">
                  <a:pos x="109" y="29"/>
                </a:cxn>
                <a:cxn ang="0">
                  <a:pos x="144" y="10"/>
                </a:cxn>
                <a:cxn ang="0">
                  <a:pos x="183" y="0"/>
                </a:cxn>
                <a:cxn ang="0">
                  <a:pos x="223" y="3"/>
                </a:cxn>
                <a:cxn ang="0">
                  <a:pos x="258" y="14"/>
                </a:cxn>
                <a:cxn ang="0">
                  <a:pos x="289" y="29"/>
                </a:cxn>
                <a:cxn ang="0">
                  <a:pos x="304" y="44"/>
                </a:cxn>
                <a:cxn ang="0">
                  <a:pos x="314" y="67"/>
                </a:cxn>
                <a:cxn ang="0">
                  <a:pos x="320" y="103"/>
                </a:cxn>
                <a:cxn ang="0">
                  <a:pos x="320" y="138"/>
                </a:cxn>
                <a:cxn ang="0">
                  <a:pos x="312" y="177"/>
                </a:cxn>
                <a:cxn ang="0">
                  <a:pos x="296" y="213"/>
                </a:cxn>
                <a:cxn ang="0">
                  <a:pos x="278" y="241"/>
                </a:cxn>
                <a:cxn ang="0">
                  <a:pos x="258" y="267"/>
                </a:cxn>
                <a:cxn ang="0">
                  <a:pos x="251" y="290"/>
                </a:cxn>
                <a:cxn ang="0">
                  <a:pos x="255" y="315"/>
                </a:cxn>
                <a:cxn ang="0">
                  <a:pos x="265" y="345"/>
                </a:cxn>
                <a:cxn ang="0">
                  <a:pos x="288" y="378"/>
                </a:cxn>
                <a:cxn ang="0">
                  <a:pos x="317" y="409"/>
                </a:cxn>
                <a:cxn ang="0">
                  <a:pos x="337" y="444"/>
                </a:cxn>
                <a:cxn ang="0">
                  <a:pos x="347" y="475"/>
                </a:cxn>
                <a:cxn ang="0">
                  <a:pos x="345" y="482"/>
                </a:cxn>
                <a:cxn ang="0">
                  <a:pos x="347" y="513"/>
                </a:cxn>
                <a:cxn ang="0">
                  <a:pos x="340" y="547"/>
                </a:cxn>
                <a:cxn ang="0">
                  <a:pos x="337" y="553"/>
                </a:cxn>
                <a:cxn ang="0">
                  <a:pos x="329" y="570"/>
                </a:cxn>
                <a:cxn ang="0">
                  <a:pos x="309" y="586"/>
                </a:cxn>
                <a:cxn ang="0">
                  <a:pos x="274" y="600"/>
                </a:cxn>
                <a:cxn ang="0">
                  <a:pos x="243" y="606"/>
                </a:cxn>
                <a:cxn ang="0">
                  <a:pos x="204" y="606"/>
                </a:cxn>
                <a:cxn ang="0">
                  <a:pos x="163" y="600"/>
                </a:cxn>
                <a:cxn ang="0">
                  <a:pos x="130" y="590"/>
                </a:cxn>
                <a:cxn ang="0">
                  <a:pos x="94" y="577"/>
                </a:cxn>
                <a:cxn ang="0">
                  <a:pos x="59" y="549"/>
                </a:cxn>
                <a:cxn ang="0">
                  <a:pos x="34" y="515"/>
                </a:cxn>
                <a:cxn ang="0">
                  <a:pos x="17" y="472"/>
                </a:cxn>
                <a:cxn ang="0">
                  <a:pos x="4" y="425"/>
                </a:cxn>
                <a:cxn ang="0">
                  <a:pos x="0" y="366"/>
                </a:cxn>
                <a:cxn ang="0">
                  <a:pos x="4" y="302"/>
                </a:cxn>
                <a:cxn ang="0">
                  <a:pos x="14" y="223"/>
                </a:cxn>
                <a:cxn ang="0">
                  <a:pos x="28" y="174"/>
                </a:cxn>
                <a:cxn ang="0">
                  <a:pos x="42" y="125"/>
                </a:cxn>
                <a:cxn ang="0">
                  <a:pos x="59" y="79"/>
                </a:cxn>
                <a:cxn ang="0">
                  <a:pos x="74" y="57"/>
                </a:cxn>
              </a:cxnLst>
              <a:rect l="0" t="0" r="r" b="b"/>
              <a:pathLst>
                <a:path w="347" h="606">
                  <a:moveTo>
                    <a:pt x="74" y="57"/>
                  </a:moveTo>
                  <a:lnTo>
                    <a:pt x="109" y="29"/>
                  </a:lnTo>
                  <a:lnTo>
                    <a:pt x="144" y="10"/>
                  </a:lnTo>
                  <a:lnTo>
                    <a:pt x="183" y="0"/>
                  </a:lnTo>
                  <a:lnTo>
                    <a:pt x="223" y="3"/>
                  </a:lnTo>
                  <a:lnTo>
                    <a:pt x="258" y="14"/>
                  </a:lnTo>
                  <a:lnTo>
                    <a:pt x="289" y="29"/>
                  </a:lnTo>
                  <a:lnTo>
                    <a:pt x="304" y="44"/>
                  </a:lnTo>
                  <a:lnTo>
                    <a:pt x="314" y="67"/>
                  </a:lnTo>
                  <a:lnTo>
                    <a:pt x="320" y="103"/>
                  </a:lnTo>
                  <a:lnTo>
                    <a:pt x="320" y="138"/>
                  </a:lnTo>
                  <a:lnTo>
                    <a:pt x="312" y="177"/>
                  </a:lnTo>
                  <a:lnTo>
                    <a:pt x="296" y="213"/>
                  </a:lnTo>
                  <a:lnTo>
                    <a:pt x="278" y="241"/>
                  </a:lnTo>
                  <a:lnTo>
                    <a:pt x="258" y="267"/>
                  </a:lnTo>
                  <a:lnTo>
                    <a:pt x="251" y="290"/>
                  </a:lnTo>
                  <a:lnTo>
                    <a:pt x="255" y="315"/>
                  </a:lnTo>
                  <a:lnTo>
                    <a:pt x="265" y="345"/>
                  </a:lnTo>
                  <a:lnTo>
                    <a:pt x="288" y="378"/>
                  </a:lnTo>
                  <a:lnTo>
                    <a:pt x="317" y="409"/>
                  </a:lnTo>
                  <a:lnTo>
                    <a:pt x="337" y="444"/>
                  </a:lnTo>
                  <a:lnTo>
                    <a:pt x="347" y="475"/>
                  </a:lnTo>
                  <a:lnTo>
                    <a:pt x="345" y="482"/>
                  </a:lnTo>
                  <a:lnTo>
                    <a:pt x="347" y="513"/>
                  </a:lnTo>
                  <a:lnTo>
                    <a:pt x="340" y="547"/>
                  </a:lnTo>
                  <a:lnTo>
                    <a:pt x="337" y="553"/>
                  </a:lnTo>
                  <a:lnTo>
                    <a:pt x="329" y="570"/>
                  </a:lnTo>
                  <a:lnTo>
                    <a:pt x="309" y="586"/>
                  </a:lnTo>
                  <a:lnTo>
                    <a:pt x="274" y="600"/>
                  </a:lnTo>
                  <a:lnTo>
                    <a:pt x="243" y="606"/>
                  </a:lnTo>
                  <a:lnTo>
                    <a:pt x="204" y="606"/>
                  </a:lnTo>
                  <a:lnTo>
                    <a:pt x="163" y="600"/>
                  </a:lnTo>
                  <a:lnTo>
                    <a:pt x="130" y="590"/>
                  </a:lnTo>
                  <a:lnTo>
                    <a:pt x="94" y="577"/>
                  </a:lnTo>
                  <a:lnTo>
                    <a:pt x="59" y="549"/>
                  </a:lnTo>
                  <a:lnTo>
                    <a:pt x="34" y="515"/>
                  </a:lnTo>
                  <a:lnTo>
                    <a:pt x="17" y="472"/>
                  </a:lnTo>
                  <a:lnTo>
                    <a:pt x="4" y="425"/>
                  </a:lnTo>
                  <a:lnTo>
                    <a:pt x="0" y="366"/>
                  </a:lnTo>
                  <a:lnTo>
                    <a:pt x="4" y="302"/>
                  </a:lnTo>
                  <a:lnTo>
                    <a:pt x="14" y="223"/>
                  </a:lnTo>
                  <a:lnTo>
                    <a:pt x="28" y="174"/>
                  </a:lnTo>
                  <a:lnTo>
                    <a:pt x="42" y="125"/>
                  </a:lnTo>
                  <a:lnTo>
                    <a:pt x="59" y="79"/>
                  </a:lnTo>
                  <a:lnTo>
                    <a:pt x="74" y="57"/>
                  </a:lnTo>
                  <a:close/>
                </a:path>
              </a:pathLst>
            </a:custGeom>
            <a:solidFill>
              <a:srgbClr val="000000"/>
            </a:solidFill>
            <a:ln w="9525">
              <a:noFill/>
              <a:round/>
              <a:headEnd/>
              <a:tailEnd/>
            </a:ln>
          </p:spPr>
          <p:txBody>
            <a:bodyPr/>
            <a:lstStyle/>
            <a:p>
              <a:endParaRPr lang="ja-JP" altLang="en-US"/>
            </a:p>
          </p:txBody>
        </p:sp>
        <p:sp>
          <p:nvSpPr>
            <p:cNvPr id="30793" name="Freeform 73"/>
            <p:cNvSpPr>
              <a:spLocks/>
            </p:cNvSpPr>
            <p:nvPr/>
          </p:nvSpPr>
          <p:spPr bwMode="auto">
            <a:xfrm>
              <a:off x="222" y="3002"/>
              <a:ext cx="187" cy="386"/>
            </a:xfrm>
            <a:custGeom>
              <a:avLst/>
              <a:gdLst/>
              <a:ahLst/>
              <a:cxnLst>
                <a:cxn ang="0">
                  <a:pos x="68" y="10"/>
                </a:cxn>
                <a:cxn ang="0">
                  <a:pos x="115" y="26"/>
                </a:cxn>
                <a:cxn ang="0">
                  <a:pos x="152" y="58"/>
                </a:cxn>
                <a:cxn ang="0">
                  <a:pos x="182" y="96"/>
                </a:cxn>
                <a:cxn ang="0">
                  <a:pos x="209" y="158"/>
                </a:cxn>
                <a:cxn ang="0">
                  <a:pos x="230" y="207"/>
                </a:cxn>
                <a:cxn ang="0">
                  <a:pos x="245" y="266"/>
                </a:cxn>
                <a:cxn ang="0">
                  <a:pos x="249" y="300"/>
                </a:cxn>
                <a:cxn ang="0">
                  <a:pos x="245" y="328"/>
                </a:cxn>
                <a:cxn ang="0">
                  <a:pos x="233" y="366"/>
                </a:cxn>
                <a:cxn ang="0">
                  <a:pos x="210" y="414"/>
                </a:cxn>
                <a:cxn ang="0">
                  <a:pos x="179" y="472"/>
                </a:cxn>
                <a:cxn ang="0">
                  <a:pos x="158" y="524"/>
                </a:cxn>
                <a:cxn ang="0">
                  <a:pos x="151" y="578"/>
                </a:cxn>
                <a:cxn ang="0">
                  <a:pos x="151" y="613"/>
                </a:cxn>
                <a:cxn ang="0">
                  <a:pos x="159" y="638"/>
                </a:cxn>
                <a:cxn ang="0">
                  <a:pos x="183" y="662"/>
                </a:cxn>
                <a:cxn ang="0">
                  <a:pos x="218" y="679"/>
                </a:cxn>
                <a:cxn ang="0">
                  <a:pos x="260" y="697"/>
                </a:cxn>
                <a:cxn ang="0">
                  <a:pos x="300" y="705"/>
                </a:cxn>
                <a:cxn ang="0">
                  <a:pos x="338" y="705"/>
                </a:cxn>
                <a:cxn ang="0">
                  <a:pos x="366" y="712"/>
                </a:cxn>
                <a:cxn ang="0">
                  <a:pos x="374" y="724"/>
                </a:cxn>
                <a:cxn ang="0">
                  <a:pos x="370" y="731"/>
                </a:cxn>
                <a:cxn ang="0">
                  <a:pos x="370" y="743"/>
                </a:cxn>
                <a:cxn ang="0">
                  <a:pos x="338" y="758"/>
                </a:cxn>
                <a:cxn ang="0">
                  <a:pos x="277" y="772"/>
                </a:cxn>
                <a:cxn ang="0">
                  <a:pos x="238" y="767"/>
                </a:cxn>
                <a:cxn ang="0">
                  <a:pos x="210" y="739"/>
                </a:cxn>
                <a:cxn ang="0">
                  <a:pos x="167" y="713"/>
                </a:cxn>
                <a:cxn ang="0">
                  <a:pos x="119" y="699"/>
                </a:cxn>
                <a:cxn ang="0">
                  <a:pos x="92" y="697"/>
                </a:cxn>
                <a:cxn ang="0">
                  <a:pos x="76" y="684"/>
                </a:cxn>
                <a:cxn ang="0">
                  <a:pos x="72" y="656"/>
                </a:cxn>
                <a:cxn ang="0">
                  <a:pos x="85" y="615"/>
                </a:cxn>
                <a:cxn ang="0">
                  <a:pos x="112" y="563"/>
                </a:cxn>
                <a:cxn ang="0">
                  <a:pos x="121" y="516"/>
                </a:cxn>
                <a:cxn ang="0">
                  <a:pos x="124" y="450"/>
                </a:cxn>
                <a:cxn ang="0">
                  <a:pos x="136" y="390"/>
                </a:cxn>
                <a:cxn ang="0">
                  <a:pos x="152" y="338"/>
                </a:cxn>
                <a:cxn ang="0">
                  <a:pos x="166" y="296"/>
                </a:cxn>
                <a:cxn ang="0">
                  <a:pos x="167" y="274"/>
                </a:cxn>
                <a:cxn ang="0">
                  <a:pos x="156" y="246"/>
                </a:cxn>
                <a:cxn ang="0">
                  <a:pos x="119" y="192"/>
                </a:cxn>
                <a:cxn ang="0">
                  <a:pos x="74" y="140"/>
                </a:cxn>
                <a:cxn ang="0">
                  <a:pos x="33" y="93"/>
                </a:cxn>
                <a:cxn ang="0">
                  <a:pos x="5" y="56"/>
                </a:cxn>
                <a:cxn ang="0">
                  <a:pos x="0" y="30"/>
                </a:cxn>
                <a:cxn ang="0">
                  <a:pos x="11" y="6"/>
                </a:cxn>
                <a:cxn ang="0">
                  <a:pos x="34" y="0"/>
                </a:cxn>
                <a:cxn ang="0">
                  <a:pos x="68" y="10"/>
                </a:cxn>
              </a:cxnLst>
              <a:rect l="0" t="0" r="r" b="b"/>
              <a:pathLst>
                <a:path w="374" h="772">
                  <a:moveTo>
                    <a:pt x="68" y="10"/>
                  </a:moveTo>
                  <a:lnTo>
                    <a:pt x="115" y="26"/>
                  </a:lnTo>
                  <a:lnTo>
                    <a:pt x="152" y="58"/>
                  </a:lnTo>
                  <a:lnTo>
                    <a:pt x="182" y="96"/>
                  </a:lnTo>
                  <a:lnTo>
                    <a:pt x="209" y="158"/>
                  </a:lnTo>
                  <a:lnTo>
                    <a:pt x="230" y="207"/>
                  </a:lnTo>
                  <a:lnTo>
                    <a:pt x="245" y="266"/>
                  </a:lnTo>
                  <a:lnTo>
                    <a:pt x="249" y="300"/>
                  </a:lnTo>
                  <a:lnTo>
                    <a:pt x="245" y="328"/>
                  </a:lnTo>
                  <a:lnTo>
                    <a:pt x="233" y="366"/>
                  </a:lnTo>
                  <a:lnTo>
                    <a:pt x="210" y="414"/>
                  </a:lnTo>
                  <a:lnTo>
                    <a:pt x="179" y="472"/>
                  </a:lnTo>
                  <a:lnTo>
                    <a:pt x="158" y="524"/>
                  </a:lnTo>
                  <a:lnTo>
                    <a:pt x="151" y="578"/>
                  </a:lnTo>
                  <a:lnTo>
                    <a:pt x="151" y="613"/>
                  </a:lnTo>
                  <a:lnTo>
                    <a:pt x="159" y="638"/>
                  </a:lnTo>
                  <a:lnTo>
                    <a:pt x="183" y="662"/>
                  </a:lnTo>
                  <a:lnTo>
                    <a:pt x="218" y="679"/>
                  </a:lnTo>
                  <a:lnTo>
                    <a:pt x="260" y="697"/>
                  </a:lnTo>
                  <a:lnTo>
                    <a:pt x="300" y="705"/>
                  </a:lnTo>
                  <a:lnTo>
                    <a:pt x="338" y="705"/>
                  </a:lnTo>
                  <a:lnTo>
                    <a:pt x="366" y="712"/>
                  </a:lnTo>
                  <a:lnTo>
                    <a:pt x="374" y="724"/>
                  </a:lnTo>
                  <a:lnTo>
                    <a:pt x="370" y="731"/>
                  </a:lnTo>
                  <a:lnTo>
                    <a:pt x="370" y="743"/>
                  </a:lnTo>
                  <a:lnTo>
                    <a:pt x="338" y="758"/>
                  </a:lnTo>
                  <a:lnTo>
                    <a:pt x="277" y="772"/>
                  </a:lnTo>
                  <a:lnTo>
                    <a:pt x="238" y="767"/>
                  </a:lnTo>
                  <a:lnTo>
                    <a:pt x="210" y="739"/>
                  </a:lnTo>
                  <a:lnTo>
                    <a:pt x="167" y="713"/>
                  </a:lnTo>
                  <a:lnTo>
                    <a:pt x="119" y="699"/>
                  </a:lnTo>
                  <a:lnTo>
                    <a:pt x="92" y="697"/>
                  </a:lnTo>
                  <a:lnTo>
                    <a:pt x="76" y="684"/>
                  </a:lnTo>
                  <a:lnTo>
                    <a:pt x="72" y="656"/>
                  </a:lnTo>
                  <a:lnTo>
                    <a:pt x="85" y="615"/>
                  </a:lnTo>
                  <a:lnTo>
                    <a:pt x="112" y="563"/>
                  </a:lnTo>
                  <a:lnTo>
                    <a:pt x="121" y="516"/>
                  </a:lnTo>
                  <a:lnTo>
                    <a:pt x="124" y="450"/>
                  </a:lnTo>
                  <a:lnTo>
                    <a:pt x="136" y="390"/>
                  </a:lnTo>
                  <a:lnTo>
                    <a:pt x="152" y="338"/>
                  </a:lnTo>
                  <a:lnTo>
                    <a:pt x="166" y="296"/>
                  </a:lnTo>
                  <a:lnTo>
                    <a:pt x="167" y="274"/>
                  </a:lnTo>
                  <a:lnTo>
                    <a:pt x="156" y="246"/>
                  </a:lnTo>
                  <a:lnTo>
                    <a:pt x="119" y="192"/>
                  </a:lnTo>
                  <a:lnTo>
                    <a:pt x="74" y="140"/>
                  </a:lnTo>
                  <a:lnTo>
                    <a:pt x="33" y="93"/>
                  </a:lnTo>
                  <a:lnTo>
                    <a:pt x="5" y="56"/>
                  </a:lnTo>
                  <a:lnTo>
                    <a:pt x="0" y="30"/>
                  </a:lnTo>
                  <a:lnTo>
                    <a:pt x="11" y="6"/>
                  </a:lnTo>
                  <a:lnTo>
                    <a:pt x="34" y="0"/>
                  </a:lnTo>
                  <a:lnTo>
                    <a:pt x="68" y="10"/>
                  </a:lnTo>
                  <a:close/>
                </a:path>
              </a:pathLst>
            </a:custGeom>
            <a:solidFill>
              <a:srgbClr val="000000"/>
            </a:solidFill>
            <a:ln w="9525">
              <a:noFill/>
              <a:round/>
              <a:headEnd/>
              <a:tailEnd/>
            </a:ln>
          </p:spPr>
          <p:txBody>
            <a:bodyPr/>
            <a:lstStyle/>
            <a:p>
              <a:endParaRPr lang="ja-JP" altLang="en-US"/>
            </a:p>
          </p:txBody>
        </p:sp>
        <p:sp>
          <p:nvSpPr>
            <p:cNvPr id="30794" name="Freeform 74"/>
            <p:cNvSpPr>
              <a:spLocks/>
            </p:cNvSpPr>
            <p:nvPr/>
          </p:nvSpPr>
          <p:spPr bwMode="auto">
            <a:xfrm>
              <a:off x="169" y="2998"/>
              <a:ext cx="126" cy="371"/>
            </a:xfrm>
            <a:custGeom>
              <a:avLst/>
              <a:gdLst/>
              <a:ahLst/>
              <a:cxnLst>
                <a:cxn ang="0">
                  <a:pos x="14" y="0"/>
                </a:cxn>
                <a:cxn ang="0">
                  <a:pos x="0" y="19"/>
                </a:cxn>
                <a:cxn ang="0">
                  <a:pos x="4" y="53"/>
                </a:cxn>
                <a:cxn ang="0">
                  <a:pos x="17" y="80"/>
                </a:cxn>
                <a:cxn ang="0">
                  <a:pos x="39" y="113"/>
                </a:cxn>
                <a:cxn ang="0">
                  <a:pos x="75" y="139"/>
                </a:cxn>
                <a:cxn ang="0">
                  <a:pos x="109" y="168"/>
                </a:cxn>
                <a:cxn ang="0">
                  <a:pos x="148" y="199"/>
                </a:cxn>
                <a:cxn ang="0">
                  <a:pos x="178" y="230"/>
                </a:cxn>
                <a:cxn ang="0">
                  <a:pos x="191" y="251"/>
                </a:cxn>
                <a:cxn ang="0">
                  <a:pos x="192" y="272"/>
                </a:cxn>
                <a:cxn ang="0">
                  <a:pos x="179" y="297"/>
                </a:cxn>
                <a:cxn ang="0">
                  <a:pos x="154" y="338"/>
                </a:cxn>
                <a:cxn ang="0">
                  <a:pos x="117" y="398"/>
                </a:cxn>
                <a:cxn ang="0">
                  <a:pos x="95" y="448"/>
                </a:cxn>
                <a:cxn ang="0">
                  <a:pos x="75" y="499"/>
                </a:cxn>
                <a:cxn ang="0">
                  <a:pos x="65" y="551"/>
                </a:cxn>
                <a:cxn ang="0">
                  <a:pos x="58" y="599"/>
                </a:cxn>
                <a:cxn ang="0">
                  <a:pos x="54" y="651"/>
                </a:cxn>
                <a:cxn ang="0">
                  <a:pos x="41" y="687"/>
                </a:cxn>
                <a:cxn ang="0">
                  <a:pos x="39" y="693"/>
                </a:cxn>
                <a:cxn ang="0">
                  <a:pos x="35" y="717"/>
                </a:cxn>
                <a:cxn ang="0">
                  <a:pos x="38" y="730"/>
                </a:cxn>
                <a:cxn ang="0">
                  <a:pos x="54" y="740"/>
                </a:cxn>
                <a:cxn ang="0">
                  <a:pos x="78" y="741"/>
                </a:cxn>
                <a:cxn ang="0">
                  <a:pos x="94" y="734"/>
                </a:cxn>
                <a:cxn ang="0">
                  <a:pos x="114" y="721"/>
                </a:cxn>
                <a:cxn ang="0">
                  <a:pos x="128" y="693"/>
                </a:cxn>
                <a:cxn ang="0">
                  <a:pos x="150" y="655"/>
                </a:cxn>
                <a:cxn ang="0">
                  <a:pos x="184" y="624"/>
                </a:cxn>
                <a:cxn ang="0">
                  <a:pos x="220" y="595"/>
                </a:cxn>
                <a:cxn ang="0">
                  <a:pos x="239" y="585"/>
                </a:cxn>
                <a:cxn ang="0">
                  <a:pos x="237" y="574"/>
                </a:cxn>
                <a:cxn ang="0">
                  <a:pos x="209" y="551"/>
                </a:cxn>
                <a:cxn ang="0">
                  <a:pos x="176" y="543"/>
                </a:cxn>
                <a:cxn ang="0">
                  <a:pos x="150" y="544"/>
                </a:cxn>
                <a:cxn ang="0">
                  <a:pos x="134" y="560"/>
                </a:cxn>
                <a:cxn ang="0">
                  <a:pos x="113" y="603"/>
                </a:cxn>
                <a:cxn ang="0">
                  <a:pos x="103" y="610"/>
                </a:cxn>
                <a:cxn ang="0">
                  <a:pos x="106" y="554"/>
                </a:cxn>
                <a:cxn ang="0">
                  <a:pos x="118" y="498"/>
                </a:cxn>
                <a:cxn ang="0">
                  <a:pos x="135" y="457"/>
                </a:cxn>
                <a:cxn ang="0">
                  <a:pos x="168" y="395"/>
                </a:cxn>
                <a:cxn ang="0">
                  <a:pos x="214" y="346"/>
                </a:cxn>
                <a:cxn ang="0">
                  <a:pos x="231" y="320"/>
                </a:cxn>
                <a:cxn ang="0">
                  <a:pos x="245" y="288"/>
                </a:cxn>
                <a:cxn ang="0">
                  <a:pos x="253" y="263"/>
                </a:cxn>
                <a:cxn ang="0">
                  <a:pos x="249" y="230"/>
                </a:cxn>
                <a:cxn ang="0">
                  <a:pos x="240" y="196"/>
                </a:cxn>
                <a:cxn ang="0">
                  <a:pos x="227" y="164"/>
                </a:cxn>
                <a:cxn ang="0">
                  <a:pos x="194" y="111"/>
                </a:cxn>
                <a:cxn ang="0">
                  <a:pos x="164" y="70"/>
                </a:cxn>
                <a:cxn ang="0">
                  <a:pos x="118" y="31"/>
                </a:cxn>
                <a:cxn ang="0">
                  <a:pos x="68" y="3"/>
                </a:cxn>
                <a:cxn ang="0">
                  <a:pos x="34" y="3"/>
                </a:cxn>
                <a:cxn ang="0">
                  <a:pos x="14" y="0"/>
                </a:cxn>
              </a:cxnLst>
              <a:rect l="0" t="0" r="r" b="b"/>
              <a:pathLst>
                <a:path w="253" h="741">
                  <a:moveTo>
                    <a:pt x="14" y="0"/>
                  </a:moveTo>
                  <a:lnTo>
                    <a:pt x="0" y="19"/>
                  </a:lnTo>
                  <a:lnTo>
                    <a:pt x="4" y="53"/>
                  </a:lnTo>
                  <a:lnTo>
                    <a:pt x="17" y="80"/>
                  </a:lnTo>
                  <a:lnTo>
                    <a:pt x="39" y="113"/>
                  </a:lnTo>
                  <a:lnTo>
                    <a:pt x="75" y="139"/>
                  </a:lnTo>
                  <a:lnTo>
                    <a:pt x="109" y="168"/>
                  </a:lnTo>
                  <a:lnTo>
                    <a:pt x="148" y="199"/>
                  </a:lnTo>
                  <a:lnTo>
                    <a:pt x="178" y="230"/>
                  </a:lnTo>
                  <a:lnTo>
                    <a:pt x="191" y="251"/>
                  </a:lnTo>
                  <a:lnTo>
                    <a:pt x="192" y="272"/>
                  </a:lnTo>
                  <a:lnTo>
                    <a:pt x="179" y="297"/>
                  </a:lnTo>
                  <a:lnTo>
                    <a:pt x="154" y="338"/>
                  </a:lnTo>
                  <a:lnTo>
                    <a:pt x="117" y="398"/>
                  </a:lnTo>
                  <a:lnTo>
                    <a:pt x="95" y="448"/>
                  </a:lnTo>
                  <a:lnTo>
                    <a:pt x="75" y="499"/>
                  </a:lnTo>
                  <a:lnTo>
                    <a:pt x="65" y="551"/>
                  </a:lnTo>
                  <a:lnTo>
                    <a:pt x="58" y="599"/>
                  </a:lnTo>
                  <a:lnTo>
                    <a:pt x="54" y="651"/>
                  </a:lnTo>
                  <a:lnTo>
                    <a:pt x="41" y="687"/>
                  </a:lnTo>
                  <a:lnTo>
                    <a:pt x="39" y="693"/>
                  </a:lnTo>
                  <a:lnTo>
                    <a:pt x="35" y="717"/>
                  </a:lnTo>
                  <a:lnTo>
                    <a:pt x="38" y="730"/>
                  </a:lnTo>
                  <a:lnTo>
                    <a:pt x="54" y="740"/>
                  </a:lnTo>
                  <a:lnTo>
                    <a:pt x="78" y="741"/>
                  </a:lnTo>
                  <a:lnTo>
                    <a:pt x="94" y="734"/>
                  </a:lnTo>
                  <a:lnTo>
                    <a:pt x="114" y="721"/>
                  </a:lnTo>
                  <a:lnTo>
                    <a:pt x="128" y="693"/>
                  </a:lnTo>
                  <a:lnTo>
                    <a:pt x="150" y="655"/>
                  </a:lnTo>
                  <a:lnTo>
                    <a:pt x="184" y="624"/>
                  </a:lnTo>
                  <a:lnTo>
                    <a:pt x="220" y="595"/>
                  </a:lnTo>
                  <a:lnTo>
                    <a:pt x="239" y="585"/>
                  </a:lnTo>
                  <a:lnTo>
                    <a:pt x="237" y="574"/>
                  </a:lnTo>
                  <a:lnTo>
                    <a:pt x="209" y="551"/>
                  </a:lnTo>
                  <a:lnTo>
                    <a:pt x="176" y="543"/>
                  </a:lnTo>
                  <a:lnTo>
                    <a:pt x="150" y="544"/>
                  </a:lnTo>
                  <a:lnTo>
                    <a:pt x="134" y="560"/>
                  </a:lnTo>
                  <a:lnTo>
                    <a:pt x="113" y="603"/>
                  </a:lnTo>
                  <a:lnTo>
                    <a:pt x="103" y="610"/>
                  </a:lnTo>
                  <a:lnTo>
                    <a:pt x="106" y="554"/>
                  </a:lnTo>
                  <a:lnTo>
                    <a:pt x="118" y="498"/>
                  </a:lnTo>
                  <a:lnTo>
                    <a:pt x="135" y="457"/>
                  </a:lnTo>
                  <a:lnTo>
                    <a:pt x="168" y="395"/>
                  </a:lnTo>
                  <a:lnTo>
                    <a:pt x="214" y="346"/>
                  </a:lnTo>
                  <a:lnTo>
                    <a:pt x="231" y="320"/>
                  </a:lnTo>
                  <a:lnTo>
                    <a:pt x="245" y="288"/>
                  </a:lnTo>
                  <a:lnTo>
                    <a:pt x="253" y="263"/>
                  </a:lnTo>
                  <a:lnTo>
                    <a:pt x="249" y="230"/>
                  </a:lnTo>
                  <a:lnTo>
                    <a:pt x="240" y="196"/>
                  </a:lnTo>
                  <a:lnTo>
                    <a:pt x="227" y="164"/>
                  </a:lnTo>
                  <a:lnTo>
                    <a:pt x="194" y="111"/>
                  </a:lnTo>
                  <a:lnTo>
                    <a:pt x="164" y="70"/>
                  </a:lnTo>
                  <a:lnTo>
                    <a:pt x="118" y="31"/>
                  </a:lnTo>
                  <a:lnTo>
                    <a:pt x="68" y="3"/>
                  </a:lnTo>
                  <a:lnTo>
                    <a:pt x="34" y="3"/>
                  </a:lnTo>
                  <a:lnTo>
                    <a:pt x="14" y="0"/>
                  </a:lnTo>
                  <a:close/>
                </a:path>
              </a:pathLst>
            </a:custGeom>
            <a:solidFill>
              <a:srgbClr val="000000"/>
            </a:solidFill>
            <a:ln w="9525">
              <a:noFill/>
              <a:round/>
              <a:headEnd/>
              <a:tailEnd/>
            </a:ln>
          </p:spPr>
          <p:txBody>
            <a:bodyPr/>
            <a:lstStyle/>
            <a:p>
              <a:endParaRPr lang="ja-JP" altLang="en-US"/>
            </a:p>
          </p:txBody>
        </p:sp>
      </p:grpSp>
      <p:grpSp>
        <p:nvGrpSpPr>
          <p:cNvPr id="4" name="Group 75"/>
          <p:cNvGrpSpPr>
            <a:grpSpLocks/>
          </p:cNvGrpSpPr>
          <p:nvPr/>
        </p:nvGrpSpPr>
        <p:grpSpPr bwMode="auto">
          <a:xfrm>
            <a:off x="3911600" y="4364038"/>
            <a:ext cx="1106488" cy="1682750"/>
            <a:chOff x="4602" y="1465"/>
            <a:chExt cx="647" cy="971"/>
          </a:xfrm>
        </p:grpSpPr>
        <p:sp>
          <p:nvSpPr>
            <p:cNvPr id="30796" name="Freeform 76"/>
            <p:cNvSpPr>
              <a:spLocks/>
            </p:cNvSpPr>
            <p:nvPr/>
          </p:nvSpPr>
          <p:spPr bwMode="auto">
            <a:xfrm>
              <a:off x="4827" y="1486"/>
              <a:ext cx="223" cy="193"/>
            </a:xfrm>
            <a:custGeom>
              <a:avLst/>
              <a:gdLst/>
              <a:ahLst/>
              <a:cxnLst>
                <a:cxn ang="0">
                  <a:pos x="85" y="50"/>
                </a:cxn>
                <a:cxn ang="0">
                  <a:pos x="114" y="31"/>
                </a:cxn>
                <a:cxn ang="0">
                  <a:pos x="140" y="24"/>
                </a:cxn>
                <a:cxn ang="0">
                  <a:pos x="172" y="26"/>
                </a:cxn>
                <a:cxn ang="0">
                  <a:pos x="189" y="38"/>
                </a:cxn>
                <a:cxn ang="0">
                  <a:pos x="210" y="51"/>
                </a:cxn>
                <a:cxn ang="0">
                  <a:pos x="220" y="72"/>
                </a:cxn>
                <a:cxn ang="0">
                  <a:pos x="223" y="97"/>
                </a:cxn>
                <a:cxn ang="0">
                  <a:pos x="208" y="126"/>
                </a:cxn>
                <a:cxn ang="0">
                  <a:pos x="185" y="152"/>
                </a:cxn>
                <a:cxn ang="0">
                  <a:pos x="155" y="176"/>
                </a:cxn>
                <a:cxn ang="0">
                  <a:pos x="123" y="188"/>
                </a:cxn>
                <a:cxn ang="0">
                  <a:pos x="98" y="193"/>
                </a:cxn>
                <a:cxn ang="0">
                  <a:pos x="73" y="184"/>
                </a:cxn>
                <a:cxn ang="0">
                  <a:pos x="57" y="173"/>
                </a:cxn>
                <a:cxn ang="0">
                  <a:pos x="41" y="153"/>
                </a:cxn>
                <a:cxn ang="0">
                  <a:pos x="38" y="130"/>
                </a:cxn>
                <a:cxn ang="0">
                  <a:pos x="42" y="105"/>
                </a:cxn>
                <a:cxn ang="0">
                  <a:pos x="54" y="79"/>
                </a:cxn>
                <a:cxn ang="0">
                  <a:pos x="66" y="66"/>
                </a:cxn>
                <a:cxn ang="0">
                  <a:pos x="37" y="42"/>
                </a:cxn>
                <a:cxn ang="0">
                  <a:pos x="5" y="27"/>
                </a:cxn>
                <a:cxn ang="0">
                  <a:pos x="0" y="16"/>
                </a:cxn>
                <a:cxn ang="0">
                  <a:pos x="12" y="0"/>
                </a:cxn>
                <a:cxn ang="0">
                  <a:pos x="35" y="8"/>
                </a:cxn>
                <a:cxn ang="0">
                  <a:pos x="53" y="23"/>
                </a:cxn>
                <a:cxn ang="0">
                  <a:pos x="85" y="50"/>
                </a:cxn>
              </a:cxnLst>
              <a:rect l="0" t="0" r="r" b="b"/>
              <a:pathLst>
                <a:path w="223" h="193">
                  <a:moveTo>
                    <a:pt x="85" y="50"/>
                  </a:moveTo>
                  <a:lnTo>
                    <a:pt x="114" y="31"/>
                  </a:lnTo>
                  <a:lnTo>
                    <a:pt x="140" y="24"/>
                  </a:lnTo>
                  <a:lnTo>
                    <a:pt x="172" y="26"/>
                  </a:lnTo>
                  <a:lnTo>
                    <a:pt x="189" y="38"/>
                  </a:lnTo>
                  <a:lnTo>
                    <a:pt x="210" y="51"/>
                  </a:lnTo>
                  <a:lnTo>
                    <a:pt x="220" y="72"/>
                  </a:lnTo>
                  <a:lnTo>
                    <a:pt x="223" y="97"/>
                  </a:lnTo>
                  <a:lnTo>
                    <a:pt x="208" y="126"/>
                  </a:lnTo>
                  <a:lnTo>
                    <a:pt x="185" y="152"/>
                  </a:lnTo>
                  <a:lnTo>
                    <a:pt x="155" y="176"/>
                  </a:lnTo>
                  <a:lnTo>
                    <a:pt x="123" y="188"/>
                  </a:lnTo>
                  <a:lnTo>
                    <a:pt x="98" y="193"/>
                  </a:lnTo>
                  <a:lnTo>
                    <a:pt x="73" y="184"/>
                  </a:lnTo>
                  <a:lnTo>
                    <a:pt x="57" y="173"/>
                  </a:lnTo>
                  <a:lnTo>
                    <a:pt x="41" y="153"/>
                  </a:lnTo>
                  <a:lnTo>
                    <a:pt x="38" y="130"/>
                  </a:lnTo>
                  <a:lnTo>
                    <a:pt x="42" y="105"/>
                  </a:lnTo>
                  <a:lnTo>
                    <a:pt x="54" y="79"/>
                  </a:lnTo>
                  <a:lnTo>
                    <a:pt x="66" y="66"/>
                  </a:lnTo>
                  <a:lnTo>
                    <a:pt x="37" y="42"/>
                  </a:lnTo>
                  <a:lnTo>
                    <a:pt x="5" y="27"/>
                  </a:lnTo>
                  <a:lnTo>
                    <a:pt x="0" y="16"/>
                  </a:lnTo>
                  <a:lnTo>
                    <a:pt x="12" y="0"/>
                  </a:lnTo>
                  <a:lnTo>
                    <a:pt x="35" y="8"/>
                  </a:lnTo>
                  <a:lnTo>
                    <a:pt x="53" y="23"/>
                  </a:lnTo>
                  <a:lnTo>
                    <a:pt x="85" y="50"/>
                  </a:lnTo>
                  <a:close/>
                </a:path>
              </a:pathLst>
            </a:custGeom>
            <a:solidFill>
              <a:srgbClr val="000000"/>
            </a:solidFill>
            <a:ln w="9525">
              <a:noFill/>
              <a:round/>
              <a:headEnd/>
              <a:tailEnd/>
            </a:ln>
          </p:spPr>
          <p:txBody>
            <a:bodyPr/>
            <a:lstStyle/>
            <a:p>
              <a:endParaRPr lang="ja-JP" altLang="en-US"/>
            </a:p>
          </p:txBody>
        </p:sp>
        <p:sp>
          <p:nvSpPr>
            <p:cNvPr id="30797" name="Freeform 77"/>
            <p:cNvSpPr>
              <a:spLocks/>
            </p:cNvSpPr>
            <p:nvPr/>
          </p:nvSpPr>
          <p:spPr bwMode="auto">
            <a:xfrm>
              <a:off x="4864" y="1712"/>
              <a:ext cx="166" cy="348"/>
            </a:xfrm>
            <a:custGeom>
              <a:avLst/>
              <a:gdLst/>
              <a:ahLst/>
              <a:cxnLst>
                <a:cxn ang="0">
                  <a:pos x="4" y="54"/>
                </a:cxn>
                <a:cxn ang="0">
                  <a:pos x="19" y="23"/>
                </a:cxn>
                <a:cxn ang="0">
                  <a:pos x="45" y="5"/>
                </a:cxn>
                <a:cxn ang="0">
                  <a:pos x="70" y="0"/>
                </a:cxn>
                <a:cxn ang="0">
                  <a:pos x="92" y="5"/>
                </a:cxn>
                <a:cxn ang="0">
                  <a:pos x="109" y="17"/>
                </a:cxn>
                <a:cxn ang="0">
                  <a:pos x="115" y="39"/>
                </a:cxn>
                <a:cxn ang="0">
                  <a:pos x="122" y="64"/>
                </a:cxn>
                <a:cxn ang="0">
                  <a:pos x="118" y="96"/>
                </a:cxn>
                <a:cxn ang="0">
                  <a:pos x="111" y="135"/>
                </a:cxn>
                <a:cxn ang="0">
                  <a:pos x="113" y="176"/>
                </a:cxn>
                <a:cxn ang="0">
                  <a:pos x="122" y="222"/>
                </a:cxn>
                <a:cxn ang="0">
                  <a:pos x="139" y="248"/>
                </a:cxn>
                <a:cxn ang="0">
                  <a:pos x="156" y="263"/>
                </a:cxn>
                <a:cxn ang="0">
                  <a:pos x="165" y="283"/>
                </a:cxn>
                <a:cxn ang="0">
                  <a:pos x="166" y="311"/>
                </a:cxn>
                <a:cxn ang="0">
                  <a:pos x="154" y="333"/>
                </a:cxn>
                <a:cxn ang="0">
                  <a:pos x="115" y="348"/>
                </a:cxn>
                <a:cxn ang="0">
                  <a:pos x="89" y="337"/>
                </a:cxn>
                <a:cxn ang="0">
                  <a:pos x="70" y="334"/>
                </a:cxn>
                <a:cxn ang="0">
                  <a:pos x="41" y="311"/>
                </a:cxn>
                <a:cxn ang="0">
                  <a:pos x="18" y="274"/>
                </a:cxn>
                <a:cxn ang="0">
                  <a:pos x="7" y="226"/>
                </a:cxn>
                <a:cxn ang="0">
                  <a:pos x="0" y="182"/>
                </a:cxn>
                <a:cxn ang="0">
                  <a:pos x="3" y="133"/>
                </a:cxn>
                <a:cxn ang="0">
                  <a:pos x="0" y="82"/>
                </a:cxn>
                <a:cxn ang="0">
                  <a:pos x="4" y="54"/>
                </a:cxn>
              </a:cxnLst>
              <a:rect l="0" t="0" r="r" b="b"/>
              <a:pathLst>
                <a:path w="166" h="348">
                  <a:moveTo>
                    <a:pt x="4" y="54"/>
                  </a:moveTo>
                  <a:lnTo>
                    <a:pt x="19" y="23"/>
                  </a:lnTo>
                  <a:lnTo>
                    <a:pt x="45" y="5"/>
                  </a:lnTo>
                  <a:lnTo>
                    <a:pt x="70" y="0"/>
                  </a:lnTo>
                  <a:lnTo>
                    <a:pt x="92" y="5"/>
                  </a:lnTo>
                  <a:lnTo>
                    <a:pt x="109" y="17"/>
                  </a:lnTo>
                  <a:lnTo>
                    <a:pt x="115" y="39"/>
                  </a:lnTo>
                  <a:lnTo>
                    <a:pt x="122" y="64"/>
                  </a:lnTo>
                  <a:lnTo>
                    <a:pt x="118" y="96"/>
                  </a:lnTo>
                  <a:lnTo>
                    <a:pt x="111" y="135"/>
                  </a:lnTo>
                  <a:lnTo>
                    <a:pt x="113" y="176"/>
                  </a:lnTo>
                  <a:lnTo>
                    <a:pt x="122" y="222"/>
                  </a:lnTo>
                  <a:lnTo>
                    <a:pt x="139" y="248"/>
                  </a:lnTo>
                  <a:lnTo>
                    <a:pt x="156" y="263"/>
                  </a:lnTo>
                  <a:lnTo>
                    <a:pt x="165" y="283"/>
                  </a:lnTo>
                  <a:lnTo>
                    <a:pt x="166" y="311"/>
                  </a:lnTo>
                  <a:lnTo>
                    <a:pt x="154" y="333"/>
                  </a:lnTo>
                  <a:lnTo>
                    <a:pt x="115" y="348"/>
                  </a:lnTo>
                  <a:lnTo>
                    <a:pt x="89" y="337"/>
                  </a:lnTo>
                  <a:lnTo>
                    <a:pt x="70" y="334"/>
                  </a:lnTo>
                  <a:lnTo>
                    <a:pt x="41" y="311"/>
                  </a:lnTo>
                  <a:lnTo>
                    <a:pt x="18" y="274"/>
                  </a:lnTo>
                  <a:lnTo>
                    <a:pt x="7" y="226"/>
                  </a:lnTo>
                  <a:lnTo>
                    <a:pt x="0" y="182"/>
                  </a:lnTo>
                  <a:lnTo>
                    <a:pt x="3" y="133"/>
                  </a:lnTo>
                  <a:lnTo>
                    <a:pt x="0" y="82"/>
                  </a:lnTo>
                  <a:lnTo>
                    <a:pt x="4" y="54"/>
                  </a:lnTo>
                  <a:close/>
                </a:path>
              </a:pathLst>
            </a:custGeom>
            <a:solidFill>
              <a:srgbClr val="000000"/>
            </a:solidFill>
            <a:ln w="9525">
              <a:noFill/>
              <a:round/>
              <a:headEnd/>
              <a:tailEnd/>
            </a:ln>
          </p:spPr>
          <p:txBody>
            <a:bodyPr/>
            <a:lstStyle/>
            <a:p>
              <a:endParaRPr lang="ja-JP" altLang="en-US"/>
            </a:p>
          </p:txBody>
        </p:sp>
        <p:sp>
          <p:nvSpPr>
            <p:cNvPr id="30798" name="Freeform 78"/>
            <p:cNvSpPr>
              <a:spLocks/>
            </p:cNvSpPr>
            <p:nvPr/>
          </p:nvSpPr>
          <p:spPr bwMode="auto">
            <a:xfrm>
              <a:off x="4941" y="1465"/>
              <a:ext cx="308" cy="320"/>
            </a:xfrm>
            <a:custGeom>
              <a:avLst/>
              <a:gdLst/>
              <a:ahLst/>
              <a:cxnLst>
                <a:cxn ang="0">
                  <a:pos x="7" y="314"/>
                </a:cxn>
                <a:cxn ang="0">
                  <a:pos x="0" y="294"/>
                </a:cxn>
                <a:cxn ang="0">
                  <a:pos x="22" y="270"/>
                </a:cxn>
                <a:cxn ang="0">
                  <a:pos x="77" y="225"/>
                </a:cxn>
                <a:cxn ang="0">
                  <a:pos x="120" y="199"/>
                </a:cxn>
                <a:cxn ang="0">
                  <a:pos x="151" y="174"/>
                </a:cxn>
                <a:cxn ang="0">
                  <a:pos x="172" y="155"/>
                </a:cxn>
                <a:cxn ang="0">
                  <a:pos x="183" y="133"/>
                </a:cxn>
                <a:cxn ang="0">
                  <a:pos x="190" y="92"/>
                </a:cxn>
                <a:cxn ang="0">
                  <a:pos x="198" y="62"/>
                </a:cxn>
                <a:cxn ang="0">
                  <a:pos x="216" y="33"/>
                </a:cxn>
                <a:cxn ang="0">
                  <a:pos x="231" y="5"/>
                </a:cxn>
                <a:cxn ang="0">
                  <a:pos x="242" y="0"/>
                </a:cxn>
                <a:cxn ang="0">
                  <a:pos x="251" y="10"/>
                </a:cxn>
                <a:cxn ang="0">
                  <a:pos x="242" y="29"/>
                </a:cxn>
                <a:cxn ang="0">
                  <a:pos x="225" y="47"/>
                </a:cxn>
                <a:cxn ang="0">
                  <a:pos x="238" y="58"/>
                </a:cxn>
                <a:cxn ang="0">
                  <a:pos x="276" y="53"/>
                </a:cxn>
                <a:cxn ang="0">
                  <a:pos x="288" y="41"/>
                </a:cxn>
                <a:cxn ang="0">
                  <a:pos x="304" y="53"/>
                </a:cxn>
                <a:cxn ang="0">
                  <a:pos x="293" y="68"/>
                </a:cxn>
                <a:cxn ang="0">
                  <a:pos x="261" y="71"/>
                </a:cxn>
                <a:cxn ang="0">
                  <a:pos x="286" y="75"/>
                </a:cxn>
                <a:cxn ang="0">
                  <a:pos x="308" y="73"/>
                </a:cxn>
                <a:cxn ang="0">
                  <a:pos x="308" y="92"/>
                </a:cxn>
                <a:cxn ang="0">
                  <a:pos x="279" y="92"/>
                </a:cxn>
                <a:cxn ang="0">
                  <a:pos x="249" y="88"/>
                </a:cxn>
                <a:cxn ang="0">
                  <a:pos x="216" y="88"/>
                </a:cxn>
                <a:cxn ang="0">
                  <a:pos x="208" y="99"/>
                </a:cxn>
                <a:cxn ang="0">
                  <a:pos x="205" y="131"/>
                </a:cxn>
                <a:cxn ang="0">
                  <a:pos x="198" y="162"/>
                </a:cxn>
                <a:cxn ang="0">
                  <a:pos x="179" y="186"/>
                </a:cxn>
                <a:cxn ang="0">
                  <a:pos x="141" y="219"/>
                </a:cxn>
                <a:cxn ang="0">
                  <a:pos x="96" y="255"/>
                </a:cxn>
                <a:cxn ang="0">
                  <a:pos x="64" y="296"/>
                </a:cxn>
                <a:cxn ang="0">
                  <a:pos x="47" y="320"/>
                </a:cxn>
                <a:cxn ang="0">
                  <a:pos x="7" y="314"/>
                </a:cxn>
              </a:cxnLst>
              <a:rect l="0" t="0" r="r" b="b"/>
              <a:pathLst>
                <a:path w="308" h="320">
                  <a:moveTo>
                    <a:pt x="7" y="314"/>
                  </a:moveTo>
                  <a:lnTo>
                    <a:pt x="0" y="294"/>
                  </a:lnTo>
                  <a:lnTo>
                    <a:pt x="22" y="270"/>
                  </a:lnTo>
                  <a:lnTo>
                    <a:pt x="77" y="225"/>
                  </a:lnTo>
                  <a:lnTo>
                    <a:pt x="120" y="199"/>
                  </a:lnTo>
                  <a:lnTo>
                    <a:pt x="151" y="174"/>
                  </a:lnTo>
                  <a:lnTo>
                    <a:pt x="172" y="155"/>
                  </a:lnTo>
                  <a:lnTo>
                    <a:pt x="183" y="133"/>
                  </a:lnTo>
                  <a:lnTo>
                    <a:pt x="190" y="92"/>
                  </a:lnTo>
                  <a:lnTo>
                    <a:pt x="198" y="62"/>
                  </a:lnTo>
                  <a:lnTo>
                    <a:pt x="216" y="33"/>
                  </a:lnTo>
                  <a:lnTo>
                    <a:pt x="231" y="5"/>
                  </a:lnTo>
                  <a:lnTo>
                    <a:pt x="242" y="0"/>
                  </a:lnTo>
                  <a:lnTo>
                    <a:pt x="251" y="10"/>
                  </a:lnTo>
                  <a:lnTo>
                    <a:pt x="242" y="29"/>
                  </a:lnTo>
                  <a:lnTo>
                    <a:pt x="225" y="47"/>
                  </a:lnTo>
                  <a:lnTo>
                    <a:pt x="238" y="58"/>
                  </a:lnTo>
                  <a:lnTo>
                    <a:pt x="276" y="53"/>
                  </a:lnTo>
                  <a:lnTo>
                    <a:pt x="288" y="41"/>
                  </a:lnTo>
                  <a:lnTo>
                    <a:pt x="304" y="53"/>
                  </a:lnTo>
                  <a:lnTo>
                    <a:pt x="293" y="68"/>
                  </a:lnTo>
                  <a:lnTo>
                    <a:pt x="261" y="71"/>
                  </a:lnTo>
                  <a:lnTo>
                    <a:pt x="286" y="75"/>
                  </a:lnTo>
                  <a:lnTo>
                    <a:pt x="308" y="73"/>
                  </a:lnTo>
                  <a:lnTo>
                    <a:pt x="308" y="92"/>
                  </a:lnTo>
                  <a:lnTo>
                    <a:pt x="279" y="92"/>
                  </a:lnTo>
                  <a:lnTo>
                    <a:pt x="249" y="88"/>
                  </a:lnTo>
                  <a:lnTo>
                    <a:pt x="216" y="88"/>
                  </a:lnTo>
                  <a:lnTo>
                    <a:pt x="208" y="99"/>
                  </a:lnTo>
                  <a:lnTo>
                    <a:pt x="205" y="131"/>
                  </a:lnTo>
                  <a:lnTo>
                    <a:pt x="198" y="162"/>
                  </a:lnTo>
                  <a:lnTo>
                    <a:pt x="179" y="186"/>
                  </a:lnTo>
                  <a:lnTo>
                    <a:pt x="141" y="219"/>
                  </a:lnTo>
                  <a:lnTo>
                    <a:pt x="96" y="255"/>
                  </a:lnTo>
                  <a:lnTo>
                    <a:pt x="64" y="296"/>
                  </a:lnTo>
                  <a:lnTo>
                    <a:pt x="47" y="320"/>
                  </a:lnTo>
                  <a:lnTo>
                    <a:pt x="7" y="314"/>
                  </a:lnTo>
                  <a:close/>
                </a:path>
              </a:pathLst>
            </a:custGeom>
            <a:solidFill>
              <a:srgbClr val="000000"/>
            </a:solidFill>
            <a:ln w="9525">
              <a:noFill/>
              <a:round/>
              <a:headEnd/>
              <a:tailEnd/>
            </a:ln>
          </p:spPr>
          <p:txBody>
            <a:bodyPr/>
            <a:lstStyle/>
            <a:p>
              <a:endParaRPr lang="ja-JP" altLang="en-US"/>
            </a:p>
          </p:txBody>
        </p:sp>
        <p:sp>
          <p:nvSpPr>
            <p:cNvPr id="30799" name="Freeform 79"/>
            <p:cNvSpPr>
              <a:spLocks/>
            </p:cNvSpPr>
            <p:nvPr/>
          </p:nvSpPr>
          <p:spPr bwMode="auto">
            <a:xfrm>
              <a:off x="4811" y="1961"/>
              <a:ext cx="150" cy="436"/>
            </a:xfrm>
            <a:custGeom>
              <a:avLst/>
              <a:gdLst/>
              <a:ahLst/>
              <a:cxnLst>
                <a:cxn ang="0">
                  <a:pos x="77" y="99"/>
                </a:cxn>
                <a:cxn ang="0">
                  <a:pos x="89" y="22"/>
                </a:cxn>
                <a:cxn ang="0">
                  <a:pos x="109" y="0"/>
                </a:cxn>
                <a:cxn ang="0">
                  <a:pos x="148" y="7"/>
                </a:cxn>
                <a:cxn ang="0">
                  <a:pos x="150" y="48"/>
                </a:cxn>
                <a:cxn ang="0">
                  <a:pos x="135" y="77"/>
                </a:cxn>
                <a:cxn ang="0">
                  <a:pos x="115" y="152"/>
                </a:cxn>
                <a:cxn ang="0">
                  <a:pos x="100" y="199"/>
                </a:cxn>
                <a:cxn ang="0">
                  <a:pos x="100" y="249"/>
                </a:cxn>
                <a:cxn ang="0">
                  <a:pos x="115" y="313"/>
                </a:cxn>
                <a:cxn ang="0">
                  <a:pos x="125" y="359"/>
                </a:cxn>
                <a:cxn ang="0">
                  <a:pos x="125" y="378"/>
                </a:cxn>
                <a:cxn ang="0">
                  <a:pos x="109" y="385"/>
                </a:cxn>
                <a:cxn ang="0">
                  <a:pos x="78" y="388"/>
                </a:cxn>
                <a:cxn ang="0">
                  <a:pos x="41" y="418"/>
                </a:cxn>
                <a:cxn ang="0">
                  <a:pos x="30" y="436"/>
                </a:cxn>
                <a:cxn ang="0">
                  <a:pos x="14" y="431"/>
                </a:cxn>
                <a:cxn ang="0">
                  <a:pos x="0" y="399"/>
                </a:cxn>
                <a:cxn ang="0">
                  <a:pos x="13" y="364"/>
                </a:cxn>
                <a:cxn ang="0">
                  <a:pos x="62" y="351"/>
                </a:cxn>
                <a:cxn ang="0">
                  <a:pos x="88" y="346"/>
                </a:cxn>
                <a:cxn ang="0">
                  <a:pos x="93" y="319"/>
                </a:cxn>
                <a:cxn ang="0">
                  <a:pos x="78" y="279"/>
                </a:cxn>
                <a:cxn ang="0">
                  <a:pos x="64" y="242"/>
                </a:cxn>
                <a:cxn ang="0">
                  <a:pos x="63" y="199"/>
                </a:cxn>
                <a:cxn ang="0">
                  <a:pos x="63" y="154"/>
                </a:cxn>
                <a:cxn ang="0">
                  <a:pos x="77" y="99"/>
                </a:cxn>
              </a:cxnLst>
              <a:rect l="0" t="0" r="r" b="b"/>
              <a:pathLst>
                <a:path w="150" h="436">
                  <a:moveTo>
                    <a:pt x="77" y="99"/>
                  </a:moveTo>
                  <a:lnTo>
                    <a:pt x="89" y="22"/>
                  </a:lnTo>
                  <a:lnTo>
                    <a:pt x="109" y="0"/>
                  </a:lnTo>
                  <a:lnTo>
                    <a:pt x="148" y="7"/>
                  </a:lnTo>
                  <a:lnTo>
                    <a:pt x="150" y="48"/>
                  </a:lnTo>
                  <a:lnTo>
                    <a:pt x="135" y="77"/>
                  </a:lnTo>
                  <a:lnTo>
                    <a:pt x="115" y="152"/>
                  </a:lnTo>
                  <a:lnTo>
                    <a:pt x="100" y="199"/>
                  </a:lnTo>
                  <a:lnTo>
                    <a:pt x="100" y="249"/>
                  </a:lnTo>
                  <a:lnTo>
                    <a:pt x="115" y="313"/>
                  </a:lnTo>
                  <a:lnTo>
                    <a:pt x="125" y="359"/>
                  </a:lnTo>
                  <a:lnTo>
                    <a:pt x="125" y="378"/>
                  </a:lnTo>
                  <a:lnTo>
                    <a:pt x="109" y="385"/>
                  </a:lnTo>
                  <a:lnTo>
                    <a:pt x="78" y="388"/>
                  </a:lnTo>
                  <a:lnTo>
                    <a:pt x="41" y="418"/>
                  </a:lnTo>
                  <a:lnTo>
                    <a:pt x="30" y="436"/>
                  </a:lnTo>
                  <a:lnTo>
                    <a:pt x="14" y="431"/>
                  </a:lnTo>
                  <a:lnTo>
                    <a:pt x="0" y="399"/>
                  </a:lnTo>
                  <a:lnTo>
                    <a:pt x="13" y="364"/>
                  </a:lnTo>
                  <a:lnTo>
                    <a:pt x="62" y="351"/>
                  </a:lnTo>
                  <a:lnTo>
                    <a:pt x="88" y="346"/>
                  </a:lnTo>
                  <a:lnTo>
                    <a:pt x="93" y="319"/>
                  </a:lnTo>
                  <a:lnTo>
                    <a:pt x="78" y="279"/>
                  </a:lnTo>
                  <a:lnTo>
                    <a:pt x="64" y="242"/>
                  </a:lnTo>
                  <a:lnTo>
                    <a:pt x="63" y="199"/>
                  </a:lnTo>
                  <a:lnTo>
                    <a:pt x="63" y="154"/>
                  </a:lnTo>
                  <a:lnTo>
                    <a:pt x="77" y="99"/>
                  </a:lnTo>
                  <a:close/>
                </a:path>
              </a:pathLst>
            </a:custGeom>
            <a:solidFill>
              <a:srgbClr val="000000"/>
            </a:solidFill>
            <a:ln w="9525">
              <a:noFill/>
              <a:round/>
              <a:headEnd/>
              <a:tailEnd/>
            </a:ln>
          </p:spPr>
          <p:txBody>
            <a:bodyPr/>
            <a:lstStyle/>
            <a:p>
              <a:endParaRPr lang="ja-JP" altLang="en-US"/>
            </a:p>
          </p:txBody>
        </p:sp>
        <p:sp>
          <p:nvSpPr>
            <p:cNvPr id="30800" name="Freeform 80"/>
            <p:cNvSpPr>
              <a:spLocks/>
            </p:cNvSpPr>
            <p:nvPr/>
          </p:nvSpPr>
          <p:spPr bwMode="auto">
            <a:xfrm>
              <a:off x="4876" y="1987"/>
              <a:ext cx="149" cy="449"/>
            </a:xfrm>
            <a:custGeom>
              <a:avLst/>
              <a:gdLst/>
              <a:ahLst/>
              <a:cxnLst>
                <a:cxn ang="0">
                  <a:pos x="75" y="101"/>
                </a:cxn>
                <a:cxn ang="0">
                  <a:pos x="88" y="23"/>
                </a:cxn>
                <a:cxn ang="0">
                  <a:pos x="108" y="0"/>
                </a:cxn>
                <a:cxn ang="0">
                  <a:pos x="146" y="8"/>
                </a:cxn>
                <a:cxn ang="0">
                  <a:pos x="149" y="49"/>
                </a:cxn>
                <a:cxn ang="0">
                  <a:pos x="134" y="79"/>
                </a:cxn>
                <a:cxn ang="0">
                  <a:pos x="114" y="155"/>
                </a:cxn>
                <a:cxn ang="0">
                  <a:pos x="98" y="205"/>
                </a:cxn>
                <a:cxn ang="0">
                  <a:pos x="98" y="256"/>
                </a:cxn>
                <a:cxn ang="0">
                  <a:pos x="114" y="320"/>
                </a:cxn>
                <a:cxn ang="0">
                  <a:pos x="123" y="369"/>
                </a:cxn>
                <a:cxn ang="0">
                  <a:pos x="123" y="389"/>
                </a:cxn>
                <a:cxn ang="0">
                  <a:pos x="108" y="396"/>
                </a:cxn>
                <a:cxn ang="0">
                  <a:pos x="76" y="399"/>
                </a:cxn>
                <a:cxn ang="0">
                  <a:pos x="41" y="429"/>
                </a:cxn>
                <a:cxn ang="0">
                  <a:pos x="30" y="449"/>
                </a:cxn>
                <a:cxn ang="0">
                  <a:pos x="14" y="442"/>
                </a:cxn>
                <a:cxn ang="0">
                  <a:pos x="0" y="410"/>
                </a:cxn>
                <a:cxn ang="0">
                  <a:pos x="11" y="374"/>
                </a:cxn>
                <a:cxn ang="0">
                  <a:pos x="60" y="362"/>
                </a:cxn>
                <a:cxn ang="0">
                  <a:pos x="87" y="355"/>
                </a:cxn>
                <a:cxn ang="0">
                  <a:pos x="92" y="329"/>
                </a:cxn>
                <a:cxn ang="0">
                  <a:pos x="76" y="286"/>
                </a:cxn>
                <a:cxn ang="0">
                  <a:pos x="64" y="249"/>
                </a:cxn>
                <a:cxn ang="0">
                  <a:pos x="61" y="205"/>
                </a:cxn>
                <a:cxn ang="0">
                  <a:pos x="61" y="158"/>
                </a:cxn>
                <a:cxn ang="0">
                  <a:pos x="75" y="101"/>
                </a:cxn>
              </a:cxnLst>
              <a:rect l="0" t="0" r="r" b="b"/>
              <a:pathLst>
                <a:path w="149" h="449">
                  <a:moveTo>
                    <a:pt x="75" y="101"/>
                  </a:moveTo>
                  <a:lnTo>
                    <a:pt x="88" y="23"/>
                  </a:lnTo>
                  <a:lnTo>
                    <a:pt x="108" y="0"/>
                  </a:lnTo>
                  <a:lnTo>
                    <a:pt x="146" y="8"/>
                  </a:lnTo>
                  <a:lnTo>
                    <a:pt x="149" y="49"/>
                  </a:lnTo>
                  <a:lnTo>
                    <a:pt x="134" y="79"/>
                  </a:lnTo>
                  <a:lnTo>
                    <a:pt x="114" y="155"/>
                  </a:lnTo>
                  <a:lnTo>
                    <a:pt x="98" y="205"/>
                  </a:lnTo>
                  <a:lnTo>
                    <a:pt x="98" y="256"/>
                  </a:lnTo>
                  <a:lnTo>
                    <a:pt x="114" y="320"/>
                  </a:lnTo>
                  <a:lnTo>
                    <a:pt x="123" y="369"/>
                  </a:lnTo>
                  <a:lnTo>
                    <a:pt x="123" y="389"/>
                  </a:lnTo>
                  <a:lnTo>
                    <a:pt x="108" y="396"/>
                  </a:lnTo>
                  <a:lnTo>
                    <a:pt x="76" y="399"/>
                  </a:lnTo>
                  <a:lnTo>
                    <a:pt x="41" y="429"/>
                  </a:lnTo>
                  <a:lnTo>
                    <a:pt x="30" y="449"/>
                  </a:lnTo>
                  <a:lnTo>
                    <a:pt x="14" y="442"/>
                  </a:lnTo>
                  <a:lnTo>
                    <a:pt x="0" y="410"/>
                  </a:lnTo>
                  <a:lnTo>
                    <a:pt x="11" y="374"/>
                  </a:lnTo>
                  <a:lnTo>
                    <a:pt x="60" y="362"/>
                  </a:lnTo>
                  <a:lnTo>
                    <a:pt x="87" y="355"/>
                  </a:lnTo>
                  <a:lnTo>
                    <a:pt x="92" y="329"/>
                  </a:lnTo>
                  <a:lnTo>
                    <a:pt x="76" y="286"/>
                  </a:lnTo>
                  <a:lnTo>
                    <a:pt x="64" y="249"/>
                  </a:lnTo>
                  <a:lnTo>
                    <a:pt x="61" y="205"/>
                  </a:lnTo>
                  <a:lnTo>
                    <a:pt x="61" y="158"/>
                  </a:lnTo>
                  <a:lnTo>
                    <a:pt x="75" y="101"/>
                  </a:lnTo>
                  <a:close/>
                </a:path>
              </a:pathLst>
            </a:custGeom>
            <a:solidFill>
              <a:srgbClr val="000000"/>
            </a:solidFill>
            <a:ln w="9525">
              <a:noFill/>
              <a:round/>
              <a:headEnd/>
              <a:tailEnd/>
            </a:ln>
          </p:spPr>
          <p:txBody>
            <a:bodyPr/>
            <a:lstStyle/>
            <a:p>
              <a:endParaRPr lang="ja-JP" altLang="en-US"/>
            </a:p>
          </p:txBody>
        </p:sp>
        <p:sp>
          <p:nvSpPr>
            <p:cNvPr id="30801" name="Freeform 81"/>
            <p:cNvSpPr>
              <a:spLocks/>
            </p:cNvSpPr>
            <p:nvPr/>
          </p:nvSpPr>
          <p:spPr bwMode="auto">
            <a:xfrm>
              <a:off x="4602" y="1466"/>
              <a:ext cx="307" cy="319"/>
            </a:xfrm>
            <a:custGeom>
              <a:avLst/>
              <a:gdLst/>
              <a:ahLst/>
              <a:cxnLst>
                <a:cxn ang="0">
                  <a:pos x="299" y="313"/>
                </a:cxn>
                <a:cxn ang="0">
                  <a:pos x="307" y="293"/>
                </a:cxn>
                <a:cxn ang="0">
                  <a:pos x="284" y="269"/>
                </a:cxn>
                <a:cxn ang="0">
                  <a:pos x="229" y="224"/>
                </a:cxn>
                <a:cxn ang="0">
                  <a:pos x="187" y="198"/>
                </a:cxn>
                <a:cxn ang="0">
                  <a:pos x="156" y="173"/>
                </a:cxn>
                <a:cxn ang="0">
                  <a:pos x="135" y="154"/>
                </a:cxn>
                <a:cxn ang="0">
                  <a:pos x="124" y="132"/>
                </a:cxn>
                <a:cxn ang="0">
                  <a:pos x="117" y="91"/>
                </a:cxn>
                <a:cxn ang="0">
                  <a:pos x="109" y="61"/>
                </a:cxn>
                <a:cxn ang="0">
                  <a:pos x="91" y="32"/>
                </a:cxn>
                <a:cxn ang="0">
                  <a:pos x="76" y="3"/>
                </a:cxn>
                <a:cxn ang="0">
                  <a:pos x="65" y="0"/>
                </a:cxn>
                <a:cxn ang="0">
                  <a:pos x="57" y="9"/>
                </a:cxn>
                <a:cxn ang="0">
                  <a:pos x="65" y="28"/>
                </a:cxn>
                <a:cxn ang="0">
                  <a:pos x="81" y="46"/>
                </a:cxn>
                <a:cxn ang="0">
                  <a:pos x="70" y="57"/>
                </a:cxn>
                <a:cxn ang="0">
                  <a:pos x="31" y="52"/>
                </a:cxn>
                <a:cxn ang="0">
                  <a:pos x="20" y="40"/>
                </a:cxn>
                <a:cxn ang="0">
                  <a:pos x="3" y="52"/>
                </a:cxn>
                <a:cxn ang="0">
                  <a:pos x="15" y="66"/>
                </a:cxn>
                <a:cxn ang="0">
                  <a:pos x="46" y="70"/>
                </a:cxn>
                <a:cxn ang="0">
                  <a:pos x="21" y="74"/>
                </a:cxn>
                <a:cxn ang="0">
                  <a:pos x="0" y="72"/>
                </a:cxn>
                <a:cxn ang="0">
                  <a:pos x="0" y="91"/>
                </a:cxn>
                <a:cxn ang="0">
                  <a:pos x="28" y="91"/>
                </a:cxn>
                <a:cxn ang="0">
                  <a:pos x="58" y="87"/>
                </a:cxn>
                <a:cxn ang="0">
                  <a:pos x="91" y="87"/>
                </a:cxn>
                <a:cxn ang="0">
                  <a:pos x="99" y="99"/>
                </a:cxn>
                <a:cxn ang="0">
                  <a:pos x="102" y="129"/>
                </a:cxn>
                <a:cxn ang="0">
                  <a:pos x="109" y="161"/>
                </a:cxn>
                <a:cxn ang="0">
                  <a:pos x="128" y="185"/>
                </a:cxn>
                <a:cxn ang="0">
                  <a:pos x="166" y="219"/>
                </a:cxn>
                <a:cxn ang="0">
                  <a:pos x="211" y="254"/>
                </a:cxn>
                <a:cxn ang="0">
                  <a:pos x="244" y="296"/>
                </a:cxn>
                <a:cxn ang="0">
                  <a:pos x="260" y="319"/>
                </a:cxn>
                <a:cxn ang="0">
                  <a:pos x="299" y="313"/>
                </a:cxn>
              </a:cxnLst>
              <a:rect l="0" t="0" r="r" b="b"/>
              <a:pathLst>
                <a:path w="307" h="319">
                  <a:moveTo>
                    <a:pt x="299" y="313"/>
                  </a:moveTo>
                  <a:lnTo>
                    <a:pt x="307" y="293"/>
                  </a:lnTo>
                  <a:lnTo>
                    <a:pt x="284" y="269"/>
                  </a:lnTo>
                  <a:lnTo>
                    <a:pt x="229" y="224"/>
                  </a:lnTo>
                  <a:lnTo>
                    <a:pt x="187" y="198"/>
                  </a:lnTo>
                  <a:lnTo>
                    <a:pt x="156" y="173"/>
                  </a:lnTo>
                  <a:lnTo>
                    <a:pt x="135" y="154"/>
                  </a:lnTo>
                  <a:lnTo>
                    <a:pt x="124" y="132"/>
                  </a:lnTo>
                  <a:lnTo>
                    <a:pt x="117" y="91"/>
                  </a:lnTo>
                  <a:lnTo>
                    <a:pt x="109" y="61"/>
                  </a:lnTo>
                  <a:lnTo>
                    <a:pt x="91" y="32"/>
                  </a:lnTo>
                  <a:lnTo>
                    <a:pt x="76" y="3"/>
                  </a:lnTo>
                  <a:lnTo>
                    <a:pt x="65" y="0"/>
                  </a:lnTo>
                  <a:lnTo>
                    <a:pt x="57" y="9"/>
                  </a:lnTo>
                  <a:lnTo>
                    <a:pt x="65" y="28"/>
                  </a:lnTo>
                  <a:lnTo>
                    <a:pt x="81" y="46"/>
                  </a:lnTo>
                  <a:lnTo>
                    <a:pt x="70" y="57"/>
                  </a:lnTo>
                  <a:lnTo>
                    <a:pt x="31" y="52"/>
                  </a:lnTo>
                  <a:lnTo>
                    <a:pt x="20" y="40"/>
                  </a:lnTo>
                  <a:lnTo>
                    <a:pt x="3" y="52"/>
                  </a:lnTo>
                  <a:lnTo>
                    <a:pt x="15" y="66"/>
                  </a:lnTo>
                  <a:lnTo>
                    <a:pt x="46" y="70"/>
                  </a:lnTo>
                  <a:lnTo>
                    <a:pt x="21" y="74"/>
                  </a:lnTo>
                  <a:lnTo>
                    <a:pt x="0" y="72"/>
                  </a:lnTo>
                  <a:lnTo>
                    <a:pt x="0" y="91"/>
                  </a:lnTo>
                  <a:lnTo>
                    <a:pt x="28" y="91"/>
                  </a:lnTo>
                  <a:lnTo>
                    <a:pt x="58" y="87"/>
                  </a:lnTo>
                  <a:lnTo>
                    <a:pt x="91" y="87"/>
                  </a:lnTo>
                  <a:lnTo>
                    <a:pt x="99" y="99"/>
                  </a:lnTo>
                  <a:lnTo>
                    <a:pt x="102" y="129"/>
                  </a:lnTo>
                  <a:lnTo>
                    <a:pt x="109" y="161"/>
                  </a:lnTo>
                  <a:lnTo>
                    <a:pt x="128" y="185"/>
                  </a:lnTo>
                  <a:lnTo>
                    <a:pt x="166" y="219"/>
                  </a:lnTo>
                  <a:lnTo>
                    <a:pt x="211" y="254"/>
                  </a:lnTo>
                  <a:lnTo>
                    <a:pt x="244" y="296"/>
                  </a:lnTo>
                  <a:lnTo>
                    <a:pt x="260" y="319"/>
                  </a:lnTo>
                  <a:lnTo>
                    <a:pt x="299" y="313"/>
                  </a:lnTo>
                  <a:close/>
                </a:path>
              </a:pathLst>
            </a:custGeom>
            <a:solidFill>
              <a:srgbClr val="000000"/>
            </a:solidFill>
            <a:ln w="9525">
              <a:noFill/>
              <a:round/>
              <a:headEnd/>
              <a:tailEnd/>
            </a:ln>
          </p:spPr>
          <p:txBody>
            <a:bodyPr/>
            <a:lstStyle/>
            <a:p>
              <a:endParaRPr lang="ja-JP" altLang="en-US"/>
            </a:p>
          </p:txBody>
        </p:sp>
      </p:grpSp>
      <p:sp>
        <p:nvSpPr>
          <p:cNvPr id="30803" name="AutoShape 83"/>
          <p:cNvSpPr>
            <a:spLocks noChangeArrowheads="1"/>
          </p:cNvSpPr>
          <p:nvPr/>
        </p:nvSpPr>
        <p:spPr bwMode="auto">
          <a:xfrm>
            <a:off x="6472238" y="4102100"/>
            <a:ext cx="414337" cy="577850"/>
          </a:xfrm>
          <a:prstGeom prst="foldedCorner">
            <a:avLst>
              <a:gd name="adj" fmla="val 12500"/>
            </a:avLst>
          </a:prstGeom>
          <a:solidFill>
            <a:schemeClr val="bg1"/>
          </a:solidFill>
          <a:ln w="19050">
            <a:solidFill>
              <a:srgbClr val="000099"/>
            </a:solidFill>
            <a:round/>
            <a:headEnd/>
            <a:tailEnd/>
          </a:ln>
          <a:effectLst/>
        </p:spPr>
        <p:txBody>
          <a:bodyPr wrap="none" lIns="0" tIns="0" rIns="0" bIns="0" anchor="ctr"/>
          <a:lstStyle/>
          <a:p>
            <a:pPr defTabSz="652463"/>
            <a:r>
              <a:rPr kumimoji="1" lang="en-US" altLang="ja-JP" sz="2000" i="1">
                <a:solidFill>
                  <a:srgbClr val="000099"/>
                </a:solidFill>
                <a:latin typeface="Arial" charset="0"/>
              </a:rPr>
              <a:t>F</a:t>
            </a:r>
          </a:p>
        </p:txBody>
      </p:sp>
      <p:sp>
        <p:nvSpPr>
          <p:cNvPr id="30804" name="AutoShape 84"/>
          <p:cNvSpPr>
            <a:spLocks noChangeArrowheads="1"/>
          </p:cNvSpPr>
          <p:nvPr/>
        </p:nvSpPr>
        <p:spPr bwMode="auto">
          <a:xfrm>
            <a:off x="6472238" y="4776788"/>
            <a:ext cx="414337" cy="579437"/>
          </a:xfrm>
          <a:prstGeom prst="foldedCorner">
            <a:avLst>
              <a:gd name="adj" fmla="val 12500"/>
            </a:avLst>
          </a:prstGeom>
          <a:solidFill>
            <a:schemeClr val="bg1"/>
          </a:solidFill>
          <a:ln w="19050">
            <a:solidFill>
              <a:srgbClr val="000099"/>
            </a:solidFill>
            <a:round/>
            <a:headEnd/>
            <a:tailEnd/>
          </a:ln>
          <a:effectLst/>
        </p:spPr>
        <p:txBody>
          <a:bodyPr wrap="none" lIns="0" tIns="0" rIns="0" bIns="0" anchor="ctr"/>
          <a:lstStyle/>
          <a:p>
            <a:pPr defTabSz="652463"/>
            <a:r>
              <a:rPr kumimoji="1" lang="en-US" altLang="ja-JP" sz="2000" i="1">
                <a:solidFill>
                  <a:srgbClr val="000099"/>
                </a:solidFill>
                <a:latin typeface="Arial" charset="0"/>
              </a:rPr>
              <a:t>K</a:t>
            </a:r>
            <a:endParaRPr kumimoji="1" lang="en-US" altLang="ja-JP" sz="2000" i="1" baseline="-25000">
              <a:solidFill>
                <a:srgbClr val="000099"/>
              </a:solidFill>
              <a:latin typeface="Arial" charset="0"/>
            </a:endParaRPr>
          </a:p>
        </p:txBody>
      </p:sp>
      <p:sp>
        <p:nvSpPr>
          <p:cNvPr id="30805" name="AutoShape 85"/>
          <p:cNvSpPr>
            <a:spLocks noChangeArrowheads="1"/>
          </p:cNvSpPr>
          <p:nvPr/>
        </p:nvSpPr>
        <p:spPr bwMode="auto">
          <a:xfrm>
            <a:off x="6472238" y="3429000"/>
            <a:ext cx="414337" cy="577850"/>
          </a:xfrm>
          <a:prstGeom prst="foldedCorner">
            <a:avLst>
              <a:gd name="adj" fmla="val 12500"/>
            </a:avLst>
          </a:prstGeom>
          <a:solidFill>
            <a:schemeClr val="bg1"/>
          </a:solidFill>
          <a:ln w="19050">
            <a:solidFill>
              <a:srgbClr val="000099"/>
            </a:solidFill>
            <a:round/>
            <a:headEnd/>
            <a:tailEnd/>
          </a:ln>
          <a:effectLst/>
        </p:spPr>
        <p:txBody>
          <a:bodyPr wrap="none" lIns="0" tIns="0" rIns="0" bIns="0" anchor="ctr"/>
          <a:lstStyle/>
          <a:p>
            <a:pPr defTabSz="652463"/>
            <a:r>
              <a:rPr kumimoji="1" lang="en-US" altLang="ja-JP" sz="2000" i="1">
                <a:solidFill>
                  <a:srgbClr val="000099"/>
                </a:solidFill>
                <a:latin typeface="Arial" charset="0"/>
              </a:rPr>
              <a:t>A</a:t>
            </a:r>
            <a:endParaRPr kumimoji="1" lang="en-US" altLang="ja-JP" sz="2000" i="1" baseline="-25000">
              <a:solidFill>
                <a:srgbClr val="000099"/>
              </a:solidFill>
              <a:latin typeface="Arial" charset="0"/>
            </a:endParaRPr>
          </a:p>
        </p:txBody>
      </p:sp>
      <p:sp>
        <p:nvSpPr>
          <p:cNvPr id="30806" name="AutoShape 86"/>
          <p:cNvSpPr>
            <a:spLocks noChangeArrowheads="1"/>
          </p:cNvSpPr>
          <p:nvPr/>
        </p:nvSpPr>
        <p:spPr bwMode="auto">
          <a:xfrm>
            <a:off x="6997700" y="3429000"/>
            <a:ext cx="412750" cy="577850"/>
          </a:xfrm>
          <a:prstGeom prst="foldedCorner">
            <a:avLst>
              <a:gd name="adj" fmla="val 12500"/>
            </a:avLst>
          </a:prstGeom>
          <a:solidFill>
            <a:schemeClr val="bg1"/>
          </a:solidFill>
          <a:ln w="19050">
            <a:solidFill>
              <a:srgbClr val="000099"/>
            </a:solidFill>
            <a:round/>
            <a:headEnd/>
            <a:tailEnd/>
          </a:ln>
          <a:effectLst/>
        </p:spPr>
        <p:txBody>
          <a:bodyPr wrap="none" lIns="0" tIns="0" rIns="0" bIns="0" anchor="ctr"/>
          <a:lstStyle/>
          <a:p>
            <a:pPr defTabSz="652463"/>
            <a:r>
              <a:rPr kumimoji="1" lang="en-US" altLang="ja-JP" sz="2000" i="1">
                <a:solidFill>
                  <a:srgbClr val="000099"/>
                </a:solidFill>
                <a:latin typeface="Arial" charset="0"/>
              </a:rPr>
              <a:t>B</a:t>
            </a:r>
            <a:endParaRPr kumimoji="1" lang="en-US" altLang="ja-JP" sz="2000" i="1" baseline="-25000">
              <a:solidFill>
                <a:srgbClr val="000099"/>
              </a:solidFill>
              <a:latin typeface="Arial" charset="0"/>
            </a:endParaRPr>
          </a:p>
        </p:txBody>
      </p:sp>
      <p:sp>
        <p:nvSpPr>
          <p:cNvPr id="30807" name="AutoShape 87"/>
          <p:cNvSpPr>
            <a:spLocks noChangeArrowheads="1"/>
          </p:cNvSpPr>
          <p:nvPr/>
        </p:nvSpPr>
        <p:spPr bwMode="auto">
          <a:xfrm>
            <a:off x="8037513" y="3429000"/>
            <a:ext cx="414337" cy="577850"/>
          </a:xfrm>
          <a:prstGeom prst="foldedCorner">
            <a:avLst>
              <a:gd name="adj" fmla="val 12500"/>
            </a:avLst>
          </a:prstGeom>
          <a:solidFill>
            <a:schemeClr val="bg1"/>
          </a:solidFill>
          <a:ln w="19050">
            <a:solidFill>
              <a:srgbClr val="000099"/>
            </a:solidFill>
            <a:round/>
            <a:headEnd/>
            <a:tailEnd/>
          </a:ln>
          <a:effectLst/>
        </p:spPr>
        <p:txBody>
          <a:bodyPr wrap="none" lIns="0" tIns="0" rIns="0" bIns="0" anchor="ctr"/>
          <a:lstStyle/>
          <a:p>
            <a:pPr defTabSz="652463"/>
            <a:r>
              <a:rPr kumimoji="1" lang="en-US" altLang="ja-JP" sz="2000" i="1">
                <a:solidFill>
                  <a:srgbClr val="000099"/>
                </a:solidFill>
                <a:latin typeface="Arial" charset="0"/>
              </a:rPr>
              <a:t>D</a:t>
            </a:r>
            <a:endParaRPr kumimoji="1" lang="en-US" altLang="ja-JP" sz="2000" i="1" baseline="-25000">
              <a:solidFill>
                <a:srgbClr val="000099"/>
              </a:solidFill>
              <a:latin typeface="Arial" charset="0"/>
            </a:endParaRPr>
          </a:p>
        </p:txBody>
      </p:sp>
      <p:sp>
        <p:nvSpPr>
          <p:cNvPr id="30808" name="AutoShape 88"/>
          <p:cNvSpPr>
            <a:spLocks noChangeArrowheads="1"/>
          </p:cNvSpPr>
          <p:nvPr/>
        </p:nvSpPr>
        <p:spPr bwMode="auto">
          <a:xfrm>
            <a:off x="8558213" y="3429000"/>
            <a:ext cx="414337" cy="577850"/>
          </a:xfrm>
          <a:prstGeom prst="foldedCorner">
            <a:avLst>
              <a:gd name="adj" fmla="val 12500"/>
            </a:avLst>
          </a:prstGeom>
          <a:solidFill>
            <a:schemeClr val="bg1"/>
          </a:solidFill>
          <a:ln w="19050">
            <a:solidFill>
              <a:srgbClr val="000099"/>
            </a:solidFill>
            <a:round/>
            <a:headEnd/>
            <a:tailEnd/>
          </a:ln>
          <a:effectLst/>
        </p:spPr>
        <p:txBody>
          <a:bodyPr wrap="none" lIns="0" tIns="0" rIns="0" bIns="0" anchor="ctr"/>
          <a:lstStyle/>
          <a:p>
            <a:pPr defTabSz="652463"/>
            <a:r>
              <a:rPr kumimoji="1" lang="en-US" altLang="ja-JP" sz="2000" i="1">
                <a:solidFill>
                  <a:srgbClr val="000099"/>
                </a:solidFill>
                <a:latin typeface="Arial" charset="0"/>
              </a:rPr>
              <a:t>E</a:t>
            </a:r>
            <a:endParaRPr kumimoji="1" lang="en-US" altLang="ja-JP" sz="2000" i="1" baseline="-25000">
              <a:solidFill>
                <a:srgbClr val="000099"/>
              </a:solidFill>
              <a:latin typeface="Arial" charset="0"/>
            </a:endParaRPr>
          </a:p>
        </p:txBody>
      </p:sp>
      <p:sp>
        <p:nvSpPr>
          <p:cNvPr id="30809" name="AutoShape 89"/>
          <p:cNvSpPr>
            <a:spLocks noChangeArrowheads="1"/>
          </p:cNvSpPr>
          <p:nvPr/>
        </p:nvSpPr>
        <p:spPr bwMode="auto">
          <a:xfrm>
            <a:off x="7516813" y="3429000"/>
            <a:ext cx="411162" cy="577850"/>
          </a:xfrm>
          <a:prstGeom prst="foldedCorner">
            <a:avLst>
              <a:gd name="adj" fmla="val 12500"/>
            </a:avLst>
          </a:prstGeom>
          <a:solidFill>
            <a:schemeClr val="bg1"/>
          </a:solidFill>
          <a:ln w="19050">
            <a:solidFill>
              <a:srgbClr val="000099"/>
            </a:solidFill>
            <a:round/>
            <a:headEnd/>
            <a:tailEnd/>
          </a:ln>
          <a:effectLst/>
        </p:spPr>
        <p:txBody>
          <a:bodyPr wrap="none" lIns="0" tIns="0" rIns="0" bIns="0" anchor="ctr"/>
          <a:lstStyle/>
          <a:p>
            <a:pPr defTabSz="652463"/>
            <a:r>
              <a:rPr kumimoji="1" lang="en-US" altLang="ja-JP" sz="2000" i="1">
                <a:solidFill>
                  <a:srgbClr val="000099"/>
                </a:solidFill>
                <a:latin typeface="Arial" charset="0"/>
              </a:rPr>
              <a:t>C</a:t>
            </a:r>
          </a:p>
        </p:txBody>
      </p:sp>
      <p:sp>
        <p:nvSpPr>
          <p:cNvPr id="30810" name="AutoShape 90"/>
          <p:cNvSpPr>
            <a:spLocks noChangeArrowheads="1"/>
          </p:cNvSpPr>
          <p:nvPr/>
        </p:nvSpPr>
        <p:spPr bwMode="auto">
          <a:xfrm>
            <a:off x="6997700" y="4102100"/>
            <a:ext cx="412750" cy="577850"/>
          </a:xfrm>
          <a:prstGeom prst="foldedCorner">
            <a:avLst>
              <a:gd name="adj" fmla="val 12500"/>
            </a:avLst>
          </a:prstGeom>
          <a:solidFill>
            <a:schemeClr val="bg1"/>
          </a:solidFill>
          <a:ln w="19050">
            <a:solidFill>
              <a:srgbClr val="000099"/>
            </a:solidFill>
            <a:round/>
            <a:headEnd/>
            <a:tailEnd/>
          </a:ln>
          <a:effectLst/>
        </p:spPr>
        <p:txBody>
          <a:bodyPr wrap="none" lIns="0" tIns="0" rIns="0" bIns="0" anchor="ctr"/>
          <a:lstStyle/>
          <a:p>
            <a:pPr defTabSz="652463"/>
            <a:r>
              <a:rPr kumimoji="1" lang="en-US" altLang="ja-JP" sz="2000" i="1">
                <a:solidFill>
                  <a:srgbClr val="000099"/>
                </a:solidFill>
                <a:latin typeface="Arial" charset="0"/>
              </a:rPr>
              <a:t>G</a:t>
            </a:r>
            <a:endParaRPr kumimoji="1" lang="en-US" altLang="ja-JP" sz="2000" i="1" baseline="-25000">
              <a:solidFill>
                <a:srgbClr val="000099"/>
              </a:solidFill>
              <a:latin typeface="Arial" charset="0"/>
            </a:endParaRPr>
          </a:p>
        </p:txBody>
      </p:sp>
      <p:sp>
        <p:nvSpPr>
          <p:cNvPr id="30811" name="AutoShape 91"/>
          <p:cNvSpPr>
            <a:spLocks noChangeArrowheads="1"/>
          </p:cNvSpPr>
          <p:nvPr/>
        </p:nvSpPr>
        <p:spPr bwMode="auto">
          <a:xfrm>
            <a:off x="8037513" y="4102100"/>
            <a:ext cx="414337" cy="577850"/>
          </a:xfrm>
          <a:prstGeom prst="foldedCorner">
            <a:avLst>
              <a:gd name="adj" fmla="val 12500"/>
            </a:avLst>
          </a:prstGeom>
          <a:solidFill>
            <a:schemeClr val="bg1"/>
          </a:solidFill>
          <a:ln w="19050">
            <a:solidFill>
              <a:srgbClr val="000099"/>
            </a:solidFill>
            <a:round/>
            <a:headEnd/>
            <a:tailEnd/>
          </a:ln>
          <a:effectLst/>
        </p:spPr>
        <p:txBody>
          <a:bodyPr wrap="none" lIns="0" tIns="0" rIns="0" bIns="0" anchor="ctr"/>
          <a:lstStyle/>
          <a:p>
            <a:pPr defTabSz="652463"/>
            <a:r>
              <a:rPr kumimoji="1" lang="en-US" altLang="ja-JP" sz="2000" i="1">
                <a:solidFill>
                  <a:srgbClr val="000099"/>
                </a:solidFill>
                <a:latin typeface="Arial" charset="0"/>
              </a:rPr>
              <a:t>I</a:t>
            </a:r>
          </a:p>
        </p:txBody>
      </p:sp>
      <p:sp>
        <p:nvSpPr>
          <p:cNvPr id="30812" name="AutoShape 92"/>
          <p:cNvSpPr>
            <a:spLocks noChangeArrowheads="1"/>
          </p:cNvSpPr>
          <p:nvPr/>
        </p:nvSpPr>
        <p:spPr bwMode="auto">
          <a:xfrm>
            <a:off x="8558213" y="4102100"/>
            <a:ext cx="414337" cy="577850"/>
          </a:xfrm>
          <a:prstGeom prst="foldedCorner">
            <a:avLst>
              <a:gd name="adj" fmla="val 12500"/>
            </a:avLst>
          </a:prstGeom>
          <a:solidFill>
            <a:schemeClr val="bg1"/>
          </a:solidFill>
          <a:ln w="19050">
            <a:solidFill>
              <a:srgbClr val="000099"/>
            </a:solidFill>
            <a:round/>
            <a:headEnd/>
            <a:tailEnd/>
          </a:ln>
          <a:effectLst/>
        </p:spPr>
        <p:txBody>
          <a:bodyPr wrap="none" lIns="0" tIns="0" rIns="0" bIns="0" anchor="ctr"/>
          <a:lstStyle/>
          <a:p>
            <a:pPr defTabSz="652463"/>
            <a:r>
              <a:rPr kumimoji="1" lang="en-US" altLang="ja-JP" sz="2000" i="1">
                <a:solidFill>
                  <a:srgbClr val="000099"/>
                </a:solidFill>
                <a:latin typeface="Arial" charset="0"/>
              </a:rPr>
              <a:t>J</a:t>
            </a:r>
          </a:p>
        </p:txBody>
      </p:sp>
      <p:sp>
        <p:nvSpPr>
          <p:cNvPr id="30813" name="AutoShape 93"/>
          <p:cNvSpPr>
            <a:spLocks noChangeArrowheads="1"/>
          </p:cNvSpPr>
          <p:nvPr/>
        </p:nvSpPr>
        <p:spPr bwMode="auto">
          <a:xfrm>
            <a:off x="7516813" y="4102100"/>
            <a:ext cx="411162" cy="577850"/>
          </a:xfrm>
          <a:prstGeom prst="foldedCorner">
            <a:avLst>
              <a:gd name="adj" fmla="val 12500"/>
            </a:avLst>
          </a:prstGeom>
          <a:solidFill>
            <a:schemeClr val="bg1"/>
          </a:solidFill>
          <a:ln w="19050">
            <a:solidFill>
              <a:srgbClr val="000099"/>
            </a:solidFill>
            <a:round/>
            <a:headEnd/>
            <a:tailEnd/>
          </a:ln>
          <a:effectLst/>
        </p:spPr>
        <p:txBody>
          <a:bodyPr wrap="none" lIns="0" tIns="0" rIns="0" bIns="0" anchor="ctr"/>
          <a:lstStyle/>
          <a:p>
            <a:pPr defTabSz="652463"/>
            <a:r>
              <a:rPr kumimoji="1" lang="en-US" altLang="ja-JP" sz="2000" i="1">
                <a:solidFill>
                  <a:srgbClr val="000099"/>
                </a:solidFill>
                <a:latin typeface="Arial" charset="0"/>
              </a:rPr>
              <a:t>H</a:t>
            </a:r>
          </a:p>
        </p:txBody>
      </p:sp>
      <p:sp>
        <p:nvSpPr>
          <p:cNvPr id="30814" name="AutoShape 94"/>
          <p:cNvSpPr>
            <a:spLocks noChangeArrowheads="1"/>
          </p:cNvSpPr>
          <p:nvPr/>
        </p:nvSpPr>
        <p:spPr bwMode="auto">
          <a:xfrm>
            <a:off x="6997700" y="4776788"/>
            <a:ext cx="412750" cy="579437"/>
          </a:xfrm>
          <a:prstGeom prst="foldedCorner">
            <a:avLst>
              <a:gd name="adj" fmla="val 12500"/>
            </a:avLst>
          </a:prstGeom>
          <a:solidFill>
            <a:schemeClr val="bg1"/>
          </a:solidFill>
          <a:ln w="19050">
            <a:solidFill>
              <a:srgbClr val="000099"/>
            </a:solidFill>
            <a:round/>
            <a:headEnd/>
            <a:tailEnd/>
          </a:ln>
          <a:effectLst/>
        </p:spPr>
        <p:txBody>
          <a:bodyPr wrap="none" lIns="0" tIns="0" rIns="0" bIns="0" anchor="ctr"/>
          <a:lstStyle/>
          <a:p>
            <a:pPr defTabSz="652463"/>
            <a:r>
              <a:rPr kumimoji="1" lang="en-US" altLang="ja-JP" sz="2000" i="1">
                <a:solidFill>
                  <a:srgbClr val="000099"/>
                </a:solidFill>
                <a:latin typeface="Arial" charset="0"/>
              </a:rPr>
              <a:t>L</a:t>
            </a:r>
            <a:endParaRPr kumimoji="1" lang="en-US" altLang="ja-JP" sz="2000" i="1" baseline="-25000">
              <a:solidFill>
                <a:srgbClr val="000099"/>
              </a:solidFill>
              <a:latin typeface="Arial" charset="0"/>
            </a:endParaRPr>
          </a:p>
        </p:txBody>
      </p:sp>
      <p:sp>
        <p:nvSpPr>
          <p:cNvPr id="30815" name="AutoShape 95"/>
          <p:cNvSpPr>
            <a:spLocks noChangeArrowheads="1"/>
          </p:cNvSpPr>
          <p:nvPr/>
        </p:nvSpPr>
        <p:spPr bwMode="auto">
          <a:xfrm>
            <a:off x="8037513" y="4776788"/>
            <a:ext cx="414337" cy="579437"/>
          </a:xfrm>
          <a:prstGeom prst="foldedCorner">
            <a:avLst>
              <a:gd name="adj" fmla="val 12500"/>
            </a:avLst>
          </a:prstGeom>
          <a:solidFill>
            <a:schemeClr val="bg1"/>
          </a:solidFill>
          <a:ln w="19050">
            <a:solidFill>
              <a:srgbClr val="000099"/>
            </a:solidFill>
            <a:round/>
            <a:headEnd/>
            <a:tailEnd/>
          </a:ln>
          <a:effectLst/>
        </p:spPr>
        <p:txBody>
          <a:bodyPr wrap="none" lIns="0" tIns="0" rIns="0" bIns="0" anchor="ctr"/>
          <a:lstStyle/>
          <a:p>
            <a:pPr defTabSz="652463"/>
            <a:r>
              <a:rPr kumimoji="1" lang="en-US" altLang="ja-JP" sz="2000" i="1">
                <a:solidFill>
                  <a:srgbClr val="000099"/>
                </a:solidFill>
                <a:latin typeface="Arial" charset="0"/>
              </a:rPr>
              <a:t>N</a:t>
            </a:r>
            <a:endParaRPr kumimoji="1" lang="en-US" altLang="ja-JP" sz="2000" i="1" baseline="-25000">
              <a:solidFill>
                <a:srgbClr val="000099"/>
              </a:solidFill>
              <a:latin typeface="Arial" charset="0"/>
            </a:endParaRPr>
          </a:p>
        </p:txBody>
      </p:sp>
      <p:sp>
        <p:nvSpPr>
          <p:cNvPr id="30816" name="AutoShape 96"/>
          <p:cNvSpPr>
            <a:spLocks noChangeArrowheads="1"/>
          </p:cNvSpPr>
          <p:nvPr/>
        </p:nvSpPr>
        <p:spPr bwMode="auto">
          <a:xfrm>
            <a:off x="8558213" y="4776788"/>
            <a:ext cx="414337" cy="579437"/>
          </a:xfrm>
          <a:prstGeom prst="foldedCorner">
            <a:avLst>
              <a:gd name="adj" fmla="val 12500"/>
            </a:avLst>
          </a:prstGeom>
          <a:solidFill>
            <a:schemeClr val="bg1"/>
          </a:solidFill>
          <a:ln w="19050">
            <a:solidFill>
              <a:srgbClr val="000099"/>
            </a:solidFill>
            <a:round/>
            <a:headEnd/>
            <a:tailEnd/>
          </a:ln>
          <a:effectLst/>
        </p:spPr>
        <p:txBody>
          <a:bodyPr wrap="none" lIns="0" tIns="0" rIns="0" bIns="0" anchor="ctr"/>
          <a:lstStyle/>
          <a:p>
            <a:pPr defTabSz="652463"/>
            <a:r>
              <a:rPr kumimoji="1" lang="en-US" altLang="ja-JP" sz="2000" i="1">
                <a:solidFill>
                  <a:srgbClr val="000099"/>
                </a:solidFill>
                <a:latin typeface="Arial" charset="0"/>
              </a:rPr>
              <a:t>O</a:t>
            </a:r>
            <a:endParaRPr kumimoji="1" lang="en-US" altLang="ja-JP" sz="2000" i="1" baseline="-25000">
              <a:solidFill>
                <a:srgbClr val="000099"/>
              </a:solidFill>
              <a:latin typeface="Arial" charset="0"/>
            </a:endParaRPr>
          </a:p>
        </p:txBody>
      </p:sp>
      <p:sp>
        <p:nvSpPr>
          <p:cNvPr id="30817" name="AutoShape 97"/>
          <p:cNvSpPr>
            <a:spLocks noChangeArrowheads="1"/>
          </p:cNvSpPr>
          <p:nvPr/>
        </p:nvSpPr>
        <p:spPr bwMode="auto">
          <a:xfrm>
            <a:off x="7516813" y="4776788"/>
            <a:ext cx="411162" cy="579437"/>
          </a:xfrm>
          <a:prstGeom prst="foldedCorner">
            <a:avLst>
              <a:gd name="adj" fmla="val 12500"/>
            </a:avLst>
          </a:prstGeom>
          <a:solidFill>
            <a:schemeClr val="bg1"/>
          </a:solidFill>
          <a:ln w="19050">
            <a:solidFill>
              <a:srgbClr val="000099"/>
            </a:solidFill>
            <a:round/>
            <a:headEnd/>
            <a:tailEnd/>
          </a:ln>
          <a:effectLst/>
        </p:spPr>
        <p:txBody>
          <a:bodyPr wrap="none" lIns="0" tIns="0" rIns="0" bIns="0" anchor="ctr"/>
          <a:lstStyle/>
          <a:p>
            <a:pPr defTabSz="652463"/>
            <a:r>
              <a:rPr kumimoji="1" lang="en-US" altLang="ja-JP" sz="2000" i="1">
                <a:solidFill>
                  <a:srgbClr val="000099"/>
                </a:solidFill>
                <a:latin typeface="Arial" charset="0"/>
              </a:rPr>
              <a:t>M</a:t>
            </a:r>
            <a:endParaRPr kumimoji="1" lang="en-US" altLang="ja-JP" sz="2000" i="1" baseline="-25000">
              <a:solidFill>
                <a:srgbClr val="000099"/>
              </a:solidFill>
              <a:latin typeface="Arial" charset="0"/>
            </a:endParaRPr>
          </a:p>
        </p:txBody>
      </p:sp>
      <p:sp>
        <p:nvSpPr>
          <p:cNvPr id="30818" name="AutoShape 98"/>
          <p:cNvSpPr>
            <a:spLocks noChangeArrowheads="1"/>
          </p:cNvSpPr>
          <p:nvPr/>
        </p:nvSpPr>
        <p:spPr bwMode="auto">
          <a:xfrm>
            <a:off x="6472238" y="5449888"/>
            <a:ext cx="414337" cy="577850"/>
          </a:xfrm>
          <a:prstGeom prst="foldedCorner">
            <a:avLst>
              <a:gd name="adj" fmla="val 12500"/>
            </a:avLst>
          </a:prstGeom>
          <a:solidFill>
            <a:schemeClr val="bg1"/>
          </a:solidFill>
          <a:ln w="19050">
            <a:solidFill>
              <a:srgbClr val="000099"/>
            </a:solidFill>
            <a:round/>
            <a:headEnd/>
            <a:tailEnd/>
          </a:ln>
          <a:effectLst/>
        </p:spPr>
        <p:txBody>
          <a:bodyPr wrap="none" lIns="0" tIns="0" rIns="0" bIns="0" anchor="ctr"/>
          <a:lstStyle/>
          <a:p>
            <a:pPr defTabSz="652463"/>
            <a:r>
              <a:rPr kumimoji="1" lang="en-US" altLang="ja-JP" sz="2000" i="1">
                <a:solidFill>
                  <a:srgbClr val="000099"/>
                </a:solidFill>
                <a:latin typeface="Arial" charset="0"/>
              </a:rPr>
              <a:t>P</a:t>
            </a:r>
            <a:endParaRPr kumimoji="1" lang="en-US" altLang="ja-JP" sz="2000" i="1" baseline="-25000">
              <a:solidFill>
                <a:srgbClr val="000099"/>
              </a:solidFill>
              <a:latin typeface="Arial" charset="0"/>
            </a:endParaRPr>
          </a:p>
        </p:txBody>
      </p:sp>
      <p:sp>
        <p:nvSpPr>
          <p:cNvPr id="30819" name="AutoShape 99"/>
          <p:cNvSpPr>
            <a:spLocks noChangeArrowheads="1"/>
          </p:cNvSpPr>
          <p:nvPr/>
        </p:nvSpPr>
        <p:spPr bwMode="auto">
          <a:xfrm>
            <a:off x="6997700" y="5449888"/>
            <a:ext cx="412750" cy="577850"/>
          </a:xfrm>
          <a:prstGeom prst="foldedCorner">
            <a:avLst>
              <a:gd name="adj" fmla="val 12500"/>
            </a:avLst>
          </a:prstGeom>
          <a:solidFill>
            <a:schemeClr val="bg1"/>
          </a:solidFill>
          <a:ln w="19050">
            <a:solidFill>
              <a:srgbClr val="000099"/>
            </a:solidFill>
            <a:round/>
            <a:headEnd/>
            <a:tailEnd/>
          </a:ln>
          <a:effectLst/>
        </p:spPr>
        <p:txBody>
          <a:bodyPr wrap="none" lIns="0" tIns="0" rIns="0" bIns="0" anchor="ctr"/>
          <a:lstStyle/>
          <a:p>
            <a:pPr defTabSz="652463"/>
            <a:r>
              <a:rPr kumimoji="1" lang="en-US" altLang="ja-JP" sz="2000" i="1">
                <a:solidFill>
                  <a:srgbClr val="000099"/>
                </a:solidFill>
                <a:latin typeface="Arial" charset="0"/>
              </a:rPr>
              <a:t>Q</a:t>
            </a:r>
            <a:endParaRPr kumimoji="1" lang="en-US" altLang="ja-JP" sz="2000" i="1" baseline="-25000">
              <a:solidFill>
                <a:srgbClr val="000099"/>
              </a:solidFill>
              <a:latin typeface="Arial" charset="0"/>
            </a:endParaRPr>
          </a:p>
        </p:txBody>
      </p:sp>
      <p:sp>
        <p:nvSpPr>
          <p:cNvPr id="30820" name="AutoShape 100"/>
          <p:cNvSpPr>
            <a:spLocks noChangeArrowheads="1"/>
          </p:cNvSpPr>
          <p:nvPr/>
        </p:nvSpPr>
        <p:spPr bwMode="auto">
          <a:xfrm>
            <a:off x="8037513" y="5449888"/>
            <a:ext cx="414337" cy="577850"/>
          </a:xfrm>
          <a:prstGeom prst="foldedCorner">
            <a:avLst>
              <a:gd name="adj" fmla="val 12500"/>
            </a:avLst>
          </a:prstGeom>
          <a:solidFill>
            <a:schemeClr val="bg1"/>
          </a:solidFill>
          <a:ln w="19050">
            <a:solidFill>
              <a:srgbClr val="000099"/>
            </a:solidFill>
            <a:round/>
            <a:headEnd/>
            <a:tailEnd/>
          </a:ln>
          <a:effectLst/>
        </p:spPr>
        <p:txBody>
          <a:bodyPr wrap="none" lIns="0" tIns="0" rIns="0" bIns="0" anchor="ctr"/>
          <a:lstStyle/>
          <a:p>
            <a:pPr defTabSz="652463"/>
            <a:r>
              <a:rPr kumimoji="1" lang="en-US" altLang="ja-JP" sz="2000" i="1">
                <a:solidFill>
                  <a:srgbClr val="000099"/>
                </a:solidFill>
                <a:latin typeface="Arial" charset="0"/>
              </a:rPr>
              <a:t>S</a:t>
            </a:r>
            <a:endParaRPr kumimoji="1" lang="en-US" altLang="ja-JP" sz="2000" i="1" baseline="-25000">
              <a:solidFill>
                <a:srgbClr val="000099"/>
              </a:solidFill>
              <a:latin typeface="Arial" charset="0"/>
            </a:endParaRPr>
          </a:p>
        </p:txBody>
      </p:sp>
      <p:sp>
        <p:nvSpPr>
          <p:cNvPr id="30821" name="AutoShape 101"/>
          <p:cNvSpPr>
            <a:spLocks noChangeArrowheads="1"/>
          </p:cNvSpPr>
          <p:nvPr/>
        </p:nvSpPr>
        <p:spPr bwMode="auto">
          <a:xfrm>
            <a:off x="8558213" y="5449888"/>
            <a:ext cx="414337" cy="577850"/>
          </a:xfrm>
          <a:prstGeom prst="foldedCorner">
            <a:avLst>
              <a:gd name="adj" fmla="val 12500"/>
            </a:avLst>
          </a:prstGeom>
          <a:solidFill>
            <a:schemeClr val="bg1"/>
          </a:solidFill>
          <a:ln w="19050">
            <a:solidFill>
              <a:srgbClr val="000099"/>
            </a:solidFill>
            <a:round/>
            <a:headEnd/>
            <a:tailEnd/>
          </a:ln>
          <a:effectLst/>
        </p:spPr>
        <p:txBody>
          <a:bodyPr wrap="none" lIns="0" tIns="0" rIns="0" bIns="0" anchor="ctr"/>
          <a:lstStyle/>
          <a:p>
            <a:pPr defTabSz="652463"/>
            <a:r>
              <a:rPr kumimoji="1" lang="en-US" altLang="ja-JP" sz="2000" i="1">
                <a:solidFill>
                  <a:srgbClr val="000099"/>
                </a:solidFill>
                <a:latin typeface="Arial" charset="0"/>
              </a:rPr>
              <a:t>T</a:t>
            </a:r>
            <a:endParaRPr kumimoji="1" lang="en-US" altLang="ja-JP" sz="2000" i="1" baseline="-25000">
              <a:solidFill>
                <a:srgbClr val="000099"/>
              </a:solidFill>
              <a:latin typeface="Arial" charset="0"/>
            </a:endParaRPr>
          </a:p>
        </p:txBody>
      </p:sp>
      <p:sp>
        <p:nvSpPr>
          <p:cNvPr id="30822" name="AutoShape 102"/>
          <p:cNvSpPr>
            <a:spLocks noChangeArrowheads="1"/>
          </p:cNvSpPr>
          <p:nvPr/>
        </p:nvSpPr>
        <p:spPr bwMode="auto">
          <a:xfrm>
            <a:off x="7516813" y="5449888"/>
            <a:ext cx="411162" cy="577850"/>
          </a:xfrm>
          <a:prstGeom prst="foldedCorner">
            <a:avLst>
              <a:gd name="adj" fmla="val 12500"/>
            </a:avLst>
          </a:prstGeom>
          <a:solidFill>
            <a:schemeClr val="bg1"/>
          </a:solidFill>
          <a:ln w="19050">
            <a:solidFill>
              <a:srgbClr val="000099"/>
            </a:solidFill>
            <a:round/>
            <a:headEnd/>
            <a:tailEnd/>
          </a:ln>
          <a:effectLst/>
        </p:spPr>
        <p:txBody>
          <a:bodyPr wrap="none" lIns="0" tIns="0" rIns="0" bIns="0" anchor="ctr"/>
          <a:lstStyle/>
          <a:p>
            <a:pPr defTabSz="652463"/>
            <a:r>
              <a:rPr kumimoji="1" lang="en-US" altLang="ja-JP" sz="2000" i="1">
                <a:solidFill>
                  <a:srgbClr val="000099"/>
                </a:solidFill>
                <a:latin typeface="Arial" charset="0"/>
              </a:rPr>
              <a:t>R</a:t>
            </a:r>
            <a:endParaRPr kumimoji="1" lang="en-US" altLang="ja-JP" sz="2000" i="1" baseline="-25000">
              <a:solidFill>
                <a:srgbClr val="000099"/>
              </a:solidFill>
              <a:latin typeface="Arial" charset="0"/>
            </a:endParaRPr>
          </a:p>
        </p:txBody>
      </p:sp>
      <p:sp>
        <p:nvSpPr>
          <p:cNvPr id="30824" name="AutoShape 104"/>
          <p:cNvSpPr>
            <a:spLocks noChangeArrowheads="1"/>
          </p:cNvSpPr>
          <p:nvPr/>
        </p:nvSpPr>
        <p:spPr bwMode="auto">
          <a:xfrm flipH="1">
            <a:off x="171450" y="3509963"/>
            <a:ext cx="1498600" cy="530225"/>
          </a:xfrm>
          <a:prstGeom prst="wedgeEllipseCallout">
            <a:avLst>
              <a:gd name="adj1" fmla="val -12981"/>
              <a:gd name="adj2" fmla="val 116764"/>
            </a:avLst>
          </a:prstGeom>
          <a:solidFill>
            <a:schemeClr val="bg1"/>
          </a:solidFill>
          <a:ln w="31750">
            <a:solidFill>
              <a:srgbClr val="000099"/>
            </a:solidFill>
            <a:miter lim="800000"/>
            <a:headEnd/>
            <a:tailEnd/>
          </a:ln>
          <a:effectLst/>
        </p:spPr>
        <p:txBody>
          <a:bodyPr wrap="none" lIns="64278" tIns="33425" rIns="64278" bIns="33425">
            <a:spAutoFit/>
          </a:bodyPr>
          <a:lstStyle/>
          <a:p>
            <a:pPr defTabSz="652463"/>
            <a:r>
              <a:rPr kumimoji="1" lang="en-US" altLang="ja-JP" sz="2000" i="1">
                <a:solidFill>
                  <a:srgbClr val="000099"/>
                </a:solidFill>
                <a:latin typeface="Arial" charset="0"/>
              </a:rPr>
              <a:t>F </a:t>
            </a:r>
            <a:r>
              <a:rPr kumimoji="1" lang="ja-JP" altLang="en-US" sz="2000">
                <a:solidFill>
                  <a:srgbClr val="000099"/>
                </a:solidFill>
                <a:latin typeface="Arial" charset="0"/>
              </a:rPr>
              <a:t>が好き</a:t>
            </a:r>
          </a:p>
        </p:txBody>
      </p:sp>
      <p:sp>
        <p:nvSpPr>
          <p:cNvPr id="30825" name="AutoShape 105"/>
          <p:cNvSpPr>
            <a:spLocks noChangeArrowheads="1"/>
          </p:cNvSpPr>
          <p:nvPr/>
        </p:nvSpPr>
        <p:spPr bwMode="auto">
          <a:xfrm flipH="1">
            <a:off x="4106863" y="3509963"/>
            <a:ext cx="1519237" cy="530225"/>
          </a:xfrm>
          <a:prstGeom prst="wedgeEllipseCallout">
            <a:avLst>
              <a:gd name="adj1" fmla="val 25315"/>
              <a:gd name="adj2" fmla="val 107185"/>
            </a:avLst>
          </a:prstGeom>
          <a:solidFill>
            <a:schemeClr val="bg1"/>
          </a:solidFill>
          <a:ln w="31750">
            <a:solidFill>
              <a:srgbClr val="000099"/>
            </a:solidFill>
            <a:miter lim="800000"/>
            <a:headEnd/>
            <a:tailEnd/>
          </a:ln>
          <a:effectLst/>
        </p:spPr>
        <p:txBody>
          <a:bodyPr wrap="none" lIns="64278" tIns="33425" rIns="64278" bIns="33425">
            <a:spAutoFit/>
          </a:bodyPr>
          <a:lstStyle/>
          <a:p>
            <a:pPr defTabSz="652463"/>
            <a:r>
              <a:rPr kumimoji="1" lang="en-US" altLang="ja-JP" sz="2000" i="1">
                <a:solidFill>
                  <a:srgbClr val="000099"/>
                </a:solidFill>
                <a:latin typeface="Arial" charset="0"/>
              </a:rPr>
              <a:t>K</a:t>
            </a:r>
            <a:r>
              <a:rPr kumimoji="1" lang="en-US" altLang="ja-JP" sz="2000">
                <a:solidFill>
                  <a:srgbClr val="000099"/>
                </a:solidFill>
                <a:latin typeface="Arial" charset="0"/>
              </a:rPr>
              <a:t> </a:t>
            </a:r>
            <a:r>
              <a:rPr kumimoji="1" lang="ja-JP" altLang="en-US" sz="2000">
                <a:solidFill>
                  <a:srgbClr val="000099"/>
                </a:solidFill>
                <a:latin typeface="Arial" charset="0"/>
              </a:rPr>
              <a:t>が好き</a:t>
            </a:r>
          </a:p>
        </p:txBody>
      </p:sp>
      <p:grpSp>
        <p:nvGrpSpPr>
          <p:cNvPr id="5" name="Group 108"/>
          <p:cNvGrpSpPr>
            <a:grpSpLocks/>
          </p:cNvGrpSpPr>
          <p:nvPr/>
        </p:nvGrpSpPr>
        <p:grpSpPr bwMode="auto">
          <a:xfrm>
            <a:off x="2871788" y="3071813"/>
            <a:ext cx="3995737" cy="1585912"/>
            <a:chOff x="1849" y="2116"/>
            <a:chExt cx="2768" cy="999"/>
          </a:xfrm>
        </p:grpSpPr>
        <p:sp>
          <p:nvSpPr>
            <p:cNvPr id="30829" name="Text Box 109"/>
            <p:cNvSpPr txBox="1">
              <a:spLocks noChangeArrowheads="1"/>
            </p:cNvSpPr>
            <p:nvPr/>
          </p:nvSpPr>
          <p:spPr bwMode="auto">
            <a:xfrm>
              <a:off x="2532" y="2116"/>
              <a:ext cx="1094" cy="234"/>
            </a:xfrm>
            <a:prstGeom prst="rect">
              <a:avLst/>
            </a:prstGeom>
            <a:noFill/>
            <a:ln w="19050">
              <a:noFill/>
              <a:miter lim="800000"/>
              <a:headEnd/>
              <a:tailEnd/>
            </a:ln>
            <a:effectLst/>
          </p:spPr>
          <p:txBody>
            <a:bodyPr wrap="none" lIns="64278" tIns="33425" rIns="64278" bIns="33425">
              <a:spAutoFit/>
            </a:bodyPr>
            <a:lstStyle/>
            <a:p>
              <a:pPr defTabSz="652463">
                <a:spcBef>
                  <a:spcPct val="50000"/>
                </a:spcBef>
              </a:pPr>
              <a:r>
                <a:rPr kumimoji="1" lang="ja-JP" altLang="en-US" sz="2000" b="1" dirty="0">
                  <a:solidFill>
                    <a:srgbClr val="FF3300"/>
                  </a:solidFill>
                  <a:latin typeface="Arial" charset="0"/>
                </a:rPr>
                <a:t>これがいい！</a:t>
              </a:r>
            </a:p>
          </p:txBody>
        </p:sp>
        <p:grpSp>
          <p:nvGrpSpPr>
            <p:cNvPr id="6" name="Group 110"/>
            <p:cNvGrpSpPr>
              <a:grpSpLocks/>
            </p:cNvGrpSpPr>
            <p:nvPr/>
          </p:nvGrpSpPr>
          <p:grpSpPr bwMode="auto">
            <a:xfrm>
              <a:off x="1849" y="2590"/>
              <a:ext cx="2768" cy="525"/>
              <a:chOff x="1844" y="2590"/>
              <a:chExt cx="2768" cy="525"/>
            </a:xfrm>
          </p:grpSpPr>
          <p:sp>
            <p:nvSpPr>
              <p:cNvPr id="30831" name="AutoShape 111"/>
              <p:cNvSpPr>
                <a:spLocks noChangeArrowheads="1"/>
              </p:cNvSpPr>
              <p:nvPr/>
            </p:nvSpPr>
            <p:spPr bwMode="auto">
              <a:xfrm>
                <a:off x="4325" y="2750"/>
                <a:ext cx="287" cy="365"/>
              </a:xfrm>
              <a:prstGeom prst="foldedCorner">
                <a:avLst>
                  <a:gd name="adj" fmla="val 12500"/>
                </a:avLst>
              </a:prstGeom>
              <a:solidFill>
                <a:schemeClr val="bg1"/>
              </a:solidFill>
              <a:ln w="31750">
                <a:solidFill>
                  <a:schemeClr val="tx2"/>
                </a:solidFill>
                <a:round/>
                <a:headEnd/>
                <a:tailEnd/>
              </a:ln>
              <a:effectLst/>
            </p:spPr>
            <p:txBody>
              <a:bodyPr wrap="none" lIns="0" tIns="0" rIns="0" bIns="0" anchor="ctr"/>
              <a:lstStyle/>
              <a:p>
                <a:pPr defTabSz="652463"/>
                <a:r>
                  <a:rPr kumimoji="1" lang="en-US" altLang="ja-JP" sz="2000" b="1" i="1">
                    <a:solidFill>
                      <a:srgbClr val="000099"/>
                    </a:solidFill>
                    <a:latin typeface="Arial" charset="0"/>
                  </a:rPr>
                  <a:t>F</a:t>
                </a:r>
                <a:endParaRPr kumimoji="1" lang="en-US" altLang="ja-JP" sz="2000" b="1" i="1" baseline="-25000">
                  <a:solidFill>
                    <a:srgbClr val="000099"/>
                  </a:solidFill>
                  <a:latin typeface="Arial" charset="0"/>
                </a:endParaRPr>
              </a:p>
            </p:txBody>
          </p:sp>
          <p:cxnSp>
            <p:nvCxnSpPr>
              <p:cNvPr id="30832" name="AutoShape 112"/>
              <p:cNvCxnSpPr>
                <a:cxnSpLocks noChangeShapeType="1"/>
                <a:stCxn id="30831" idx="1"/>
                <a:endCxn id="30833" idx="0"/>
              </p:cNvCxnSpPr>
              <p:nvPr/>
            </p:nvCxnSpPr>
            <p:spPr bwMode="auto">
              <a:xfrm rot="10800000">
                <a:off x="1990" y="2590"/>
                <a:ext cx="2325" cy="343"/>
              </a:xfrm>
              <a:prstGeom prst="bentConnector4">
                <a:avLst>
                  <a:gd name="adj1" fmla="val 5417"/>
                  <a:gd name="adj2" fmla="val 246644"/>
                </a:avLst>
              </a:prstGeom>
              <a:noFill/>
              <a:ln w="31750">
                <a:solidFill>
                  <a:schemeClr val="tx2"/>
                </a:solidFill>
                <a:miter lim="800000"/>
                <a:headEnd/>
                <a:tailEnd type="triangle" w="med" len="med"/>
              </a:ln>
              <a:effectLst/>
            </p:spPr>
          </p:cxnSp>
          <p:sp>
            <p:nvSpPr>
              <p:cNvPr id="30833" name="AutoShape 113"/>
              <p:cNvSpPr>
                <a:spLocks noChangeArrowheads="1"/>
              </p:cNvSpPr>
              <p:nvPr/>
            </p:nvSpPr>
            <p:spPr bwMode="auto">
              <a:xfrm>
                <a:off x="1844" y="2600"/>
                <a:ext cx="291" cy="367"/>
              </a:xfrm>
              <a:prstGeom prst="foldedCorner">
                <a:avLst>
                  <a:gd name="adj" fmla="val 12500"/>
                </a:avLst>
              </a:prstGeom>
              <a:solidFill>
                <a:schemeClr val="bg1"/>
              </a:solidFill>
              <a:ln w="31750">
                <a:solidFill>
                  <a:schemeClr val="tx2"/>
                </a:solidFill>
                <a:round/>
                <a:headEnd/>
                <a:tailEnd/>
              </a:ln>
              <a:effectLst/>
            </p:spPr>
            <p:txBody>
              <a:bodyPr wrap="none" lIns="0" tIns="0" rIns="0" bIns="0" anchor="ctr"/>
              <a:lstStyle/>
              <a:p>
                <a:pPr defTabSz="652463">
                  <a:lnSpc>
                    <a:spcPct val="80000"/>
                  </a:lnSpc>
                </a:pPr>
                <a:r>
                  <a:rPr kumimoji="1" lang="en-US" altLang="ja-JP" sz="2000" b="1" i="1">
                    <a:solidFill>
                      <a:srgbClr val="000099"/>
                    </a:solidFill>
                    <a:latin typeface="Arial" charset="0"/>
                  </a:rPr>
                  <a:t>F</a:t>
                </a:r>
              </a:p>
            </p:txBody>
          </p:sp>
        </p:grpSp>
      </p:grpSp>
      <p:sp>
        <p:nvSpPr>
          <p:cNvPr id="30835" name="AutoShape 115"/>
          <p:cNvSpPr>
            <a:spLocks noChangeArrowheads="1"/>
          </p:cNvSpPr>
          <p:nvPr/>
        </p:nvSpPr>
        <p:spPr bwMode="auto">
          <a:xfrm>
            <a:off x="6480175" y="4778375"/>
            <a:ext cx="414338" cy="577850"/>
          </a:xfrm>
          <a:prstGeom prst="foldedCorner">
            <a:avLst>
              <a:gd name="adj" fmla="val 12500"/>
            </a:avLst>
          </a:prstGeom>
          <a:solidFill>
            <a:schemeClr val="bg1"/>
          </a:solidFill>
          <a:ln w="19050">
            <a:solidFill>
              <a:schemeClr val="accent2"/>
            </a:solidFill>
            <a:round/>
            <a:headEnd/>
            <a:tailEnd/>
          </a:ln>
          <a:effectLst/>
        </p:spPr>
        <p:txBody>
          <a:bodyPr wrap="none" lIns="0" tIns="0" rIns="0" bIns="0" anchor="ctr"/>
          <a:lstStyle/>
          <a:p>
            <a:pPr defTabSz="652463"/>
            <a:r>
              <a:rPr kumimoji="1" lang="en-US" altLang="ja-JP" sz="2000" i="1">
                <a:solidFill>
                  <a:srgbClr val="000099"/>
                </a:solidFill>
                <a:latin typeface="Arial" charset="0"/>
              </a:rPr>
              <a:t>K</a:t>
            </a:r>
          </a:p>
        </p:txBody>
      </p:sp>
      <p:sp>
        <p:nvSpPr>
          <p:cNvPr id="30838" name="Text Box 118"/>
          <p:cNvSpPr txBox="1">
            <a:spLocks noChangeArrowheads="1"/>
          </p:cNvSpPr>
          <p:nvPr/>
        </p:nvSpPr>
        <p:spPr bwMode="auto">
          <a:xfrm>
            <a:off x="287338" y="5373688"/>
            <a:ext cx="1011237" cy="371475"/>
          </a:xfrm>
          <a:prstGeom prst="rect">
            <a:avLst/>
          </a:prstGeom>
          <a:noFill/>
          <a:ln w="9525">
            <a:noFill/>
            <a:miter lim="800000"/>
            <a:headEnd/>
            <a:tailEnd/>
          </a:ln>
          <a:effectLst/>
        </p:spPr>
        <p:txBody>
          <a:bodyPr wrap="none" lIns="64278" tIns="33425" rIns="64278" bIns="33425">
            <a:spAutoFit/>
          </a:bodyPr>
          <a:lstStyle/>
          <a:p>
            <a:pPr defTabSz="652463"/>
            <a:r>
              <a:rPr kumimoji="1" lang="ja-JP" altLang="en-US" sz="2000">
                <a:solidFill>
                  <a:srgbClr val="000099"/>
                </a:solidFill>
                <a:latin typeface="Arial" charset="0"/>
              </a:rPr>
              <a:t>ユーザ</a:t>
            </a:r>
            <a:r>
              <a:rPr kumimoji="1" lang="en-US" altLang="ja-JP" sz="2000">
                <a:solidFill>
                  <a:srgbClr val="000099"/>
                </a:solidFill>
                <a:latin typeface="Arial" charset="0"/>
              </a:rPr>
              <a:t>1</a:t>
            </a:r>
          </a:p>
        </p:txBody>
      </p:sp>
      <p:sp>
        <p:nvSpPr>
          <p:cNvPr id="30839" name="Text Box 119"/>
          <p:cNvSpPr txBox="1">
            <a:spLocks noChangeArrowheads="1"/>
          </p:cNvSpPr>
          <p:nvPr/>
        </p:nvSpPr>
        <p:spPr bwMode="auto">
          <a:xfrm>
            <a:off x="4533900" y="5516563"/>
            <a:ext cx="1011238" cy="371475"/>
          </a:xfrm>
          <a:prstGeom prst="rect">
            <a:avLst/>
          </a:prstGeom>
          <a:noFill/>
          <a:ln w="9525">
            <a:noFill/>
            <a:miter lim="800000"/>
            <a:headEnd/>
            <a:tailEnd/>
          </a:ln>
          <a:effectLst/>
        </p:spPr>
        <p:txBody>
          <a:bodyPr wrap="none" lIns="64278" tIns="33425" rIns="64278" bIns="33425">
            <a:spAutoFit/>
          </a:bodyPr>
          <a:lstStyle/>
          <a:p>
            <a:pPr defTabSz="652463"/>
            <a:r>
              <a:rPr kumimoji="1" lang="ja-JP" altLang="en-US" sz="2000">
                <a:solidFill>
                  <a:srgbClr val="000099"/>
                </a:solidFill>
                <a:latin typeface="Arial" charset="0"/>
              </a:rPr>
              <a:t>ユーザ</a:t>
            </a:r>
            <a:r>
              <a:rPr kumimoji="1" lang="en-US" altLang="ja-JP" sz="2000">
                <a:solidFill>
                  <a:srgbClr val="000099"/>
                </a:solidFill>
                <a:latin typeface="Arial" charset="0"/>
              </a:rPr>
              <a:t>2</a:t>
            </a:r>
          </a:p>
        </p:txBody>
      </p:sp>
      <p:sp>
        <p:nvSpPr>
          <p:cNvPr id="30840" name="Text Box 120"/>
          <p:cNvSpPr txBox="1">
            <a:spLocks noChangeArrowheads="1"/>
          </p:cNvSpPr>
          <p:nvPr/>
        </p:nvSpPr>
        <p:spPr bwMode="auto">
          <a:xfrm>
            <a:off x="2195513" y="5949950"/>
            <a:ext cx="1377950" cy="371475"/>
          </a:xfrm>
          <a:prstGeom prst="rect">
            <a:avLst/>
          </a:prstGeom>
          <a:noFill/>
          <a:ln w="9525">
            <a:noFill/>
            <a:miter lim="800000"/>
            <a:headEnd/>
            <a:tailEnd/>
          </a:ln>
          <a:effectLst/>
        </p:spPr>
        <p:txBody>
          <a:bodyPr wrap="none" lIns="64278" tIns="33425" rIns="64278" bIns="33425">
            <a:spAutoFit/>
          </a:bodyPr>
          <a:lstStyle/>
          <a:p>
            <a:pPr defTabSz="652463"/>
            <a:r>
              <a:rPr kumimoji="1" lang="ja-JP" altLang="en-US" sz="2000">
                <a:solidFill>
                  <a:srgbClr val="000099"/>
                </a:solidFill>
                <a:latin typeface="Arial" charset="0"/>
              </a:rPr>
              <a:t>対象ユーザ</a:t>
            </a:r>
          </a:p>
        </p:txBody>
      </p:sp>
      <p:sp>
        <p:nvSpPr>
          <p:cNvPr id="60" name="日付プレースホルダ 59"/>
          <p:cNvSpPr>
            <a:spLocks noGrp="1"/>
          </p:cNvSpPr>
          <p:nvPr>
            <p:ph type="dt" sz="half" idx="10"/>
          </p:nvPr>
        </p:nvSpPr>
        <p:spPr/>
        <p:txBody>
          <a:bodyPr/>
          <a:lstStyle/>
          <a:p>
            <a:r>
              <a:rPr kumimoji="1" lang="en-US" altLang="ja-JP" smtClean="0"/>
              <a:t>2009/09/09</a:t>
            </a:r>
            <a:endParaRPr kumimoji="1" lang="ja-JP" altLang="en-US"/>
          </a:p>
        </p:txBody>
      </p:sp>
      <p:sp>
        <p:nvSpPr>
          <p:cNvPr id="61" name="スライド番号プレースホルダ 60"/>
          <p:cNvSpPr>
            <a:spLocks noGrp="1"/>
          </p:cNvSpPr>
          <p:nvPr>
            <p:ph type="sldNum" sz="quarter" idx="12"/>
          </p:nvPr>
        </p:nvSpPr>
        <p:spPr/>
        <p:txBody>
          <a:bodyPr/>
          <a:lstStyle/>
          <a:p>
            <a:fld id="{D2D8002D-B5B0-4BAC-B1F6-782DDCCE6D9C}" type="slidenum">
              <a:rPr kumimoji="1" lang="ja-JP" altLang="en-US" smtClean="0"/>
              <a:pPr/>
              <a:t>13</a:t>
            </a:fld>
            <a:endParaRPr kumimoji="1" lang="ja-JP" altLang="en-US"/>
          </a:p>
        </p:txBody>
      </p:sp>
      <p:sp>
        <p:nvSpPr>
          <p:cNvPr id="62" name="フッター プレースホルダ 61"/>
          <p:cNvSpPr>
            <a:spLocks noGrp="1"/>
          </p:cNvSpPr>
          <p:nvPr>
            <p:ph type="ftr" sz="quarter" idx="11"/>
          </p:nvPr>
        </p:nvSpPr>
        <p:spPr/>
        <p:txBody>
          <a:bodyPr/>
          <a:lstStyle/>
          <a:p>
            <a:r>
              <a:rPr kumimoji="1" lang="en-US" altLang="ja-JP" smtClean="0"/>
              <a:t>SES2009</a:t>
            </a:r>
            <a:endParaRPr kumimoji="1" lang="ja-JP"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ja-JP" altLang="en-US"/>
              <a:t>前提条件</a:t>
            </a:r>
            <a:r>
              <a:rPr lang="en-US" altLang="ja-JP"/>
              <a:t>: </a:t>
            </a:r>
            <a:r>
              <a:rPr lang="ja-JP" altLang="en-US"/>
              <a:t>過去の結果が既知</a:t>
            </a:r>
          </a:p>
        </p:txBody>
      </p:sp>
      <p:sp>
        <p:nvSpPr>
          <p:cNvPr id="31747" name="Rectangle 3"/>
          <p:cNvSpPr>
            <a:spLocks noGrp="1" noChangeArrowheads="1"/>
          </p:cNvSpPr>
          <p:nvPr>
            <p:ph idx="1"/>
          </p:nvPr>
        </p:nvSpPr>
        <p:spPr>
          <a:xfrm>
            <a:off x="457200" y="1600201"/>
            <a:ext cx="8229600" cy="1328734"/>
          </a:xfrm>
        </p:spPr>
        <p:txBody>
          <a:bodyPr>
            <a:normAutofit fontScale="92500"/>
          </a:bodyPr>
          <a:lstStyle/>
          <a:p>
            <a:pPr marL="0" indent="0">
              <a:buFontTx/>
              <a:buNone/>
            </a:pPr>
            <a:r>
              <a:rPr lang="ja-JP" altLang="en-US" dirty="0"/>
              <a:t>ユーザの</a:t>
            </a:r>
            <a:r>
              <a:rPr lang="ja-JP" altLang="en-US" dirty="0" smtClean="0"/>
              <a:t>集合および</a:t>
            </a:r>
            <a:r>
              <a:rPr lang="ja-JP" altLang="en-US" dirty="0"/>
              <a:t>各ユーザについての評価（ここでは「何が好きか</a:t>
            </a:r>
            <a:r>
              <a:rPr lang="en-US" altLang="ja-JP" dirty="0"/>
              <a:t>/</a:t>
            </a:r>
            <a:r>
              <a:rPr lang="ja-JP" altLang="en-US" dirty="0"/>
              <a:t>嫌いか」）をあらかじめ調べる</a:t>
            </a:r>
          </a:p>
        </p:txBody>
      </p:sp>
      <p:grpSp>
        <p:nvGrpSpPr>
          <p:cNvPr id="2" name="Group 11"/>
          <p:cNvGrpSpPr>
            <a:grpSpLocks/>
          </p:cNvGrpSpPr>
          <p:nvPr/>
        </p:nvGrpSpPr>
        <p:grpSpPr bwMode="auto">
          <a:xfrm>
            <a:off x="4179888" y="4357688"/>
            <a:ext cx="1216025" cy="1682750"/>
            <a:chOff x="4602" y="1465"/>
            <a:chExt cx="647" cy="971"/>
          </a:xfrm>
        </p:grpSpPr>
        <p:sp>
          <p:nvSpPr>
            <p:cNvPr id="31756" name="Freeform 12"/>
            <p:cNvSpPr>
              <a:spLocks/>
            </p:cNvSpPr>
            <p:nvPr/>
          </p:nvSpPr>
          <p:spPr bwMode="auto">
            <a:xfrm>
              <a:off x="4827" y="1486"/>
              <a:ext cx="223" cy="193"/>
            </a:xfrm>
            <a:custGeom>
              <a:avLst/>
              <a:gdLst/>
              <a:ahLst/>
              <a:cxnLst>
                <a:cxn ang="0">
                  <a:pos x="85" y="50"/>
                </a:cxn>
                <a:cxn ang="0">
                  <a:pos x="114" y="31"/>
                </a:cxn>
                <a:cxn ang="0">
                  <a:pos x="140" y="24"/>
                </a:cxn>
                <a:cxn ang="0">
                  <a:pos x="172" y="26"/>
                </a:cxn>
                <a:cxn ang="0">
                  <a:pos x="189" y="38"/>
                </a:cxn>
                <a:cxn ang="0">
                  <a:pos x="210" y="51"/>
                </a:cxn>
                <a:cxn ang="0">
                  <a:pos x="220" y="72"/>
                </a:cxn>
                <a:cxn ang="0">
                  <a:pos x="223" y="97"/>
                </a:cxn>
                <a:cxn ang="0">
                  <a:pos x="208" y="126"/>
                </a:cxn>
                <a:cxn ang="0">
                  <a:pos x="185" y="152"/>
                </a:cxn>
                <a:cxn ang="0">
                  <a:pos x="155" y="176"/>
                </a:cxn>
                <a:cxn ang="0">
                  <a:pos x="123" y="188"/>
                </a:cxn>
                <a:cxn ang="0">
                  <a:pos x="98" y="193"/>
                </a:cxn>
                <a:cxn ang="0">
                  <a:pos x="73" y="184"/>
                </a:cxn>
                <a:cxn ang="0">
                  <a:pos x="57" y="173"/>
                </a:cxn>
                <a:cxn ang="0">
                  <a:pos x="41" y="153"/>
                </a:cxn>
                <a:cxn ang="0">
                  <a:pos x="38" y="130"/>
                </a:cxn>
                <a:cxn ang="0">
                  <a:pos x="42" y="105"/>
                </a:cxn>
                <a:cxn ang="0">
                  <a:pos x="54" y="79"/>
                </a:cxn>
                <a:cxn ang="0">
                  <a:pos x="66" y="66"/>
                </a:cxn>
                <a:cxn ang="0">
                  <a:pos x="37" y="42"/>
                </a:cxn>
                <a:cxn ang="0">
                  <a:pos x="5" y="27"/>
                </a:cxn>
                <a:cxn ang="0">
                  <a:pos x="0" y="16"/>
                </a:cxn>
                <a:cxn ang="0">
                  <a:pos x="12" y="0"/>
                </a:cxn>
                <a:cxn ang="0">
                  <a:pos x="35" y="8"/>
                </a:cxn>
                <a:cxn ang="0">
                  <a:pos x="53" y="23"/>
                </a:cxn>
                <a:cxn ang="0">
                  <a:pos x="85" y="50"/>
                </a:cxn>
              </a:cxnLst>
              <a:rect l="0" t="0" r="r" b="b"/>
              <a:pathLst>
                <a:path w="223" h="193">
                  <a:moveTo>
                    <a:pt x="85" y="50"/>
                  </a:moveTo>
                  <a:lnTo>
                    <a:pt x="114" y="31"/>
                  </a:lnTo>
                  <a:lnTo>
                    <a:pt x="140" y="24"/>
                  </a:lnTo>
                  <a:lnTo>
                    <a:pt x="172" y="26"/>
                  </a:lnTo>
                  <a:lnTo>
                    <a:pt x="189" y="38"/>
                  </a:lnTo>
                  <a:lnTo>
                    <a:pt x="210" y="51"/>
                  </a:lnTo>
                  <a:lnTo>
                    <a:pt x="220" y="72"/>
                  </a:lnTo>
                  <a:lnTo>
                    <a:pt x="223" y="97"/>
                  </a:lnTo>
                  <a:lnTo>
                    <a:pt x="208" y="126"/>
                  </a:lnTo>
                  <a:lnTo>
                    <a:pt x="185" y="152"/>
                  </a:lnTo>
                  <a:lnTo>
                    <a:pt x="155" y="176"/>
                  </a:lnTo>
                  <a:lnTo>
                    <a:pt x="123" y="188"/>
                  </a:lnTo>
                  <a:lnTo>
                    <a:pt x="98" y="193"/>
                  </a:lnTo>
                  <a:lnTo>
                    <a:pt x="73" y="184"/>
                  </a:lnTo>
                  <a:lnTo>
                    <a:pt x="57" y="173"/>
                  </a:lnTo>
                  <a:lnTo>
                    <a:pt x="41" y="153"/>
                  </a:lnTo>
                  <a:lnTo>
                    <a:pt x="38" y="130"/>
                  </a:lnTo>
                  <a:lnTo>
                    <a:pt x="42" y="105"/>
                  </a:lnTo>
                  <a:lnTo>
                    <a:pt x="54" y="79"/>
                  </a:lnTo>
                  <a:lnTo>
                    <a:pt x="66" y="66"/>
                  </a:lnTo>
                  <a:lnTo>
                    <a:pt x="37" y="42"/>
                  </a:lnTo>
                  <a:lnTo>
                    <a:pt x="5" y="27"/>
                  </a:lnTo>
                  <a:lnTo>
                    <a:pt x="0" y="16"/>
                  </a:lnTo>
                  <a:lnTo>
                    <a:pt x="12" y="0"/>
                  </a:lnTo>
                  <a:lnTo>
                    <a:pt x="35" y="8"/>
                  </a:lnTo>
                  <a:lnTo>
                    <a:pt x="53" y="23"/>
                  </a:lnTo>
                  <a:lnTo>
                    <a:pt x="85" y="50"/>
                  </a:lnTo>
                  <a:close/>
                </a:path>
              </a:pathLst>
            </a:custGeom>
            <a:solidFill>
              <a:srgbClr val="000000"/>
            </a:solidFill>
            <a:ln w="9525">
              <a:noFill/>
              <a:round/>
              <a:headEnd/>
              <a:tailEnd/>
            </a:ln>
          </p:spPr>
          <p:txBody>
            <a:bodyPr/>
            <a:lstStyle/>
            <a:p>
              <a:endParaRPr lang="ja-JP" altLang="en-US"/>
            </a:p>
          </p:txBody>
        </p:sp>
        <p:sp>
          <p:nvSpPr>
            <p:cNvPr id="31757" name="Freeform 13"/>
            <p:cNvSpPr>
              <a:spLocks/>
            </p:cNvSpPr>
            <p:nvPr/>
          </p:nvSpPr>
          <p:spPr bwMode="auto">
            <a:xfrm>
              <a:off x="4864" y="1712"/>
              <a:ext cx="166" cy="348"/>
            </a:xfrm>
            <a:custGeom>
              <a:avLst/>
              <a:gdLst/>
              <a:ahLst/>
              <a:cxnLst>
                <a:cxn ang="0">
                  <a:pos x="4" y="54"/>
                </a:cxn>
                <a:cxn ang="0">
                  <a:pos x="19" y="23"/>
                </a:cxn>
                <a:cxn ang="0">
                  <a:pos x="45" y="5"/>
                </a:cxn>
                <a:cxn ang="0">
                  <a:pos x="70" y="0"/>
                </a:cxn>
                <a:cxn ang="0">
                  <a:pos x="92" y="5"/>
                </a:cxn>
                <a:cxn ang="0">
                  <a:pos x="109" y="17"/>
                </a:cxn>
                <a:cxn ang="0">
                  <a:pos x="115" y="39"/>
                </a:cxn>
                <a:cxn ang="0">
                  <a:pos x="122" y="64"/>
                </a:cxn>
                <a:cxn ang="0">
                  <a:pos x="118" y="96"/>
                </a:cxn>
                <a:cxn ang="0">
                  <a:pos x="111" y="135"/>
                </a:cxn>
                <a:cxn ang="0">
                  <a:pos x="113" y="176"/>
                </a:cxn>
                <a:cxn ang="0">
                  <a:pos x="122" y="222"/>
                </a:cxn>
                <a:cxn ang="0">
                  <a:pos x="139" y="248"/>
                </a:cxn>
                <a:cxn ang="0">
                  <a:pos x="156" y="263"/>
                </a:cxn>
                <a:cxn ang="0">
                  <a:pos x="165" y="283"/>
                </a:cxn>
                <a:cxn ang="0">
                  <a:pos x="166" y="311"/>
                </a:cxn>
                <a:cxn ang="0">
                  <a:pos x="154" y="333"/>
                </a:cxn>
                <a:cxn ang="0">
                  <a:pos x="115" y="348"/>
                </a:cxn>
                <a:cxn ang="0">
                  <a:pos x="89" y="337"/>
                </a:cxn>
                <a:cxn ang="0">
                  <a:pos x="70" y="334"/>
                </a:cxn>
                <a:cxn ang="0">
                  <a:pos x="41" y="311"/>
                </a:cxn>
                <a:cxn ang="0">
                  <a:pos x="18" y="274"/>
                </a:cxn>
                <a:cxn ang="0">
                  <a:pos x="7" y="226"/>
                </a:cxn>
                <a:cxn ang="0">
                  <a:pos x="0" y="182"/>
                </a:cxn>
                <a:cxn ang="0">
                  <a:pos x="3" y="133"/>
                </a:cxn>
                <a:cxn ang="0">
                  <a:pos x="0" y="82"/>
                </a:cxn>
                <a:cxn ang="0">
                  <a:pos x="4" y="54"/>
                </a:cxn>
              </a:cxnLst>
              <a:rect l="0" t="0" r="r" b="b"/>
              <a:pathLst>
                <a:path w="166" h="348">
                  <a:moveTo>
                    <a:pt x="4" y="54"/>
                  </a:moveTo>
                  <a:lnTo>
                    <a:pt x="19" y="23"/>
                  </a:lnTo>
                  <a:lnTo>
                    <a:pt x="45" y="5"/>
                  </a:lnTo>
                  <a:lnTo>
                    <a:pt x="70" y="0"/>
                  </a:lnTo>
                  <a:lnTo>
                    <a:pt x="92" y="5"/>
                  </a:lnTo>
                  <a:lnTo>
                    <a:pt x="109" y="17"/>
                  </a:lnTo>
                  <a:lnTo>
                    <a:pt x="115" y="39"/>
                  </a:lnTo>
                  <a:lnTo>
                    <a:pt x="122" y="64"/>
                  </a:lnTo>
                  <a:lnTo>
                    <a:pt x="118" y="96"/>
                  </a:lnTo>
                  <a:lnTo>
                    <a:pt x="111" y="135"/>
                  </a:lnTo>
                  <a:lnTo>
                    <a:pt x="113" y="176"/>
                  </a:lnTo>
                  <a:lnTo>
                    <a:pt x="122" y="222"/>
                  </a:lnTo>
                  <a:lnTo>
                    <a:pt x="139" y="248"/>
                  </a:lnTo>
                  <a:lnTo>
                    <a:pt x="156" y="263"/>
                  </a:lnTo>
                  <a:lnTo>
                    <a:pt x="165" y="283"/>
                  </a:lnTo>
                  <a:lnTo>
                    <a:pt x="166" y="311"/>
                  </a:lnTo>
                  <a:lnTo>
                    <a:pt x="154" y="333"/>
                  </a:lnTo>
                  <a:lnTo>
                    <a:pt x="115" y="348"/>
                  </a:lnTo>
                  <a:lnTo>
                    <a:pt x="89" y="337"/>
                  </a:lnTo>
                  <a:lnTo>
                    <a:pt x="70" y="334"/>
                  </a:lnTo>
                  <a:lnTo>
                    <a:pt x="41" y="311"/>
                  </a:lnTo>
                  <a:lnTo>
                    <a:pt x="18" y="274"/>
                  </a:lnTo>
                  <a:lnTo>
                    <a:pt x="7" y="226"/>
                  </a:lnTo>
                  <a:lnTo>
                    <a:pt x="0" y="182"/>
                  </a:lnTo>
                  <a:lnTo>
                    <a:pt x="3" y="133"/>
                  </a:lnTo>
                  <a:lnTo>
                    <a:pt x="0" y="82"/>
                  </a:lnTo>
                  <a:lnTo>
                    <a:pt x="4" y="54"/>
                  </a:lnTo>
                  <a:close/>
                </a:path>
              </a:pathLst>
            </a:custGeom>
            <a:solidFill>
              <a:srgbClr val="000000"/>
            </a:solidFill>
            <a:ln w="9525">
              <a:noFill/>
              <a:round/>
              <a:headEnd/>
              <a:tailEnd/>
            </a:ln>
          </p:spPr>
          <p:txBody>
            <a:bodyPr/>
            <a:lstStyle/>
            <a:p>
              <a:endParaRPr lang="ja-JP" altLang="en-US"/>
            </a:p>
          </p:txBody>
        </p:sp>
        <p:sp>
          <p:nvSpPr>
            <p:cNvPr id="31758" name="Freeform 14"/>
            <p:cNvSpPr>
              <a:spLocks/>
            </p:cNvSpPr>
            <p:nvPr/>
          </p:nvSpPr>
          <p:spPr bwMode="auto">
            <a:xfrm>
              <a:off x="4941" y="1465"/>
              <a:ext cx="308" cy="320"/>
            </a:xfrm>
            <a:custGeom>
              <a:avLst/>
              <a:gdLst/>
              <a:ahLst/>
              <a:cxnLst>
                <a:cxn ang="0">
                  <a:pos x="7" y="314"/>
                </a:cxn>
                <a:cxn ang="0">
                  <a:pos x="0" y="294"/>
                </a:cxn>
                <a:cxn ang="0">
                  <a:pos x="22" y="270"/>
                </a:cxn>
                <a:cxn ang="0">
                  <a:pos x="77" y="225"/>
                </a:cxn>
                <a:cxn ang="0">
                  <a:pos x="120" y="199"/>
                </a:cxn>
                <a:cxn ang="0">
                  <a:pos x="151" y="174"/>
                </a:cxn>
                <a:cxn ang="0">
                  <a:pos x="172" y="155"/>
                </a:cxn>
                <a:cxn ang="0">
                  <a:pos x="183" y="133"/>
                </a:cxn>
                <a:cxn ang="0">
                  <a:pos x="190" y="92"/>
                </a:cxn>
                <a:cxn ang="0">
                  <a:pos x="198" y="62"/>
                </a:cxn>
                <a:cxn ang="0">
                  <a:pos x="216" y="33"/>
                </a:cxn>
                <a:cxn ang="0">
                  <a:pos x="231" y="5"/>
                </a:cxn>
                <a:cxn ang="0">
                  <a:pos x="242" y="0"/>
                </a:cxn>
                <a:cxn ang="0">
                  <a:pos x="251" y="10"/>
                </a:cxn>
                <a:cxn ang="0">
                  <a:pos x="242" y="29"/>
                </a:cxn>
                <a:cxn ang="0">
                  <a:pos x="225" y="47"/>
                </a:cxn>
                <a:cxn ang="0">
                  <a:pos x="238" y="58"/>
                </a:cxn>
                <a:cxn ang="0">
                  <a:pos x="276" y="53"/>
                </a:cxn>
                <a:cxn ang="0">
                  <a:pos x="288" y="41"/>
                </a:cxn>
                <a:cxn ang="0">
                  <a:pos x="304" y="53"/>
                </a:cxn>
                <a:cxn ang="0">
                  <a:pos x="293" y="68"/>
                </a:cxn>
                <a:cxn ang="0">
                  <a:pos x="261" y="71"/>
                </a:cxn>
                <a:cxn ang="0">
                  <a:pos x="286" y="75"/>
                </a:cxn>
                <a:cxn ang="0">
                  <a:pos x="308" y="73"/>
                </a:cxn>
                <a:cxn ang="0">
                  <a:pos x="308" y="92"/>
                </a:cxn>
                <a:cxn ang="0">
                  <a:pos x="279" y="92"/>
                </a:cxn>
                <a:cxn ang="0">
                  <a:pos x="249" y="88"/>
                </a:cxn>
                <a:cxn ang="0">
                  <a:pos x="216" y="88"/>
                </a:cxn>
                <a:cxn ang="0">
                  <a:pos x="208" y="99"/>
                </a:cxn>
                <a:cxn ang="0">
                  <a:pos x="205" y="131"/>
                </a:cxn>
                <a:cxn ang="0">
                  <a:pos x="198" y="162"/>
                </a:cxn>
                <a:cxn ang="0">
                  <a:pos x="179" y="186"/>
                </a:cxn>
                <a:cxn ang="0">
                  <a:pos x="141" y="219"/>
                </a:cxn>
                <a:cxn ang="0">
                  <a:pos x="96" y="255"/>
                </a:cxn>
                <a:cxn ang="0">
                  <a:pos x="64" y="296"/>
                </a:cxn>
                <a:cxn ang="0">
                  <a:pos x="47" y="320"/>
                </a:cxn>
                <a:cxn ang="0">
                  <a:pos x="7" y="314"/>
                </a:cxn>
              </a:cxnLst>
              <a:rect l="0" t="0" r="r" b="b"/>
              <a:pathLst>
                <a:path w="308" h="320">
                  <a:moveTo>
                    <a:pt x="7" y="314"/>
                  </a:moveTo>
                  <a:lnTo>
                    <a:pt x="0" y="294"/>
                  </a:lnTo>
                  <a:lnTo>
                    <a:pt x="22" y="270"/>
                  </a:lnTo>
                  <a:lnTo>
                    <a:pt x="77" y="225"/>
                  </a:lnTo>
                  <a:lnTo>
                    <a:pt x="120" y="199"/>
                  </a:lnTo>
                  <a:lnTo>
                    <a:pt x="151" y="174"/>
                  </a:lnTo>
                  <a:lnTo>
                    <a:pt x="172" y="155"/>
                  </a:lnTo>
                  <a:lnTo>
                    <a:pt x="183" y="133"/>
                  </a:lnTo>
                  <a:lnTo>
                    <a:pt x="190" y="92"/>
                  </a:lnTo>
                  <a:lnTo>
                    <a:pt x="198" y="62"/>
                  </a:lnTo>
                  <a:lnTo>
                    <a:pt x="216" y="33"/>
                  </a:lnTo>
                  <a:lnTo>
                    <a:pt x="231" y="5"/>
                  </a:lnTo>
                  <a:lnTo>
                    <a:pt x="242" y="0"/>
                  </a:lnTo>
                  <a:lnTo>
                    <a:pt x="251" y="10"/>
                  </a:lnTo>
                  <a:lnTo>
                    <a:pt x="242" y="29"/>
                  </a:lnTo>
                  <a:lnTo>
                    <a:pt x="225" y="47"/>
                  </a:lnTo>
                  <a:lnTo>
                    <a:pt x="238" y="58"/>
                  </a:lnTo>
                  <a:lnTo>
                    <a:pt x="276" y="53"/>
                  </a:lnTo>
                  <a:lnTo>
                    <a:pt x="288" y="41"/>
                  </a:lnTo>
                  <a:lnTo>
                    <a:pt x="304" y="53"/>
                  </a:lnTo>
                  <a:lnTo>
                    <a:pt x="293" y="68"/>
                  </a:lnTo>
                  <a:lnTo>
                    <a:pt x="261" y="71"/>
                  </a:lnTo>
                  <a:lnTo>
                    <a:pt x="286" y="75"/>
                  </a:lnTo>
                  <a:lnTo>
                    <a:pt x="308" y="73"/>
                  </a:lnTo>
                  <a:lnTo>
                    <a:pt x="308" y="92"/>
                  </a:lnTo>
                  <a:lnTo>
                    <a:pt x="279" y="92"/>
                  </a:lnTo>
                  <a:lnTo>
                    <a:pt x="249" y="88"/>
                  </a:lnTo>
                  <a:lnTo>
                    <a:pt x="216" y="88"/>
                  </a:lnTo>
                  <a:lnTo>
                    <a:pt x="208" y="99"/>
                  </a:lnTo>
                  <a:lnTo>
                    <a:pt x="205" y="131"/>
                  </a:lnTo>
                  <a:lnTo>
                    <a:pt x="198" y="162"/>
                  </a:lnTo>
                  <a:lnTo>
                    <a:pt x="179" y="186"/>
                  </a:lnTo>
                  <a:lnTo>
                    <a:pt x="141" y="219"/>
                  </a:lnTo>
                  <a:lnTo>
                    <a:pt x="96" y="255"/>
                  </a:lnTo>
                  <a:lnTo>
                    <a:pt x="64" y="296"/>
                  </a:lnTo>
                  <a:lnTo>
                    <a:pt x="47" y="320"/>
                  </a:lnTo>
                  <a:lnTo>
                    <a:pt x="7" y="314"/>
                  </a:lnTo>
                  <a:close/>
                </a:path>
              </a:pathLst>
            </a:custGeom>
            <a:solidFill>
              <a:srgbClr val="000000"/>
            </a:solidFill>
            <a:ln w="9525">
              <a:noFill/>
              <a:round/>
              <a:headEnd/>
              <a:tailEnd/>
            </a:ln>
          </p:spPr>
          <p:txBody>
            <a:bodyPr/>
            <a:lstStyle/>
            <a:p>
              <a:endParaRPr lang="ja-JP" altLang="en-US"/>
            </a:p>
          </p:txBody>
        </p:sp>
        <p:sp>
          <p:nvSpPr>
            <p:cNvPr id="31759" name="Freeform 15"/>
            <p:cNvSpPr>
              <a:spLocks/>
            </p:cNvSpPr>
            <p:nvPr/>
          </p:nvSpPr>
          <p:spPr bwMode="auto">
            <a:xfrm>
              <a:off x="4811" y="1961"/>
              <a:ext cx="150" cy="436"/>
            </a:xfrm>
            <a:custGeom>
              <a:avLst/>
              <a:gdLst/>
              <a:ahLst/>
              <a:cxnLst>
                <a:cxn ang="0">
                  <a:pos x="77" y="99"/>
                </a:cxn>
                <a:cxn ang="0">
                  <a:pos x="89" y="22"/>
                </a:cxn>
                <a:cxn ang="0">
                  <a:pos x="109" y="0"/>
                </a:cxn>
                <a:cxn ang="0">
                  <a:pos x="148" y="7"/>
                </a:cxn>
                <a:cxn ang="0">
                  <a:pos x="150" y="48"/>
                </a:cxn>
                <a:cxn ang="0">
                  <a:pos x="135" y="77"/>
                </a:cxn>
                <a:cxn ang="0">
                  <a:pos x="115" y="152"/>
                </a:cxn>
                <a:cxn ang="0">
                  <a:pos x="100" y="199"/>
                </a:cxn>
                <a:cxn ang="0">
                  <a:pos x="100" y="249"/>
                </a:cxn>
                <a:cxn ang="0">
                  <a:pos x="115" y="313"/>
                </a:cxn>
                <a:cxn ang="0">
                  <a:pos x="125" y="359"/>
                </a:cxn>
                <a:cxn ang="0">
                  <a:pos x="125" y="378"/>
                </a:cxn>
                <a:cxn ang="0">
                  <a:pos x="109" y="385"/>
                </a:cxn>
                <a:cxn ang="0">
                  <a:pos x="78" y="388"/>
                </a:cxn>
                <a:cxn ang="0">
                  <a:pos x="41" y="418"/>
                </a:cxn>
                <a:cxn ang="0">
                  <a:pos x="30" y="436"/>
                </a:cxn>
                <a:cxn ang="0">
                  <a:pos x="14" y="431"/>
                </a:cxn>
                <a:cxn ang="0">
                  <a:pos x="0" y="399"/>
                </a:cxn>
                <a:cxn ang="0">
                  <a:pos x="13" y="364"/>
                </a:cxn>
                <a:cxn ang="0">
                  <a:pos x="62" y="351"/>
                </a:cxn>
                <a:cxn ang="0">
                  <a:pos x="88" y="346"/>
                </a:cxn>
                <a:cxn ang="0">
                  <a:pos x="93" y="319"/>
                </a:cxn>
                <a:cxn ang="0">
                  <a:pos x="78" y="279"/>
                </a:cxn>
                <a:cxn ang="0">
                  <a:pos x="64" y="242"/>
                </a:cxn>
                <a:cxn ang="0">
                  <a:pos x="63" y="199"/>
                </a:cxn>
                <a:cxn ang="0">
                  <a:pos x="63" y="154"/>
                </a:cxn>
                <a:cxn ang="0">
                  <a:pos x="77" y="99"/>
                </a:cxn>
              </a:cxnLst>
              <a:rect l="0" t="0" r="r" b="b"/>
              <a:pathLst>
                <a:path w="150" h="436">
                  <a:moveTo>
                    <a:pt x="77" y="99"/>
                  </a:moveTo>
                  <a:lnTo>
                    <a:pt x="89" y="22"/>
                  </a:lnTo>
                  <a:lnTo>
                    <a:pt x="109" y="0"/>
                  </a:lnTo>
                  <a:lnTo>
                    <a:pt x="148" y="7"/>
                  </a:lnTo>
                  <a:lnTo>
                    <a:pt x="150" y="48"/>
                  </a:lnTo>
                  <a:lnTo>
                    <a:pt x="135" y="77"/>
                  </a:lnTo>
                  <a:lnTo>
                    <a:pt x="115" y="152"/>
                  </a:lnTo>
                  <a:lnTo>
                    <a:pt x="100" y="199"/>
                  </a:lnTo>
                  <a:lnTo>
                    <a:pt x="100" y="249"/>
                  </a:lnTo>
                  <a:lnTo>
                    <a:pt x="115" y="313"/>
                  </a:lnTo>
                  <a:lnTo>
                    <a:pt x="125" y="359"/>
                  </a:lnTo>
                  <a:lnTo>
                    <a:pt x="125" y="378"/>
                  </a:lnTo>
                  <a:lnTo>
                    <a:pt x="109" y="385"/>
                  </a:lnTo>
                  <a:lnTo>
                    <a:pt x="78" y="388"/>
                  </a:lnTo>
                  <a:lnTo>
                    <a:pt x="41" y="418"/>
                  </a:lnTo>
                  <a:lnTo>
                    <a:pt x="30" y="436"/>
                  </a:lnTo>
                  <a:lnTo>
                    <a:pt x="14" y="431"/>
                  </a:lnTo>
                  <a:lnTo>
                    <a:pt x="0" y="399"/>
                  </a:lnTo>
                  <a:lnTo>
                    <a:pt x="13" y="364"/>
                  </a:lnTo>
                  <a:lnTo>
                    <a:pt x="62" y="351"/>
                  </a:lnTo>
                  <a:lnTo>
                    <a:pt x="88" y="346"/>
                  </a:lnTo>
                  <a:lnTo>
                    <a:pt x="93" y="319"/>
                  </a:lnTo>
                  <a:lnTo>
                    <a:pt x="78" y="279"/>
                  </a:lnTo>
                  <a:lnTo>
                    <a:pt x="64" y="242"/>
                  </a:lnTo>
                  <a:lnTo>
                    <a:pt x="63" y="199"/>
                  </a:lnTo>
                  <a:lnTo>
                    <a:pt x="63" y="154"/>
                  </a:lnTo>
                  <a:lnTo>
                    <a:pt x="77" y="99"/>
                  </a:lnTo>
                  <a:close/>
                </a:path>
              </a:pathLst>
            </a:custGeom>
            <a:solidFill>
              <a:srgbClr val="000000"/>
            </a:solidFill>
            <a:ln w="9525">
              <a:noFill/>
              <a:round/>
              <a:headEnd/>
              <a:tailEnd/>
            </a:ln>
          </p:spPr>
          <p:txBody>
            <a:bodyPr/>
            <a:lstStyle/>
            <a:p>
              <a:endParaRPr lang="ja-JP" altLang="en-US"/>
            </a:p>
          </p:txBody>
        </p:sp>
        <p:sp>
          <p:nvSpPr>
            <p:cNvPr id="31760" name="Freeform 16"/>
            <p:cNvSpPr>
              <a:spLocks/>
            </p:cNvSpPr>
            <p:nvPr/>
          </p:nvSpPr>
          <p:spPr bwMode="auto">
            <a:xfrm>
              <a:off x="4876" y="1987"/>
              <a:ext cx="149" cy="449"/>
            </a:xfrm>
            <a:custGeom>
              <a:avLst/>
              <a:gdLst/>
              <a:ahLst/>
              <a:cxnLst>
                <a:cxn ang="0">
                  <a:pos x="75" y="101"/>
                </a:cxn>
                <a:cxn ang="0">
                  <a:pos x="88" y="23"/>
                </a:cxn>
                <a:cxn ang="0">
                  <a:pos x="108" y="0"/>
                </a:cxn>
                <a:cxn ang="0">
                  <a:pos x="146" y="8"/>
                </a:cxn>
                <a:cxn ang="0">
                  <a:pos x="149" y="49"/>
                </a:cxn>
                <a:cxn ang="0">
                  <a:pos x="134" y="79"/>
                </a:cxn>
                <a:cxn ang="0">
                  <a:pos x="114" y="155"/>
                </a:cxn>
                <a:cxn ang="0">
                  <a:pos x="98" y="205"/>
                </a:cxn>
                <a:cxn ang="0">
                  <a:pos x="98" y="256"/>
                </a:cxn>
                <a:cxn ang="0">
                  <a:pos x="114" y="320"/>
                </a:cxn>
                <a:cxn ang="0">
                  <a:pos x="123" y="369"/>
                </a:cxn>
                <a:cxn ang="0">
                  <a:pos x="123" y="389"/>
                </a:cxn>
                <a:cxn ang="0">
                  <a:pos x="108" y="396"/>
                </a:cxn>
                <a:cxn ang="0">
                  <a:pos x="76" y="399"/>
                </a:cxn>
                <a:cxn ang="0">
                  <a:pos x="41" y="429"/>
                </a:cxn>
                <a:cxn ang="0">
                  <a:pos x="30" y="449"/>
                </a:cxn>
                <a:cxn ang="0">
                  <a:pos x="14" y="442"/>
                </a:cxn>
                <a:cxn ang="0">
                  <a:pos x="0" y="410"/>
                </a:cxn>
                <a:cxn ang="0">
                  <a:pos x="11" y="374"/>
                </a:cxn>
                <a:cxn ang="0">
                  <a:pos x="60" y="362"/>
                </a:cxn>
                <a:cxn ang="0">
                  <a:pos x="87" y="355"/>
                </a:cxn>
                <a:cxn ang="0">
                  <a:pos x="92" y="329"/>
                </a:cxn>
                <a:cxn ang="0">
                  <a:pos x="76" y="286"/>
                </a:cxn>
                <a:cxn ang="0">
                  <a:pos x="64" y="249"/>
                </a:cxn>
                <a:cxn ang="0">
                  <a:pos x="61" y="205"/>
                </a:cxn>
                <a:cxn ang="0">
                  <a:pos x="61" y="158"/>
                </a:cxn>
                <a:cxn ang="0">
                  <a:pos x="75" y="101"/>
                </a:cxn>
              </a:cxnLst>
              <a:rect l="0" t="0" r="r" b="b"/>
              <a:pathLst>
                <a:path w="149" h="449">
                  <a:moveTo>
                    <a:pt x="75" y="101"/>
                  </a:moveTo>
                  <a:lnTo>
                    <a:pt x="88" y="23"/>
                  </a:lnTo>
                  <a:lnTo>
                    <a:pt x="108" y="0"/>
                  </a:lnTo>
                  <a:lnTo>
                    <a:pt x="146" y="8"/>
                  </a:lnTo>
                  <a:lnTo>
                    <a:pt x="149" y="49"/>
                  </a:lnTo>
                  <a:lnTo>
                    <a:pt x="134" y="79"/>
                  </a:lnTo>
                  <a:lnTo>
                    <a:pt x="114" y="155"/>
                  </a:lnTo>
                  <a:lnTo>
                    <a:pt x="98" y="205"/>
                  </a:lnTo>
                  <a:lnTo>
                    <a:pt x="98" y="256"/>
                  </a:lnTo>
                  <a:lnTo>
                    <a:pt x="114" y="320"/>
                  </a:lnTo>
                  <a:lnTo>
                    <a:pt x="123" y="369"/>
                  </a:lnTo>
                  <a:lnTo>
                    <a:pt x="123" y="389"/>
                  </a:lnTo>
                  <a:lnTo>
                    <a:pt x="108" y="396"/>
                  </a:lnTo>
                  <a:lnTo>
                    <a:pt x="76" y="399"/>
                  </a:lnTo>
                  <a:lnTo>
                    <a:pt x="41" y="429"/>
                  </a:lnTo>
                  <a:lnTo>
                    <a:pt x="30" y="449"/>
                  </a:lnTo>
                  <a:lnTo>
                    <a:pt x="14" y="442"/>
                  </a:lnTo>
                  <a:lnTo>
                    <a:pt x="0" y="410"/>
                  </a:lnTo>
                  <a:lnTo>
                    <a:pt x="11" y="374"/>
                  </a:lnTo>
                  <a:lnTo>
                    <a:pt x="60" y="362"/>
                  </a:lnTo>
                  <a:lnTo>
                    <a:pt x="87" y="355"/>
                  </a:lnTo>
                  <a:lnTo>
                    <a:pt x="92" y="329"/>
                  </a:lnTo>
                  <a:lnTo>
                    <a:pt x="76" y="286"/>
                  </a:lnTo>
                  <a:lnTo>
                    <a:pt x="64" y="249"/>
                  </a:lnTo>
                  <a:lnTo>
                    <a:pt x="61" y="205"/>
                  </a:lnTo>
                  <a:lnTo>
                    <a:pt x="61" y="158"/>
                  </a:lnTo>
                  <a:lnTo>
                    <a:pt x="75" y="101"/>
                  </a:lnTo>
                  <a:close/>
                </a:path>
              </a:pathLst>
            </a:custGeom>
            <a:solidFill>
              <a:srgbClr val="000000"/>
            </a:solidFill>
            <a:ln w="9525">
              <a:noFill/>
              <a:round/>
              <a:headEnd/>
              <a:tailEnd/>
            </a:ln>
          </p:spPr>
          <p:txBody>
            <a:bodyPr/>
            <a:lstStyle/>
            <a:p>
              <a:endParaRPr lang="ja-JP" altLang="en-US"/>
            </a:p>
          </p:txBody>
        </p:sp>
        <p:sp>
          <p:nvSpPr>
            <p:cNvPr id="31761" name="Freeform 17"/>
            <p:cNvSpPr>
              <a:spLocks/>
            </p:cNvSpPr>
            <p:nvPr/>
          </p:nvSpPr>
          <p:spPr bwMode="auto">
            <a:xfrm>
              <a:off x="4602" y="1466"/>
              <a:ext cx="307" cy="319"/>
            </a:xfrm>
            <a:custGeom>
              <a:avLst/>
              <a:gdLst/>
              <a:ahLst/>
              <a:cxnLst>
                <a:cxn ang="0">
                  <a:pos x="299" y="313"/>
                </a:cxn>
                <a:cxn ang="0">
                  <a:pos x="307" y="293"/>
                </a:cxn>
                <a:cxn ang="0">
                  <a:pos x="284" y="269"/>
                </a:cxn>
                <a:cxn ang="0">
                  <a:pos x="229" y="224"/>
                </a:cxn>
                <a:cxn ang="0">
                  <a:pos x="187" y="198"/>
                </a:cxn>
                <a:cxn ang="0">
                  <a:pos x="156" y="173"/>
                </a:cxn>
                <a:cxn ang="0">
                  <a:pos x="135" y="154"/>
                </a:cxn>
                <a:cxn ang="0">
                  <a:pos x="124" y="132"/>
                </a:cxn>
                <a:cxn ang="0">
                  <a:pos x="117" y="91"/>
                </a:cxn>
                <a:cxn ang="0">
                  <a:pos x="109" y="61"/>
                </a:cxn>
                <a:cxn ang="0">
                  <a:pos x="91" y="32"/>
                </a:cxn>
                <a:cxn ang="0">
                  <a:pos x="76" y="3"/>
                </a:cxn>
                <a:cxn ang="0">
                  <a:pos x="65" y="0"/>
                </a:cxn>
                <a:cxn ang="0">
                  <a:pos x="57" y="9"/>
                </a:cxn>
                <a:cxn ang="0">
                  <a:pos x="65" y="28"/>
                </a:cxn>
                <a:cxn ang="0">
                  <a:pos x="81" y="46"/>
                </a:cxn>
                <a:cxn ang="0">
                  <a:pos x="70" y="57"/>
                </a:cxn>
                <a:cxn ang="0">
                  <a:pos x="31" y="52"/>
                </a:cxn>
                <a:cxn ang="0">
                  <a:pos x="20" y="40"/>
                </a:cxn>
                <a:cxn ang="0">
                  <a:pos x="3" y="52"/>
                </a:cxn>
                <a:cxn ang="0">
                  <a:pos x="15" y="66"/>
                </a:cxn>
                <a:cxn ang="0">
                  <a:pos x="46" y="70"/>
                </a:cxn>
                <a:cxn ang="0">
                  <a:pos x="21" y="74"/>
                </a:cxn>
                <a:cxn ang="0">
                  <a:pos x="0" y="72"/>
                </a:cxn>
                <a:cxn ang="0">
                  <a:pos x="0" y="91"/>
                </a:cxn>
                <a:cxn ang="0">
                  <a:pos x="28" y="91"/>
                </a:cxn>
                <a:cxn ang="0">
                  <a:pos x="58" y="87"/>
                </a:cxn>
                <a:cxn ang="0">
                  <a:pos x="91" y="87"/>
                </a:cxn>
                <a:cxn ang="0">
                  <a:pos x="99" y="99"/>
                </a:cxn>
                <a:cxn ang="0">
                  <a:pos x="102" y="129"/>
                </a:cxn>
                <a:cxn ang="0">
                  <a:pos x="109" y="161"/>
                </a:cxn>
                <a:cxn ang="0">
                  <a:pos x="128" y="185"/>
                </a:cxn>
                <a:cxn ang="0">
                  <a:pos x="166" y="219"/>
                </a:cxn>
                <a:cxn ang="0">
                  <a:pos x="211" y="254"/>
                </a:cxn>
                <a:cxn ang="0">
                  <a:pos x="244" y="296"/>
                </a:cxn>
                <a:cxn ang="0">
                  <a:pos x="260" y="319"/>
                </a:cxn>
                <a:cxn ang="0">
                  <a:pos x="299" y="313"/>
                </a:cxn>
              </a:cxnLst>
              <a:rect l="0" t="0" r="r" b="b"/>
              <a:pathLst>
                <a:path w="307" h="319">
                  <a:moveTo>
                    <a:pt x="299" y="313"/>
                  </a:moveTo>
                  <a:lnTo>
                    <a:pt x="307" y="293"/>
                  </a:lnTo>
                  <a:lnTo>
                    <a:pt x="284" y="269"/>
                  </a:lnTo>
                  <a:lnTo>
                    <a:pt x="229" y="224"/>
                  </a:lnTo>
                  <a:lnTo>
                    <a:pt x="187" y="198"/>
                  </a:lnTo>
                  <a:lnTo>
                    <a:pt x="156" y="173"/>
                  </a:lnTo>
                  <a:lnTo>
                    <a:pt x="135" y="154"/>
                  </a:lnTo>
                  <a:lnTo>
                    <a:pt x="124" y="132"/>
                  </a:lnTo>
                  <a:lnTo>
                    <a:pt x="117" y="91"/>
                  </a:lnTo>
                  <a:lnTo>
                    <a:pt x="109" y="61"/>
                  </a:lnTo>
                  <a:lnTo>
                    <a:pt x="91" y="32"/>
                  </a:lnTo>
                  <a:lnTo>
                    <a:pt x="76" y="3"/>
                  </a:lnTo>
                  <a:lnTo>
                    <a:pt x="65" y="0"/>
                  </a:lnTo>
                  <a:lnTo>
                    <a:pt x="57" y="9"/>
                  </a:lnTo>
                  <a:lnTo>
                    <a:pt x="65" y="28"/>
                  </a:lnTo>
                  <a:lnTo>
                    <a:pt x="81" y="46"/>
                  </a:lnTo>
                  <a:lnTo>
                    <a:pt x="70" y="57"/>
                  </a:lnTo>
                  <a:lnTo>
                    <a:pt x="31" y="52"/>
                  </a:lnTo>
                  <a:lnTo>
                    <a:pt x="20" y="40"/>
                  </a:lnTo>
                  <a:lnTo>
                    <a:pt x="3" y="52"/>
                  </a:lnTo>
                  <a:lnTo>
                    <a:pt x="15" y="66"/>
                  </a:lnTo>
                  <a:lnTo>
                    <a:pt x="46" y="70"/>
                  </a:lnTo>
                  <a:lnTo>
                    <a:pt x="21" y="74"/>
                  </a:lnTo>
                  <a:lnTo>
                    <a:pt x="0" y="72"/>
                  </a:lnTo>
                  <a:lnTo>
                    <a:pt x="0" y="91"/>
                  </a:lnTo>
                  <a:lnTo>
                    <a:pt x="28" y="91"/>
                  </a:lnTo>
                  <a:lnTo>
                    <a:pt x="58" y="87"/>
                  </a:lnTo>
                  <a:lnTo>
                    <a:pt x="91" y="87"/>
                  </a:lnTo>
                  <a:lnTo>
                    <a:pt x="99" y="99"/>
                  </a:lnTo>
                  <a:lnTo>
                    <a:pt x="102" y="129"/>
                  </a:lnTo>
                  <a:lnTo>
                    <a:pt x="109" y="161"/>
                  </a:lnTo>
                  <a:lnTo>
                    <a:pt x="128" y="185"/>
                  </a:lnTo>
                  <a:lnTo>
                    <a:pt x="166" y="219"/>
                  </a:lnTo>
                  <a:lnTo>
                    <a:pt x="211" y="254"/>
                  </a:lnTo>
                  <a:lnTo>
                    <a:pt x="244" y="296"/>
                  </a:lnTo>
                  <a:lnTo>
                    <a:pt x="260" y="319"/>
                  </a:lnTo>
                  <a:lnTo>
                    <a:pt x="299" y="313"/>
                  </a:lnTo>
                  <a:close/>
                </a:path>
              </a:pathLst>
            </a:custGeom>
            <a:solidFill>
              <a:srgbClr val="000000"/>
            </a:solidFill>
            <a:ln w="9525">
              <a:noFill/>
              <a:round/>
              <a:headEnd/>
              <a:tailEnd/>
            </a:ln>
          </p:spPr>
          <p:txBody>
            <a:bodyPr/>
            <a:lstStyle/>
            <a:p>
              <a:endParaRPr lang="ja-JP" altLang="en-US"/>
            </a:p>
          </p:txBody>
        </p:sp>
      </p:grpSp>
      <p:grpSp>
        <p:nvGrpSpPr>
          <p:cNvPr id="3" name="Group 18"/>
          <p:cNvGrpSpPr>
            <a:grpSpLocks/>
          </p:cNvGrpSpPr>
          <p:nvPr/>
        </p:nvGrpSpPr>
        <p:grpSpPr bwMode="auto">
          <a:xfrm flipH="1">
            <a:off x="5867400" y="4429125"/>
            <a:ext cx="1152525" cy="1511300"/>
            <a:chOff x="2201" y="3387"/>
            <a:chExt cx="849" cy="1064"/>
          </a:xfrm>
        </p:grpSpPr>
        <p:sp>
          <p:nvSpPr>
            <p:cNvPr id="31763" name="Freeform 19"/>
            <p:cNvSpPr>
              <a:spLocks/>
            </p:cNvSpPr>
            <p:nvPr/>
          </p:nvSpPr>
          <p:spPr bwMode="auto">
            <a:xfrm>
              <a:off x="2643" y="3387"/>
              <a:ext cx="302" cy="308"/>
            </a:xfrm>
            <a:custGeom>
              <a:avLst/>
              <a:gdLst/>
              <a:ahLst/>
              <a:cxnLst>
                <a:cxn ang="0">
                  <a:pos x="220" y="225"/>
                </a:cxn>
                <a:cxn ang="0">
                  <a:pos x="220" y="197"/>
                </a:cxn>
                <a:cxn ang="0">
                  <a:pos x="216" y="159"/>
                </a:cxn>
                <a:cxn ang="0">
                  <a:pos x="208" y="135"/>
                </a:cxn>
                <a:cxn ang="0">
                  <a:pos x="198" y="116"/>
                </a:cxn>
                <a:cxn ang="0">
                  <a:pos x="181" y="93"/>
                </a:cxn>
                <a:cxn ang="0">
                  <a:pos x="193" y="80"/>
                </a:cxn>
                <a:cxn ang="0">
                  <a:pos x="199" y="60"/>
                </a:cxn>
                <a:cxn ang="0">
                  <a:pos x="196" y="38"/>
                </a:cxn>
                <a:cxn ang="0">
                  <a:pos x="184" y="18"/>
                </a:cxn>
                <a:cxn ang="0">
                  <a:pos x="163" y="5"/>
                </a:cxn>
                <a:cxn ang="0">
                  <a:pos x="142" y="0"/>
                </a:cxn>
                <a:cxn ang="0">
                  <a:pos x="136" y="9"/>
                </a:cxn>
                <a:cxn ang="0">
                  <a:pos x="148" y="15"/>
                </a:cxn>
                <a:cxn ang="0">
                  <a:pos x="160" y="23"/>
                </a:cxn>
                <a:cxn ang="0">
                  <a:pos x="172" y="39"/>
                </a:cxn>
                <a:cxn ang="0">
                  <a:pos x="171" y="57"/>
                </a:cxn>
                <a:cxn ang="0">
                  <a:pos x="157" y="71"/>
                </a:cxn>
                <a:cxn ang="0">
                  <a:pos x="151" y="74"/>
                </a:cxn>
                <a:cxn ang="0">
                  <a:pos x="117" y="71"/>
                </a:cxn>
                <a:cxn ang="0">
                  <a:pos x="93" y="74"/>
                </a:cxn>
                <a:cxn ang="0">
                  <a:pos x="69" y="84"/>
                </a:cxn>
                <a:cxn ang="0">
                  <a:pos x="64" y="87"/>
                </a:cxn>
                <a:cxn ang="0">
                  <a:pos x="45" y="75"/>
                </a:cxn>
                <a:cxn ang="0">
                  <a:pos x="28" y="59"/>
                </a:cxn>
                <a:cxn ang="0">
                  <a:pos x="25" y="48"/>
                </a:cxn>
                <a:cxn ang="0">
                  <a:pos x="30" y="36"/>
                </a:cxn>
                <a:cxn ang="0">
                  <a:pos x="43" y="29"/>
                </a:cxn>
                <a:cxn ang="0">
                  <a:pos x="48" y="20"/>
                </a:cxn>
                <a:cxn ang="0">
                  <a:pos x="40" y="15"/>
                </a:cxn>
                <a:cxn ang="0">
                  <a:pos x="25" y="18"/>
                </a:cxn>
                <a:cxn ang="0">
                  <a:pos x="6" y="36"/>
                </a:cxn>
                <a:cxn ang="0">
                  <a:pos x="0" y="56"/>
                </a:cxn>
                <a:cxn ang="0">
                  <a:pos x="6" y="74"/>
                </a:cxn>
                <a:cxn ang="0">
                  <a:pos x="22" y="93"/>
                </a:cxn>
                <a:cxn ang="0">
                  <a:pos x="40" y="107"/>
                </a:cxn>
                <a:cxn ang="0">
                  <a:pos x="25" y="140"/>
                </a:cxn>
                <a:cxn ang="0">
                  <a:pos x="22" y="171"/>
                </a:cxn>
                <a:cxn ang="0">
                  <a:pos x="24" y="204"/>
                </a:cxn>
                <a:cxn ang="0">
                  <a:pos x="27" y="233"/>
                </a:cxn>
                <a:cxn ang="0">
                  <a:pos x="39" y="258"/>
                </a:cxn>
                <a:cxn ang="0">
                  <a:pos x="55" y="278"/>
                </a:cxn>
                <a:cxn ang="0">
                  <a:pos x="79" y="293"/>
                </a:cxn>
                <a:cxn ang="0">
                  <a:pos x="99" y="303"/>
                </a:cxn>
                <a:cxn ang="0">
                  <a:pos x="124" y="308"/>
                </a:cxn>
                <a:cxn ang="0">
                  <a:pos x="148" y="308"/>
                </a:cxn>
                <a:cxn ang="0">
                  <a:pos x="172" y="305"/>
                </a:cxn>
                <a:cxn ang="0">
                  <a:pos x="196" y="297"/>
                </a:cxn>
                <a:cxn ang="0">
                  <a:pos x="208" y="284"/>
                </a:cxn>
                <a:cxn ang="0">
                  <a:pos x="220" y="266"/>
                </a:cxn>
                <a:cxn ang="0">
                  <a:pos x="253" y="278"/>
                </a:cxn>
                <a:cxn ang="0">
                  <a:pos x="273" y="288"/>
                </a:cxn>
                <a:cxn ang="0">
                  <a:pos x="288" y="290"/>
                </a:cxn>
                <a:cxn ang="0">
                  <a:pos x="298" y="281"/>
                </a:cxn>
                <a:cxn ang="0">
                  <a:pos x="302" y="269"/>
                </a:cxn>
                <a:cxn ang="0">
                  <a:pos x="294" y="254"/>
                </a:cxn>
                <a:cxn ang="0">
                  <a:pos x="270" y="243"/>
                </a:cxn>
                <a:cxn ang="0">
                  <a:pos x="238" y="236"/>
                </a:cxn>
                <a:cxn ang="0">
                  <a:pos x="220" y="225"/>
                </a:cxn>
              </a:cxnLst>
              <a:rect l="0" t="0" r="r" b="b"/>
              <a:pathLst>
                <a:path w="302" h="308">
                  <a:moveTo>
                    <a:pt x="220" y="225"/>
                  </a:moveTo>
                  <a:lnTo>
                    <a:pt x="220" y="197"/>
                  </a:lnTo>
                  <a:lnTo>
                    <a:pt x="216" y="159"/>
                  </a:lnTo>
                  <a:lnTo>
                    <a:pt x="208" y="135"/>
                  </a:lnTo>
                  <a:lnTo>
                    <a:pt x="198" y="116"/>
                  </a:lnTo>
                  <a:lnTo>
                    <a:pt x="181" y="93"/>
                  </a:lnTo>
                  <a:lnTo>
                    <a:pt x="193" y="80"/>
                  </a:lnTo>
                  <a:lnTo>
                    <a:pt x="199" y="60"/>
                  </a:lnTo>
                  <a:lnTo>
                    <a:pt x="196" y="38"/>
                  </a:lnTo>
                  <a:lnTo>
                    <a:pt x="184" y="18"/>
                  </a:lnTo>
                  <a:lnTo>
                    <a:pt x="163" y="5"/>
                  </a:lnTo>
                  <a:lnTo>
                    <a:pt x="142" y="0"/>
                  </a:lnTo>
                  <a:lnTo>
                    <a:pt x="136" y="9"/>
                  </a:lnTo>
                  <a:lnTo>
                    <a:pt x="148" y="15"/>
                  </a:lnTo>
                  <a:lnTo>
                    <a:pt x="160" y="23"/>
                  </a:lnTo>
                  <a:lnTo>
                    <a:pt x="172" y="39"/>
                  </a:lnTo>
                  <a:lnTo>
                    <a:pt x="171" y="57"/>
                  </a:lnTo>
                  <a:lnTo>
                    <a:pt x="157" y="71"/>
                  </a:lnTo>
                  <a:lnTo>
                    <a:pt x="151" y="74"/>
                  </a:lnTo>
                  <a:lnTo>
                    <a:pt x="117" y="71"/>
                  </a:lnTo>
                  <a:lnTo>
                    <a:pt x="93" y="74"/>
                  </a:lnTo>
                  <a:lnTo>
                    <a:pt x="69" y="84"/>
                  </a:lnTo>
                  <a:lnTo>
                    <a:pt x="64" y="87"/>
                  </a:lnTo>
                  <a:lnTo>
                    <a:pt x="45" y="75"/>
                  </a:lnTo>
                  <a:lnTo>
                    <a:pt x="28" y="59"/>
                  </a:lnTo>
                  <a:lnTo>
                    <a:pt x="25" y="48"/>
                  </a:lnTo>
                  <a:lnTo>
                    <a:pt x="30" y="36"/>
                  </a:lnTo>
                  <a:lnTo>
                    <a:pt x="43" y="29"/>
                  </a:lnTo>
                  <a:lnTo>
                    <a:pt x="48" y="20"/>
                  </a:lnTo>
                  <a:lnTo>
                    <a:pt x="40" y="15"/>
                  </a:lnTo>
                  <a:lnTo>
                    <a:pt x="25" y="18"/>
                  </a:lnTo>
                  <a:lnTo>
                    <a:pt x="6" y="36"/>
                  </a:lnTo>
                  <a:lnTo>
                    <a:pt x="0" y="56"/>
                  </a:lnTo>
                  <a:lnTo>
                    <a:pt x="6" y="74"/>
                  </a:lnTo>
                  <a:lnTo>
                    <a:pt x="22" y="93"/>
                  </a:lnTo>
                  <a:lnTo>
                    <a:pt x="40" y="107"/>
                  </a:lnTo>
                  <a:lnTo>
                    <a:pt x="25" y="140"/>
                  </a:lnTo>
                  <a:lnTo>
                    <a:pt x="22" y="171"/>
                  </a:lnTo>
                  <a:lnTo>
                    <a:pt x="24" y="204"/>
                  </a:lnTo>
                  <a:lnTo>
                    <a:pt x="27" y="233"/>
                  </a:lnTo>
                  <a:lnTo>
                    <a:pt x="39" y="258"/>
                  </a:lnTo>
                  <a:lnTo>
                    <a:pt x="55" y="278"/>
                  </a:lnTo>
                  <a:lnTo>
                    <a:pt x="79" y="293"/>
                  </a:lnTo>
                  <a:lnTo>
                    <a:pt x="99" y="303"/>
                  </a:lnTo>
                  <a:lnTo>
                    <a:pt x="124" y="308"/>
                  </a:lnTo>
                  <a:lnTo>
                    <a:pt x="148" y="308"/>
                  </a:lnTo>
                  <a:lnTo>
                    <a:pt x="172" y="305"/>
                  </a:lnTo>
                  <a:lnTo>
                    <a:pt x="196" y="297"/>
                  </a:lnTo>
                  <a:lnTo>
                    <a:pt x="208" y="284"/>
                  </a:lnTo>
                  <a:lnTo>
                    <a:pt x="220" y="266"/>
                  </a:lnTo>
                  <a:lnTo>
                    <a:pt x="253" y="278"/>
                  </a:lnTo>
                  <a:lnTo>
                    <a:pt x="273" y="288"/>
                  </a:lnTo>
                  <a:lnTo>
                    <a:pt x="288" y="290"/>
                  </a:lnTo>
                  <a:lnTo>
                    <a:pt x="298" y="281"/>
                  </a:lnTo>
                  <a:lnTo>
                    <a:pt x="302" y="269"/>
                  </a:lnTo>
                  <a:lnTo>
                    <a:pt x="294" y="254"/>
                  </a:lnTo>
                  <a:lnTo>
                    <a:pt x="270" y="243"/>
                  </a:lnTo>
                  <a:lnTo>
                    <a:pt x="238" y="236"/>
                  </a:lnTo>
                  <a:lnTo>
                    <a:pt x="220" y="225"/>
                  </a:lnTo>
                  <a:close/>
                </a:path>
              </a:pathLst>
            </a:custGeom>
            <a:solidFill>
              <a:srgbClr val="000000"/>
            </a:solidFill>
            <a:ln w="9525">
              <a:noFill/>
              <a:round/>
              <a:headEnd/>
              <a:tailEnd/>
            </a:ln>
          </p:spPr>
          <p:txBody>
            <a:bodyPr/>
            <a:lstStyle/>
            <a:p>
              <a:endParaRPr lang="ja-JP" altLang="en-US"/>
            </a:p>
          </p:txBody>
        </p:sp>
        <p:sp>
          <p:nvSpPr>
            <p:cNvPr id="31764" name="Freeform 20"/>
            <p:cNvSpPr>
              <a:spLocks/>
            </p:cNvSpPr>
            <p:nvPr/>
          </p:nvSpPr>
          <p:spPr bwMode="auto">
            <a:xfrm>
              <a:off x="2673" y="3706"/>
              <a:ext cx="216" cy="346"/>
            </a:xfrm>
            <a:custGeom>
              <a:avLst/>
              <a:gdLst/>
              <a:ahLst/>
              <a:cxnLst>
                <a:cxn ang="0">
                  <a:pos x="45" y="18"/>
                </a:cxn>
                <a:cxn ang="0">
                  <a:pos x="57" y="8"/>
                </a:cxn>
                <a:cxn ang="0">
                  <a:pos x="78" y="0"/>
                </a:cxn>
                <a:cxn ang="0">
                  <a:pos x="99" y="2"/>
                </a:cxn>
                <a:cxn ang="0">
                  <a:pos x="117" y="5"/>
                </a:cxn>
                <a:cxn ang="0">
                  <a:pos x="140" y="12"/>
                </a:cxn>
                <a:cxn ang="0">
                  <a:pos x="158" y="28"/>
                </a:cxn>
                <a:cxn ang="0">
                  <a:pos x="174" y="44"/>
                </a:cxn>
                <a:cxn ang="0">
                  <a:pos x="191" y="73"/>
                </a:cxn>
                <a:cxn ang="0">
                  <a:pos x="203" y="104"/>
                </a:cxn>
                <a:cxn ang="0">
                  <a:pos x="210" y="139"/>
                </a:cxn>
                <a:cxn ang="0">
                  <a:pos x="215" y="173"/>
                </a:cxn>
                <a:cxn ang="0">
                  <a:pos x="216" y="211"/>
                </a:cxn>
                <a:cxn ang="0">
                  <a:pos x="210" y="245"/>
                </a:cxn>
                <a:cxn ang="0">
                  <a:pos x="206" y="271"/>
                </a:cxn>
                <a:cxn ang="0">
                  <a:pos x="195" y="299"/>
                </a:cxn>
                <a:cxn ang="0">
                  <a:pos x="176" y="320"/>
                </a:cxn>
                <a:cxn ang="0">
                  <a:pos x="150" y="337"/>
                </a:cxn>
                <a:cxn ang="0">
                  <a:pos x="114" y="344"/>
                </a:cxn>
                <a:cxn ang="0">
                  <a:pos x="78" y="346"/>
                </a:cxn>
                <a:cxn ang="0">
                  <a:pos x="50" y="340"/>
                </a:cxn>
                <a:cxn ang="0">
                  <a:pos x="24" y="325"/>
                </a:cxn>
                <a:cxn ang="0">
                  <a:pos x="9" y="302"/>
                </a:cxn>
                <a:cxn ang="0">
                  <a:pos x="0" y="268"/>
                </a:cxn>
                <a:cxn ang="0">
                  <a:pos x="3" y="236"/>
                </a:cxn>
                <a:cxn ang="0">
                  <a:pos x="17" y="211"/>
                </a:cxn>
                <a:cxn ang="0">
                  <a:pos x="30" y="193"/>
                </a:cxn>
                <a:cxn ang="0">
                  <a:pos x="42" y="175"/>
                </a:cxn>
                <a:cxn ang="0">
                  <a:pos x="47" y="155"/>
                </a:cxn>
                <a:cxn ang="0">
                  <a:pos x="45" y="134"/>
                </a:cxn>
                <a:cxn ang="0">
                  <a:pos x="38" y="109"/>
                </a:cxn>
                <a:cxn ang="0">
                  <a:pos x="32" y="85"/>
                </a:cxn>
                <a:cxn ang="0">
                  <a:pos x="30" y="59"/>
                </a:cxn>
                <a:cxn ang="0">
                  <a:pos x="35" y="34"/>
                </a:cxn>
                <a:cxn ang="0">
                  <a:pos x="45" y="18"/>
                </a:cxn>
              </a:cxnLst>
              <a:rect l="0" t="0" r="r" b="b"/>
              <a:pathLst>
                <a:path w="216" h="346">
                  <a:moveTo>
                    <a:pt x="45" y="18"/>
                  </a:moveTo>
                  <a:lnTo>
                    <a:pt x="57" y="8"/>
                  </a:lnTo>
                  <a:lnTo>
                    <a:pt x="78" y="0"/>
                  </a:lnTo>
                  <a:lnTo>
                    <a:pt x="99" y="2"/>
                  </a:lnTo>
                  <a:lnTo>
                    <a:pt x="117" y="5"/>
                  </a:lnTo>
                  <a:lnTo>
                    <a:pt x="140" y="12"/>
                  </a:lnTo>
                  <a:lnTo>
                    <a:pt x="158" y="28"/>
                  </a:lnTo>
                  <a:lnTo>
                    <a:pt x="174" y="44"/>
                  </a:lnTo>
                  <a:lnTo>
                    <a:pt x="191" y="73"/>
                  </a:lnTo>
                  <a:lnTo>
                    <a:pt x="203" y="104"/>
                  </a:lnTo>
                  <a:lnTo>
                    <a:pt x="210" y="139"/>
                  </a:lnTo>
                  <a:lnTo>
                    <a:pt x="215" y="173"/>
                  </a:lnTo>
                  <a:lnTo>
                    <a:pt x="216" y="211"/>
                  </a:lnTo>
                  <a:lnTo>
                    <a:pt x="210" y="245"/>
                  </a:lnTo>
                  <a:lnTo>
                    <a:pt x="206" y="271"/>
                  </a:lnTo>
                  <a:lnTo>
                    <a:pt x="195" y="299"/>
                  </a:lnTo>
                  <a:lnTo>
                    <a:pt x="176" y="320"/>
                  </a:lnTo>
                  <a:lnTo>
                    <a:pt x="150" y="337"/>
                  </a:lnTo>
                  <a:lnTo>
                    <a:pt x="114" y="344"/>
                  </a:lnTo>
                  <a:lnTo>
                    <a:pt x="78" y="346"/>
                  </a:lnTo>
                  <a:lnTo>
                    <a:pt x="50" y="340"/>
                  </a:lnTo>
                  <a:lnTo>
                    <a:pt x="24" y="325"/>
                  </a:lnTo>
                  <a:lnTo>
                    <a:pt x="9" y="302"/>
                  </a:lnTo>
                  <a:lnTo>
                    <a:pt x="0" y="268"/>
                  </a:lnTo>
                  <a:lnTo>
                    <a:pt x="3" y="236"/>
                  </a:lnTo>
                  <a:lnTo>
                    <a:pt x="17" y="211"/>
                  </a:lnTo>
                  <a:lnTo>
                    <a:pt x="30" y="193"/>
                  </a:lnTo>
                  <a:lnTo>
                    <a:pt x="42" y="175"/>
                  </a:lnTo>
                  <a:lnTo>
                    <a:pt x="47" y="155"/>
                  </a:lnTo>
                  <a:lnTo>
                    <a:pt x="45" y="134"/>
                  </a:lnTo>
                  <a:lnTo>
                    <a:pt x="38" y="109"/>
                  </a:lnTo>
                  <a:lnTo>
                    <a:pt x="32" y="85"/>
                  </a:lnTo>
                  <a:lnTo>
                    <a:pt x="30" y="59"/>
                  </a:lnTo>
                  <a:lnTo>
                    <a:pt x="35" y="34"/>
                  </a:lnTo>
                  <a:lnTo>
                    <a:pt x="45" y="18"/>
                  </a:lnTo>
                  <a:close/>
                </a:path>
              </a:pathLst>
            </a:custGeom>
            <a:solidFill>
              <a:srgbClr val="000000"/>
            </a:solidFill>
            <a:ln w="9525">
              <a:noFill/>
              <a:round/>
              <a:headEnd/>
              <a:tailEnd/>
            </a:ln>
          </p:spPr>
          <p:txBody>
            <a:bodyPr/>
            <a:lstStyle/>
            <a:p>
              <a:endParaRPr lang="ja-JP" altLang="en-US"/>
            </a:p>
          </p:txBody>
        </p:sp>
        <p:sp>
          <p:nvSpPr>
            <p:cNvPr id="31765" name="Freeform 21"/>
            <p:cNvSpPr>
              <a:spLocks/>
            </p:cNvSpPr>
            <p:nvPr/>
          </p:nvSpPr>
          <p:spPr bwMode="auto">
            <a:xfrm>
              <a:off x="2433" y="3723"/>
              <a:ext cx="321" cy="165"/>
            </a:xfrm>
            <a:custGeom>
              <a:avLst/>
              <a:gdLst/>
              <a:ahLst/>
              <a:cxnLst>
                <a:cxn ang="0">
                  <a:pos x="254" y="36"/>
                </a:cxn>
                <a:cxn ang="0">
                  <a:pos x="269" y="15"/>
                </a:cxn>
                <a:cxn ang="0">
                  <a:pos x="294" y="0"/>
                </a:cxn>
                <a:cxn ang="0">
                  <a:pos x="311" y="3"/>
                </a:cxn>
                <a:cxn ang="0">
                  <a:pos x="321" y="18"/>
                </a:cxn>
                <a:cxn ang="0">
                  <a:pos x="318" y="50"/>
                </a:cxn>
                <a:cxn ang="0">
                  <a:pos x="306" y="80"/>
                </a:cxn>
                <a:cxn ang="0">
                  <a:pos x="282" y="98"/>
                </a:cxn>
                <a:cxn ang="0">
                  <a:pos x="243" y="119"/>
                </a:cxn>
                <a:cxn ang="0">
                  <a:pos x="207" y="147"/>
                </a:cxn>
                <a:cxn ang="0">
                  <a:pos x="179" y="165"/>
                </a:cxn>
                <a:cxn ang="0">
                  <a:pos x="162" y="164"/>
                </a:cxn>
                <a:cxn ang="0">
                  <a:pos x="137" y="149"/>
                </a:cxn>
                <a:cxn ang="0">
                  <a:pos x="104" y="116"/>
                </a:cxn>
                <a:cxn ang="0">
                  <a:pos x="75" y="93"/>
                </a:cxn>
                <a:cxn ang="0">
                  <a:pos x="62" y="98"/>
                </a:cxn>
                <a:cxn ang="0">
                  <a:pos x="54" y="116"/>
                </a:cxn>
                <a:cxn ang="0">
                  <a:pos x="50" y="117"/>
                </a:cxn>
                <a:cxn ang="0">
                  <a:pos x="24" y="120"/>
                </a:cxn>
                <a:cxn ang="0">
                  <a:pos x="9" y="107"/>
                </a:cxn>
                <a:cxn ang="0">
                  <a:pos x="2" y="75"/>
                </a:cxn>
                <a:cxn ang="0">
                  <a:pos x="0" y="30"/>
                </a:cxn>
                <a:cxn ang="0">
                  <a:pos x="18" y="9"/>
                </a:cxn>
                <a:cxn ang="0">
                  <a:pos x="45" y="9"/>
                </a:cxn>
                <a:cxn ang="0">
                  <a:pos x="69" y="20"/>
                </a:cxn>
                <a:cxn ang="0">
                  <a:pos x="89" y="51"/>
                </a:cxn>
                <a:cxn ang="0">
                  <a:pos x="104" y="77"/>
                </a:cxn>
                <a:cxn ang="0">
                  <a:pos x="126" y="101"/>
                </a:cxn>
                <a:cxn ang="0">
                  <a:pos x="152" y="120"/>
                </a:cxn>
                <a:cxn ang="0">
                  <a:pos x="171" y="123"/>
                </a:cxn>
                <a:cxn ang="0">
                  <a:pos x="189" y="116"/>
                </a:cxn>
                <a:cxn ang="0">
                  <a:pos x="212" y="96"/>
                </a:cxn>
                <a:cxn ang="0">
                  <a:pos x="231" y="72"/>
                </a:cxn>
                <a:cxn ang="0">
                  <a:pos x="254" y="36"/>
                </a:cxn>
              </a:cxnLst>
              <a:rect l="0" t="0" r="r" b="b"/>
              <a:pathLst>
                <a:path w="321" h="165">
                  <a:moveTo>
                    <a:pt x="254" y="36"/>
                  </a:moveTo>
                  <a:lnTo>
                    <a:pt x="269" y="15"/>
                  </a:lnTo>
                  <a:lnTo>
                    <a:pt x="294" y="0"/>
                  </a:lnTo>
                  <a:lnTo>
                    <a:pt x="311" y="3"/>
                  </a:lnTo>
                  <a:lnTo>
                    <a:pt x="321" y="18"/>
                  </a:lnTo>
                  <a:lnTo>
                    <a:pt x="318" y="50"/>
                  </a:lnTo>
                  <a:lnTo>
                    <a:pt x="306" y="80"/>
                  </a:lnTo>
                  <a:lnTo>
                    <a:pt x="282" y="98"/>
                  </a:lnTo>
                  <a:lnTo>
                    <a:pt x="243" y="119"/>
                  </a:lnTo>
                  <a:lnTo>
                    <a:pt x="207" y="147"/>
                  </a:lnTo>
                  <a:lnTo>
                    <a:pt x="179" y="165"/>
                  </a:lnTo>
                  <a:lnTo>
                    <a:pt x="162" y="164"/>
                  </a:lnTo>
                  <a:lnTo>
                    <a:pt x="137" y="149"/>
                  </a:lnTo>
                  <a:lnTo>
                    <a:pt x="104" y="116"/>
                  </a:lnTo>
                  <a:lnTo>
                    <a:pt x="75" y="93"/>
                  </a:lnTo>
                  <a:lnTo>
                    <a:pt x="62" y="98"/>
                  </a:lnTo>
                  <a:lnTo>
                    <a:pt x="54" y="116"/>
                  </a:lnTo>
                  <a:lnTo>
                    <a:pt x="50" y="117"/>
                  </a:lnTo>
                  <a:lnTo>
                    <a:pt x="24" y="120"/>
                  </a:lnTo>
                  <a:lnTo>
                    <a:pt x="9" y="107"/>
                  </a:lnTo>
                  <a:lnTo>
                    <a:pt x="2" y="75"/>
                  </a:lnTo>
                  <a:lnTo>
                    <a:pt x="0" y="30"/>
                  </a:lnTo>
                  <a:lnTo>
                    <a:pt x="18" y="9"/>
                  </a:lnTo>
                  <a:lnTo>
                    <a:pt x="45" y="9"/>
                  </a:lnTo>
                  <a:lnTo>
                    <a:pt x="69" y="20"/>
                  </a:lnTo>
                  <a:lnTo>
                    <a:pt x="89" y="51"/>
                  </a:lnTo>
                  <a:lnTo>
                    <a:pt x="104" y="77"/>
                  </a:lnTo>
                  <a:lnTo>
                    <a:pt x="126" y="101"/>
                  </a:lnTo>
                  <a:lnTo>
                    <a:pt x="152" y="120"/>
                  </a:lnTo>
                  <a:lnTo>
                    <a:pt x="171" y="123"/>
                  </a:lnTo>
                  <a:lnTo>
                    <a:pt x="189" y="116"/>
                  </a:lnTo>
                  <a:lnTo>
                    <a:pt x="212" y="96"/>
                  </a:lnTo>
                  <a:lnTo>
                    <a:pt x="231" y="72"/>
                  </a:lnTo>
                  <a:lnTo>
                    <a:pt x="254" y="36"/>
                  </a:lnTo>
                  <a:close/>
                </a:path>
              </a:pathLst>
            </a:custGeom>
            <a:solidFill>
              <a:srgbClr val="000000"/>
            </a:solidFill>
            <a:ln w="9525">
              <a:noFill/>
              <a:round/>
              <a:headEnd/>
              <a:tailEnd/>
            </a:ln>
          </p:spPr>
          <p:txBody>
            <a:bodyPr/>
            <a:lstStyle/>
            <a:p>
              <a:endParaRPr lang="ja-JP" altLang="en-US"/>
            </a:p>
          </p:txBody>
        </p:sp>
        <p:sp>
          <p:nvSpPr>
            <p:cNvPr id="31766" name="Freeform 22"/>
            <p:cNvSpPr>
              <a:spLocks/>
            </p:cNvSpPr>
            <p:nvPr/>
          </p:nvSpPr>
          <p:spPr bwMode="auto">
            <a:xfrm>
              <a:off x="2810" y="3738"/>
              <a:ext cx="240" cy="348"/>
            </a:xfrm>
            <a:custGeom>
              <a:avLst/>
              <a:gdLst/>
              <a:ahLst/>
              <a:cxnLst>
                <a:cxn ang="0">
                  <a:pos x="16" y="2"/>
                </a:cxn>
                <a:cxn ang="0">
                  <a:pos x="45" y="6"/>
                </a:cxn>
                <a:cxn ang="0">
                  <a:pos x="67" y="32"/>
                </a:cxn>
                <a:cxn ang="0">
                  <a:pos x="91" y="57"/>
                </a:cxn>
                <a:cxn ang="0">
                  <a:pos x="121" y="81"/>
                </a:cxn>
                <a:cxn ang="0">
                  <a:pos x="144" y="99"/>
                </a:cxn>
                <a:cxn ang="0">
                  <a:pos x="169" y="113"/>
                </a:cxn>
                <a:cxn ang="0">
                  <a:pos x="196" y="126"/>
                </a:cxn>
                <a:cxn ang="0">
                  <a:pos x="219" y="135"/>
                </a:cxn>
                <a:cxn ang="0">
                  <a:pos x="235" y="147"/>
                </a:cxn>
                <a:cxn ang="0">
                  <a:pos x="240" y="159"/>
                </a:cxn>
                <a:cxn ang="0">
                  <a:pos x="231" y="176"/>
                </a:cxn>
                <a:cxn ang="0">
                  <a:pos x="210" y="191"/>
                </a:cxn>
                <a:cxn ang="0">
                  <a:pos x="166" y="203"/>
                </a:cxn>
                <a:cxn ang="0">
                  <a:pos x="127" y="215"/>
                </a:cxn>
                <a:cxn ang="0">
                  <a:pos x="103" y="230"/>
                </a:cxn>
                <a:cxn ang="0">
                  <a:pos x="108" y="245"/>
                </a:cxn>
                <a:cxn ang="0">
                  <a:pos x="109" y="249"/>
                </a:cxn>
                <a:cxn ang="0">
                  <a:pos x="135" y="273"/>
                </a:cxn>
                <a:cxn ang="0">
                  <a:pos x="163" y="293"/>
                </a:cxn>
                <a:cxn ang="0">
                  <a:pos x="189" y="309"/>
                </a:cxn>
                <a:cxn ang="0">
                  <a:pos x="193" y="317"/>
                </a:cxn>
                <a:cxn ang="0">
                  <a:pos x="195" y="321"/>
                </a:cxn>
                <a:cxn ang="0">
                  <a:pos x="192" y="330"/>
                </a:cxn>
                <a:cxn ang="0">
                  <a:pos x="187" y="333"/>
                </a:cxn>
                <a:cxn ang="0">
                  <a:pos x="177" y="341"/>
                </a:cxn>
                <a:cxn ang="0">
                  <a:pos x="172" y="344"/>
                </a:cxn>
                <a:cxn ang="0">
                  <a:pos x="153" y="348"/>
                </a:cxn>
                <a:cxn ang="0">
                  <a:pos x="130" y="330"/>
                </a:cxn>
                <a:cxn ang="0">
                  <a:pos x="112" y="305"/>
                </a:cxn>
                <a:cxn ang="0">
                  <a:pos x="87" y="270"/>
                </a:cxn>
                <a:cxn ang="0">
                  <a:pos x="70" y="237"/>
                </a:cxn>
                <a:cxn ang="0">
                  <a:pos x="69" y="219"/>
                </a:cxn>
                <a:cxn ang="0">
                  <a:pos x="81" y="203"/>
                </a:cxn>
                <a:cxn ang="0">
                  <a:pos x="112" y="194"/>
                </a:cxn>
                <a:cxn ang="0">
                  <a:pos x="148" y="180"/>
                </a:cxn>
                <a:cxn ang="0">
                  <a:pos x="172" y="173"/>
                </a:cxn>
                <a:cxn ang="0">
                  <a:pos x="180" y="164"/>
                </a:cxn>
                <a:cxn ang="0">
                  <a:pos x="175" y="155"/>
                </a:cxn>
                <a:cxn ang="0">
                  <a:pos x="154" y="141"/>
                </a:cxn>
                <a:cxn ang="0">
                  <a:pos x="121" y="125"/>
                </a:cxn>
                <a:cxn ang="0">
                  <a:pos x="85" y="113"/>
                </a:cxn>
                <a:cxn ang="0">
                  <a:pos x="57" y="101"/>
                </a:cxn>
                <a:cxn ang="0">
                  <a:pos x="24" y="75"/>
                </a:cxn>
                <a:cxn ang="0">
                  <a:pos x="9" y="53"/>
                </a:cxn>
                <a:cxn ang="0">
                  <a:pos x="0" y="24"/>
                </a:cxn>
                <a:cxn ang="0">
                  <a:pos x="9" y="8"/>
                </a:cxn>
                <a:cxn ang="0">
                  <a:pos x="22" y="0"/>
                </a:cxn>
                <a:cxn ang="0">
                  <a:pos x="16" y="2"/>
                </a:cxn>
              </a:cxnLst>
              <a:rect l="0" t="0" r="r" b="b"/>
              <a:pathLst>
                <a:path w="240" h="348">
                  <a:moveTo>
                    <a:pt x="16" y="2"/>
                  </a:moveTo>
                  <a:lnTo>
                    <a:pt x="45" y="6"/>
                  </a:lnTo>
                  <a:lnTo>
                    <a:pt x="67" y="32"/>
                  </a:lnTo>
                  <a:lnTo>
                    <a:pt x="91" y="57"/>
                  </a:lnTo>
                  <a:lnTo>
                    <a:pt x="121" y="81"/>
                  </a:lnTo>
                  <a:lnTo>
                    <a:pt x="144" y="99"/>
                  </a:lnTo>
                  <a:lnTo>
                    <a:pt x="169" y="113"/>
                  </a:lnTo>
                  <a:lnTo>
                    <a:pt x="196" y="126"/>
                  </a:lnTo>
                  <a:lnTo>
                    <a:pt x="219" y="135"/>
                  </a:lnTo>
                  <a:lnTo>
                    <a:pt x="235" y="147"/>
                  </a:lnTo>
                  <a:lnTo>
                    <a:pt x="240" y="159"/>
                  </a:lnTo>
                  <a:lnTo>
                    <a:pt x="231" y="176"/>
                  </a:lnTo>
                  <a:lnTo>
                    <a:pt x="210" y="191"/>
                  </a:lnTo>
                  <a:lnTo>
                    <a:pt x="166" y="203"/>
                  </a:lnTo>
                  <a:lnTo>
                    <a:pt x="127" y="215"/>
                  </a:lnTo>
                  <a:lnTo>
                    <a:pt x="103" y="230"/>
                  </a:lnTo>
                  <a:lnTo>
                    <a:pt x="108" y="245"/>
                  </a:lnTo>
                  <a:lnTo>
                    <a:pt x="109" y="249"/>
                  </a:lnTo>
                  <a:lnTo>
                    <a:pt x="135" y="273"/>
                  </a:lnTo>
                  <a:lnTo>
                    <a:pt x="163" y="293"/>
                  </a:lnTo>
                  <a:lnTo>
                    <a:pt x="189" y="309"/>
                  </a:lnTo>
                  <a:lnTo>
                    <a:pt x="193" y="317"/>
                  </a:lnTo>
                  <a:lnTo>
                    <a:pt x="195" y="321"/>
                  </a:lnTo>
                  <a:lnTo>
                    <a:pt x="192" y="330"/>
                  </a:lnTo>
                  <a:lnTo>
                    <a:pt x="187" y="333"/>
                  </a:lnTo>
                  <a:lnTo>
                    <a:pt x="177" y="341"/>
                  </a:lnTo>
                  <a:lnTo>
                    <a:pt x="172" y="344"/>
                  </a:lnTo>
                  <a:lnTo>
                    <a:pt x="153" y="348"/>
                  </a:lnTo>
                  <a:lnTo>
                    <a:pt x="130" y="330"/>
                  </a:lnTo>
                  <a:lnTo>
                    <a:pt x="112" y="305"/>
                  </a:lnTo>
                  <a:lnTo>
                    <a:pt x="87" y="270"/>
                  </a:lnTo>
                  <a:lnTo>
                    <a:pt x="70" y="237"/>
                  </a:lnTo>
                  <a:lnTo>
                    <a:pt x="69" y="219"/>
                  </a:lnTo>
                  <a:lnTo>
                    <a:pt x="81" y="203"/>
                  </a:lnTo>
                  <a:lnTo>
                    <a:pt x="112" y="194"/>
                  </a:lnTo>
                  <a:lnTo>
                    <a:pt x="148" y="180"/>
                  </a:lnTo>
                  <a:lnTo>
                    <a:pt x="172" y="173"/>
                  </a:lnTo>
                  <a:lnTo>
                    <a:pt x="180" y="164"/>
                  </a:lnTo>
                  <a:lnTo>
                    <a:pt x="175" y="155"/>
                  </a:lnTo>
                  <a:lnTo>
                    <a:pt x="154" y="141"/>
                  </a:lnTo>
                  <a:lnTo>
                    <a:pt x="121" y="125"/>
                  </a:lnTo>
                  <a:lnTo>
                    <a:pt x="85" y="113"/>
                  </a:lnTo>
                  <a:lnTo>
                    <a:pt x="57" y="101"/>
                  </a:lnTo>
                  <a:lnTo>
                    <a:pt x="24" y="75"/>
                  </a:lnTo>
                  <a:lnTo>
                    <a:pt x="9" y="53"/>
                  </a:lnTo>
                  <a:lnTo>
                    <a:pt x="0" y="24"/>
                  </a:lnTo>
                  <a:lnTo>
                    <a:pt x="9" y="8"/>
                  </a:lnTo>
                  <a:lnTo>
                    <a:pt x="22" y="0"/>
                  </a:lnTo>
                  <a:lnTo>
                    <a:pt x="16" y="2"/>
                  </a:lnTo>
                  <a:close/>
                </a:path>
              </a:pathLst>
            </a:custGeom>
            <a:solidFill>
              <a:srgbClr val="000000"/>
            </a:solidFill>
            <a:ln w="9525">
              <a:noFill/>
              <a:round/>
              <a:headEnd/>
              <a:tailEnd/>
            </a:ln>
          </p:spPr>
          <p:txBody>
            <a:bodyPr/>
            <a:lstStyle/>
            <a:p>
              <a:endParaRPr lang="ja-JP" altLang="en-US"/>
            </a:p>
          </p:txBody>
        </p:sp>
        <p:sp>
          <p:nvSpPr>
            <p:cNvPr id="31767" name="Freeform 23"/>
            <p:cNvSpPr>
              <a:spLocks/>
            </p:cNvSpPr>
            <p:nvPr/>
          </p:nvSpPr>
          <p:spPr bwMode="auto">
            <a:xfrm>
              <a:off x="2756" y="3983"/>
              <a:ext cx="187" cy="420"/>
            </a:xfrm>
            <a:custGeom>
              <a:avLst/>
              <a:gdLst/>
              <a:ahLst/>
              <a:cxnLst>
                <a:cxn ang="0">
                  <a:pos x="52" y="0"/>
                </a:cxn>
                <a:cxn ang="0">
                  <a:pos x="67" y="7"/>
                </a:cxn>
                <a:cxn ang="0">
                  <a:pos x="84" y="21"/>
                </a:cxn>
                <a:cxn ang="0">
                  <a:pos x="91" y="39"/>
                </a:cxn>
                <a:cxn ang="0">
                  <a:pos x="103" y="69"/>
                </a:cxn>
                <a:cxn ang="0">
                  <a:pos x="111" y="102"/>
                </a:cxn>
                <a:cxn ang="0">
                  <a:pos x="117" y="133"/>
                </a:cxn>
                <a:cxn ang="0">
                  <a:pos x="114" y="160"/>
                </a:cxn>
                <a:cxn ang="0">
                  <a:pos x="108" y="181"/>
                </a:cxn>
                <a:cxn ang="0">
                  <a:pos x="99" y="205"/>
                </a:cxn>
                <a:cxn ang="0">
                  <a:pos x="82" y="235"/>
                </a:cxn>
                <a:cxn ang="0">
                  <a:pos x="64" y="265"/>
                </a:cxn>
                <a:cxn ang="0">
                  <a:pos x="51" y="286"/>
                </a:cxn>
                <a:cxn ang="0">
                  <a:pos x="43" y="303"/>
                </a:cxn>
                <a:cxn ang="0">
                  <a:pos x="43" y="319"/>
                </a:cxn>
                <a:cxn ang="0">
                  <a:pos x="48" y="333"/>
                </a:cxn>
                <a:cxn ang="0">
                  <a:pos x="72" y="340"/>
                </a:cxn>
                <a:cxn ang="0">
                  <a:pos x="106" y="349"/>
                </a:cxn>
                <a:cxn ang="0">
                  <a:pos x="157" y="366"/>
                </a:cxn>
                <a:cxn ang="0">
                  <a:pos x="181" y="378"/>
                </a:cxn>
                <a:cxn ang="0">
                  <a:pos x="187" y="391"/>
                </a:cxn>
                <a:cxn ang="0">
                  <a:pos x="181" y="402"/>
                </a:cxn>
                <a:cxn ang="0">
                  <a:pos x="163" y="414"/>
                </a:cxn>
                <a:cxn ang="0">
                  <a:pos x="157" y="415"/>
                </a:cxn>
                <a:cxn ang="0">
                  <a:pos x="133" y="420"/>
                </a:cxn>
                <a:cxn ang="0">
                  <a:pos x="121" y="415"/>
                </a:cxn>
                <a:cxn ang="0">
                  <a:pos x="112" y="405"/>
                </a:cxn>
                <a:cxn ang="0">
                  <a:pos x="97" y="387"/>
                </a:cxn>
                <a:cxn ang="0">
                  <a:pos x="73" y="370"/>
                </a:cxn>
                <a:cxn ang="0">
                  <a:pos x="54" y="367"/>
                </a:cxn>
                <a:cxn ang="0">
                  <a:pos x="36" y="367"/>
                </a:cxn>
                <a:cxn ang="0">
                  <a:pos x="22" y="367"/>
                </a:cxn>
                <a:cxn ang="0">
                  <a:pos x="10" y="360"/>
                </a:cxn>
                <a:cxn ang="0">
                  <a:pos x="4" y="352"/>
                </a:cxn>
                <a:cxn ang="0">
                  <a:pos x="0" y="339"/>
                </a:cxn>
                <a:cxn ang="0">
                  <a:pos x="3" y="327"/>
                </a:cxn>
                <a:cxn ang="0">
                  <a:pos x="7" y="307"/>
                </a:cxn>
                <a:cxn ang="0">
                  <a:pos x="15" y="291"/>
                </a:cxn>
                <a:cxn ang="0">
                  <a:pos x="27" y="264"/>
                </a:cxn>
                <a:cxn ang="0">
                  <a:pos x="49" y="229"/>
                </a:cxn>
                <a:cxn ang="0">
                  <a:pos x="64" y="201"/>
                </a:cxn>
                <a:cxn ang="0">
                  <a:pos x="70" y="175"/>
                </a:cxn>
                <a:cxn ang="0">
                  <a:pos x="73" y="150"/>
                </a:cxn>
                <a:cxn ang="0">
                  <a:pos x="64" y="121"/>
                </a:cxn>
                <a:cxn ang="0">
                  <a:pos x="52" y="97"/>
                </a:cxn>
                <a:cxn ang="0">
                  <a:pos x="37" y="72"/>
                </a:cxn>
                <a:cxn ang="0">
                  <a:pos x="25" y="51"/>
                </a:cxn>
                <a:cxn ang="0">
                  <a:pos x="21" y="30"/>
                </a:cxn>
                <a:cxn ang="0">
                  <a:pos x="25" y="16"/>
                </a:cxn>
                <a:cxn ang="0">
                  <a:pos x="33" y="7"/>
                </a:cxn>
                <a:cxn ang="0">
                  <a:pos x="46" y="3"/>
                </a:cxn>
                <a:cxn ang="0">
                  <a:pos x="52" y="0"/>
                </a:cxn>
              </a:cxnLst>
              <a:rect l="0" t="0" r="r" b="b"/>
              <a:pathLst>
                <a:path w="187" h="420">
                  <a:moveTo>
                    <a:pt x="52" y="0"/>
                  </a:moveTo>
                  <a:lnTo>
                    <a:pt x="67" y="7"/>
                  </a:lnTo>
                  <a:lnTo>
                    <a:pt x="84" y="21"/>
                  </a:lnTo>
                  <a:lnTo>
                    <a:pt x="91" y="39"/>
                  </a:lnTo>
                  <a:lnTo>
                    <a:pt x="103" y="69"/>
                  </a:lnTo>
                  <a:lnTo>
                    <a:pt x="111" y="102"/>
                  </a:lnTo>
                  <a:lnTo>
                    <a:pt x="117" y="133"/>
                  </a:lnTo>
                  <a:lnTo>
                    <a:pt x="114" y="160"/>
                  </a:lnTo>
                  <a:lnTo>
                    <a:pt x="108" y="181"/>
                  </a:lnTo>
                  <a:lnTo>
                    <a:pt x="99" y="205"/>
                  </a:lnTo>
                  <a:lnTo>
                    <a:pt x="82" y="235"/>
                  </a:lnTo>
                  <a:lnTo>
                    <a:pt x="64" y="265"/>
                  </a:lnTo>
                  <a:lnTo>
                    <a:pt x="51" y="286"/>
                  </a:lnTo>
                  <a:lnTo>
                    <a:pt x="43" y="303"/>
                  </a:lnTo>
                  <a:lnTo>
                    <a:pt x="43" y="319"/>
                  </a:lnTo>
                  <a:lnTo>
                    <a:pt x="48" y="333"/>
                  </a:lnTo>
                  <a:lnTo>
                    <a:pt x="72" y="340"/>
                  </a:lnTo>
                  <a:lnTo>
                    <a:pt x="106" y="349"/>
                  </a:lnTo>
                  <a:lnTo>
                    <a:pt x="157" y="366"/>
                  </a:lnTo>
                  <a:lnTo>
                    <a:pt x="181" y="378"/>
                  </a:lnTo>
                  <a:lnTo>
                    <a:pt x="187" y="391"/>
                  </a:lnTo>
                  <a:lnTo>
                    <a:pt x="181" y="402"/>
                  </a:lnTo>
                  <a:lnTo>
                    <a:pt x="163" y="414"/>
                  </a:lnTo>
                  <a:lnTo>
                    <a:pt x="157" y="415"/>
                  </a:lnTo>
                  <a:lnTo>
                    <a:pt x="133" y="420"/>
                  </a:lnTo>
                  <a:lnTo>
                    <a:pt x="121" y="415"/>
                  </a:lnTo>
                  <a:lnTo>
                    <a:pt x="112" y="405"/>
                  </a:lnTo>
                  <a:lnTo>
                    <a:pt x="97" y="387"/>
                  </a:lnTo>
                  <a:lnTo>
                    <a:pt x="73" y="370"/>
                  </a:lnTo>
                  <a:lnTo>
                    <a:pt x="54" y="367"/>
                  </a:lnTo>
                  <a:lnTo>
                    <a:pt x="36" y="367"/>
                  </a:lnTo>
                  <a:lnTo>
                    <a:pt x="22" y="367"/>
                  </a:lnTo>
                  <a:lnTo>
                    <a:pt x="10" y="360"/>
                  </a:lnTo>
                  <a:lnTo>
                    <a:pt x="4" y="352"/>
                  </a:lnTo>
                  <a:lnTo>
                    <a:pt x="0" y="339"/>
                  </a:lnTo>
                  <a:lnTo>
                    <a:pt x="3" y="327"/>
                  </a:lnTo>
                  <a:lnTo>
                    <a:pt x="7" y="307"/>
                  </a:lnTo>
                  <a:lnTo>
                    <a:pt x="15" y="291"/>
                  </a:lnTo>
                  <a:lnTo>
                    <a:pt x="27" y="264"/>
                  </a:lnTo>
                  <a:lnTo>
                    <a:pt x="49" y="229"/>
                  </a:lnTo>
                  <a:lnTo>
                    <a:pt x="64" y="201"/>
                  </a:lnTo>
                  <a:lnTo>
                    <a:pt x="70" y="175"/>
                  </a:lnTo>
                  <a:lnTo>
                    <a:pt x="73" y="150"/>
                  </a:lnTo>
                  <a:lnTo>
                    <a:pt x="64" y="121"/>
                  </a:lnTo>
                  <a:lnTo>
                    <a:pt x="52" y="97"/>
                  </a:lnTo>
                  <a:lnTo>
                    <a:pt x="37" y="72"/>
                  </a:lnTo>
                  <a:lnTo>
                    <a:pt x="25" y="51"/>
                  </a:lnTo>
                  <a:lnTo>
                    <a:pt x="21" y="30"/>
                  </a:lnTo>
                  <a:lnTo>
                    <a:pt x="25" y="16"/>
                  </a:lnTo>
                  <a:lnTo>
                    <a:pt x="33" y="7"/>
                  </a:lnTo>
                  <a:lnTo>
                    <a:pt x="46" y="3"/>
                  </a:lnTo>
                  <a:lnTo>
                    <a:pt x="52" y="0"/>
                  </a:lnTo>
                  <a:close/>
                </a:path>
              </a:pathLst>
            </a:custGeom>
            <a:solidFill>
              <a:srgbClr val="000000"/>
            </a:solidFill>
            <a:ln w="9525">
              <a:noFill/>
              <a:round/>
              <a:headEnd/>
              <a:tailEnd/>
            </a:ln>
          </p:spPr>
          <p:txBody>
            <a:bodyPr/>
            <a:lstStyle/>
            <a:p>
              <a:endParaRPr lang="ja-JP" altLang="en-US"/>
            </a:p>
          </p:txBody>
        </p:sp>
        <p:sp>
          <p:nvSpPr>
            <p:cNvPr id="31768" name="Freeform 24"/>
            <p:cNvSpPr>
              <a:spLocks/>
            </p:cNvSpPr>
            <p:nvPr/>
          </p:nvSpPr>
          <p:spPr bwMode="auto">
            <a:xfrm>
              <a:off x="2597" y="3981"/>
              <a:ext cx="165" cy="450"/>
            </a:xfrm>
            <a:custGeom>
              <a:avLst/>
              <a:gdLst/>
              <a:ahLst/>
              <a:cxnLst>
                <a:cxn ang="0">
                  <a:pos x="81" y="49"/>
                </a:cxn>
                <a:cxn ang="0">
                  <a:pos x="97" y="25"/>
                </a:cxn>
                <a:cxn ang="0">
                  <a:pos x="123" y="3"/>
                </a:cxn>
                <a:cxn ang="0">
                  <a:pos x="147" y="0"/>
                </a:cxn>
                <a:cxn ang="0">
                  <a:pos x="160" y="15"/>
                </a:cxn>
                <a:cxn ang="0">
                  <a:pos x="165" y="37"/>
                </a:cxn>
                <a:cxn ang="0">
                  <a:pos x="157" y="60"/>
                </a:cxn>
                <a:cxn ang="0">
                  <a:pos x="141" y="75"/>
                </a:cxn>
                <a:cxn ang="0">
                  <a:pos x="112" y="97"/>
                </a:cxn>
                <a:cxn ang="0">
                  <a:pos x="93" y="120"/>
                </a:cxn>
                <a:cxn ang="0">
                  <a:pos x="82" y="144"/>
                </a:cxn>
                <a:cxn ang="0">
                  <a:pos x="78" y="168"/>
                </a:cxn>
                <a:cxn ang="0">
                  <a:pos x="76" y="195"/>
                </a:cxn>
                <a:cxn ang="0">
                  <a:pos x="82" y="223"/>
                </a:cxn>
                <a:cxn ang="0">
                  <a:pos x="82" y="228"/>
                </a:cxn>
                <a:cxn ang="0">
                  <a:pos x="90" y="261"/>
                </a:cxn>
                <a:cxn ang="0">
                  <a:pos x="97" y="294"/>
                </a:cxn>
                <a:cxn ang="0">
                  <a:pos x="108" y="327"/>
                </a:cxn>
                <a:cxn ang="0">
                  <a:pos x="118" y="351"/>
                </a:cxn>
                <a:cxn ang="0">
                  <a:pos x="121" y="369"/>
                </a:cxn>
                <a:cxn ang="0">
                  <a:pos x="114" y="376"/>
                </a:cxn>
                <a:cxn ang="0">
                  <a:pos x="96" y="385"/>
                </a:cxn>
                <a:cxn ang="0">
                  <a:pos x="78" y="405"/>
                </a:cxn>
                <a:cxn ang="0">
                  <a:pos x="67" y="433"/>
                </a:cxn>
                <a:cxn ang="0">
                  <a:pos x="63" y="447"/>
                </a:cxn>
                <a:cxn ang="0">
                  <a:pos x="58" y="450"/>
                </a:cxn>
                <a:cxn ang="0">
                  <a:pos x="48" y="450"/>
                </a:cxn>
                <a:cxn ang="0">
                  <a:pos x="13" y="438"/>
                </a:cxn>
                <a:cxn ang="0">
                  <a:pos x="0" y="424"/>
                </a:cxn>
                <a:cxn ang="0">
                  <a:pos x="3" y="411"/>
                </a:cxn>
                <a:cxn ang="0">
                  <a:pos x="13" y="396"/>
                </a:cxn>
                <a:cxn ang="0">
                  <a:pos x="31" y="381"/>
                </a:cxn>
                <a:cxn ang="0">
                  <a:pos x="61" y="364"/>
                </a:cxn>
                <a:cxn ang="0">
                  <a:pos x="72" y="349"/>
                </a:cxn>
                <a:cxn ang="0">
                  <a:pos x="73" y="325"/>
                </a:cxn>
                <a:cxn ang="0">
                  <a:pos x="69" y="286"/>
                </a:cxn>
                <a:cxn ang="0">
                  <a:pos x="55" y="241"/>
                </a:cxn>
                <a:cxn ang="0">
                  <a:pos x="48" y="195"/>
                </a:cxn>
                <a:cxn ang="0">
                  <a:pos x="42" y="154"/>
                </a:cxn>
                <a:cxn ang="0">
                  <a:pos x="43" y="127"/>
                </a:cxn>
                <a:cxn ang="0">
                  <a:pos x="49" y="100"/>
                </a:cxn>
                <a:cxn ang="0">
                  <a:pos x="58" y="78"/>
                </a:cxn>
                <a:cxn ang="0">
                  <a:pos x="72" y="57"/>
                </a:cxn>
                <a:cxn ang="0">
                  <a:pos x="81" y="49"/>
                </a:cxn>
              </a:cxnLst>
              <a:rect l="0" t="0" r="r" b="b"/>
              <a:pathLst>
                <a:path w="165" h="450">
                  <a:moveTo>
                    <a:pt x="81" y="49"/>
                  </a:moveTo>
                  <a:lnTo>
                    <a:pt x="97" y="25"/>
                  </a:lnTo>
                  <a:lnTo>
                    <a:pt x="123" y="3"/>
                  </a:lnTo>
                  <a:lnTo>
                    <a:pt x="147" y="0"/>
                  </a:lnTo>
                  <a:lnTo>
                    <a:pt x="160" y="15"/>
                  </a:lnTo>
                  <a:lnTo>
                    <a:pt x="165" y="37"/>
                  </a:lnTo>
                  <a:lnTo>
                    <a:pt x="157" y="60"/>
                  </a:lnTo>
                  <a:lnTo>
                    <a:pt x="141" y="75"/>
                  </a:lnTo>
                  <a:lnTo>
                    <a:pt x="112" y="97"/>
                  </a:lnTo>
                  <a:lnTo>
                    <a:pt x="93" y="120"/>
                  </a:lnTo>
                  <a:lnTo>
                    <a:pt x="82" y="144"/>
                  </a:lnTo>
                  <a:lnTo>
                    <a:pt x="78" y="168"/>
                  </a:lnTo>
                  <a:lnTo>
                    <a:pt x="76" y="195"/>
                  </a:lnTo>
                  <a:lnTo>
                    <a:pt x="82" y="223"/>
                  </a:lnTo>
                  <a:lnTo>
                    <a:pt x="82" y="228"/>
                  </a:lnTo>
                  <a:lnTo>
                    <a:pt x="90" y="261"/>
                  </a:lnTo>
                  <a:lnTo>
                    <a:pt x="97" y="294"/>
                  </a:lnTo>
                  <a:lnTo>
                    <a:pt x="108" y="327"/>
                  </a:lnTo>
                  <a:lnTo>
                    <a:pt x="118" y="351"/>
                  </a:lnTo>
                  <a:lnTo>
                    <a:pt x="121" y="369"/>
                  </a:lnTo>
                  <a:lnTo>
                    <a:pt x="114" y="376"/>
                  </a:lnTo>
                  <a:lnTo>
                    <a:pt x="96" y="385"/>
                  </a:lnTo>
                  <a:lnTo>
                    <a:pt x="78" y="405"/>
                  </a:lnTo>
                  <a:lnTo>
                    <a:pt x="67" y="433"/>
                  </a:lnTo>
                  <a:lnTo>
                    <a:pt x="63" y="447"/>
                  </a:lnTo>
                  <a:lnTo>
                    <a:pt x="58" y="450"/>
                  </a:lnTo>
                  <a:lnTo>
                    <a:pt x="48" y="450"/>
                  </a:lnTo>
                  <a:lnTo>
                    <a:pt x="13" y="438"/>
                  </a:lnTo>
                  <a:lnTo>
                    <a:pt x="0" y="424"/>
                  </a:lnTo>
                  <a:lnTo>
                    <a:pt x="3" y="411"/>
                  </a:lnTo>
                  <a:lnTo>
                    <a:pt x="13" y="396"/>
                  </a:lnTo>
                  <a:lnTo>
                    <a:pt x="31" y="381"/>
                  </a:lnTo>
                  <a:lnTo>
                    <a:pt x="61" y="364"/>
                  </a:lnTo>
                  <a:lnTo>
                    <a:pt x="72" y="349"/>
                  </a:lnTo>
                  <a:lnTo>
                    <a:pt x="73" y="325"/>
                  </a:lnTo>
                  <a:lnTo>
                    <a:pt x="69" y="286"/>
                  </a:lnTo>
                  <a:lnTo>
                    <a:pt x="55" y="241"/>
                  </a:lnTo>
                  <a:lnTo>
                    <a:pt x="48" y="195"/>
                  </a:lnTo>
                  <a:lnTo>
                    <a:pt x="42" y="154"/>
                  </a:lnTo>
                  <a:lnTo>
                    <a:pt x="43" y="127"/>
                  </a:lnTo>
                  <a:lnTo>
                    <a:pt x="49" y="100"/>
                  </a:lnTo>
                  <a:lnTo>
                    <a:pt x="58" y="78"/>
                  </a:lnTo>
                  <a:lnTo>
                    <a:pt x="72" y="57"/>
                  </a:lnTo>
                  <a:lnTo>
                    <a:pt x="81" y="49"/>
                  </a:lnTo>
                  <a:close/>
                </a:path>
              </a:pathLst>
            </a:custGeom>
            <a:solidFill>
              <a:srgbClr val="000000"/>
            </a:solidFill>
            <a:ln w="9525">
              <a:noFill/>
              <a:round/>
              <a:headEnd/>
              <a:tailEnd/>
            </a:ln>
          </p:spPr>
          <p:txBody>
            <a:bodyPr/>
            <a:lstStyle/>
            <a:p>
              <a:endParaRPr lang="ja-JP" altLang="en-US"/>
            </a:p>
          </p:txBody>
        </p:sp>
        <p:sp>
          <p:nvSpPr>
            <p:cNvPr id="31769" name="Freeform 25"/>
            <p:cNvSpPr>
              <a:spLocks/>
            </p:cNvSpPr>
            <p:nvPr/>
          </p:nvSpPr>
          <p:spPr bwMode="auto">
            <a:xfrm>
              <a:off x="2201" y="3975"/>
              <a:ext cx="488" cy="476"/>
            </a:xfrm>
            <a:custGeom>
              <a:avLst/>
              <a:gdLst/>
              <a:ahLst/>
              <a:cxnLst>
                <a:cxn ang="0">
                  <a:pos x="480" y="0"/>
                </a:cxn>
                <a:cxn ang="0">
                  <a:pos x="432" y="19"/>
                </a:cxn>
                <a:cxn ang="0">
                  <a:pos x="402" y="45"/>
                </a:cxn>
                <a:cxn ang="0">
                  <a:pos x="381" y="81"/>
                </a:cxn>
                <a:cxn ang="0">
                  <a:pos x="363" y="118"/>
                </a:cxn>
                <a:cxn ang="0">
                  <a:pos x="352" y="160"/>
                </a:cxn>
                <a:cxn ang="0">
                  <a:pos x="346" y="202"/>
                </a:cxn>
                <a:cxn ang="0">
                  <a:pos x="337" y="241"/>
                </a:cxn>
                <a:cxn ang="0">
                  <a:pos x="327" y="265"/>
                </a:cxn>
                <a:cxn ang="0">
                  <a:pos x="313" y="283"/>
                </a:cxn>
                <a:cxn ang="0">
                  <a:pos x="294" y="300"/>
                </a:cxn>
                <a:cxn ang="0">
                  <a:pos x="289" y="301"/>
                </a:cxn>
                <a:cxn ang="0">
                  <a:pos x="264" y="316"/>
                </a:cxn>
                <a:cxn ang="0">
                  <a:pos x="223" y="334"/>
                </a:cxn>
                <a:cxn ang="0">
                  <a:pos x="184" y="354"/>
                </a:cxn>
                <a:cxn ang="0">
                  <a:pos x="148" y="367"/>
                </a:cxn>
                <a:cxn ang="0">
                  <a:pos x="127" y="333"/>
                </a:cxn>
                <a:cxn ang="0">
                  <a:pos x="127" y="337"/>
                </a:cxn>
                <a:cxn ang="0">
                  <a:pos x="111" y="373"/>
                </a:cxn>
                <a:cxn ang="0">
                  <a:pos x="88" y="405"/>
                </a:cxn>
                <a:cxn ang="0">
                  <a:pos x="51" y="435"/>
                </a:cxn>
                <a:cxn ang="0">
                  <a:pos x="12" y="460"/>
                </a:cxn>
                <a:cxn ang="0">
                  <a:pos x="0" y="469"/>
                </a:cxn>
                <a:cxn ang="0">
                  <a:pos x="10" y="474"/>
                </a:cxn>
                <a:cxn ang="0">
                  <a:pos x="6" y="476"/>
                </a:cxn>
                <a:cxn ang="0">
                  <a:pos x="64" y="459"/>
                </a:cxn>
                <a:cxn ang="0">
                  <a:pos x="118" y="448"/>
                </a:cxn>
                <a:cxn ang="0">
                  <a:pos x="175" y="438"/>
                </a:cxn>
                <a:cxn ang="0">
                  <a:pos x="204" y="436"/>
                </a:cxn>
                <a:cxn ang="0">
                  <a:pos x="168" y="393"/>
                </a:cxn>
                <a:cxn ang="0">
                  <a:pos x="163" y="396"/>
                </a:cxn>
                <a:cxn ang="0">
                  <a:pos x="217" y="366"/>
                </a:cxn>
                <a:cxn ang="0">
                  <a:pos x="262" y="342"/>
                </a:cxn>
                <a:cxn ang="0">
                  <a:pos x="298" y="324"/>
                </a:cxn>
                <a:cxn ang="0">
                  <a:pos x="328" y="301"/>
                </a:cxn>
                <a:cxn ang="0">
                  <a:pos x="346" y="279"/>
                </a:cxn>
                <a:cxn ang="0">
                  <a:pos x="358" y="249"/>
                </a:cxn>
                <a:cxn ang="0">
                  <a:pos x="367" y="208"/>
                </a:cxn>
                <a:cxn ang="0">
                  <a:pos x="375" y="171"/>
                </a:cxn>
                <a:cxn ang="0">
                  <a:pos x="384" y="135"/>
                </a:cxn>
                <a:cxn ang="0">
                  <a:pos x="394" y="99"/>
                </a:cxn>
                <a:cxn ang="0">
                  <a:pos x="412" y="69"/>
                </a:cxn>
                <a:cxn ang="0">
                  <a:pos x="433" y="48"/>
                </a:cxn>
                <a:cxn ang="0">
                  <a:pos x="465" y="33"/>
                </a:cxn>
                <a:cxn ang="0">
                  <a:pos x="488" y="22"/>
                </a:cxn>
                <a:cxn ang="0">
                  <a:pos x="480" y="0"/>
                </a:cxn>
              </a:cxnLst>
              <a:rect l="0" t="0" r="r" b="b"/>
              <a:pathLst>
                <a:path w="488" h="476">
                  <a:moveTo>
                    <a:pt x="480" y="0"/>
                  </a:moveTo>
                  <a:lnTo>
                    <a:pt x="432" y="19"/>
                  </a:lnTo>
                  <a:lnTo>
                    <a:pt x="402" y="45"/>
                  </a:lnTo>
                  <a:lnTo>
                    <a:pt x="381" y="81"/>
                  </a:lnTo>
                  <a:lnTo>
                    <a:pt x="363" y="118"/>
                  </a:lnTo>
                  <a:lnTo>
                    <a:pt x="352" y="160"/>
                  </a:lnTo>
                  <a:lnTo>
                    <a:pt x="346" y="202"/>
                  </a:lnTo>
                  <a:lnTo>
                    <a:pt x="337" y="241"/>
                  </a:lnTo>
                  <a:lnTo>
                    <a:pt x="327" y="265"/>
                  </a:lnTo>
                  <a:lnTo>
                    <a:pt x="313" y="283"/>
                  </a:lnTo>
                  <a:lnTo>
                    <a:pt x="294" y="300"/>
                  </a:lnTo>
                  <a:lnTo>
                    <a:pt x="289" y="301"/>
                  </a:lnTo>
                  <a:lnTo>
                    <a:pt x="264" y="316"/>
                  </a:lnTo>
                  <a:lnTo>
                    <a:pt x="223" y="334"/>
                  </a:lnTo>
                  <a:lnTo>
                    <a:pt x="184" y="354"/>
                  </a:lnTo>
                  <a:lnTo>
                    <a:pt x="148" y="367"/>
                  </a:lnTo>
                  <a:lnTo>
                    <a:pt x="127" y="333"/>
                  </a:lnTo>
                  <a:lnTo>
                    <a:pt x="127" y="337"/>
                  </a:lnTo>
                  <a:lnTo>
                    <a:pt x="111" y="373"/>
                  </a:lnTo>
                  <a:lnTo>
                    <a:pt x="88" y="405"/>
                  </a:lnTo>
                  <a:lnTo>
                    <a:pt x="51" y="435"/>
                  </a:lnTo>
                  <a:lnTo>
                    <a:pt x="12" y="460"/>
                  </a:lnTo>
                  <a:lnTo>
                    <a:pt x="0" y="469"/>
                  </a:lnTo>
                  <a:lnTo>
                    <a:pt x="10" y="474"/>
                  </a:lnTo>
                  <a:lnTo>
                    <a:pt x="6" y="476"/>
                  </a:lnTo>
                  <a:lnTo>
                    <a:pt x="64" y="459"/>
                  </a:lnTo>
                  <a:lnTo>
                    <a:pt x="118" y="448"/>
                  </a:lnTo>
                  <a:lnTo>
                    <a:pt x="175" y="438"/>
                  </a:lnTo>
                  <a:lnTo>
                    <a:pt x="204" y="436"/>
                  </a:lnTo>
                  <a:lnTo>
                    <a:pt x="168" y="393"/>
                  </a:lnTo>
                  <a:lnTo>
                    <a:pt x="163" y="396"/>
                  </a:lnTo>
                  <a:lnTo>
                    <a:pt x="217" y="366"/>
                  </a:lnTo>
                  <a:lnTo>
                    <a:pt x="262" y="342"/>
                  </a:lnTo>
                  <a:lnTo>
                    <a:pt x="298" y="324"/>
                  </a:lnTo>
                  <a:lnTo>
                    <a:pt x="328" y="301"/>
                  </a:lnTo>
                  <a:lnTo>
                    <a:pt x="346" y="279"/>
                  </a:lnTo>
                  <a:lnTo>
                    <a:pt x="358" y="249"/>
                  </a:lnTo>
                  <a:lnTo>
                    <a:pt x="367" y="208"/>
                  </a:lnTo>
                  <a:lnTo>
                    <a:pt x="375" y="171"/>
                  </a:lnTo>
                  <a:lnTo>
                    <a:pt x="384" y="135"/>
                  </a:lnTo>
                  <a:lnTo>
                    <a:pt x="394" y="99"/>
                  </a:lnTo>
                  <a:lnTo>
                    <a:pt x="412" y="69"/>
                  </a:lnTo>
                  <a:lnTo>
                    <a:pt x="433" y="48"/>
                  </a:lnTo>
                  <a:lnTo>
                    <a:pt x="465" y="33"/>
                  </a:lnTo>
                  <a:lnTo>
                    <a:pt x="488" y="22"/>
                  </a:lnTo>
                  <a:lnTo>
                    <a:pt x="480" y="0"/>
                  </a:lnTo>
                  <a:close/>
                </a:path>
              </a:pathLst>
            </a:custGeom>
            <a:solidFill>
              <a:srgbClr val="000000"/>
            </a:solidFill>
            <a:ln w="9525">
              <a:noFill/>
              <a:round/>
              <a:headEnd/>
              <a:tailEnd/>
            </a:ln>
          </p:spPr>
          <p:txBody>
            <a:bodyPr/>
            <a:lstStyle/>
            <a:p>
              <a:endParaRPr lang="ja-JP" altLang="en-US"/>
            </a:p>
          </p:txBody>
        </p:sp>
      </p:grpSp>
      <p:grpSp>
        <p:nvGrpSpPr>
          <p:cNvPr id="4" name="Group 26"/>
          <p:cNvGrpSpPr>
            <a:grpSpLocks/>
          </p:cNvGrpSpPr>
          <p:nvPr/>
        </p:nvGrpSpPr>
        <p:grpSpPr bwMode="auto">
          <a:xfrm>
            <a:off x="7596188" y="4573588"/>
            <a:ext cx="835025" cy="1370012"/>
            <a:chOff x="4325" y="3742"/>
            <a:chExt cx="608" cy="965"/>
          </a:xfrm>
        </p:grpSpPr>
        <p:sp>
          <p:nvSpPr>
            <p:cNvPr id="31771" name="Freeform 27"/>
            <p:cNvSpPr>
              <a:spLocks/>
            </p:cNvSpPr>
            <p:nvPr/>
          </p:nvSpPr>
          <p:spPr bwMode="auto">
            <a:xfrm>
              <a:off x="4376" y="3742"/>
              <a:ext cx="351" cy="234"/>
            </a:xfrm>
            <a:custGeom>
              <a:avLst/>
              <a:gdLst/>
              <a:ahLst/>
              <a:cxnLst>
                <a:cxn ang="0">
                  <a:pos x="138" y="115"/>
                </a:cxn>
                <a:cxn ang="0">
                  <a:pos x="148" y="89"/>
                </a:cxn>
                <a:cxn ang="0">
                  <a:pos x="166" y="55"/>
                </a:cxn>
                <a:cxn ang="0">
                  <a:pos x="183" y="36"/>
                </a:cxn>
                <a:cxn ang="0">
                  <a:pos x="199" y="22"/>
                </a:cxn>
                <a:cxn ang="0">
                  <a:pos x="223" y="7"/>
                </a:cxn>
                <a:cxn ang="0">
                  <a:pos x="258" y="0"/>
                </a:cxn>
                <a:cxn ang="0">
                  <a:pos x="291" y="11"/>
                </a:cxn>
                <a:cxn ang="0">
                  <a:pos x="312" y="22"/>
                </a:cxn>
                <a:cxn ang="0">
                  <a:pos x="331" y="40"/>
                </a:cxn>
                <a:cxn ang="0">
                  <a:pos x="334" y="45"/>
                </a:cxn>
                <a:cxn ang="0">
                  <a:pos x="349" y="73"/>
                </a:cxn>
                <a:cxn ang="0">
                  <a:pos x="351" y="109"/>
                </a:cxn>
                <a:cxn ang="0">
                  <a:pos x="341" y="139"/>
                </a:cxn>
                <a:cxn ang="0">
                  <a:pos x="327" y="169"/>
                </a:cxn>
                <a:cxn ang="0">
                  <a:pos x="314" y="195"/>
                </a:cxn>
                <a:cxn ang="0">
                  <a:pos x="293" y="213"/>
                </a:cxn>
                <a:cxn ang="0">
                  <a:pos x="271" y="226"/>
                </a:cxn>
                <a:cxn ang="0">
                  <a:pos x="243" y="231"/>
                </a:cxn>
                <a:cxn ang="0">
                  <a:pos x="221" y="234"/>
                </a:cxn>
                <a:cxn ang="0">
                  <a:pos x="196" y="228"/>
                </a:cxn>
                <a:cxn ang="0">
                  <a:pos x="174" y="218"/>
                </a:cxn>
                <a:cxn ang="0">
                  <a:pos x="153" y="207"/>
                </a:cxn>
                <a:cxn ang="0">
                  <a:pos x="134" y="190"/>
                </a:cxn>
                <a:cxn ang="0">
                  <a:pos x="127" y="174"/>
                </a:cxn>
                <a:cxn ang="0">
                  <a:pos x="123" y="152"/>
                </a:cxn>
                <a:cxn ang="0">
                  <a:pos x="87" y="152"/>
                </a:cxn>
                <a:cxn ang="0">
                  <a:pos x="66" y="153"/>
                </a:cxn>
                <a:cxn ang="0">
                  <a:pos x="33" y="158"/>
                </a:cxn>
                <a:cxn ang="0">
                  <a:pos x="13" y="153"/>
                </a:cxn>
                <a:cxn ang="0">
                  <a:pos x="2" y="145"/>
                </a:cxn>
                <a:cxn ang="0">
                  <a:pos x="0" y="133"/>
                </a:cxn>
                <a:cxn ang="0">
                  <a:pos x="15" y="119"/>
                </a:cxn>
                <a:cxn ang="0">
                  <a:pos x="59" y="113"/>
                </a:cxn>
                <a:cxn ang="0">
                  <a:pos x="58" y="104"/>
                </a:cxn>
                <a:cxn ang="0">
                  <a:pos x="66" y="99"/>
                </a:cxn>
                <a:cxn ang="0">
                  <a:pos x="77" y="103"/>
                </a:cxn>
                <a:cxn ang="0">
                  <a:pos x="80" y="110"/>
                </a:cxn>
                <a:cxn ang="0">
                  <a:pos x="117" y="118"/>
                </a:cxn>
                <a:cxn ang="0">
                  <a:pos x="138" y="115"/>
                </a:cxn>
              </a:cxnLst>
              <a:rect l="0" t="0" r="r" b="b"/>
              <a:pathLst>
                <a:path w="351" h="234">
                  <a:moveTo>
                    <a:pt x="138" y="115"/>
                  </a:moveTo>
                  <a:lnTo>
                    <a:pt x="148" y="89"/>
                  </a:lnTo>
                  <a:lnTo>
                    <a:pt x="166" y="55"/>
                  </a:lnTo>
                  <a:lnTo>
                    <a:pt x="183" y="36"/>
                  </a:lnTo>
                  <a:lnTo>
                    <a:pt x="199" y="22"/>
                  </a:lnTo>
                  <a:lnTo>
                    <a:pt x="223" y="7"/>
                  </a:lnTo>
                  <a:lnTo>
                    <a:pt x="258" y="0"/>
                  </a:lnTo>
                  <a:lnTo>
                    <a:pt x="291" y="11"/>
                  </a:lnTo>
                  <a:lnTo>
                    <a:pt x="312" y="22"/>
                  </a:lnTo>
                  <a:lnTo>
                    <a:pt x="331" y="40"/>
                  </a:lnTo>
                  <a:lnTo>
                    <a:pt x="334" y="45"/>
                  </a:lnTo>
                  <a:lnTo>
                    <a:pt x="349" y="73"/>
                  </a:lnTo>
                  <a:lnTo>
                    <a:pt x="351" y="109"/>
                  </a:lnTo>
                  <a:lnTo>
                    <a:pt x="341" y="139"/>
                  </a:lnTo>
                  <a:lnTo>
                    <a:pt x="327" y="169"/>
                  </a:lnTo>
                  <a:lnTo>
                    <a:pt x="314" y="195"/>
                  </a:lnTo>
                  <a:lnTo>
                    <a:pt x="293" y="213"/>
                  </a:lnTo>
                  <a:lnTo>
                    <a:pt x="271" y="226"/>
                  </a:lnTo>
                  <a:lnTo>
                    <a:pt x="243" y="231"/>
                  </a:lnTo>
                  <a:lnTo>
                    <a:pt x="221" y="234"/>
                  </a:lnTo>
                  <a:lnTo>
                    <a:pt x="196" y="228"/>
                  </a:lnTo>
                  <a:lnTo>
                    <a:pt x="174" y="218"/>
                  </a:lnTo>
                  <a:lnTo>
                    <a:pt x="153" y="207"/>
                  </a:lnTo>
                  <a:lnTo>
                    <a:pt x="134" y="190"/>
                  </a:lnTo>
                  <a:lnTo>
                    <a:pt x="127" y="174"/>
                  </a:lnTo>
                  <a:lnTo>
                    <a:pt x="123" y="152"/>
                  </a:lnTo>
                  <a:lnTo>
                    <a:pt x="87" y="152"/>
                  </a:lnTo>
                  <a:lnTo>
                    <a:pt x="66" y="153"/>
                  </a:lnTo>
                  <a:lnTo>
                    <a:pt x="33" y="158"/>
                  </a:lnTo>
                  <a:lnTo>
                    <a:pt x="13" y="153"/>
                  </a:lnTo>
                  <a:lnTo>
                    <a:pt x="2" y="145"/>
                  </a:lnTo>
                  <a:lnTo>
                    <a:pt x="0" y="133"/>
                  </a:lnTo>
                  <a:lnTo>
                    <a:pt x="15" y="119"/>
                  </a:lnTo>
                  <a:lnTo>
                    <a:pt x="59" y="113"/>
                  </a:lnTo>
                  <a:lnTo>
                    <a:pt x="58" y="104"/>
                  </a:lnTo>
                  <a:lnTo>
                    <a:pt x="66" y="99"/>
                  </a:lnTo>
                  <a:lnTo>
                    <a:pt x="77" y="103"/>
                  </a:lnTo>
                  <a:lnTo>
                    <a:pt x="80" y="110"/>
                  </a:lnTo>
                  <a:lnTo>
                    <a:pt x="117" y="118"/>
                  </a:lnTo>
                  <a:lnTo>
                    <a:pt x="138" y="115"/>
                  </a:lnTo>
                  <a:close/>
                </a:path>
              </a:pathLst>
            </a:custGeom>
            <a:solidFill>
              <a:srgbClr val="000000"/>
            </a:solidFill>
            <a:ln w="9525">
              <a:noFill/>
              <a:round/>
              <a:headEnd/>
              <a:tailEnd/>
            </a:ln>
          </p:spPr>
          <p:txBody>
            <a:bodyPr/>
            <a:lstStyle/>
            <a:p>
              <a:endParaRPr lang="ja-JP" altLang="en-US"/>
            </a:p>
          </p:txBody>
        </p:sp>
        <p:sp>
          <p:nvSpPr>
            <p:cNvPr id="31772" name="Freeform 28"/>
            <p:cNvSpPr>
              <a:spLocks/>
            </p:cNvSpPr>
            <p:nvPr/>
          </p:nvSpPr>
          <p:spPr bwMode="auto">
            <a:xfrm>
              <a:off x="4476" y="3981"/>
              <a:ext cx="216" cy="348"/>
            </a:xfrm>
            <a:custGeom>
              <a:avLst/>
              <a:gdLst/>
              <a:ahLst/>
              <a:cxnLst>
                <a:cxn ang="0">
                  <a:pos x="171" y="19"/>
                </a:cxn>
                <a:cxn ang="0">
                  <a:pos x="159" y="9"/>
                </a:cxn>
                <a:cxn ang="0">
                  <a:pos x="138" y="0"/>
                </a:cxn>
                <a:cxn ang="0">
                  <a:pos x="117" y="3"/>
                </a:cxn>
                <a:cxn ang="0">
                  <a:pos x="99" y="6"/>
                </a:cxn>
                <a:cxn ang="0">
                  <a:pos x="76" y="13"/>
                </a:cxn>
                <a:cxn ang="0">
                  <a:pos x="58" y="29"/>
                </a:cxn>
                <a:cxn ang="0">
                  <a:pos x="42" y="45"/>
                </a:cxn>
                <a:cxn ang="0">
                  <a:pos x="25" y="74"/>
                </a:cxn>
                <a:cxn ang="0">
                  <a:pos x="13" y="105"/>
                </a:cxn>
                <a:cxn ang="0">
                  <a:pos x="6" y="140"/>
                </a:cxn>
                <a:cxn ang="0">
                  <a:pos x="1" y="174"/>
                </a:cxn>
                <a:cxn ang="0">
                  <a:pos x="0" y="212"/>
                </a:cxn>
                <a:cxn ang="0">
                  <a:pos x="6" y="246"/>
                </a:cxn>
                <a:cxn ang="0">
                  <a:pos x="10" y="272"/>
                </a:cxn>
                <a:cxn ang="0">
                  <a:pos x="21" y="300"/>
                </a:cxn>
                <a:cxn ang="0">
                  <a:pos x="40" y="321"/>
                </a:cxn>
                <a:cxn ang="0">
                  <a:pos x="66" y="338"/>
                </a:cxn>
                <a:cxn ang="0">
                  <a:pos x="102" y="345"/>
                </a:cxn>
                <a:cxn ang="0">
                  <a:pos x="138" y="348"/>
                </a:cxn>
                <a:cxn ang="0">
                  <a:pos x="166" y="341"/>
                </a:cxn>
                <a:cxn ang="0">
                  <a:pos x="192" y="326"/>
                </a:cxn>
                <a:cxn ang="0">
                  <a:pos x="207" y="303"/>
                </a:cxn>
                <a:cxn ang="0">
                  <a:pos x="216" y="269"/>
                </a:cxn>
                <a:cxn ang="0">
                  <a:pos x="213" y="237"/>
                </a:cxn>
                <a:cxn ang="0">
                  <a:pos x="199" y="212"/>
                </a:cxn>
                <a:cxn ang="0">
                  <a:pos x="186" y="194"/>
                </a:cxn>
                <a:cxn ang="0">
                  <a:pos x="174" y="176"/>
                </a:cxn>
                <a:cxn ang="0">
                  <a:pos x="169" y="156"/>
                </a:cxn>
                <a:cxn ang="0">
                  <a:pos x="171" y="135"/>
                </a:cxn>
                <a:cxn ang="0">
                  <a:pos x="178" y="110"/>
                </a:cxn>
                <a:cxn ang="0">
                  <a:pos x="184" y="86"/>
                </a:cxn>
                <a:cxn ang="0">
                  <a:pos x="186" y="60"/>
                </a:cxn>
                <a:cxn ang="0">
                  <a:pos x="181" y="35"/>
                </a:cxn>
                <a:cxn ang="0">
                  <a:pos x="171" y="19"/>
                </a:cxn>
              </a:cxnLst>
              <a:rect l="0" t="0" r="r" b="b"/>
              <a:pathLst>
                <a:path w="216" h="348">
                  <a:moveTo>
                    <a:pt x="171" y="19"/>
                  </a:moveTo>
                  <a:lnTo>
                    <a:pt x="159" y="9"/>
                  </a:lnTo>
                  <a:lnTo>
                    <a:pt x="138" y="0"/>
                  </a:lnTo>
                  <a:lnTo>
                    <a:pt x="117" y="3"/>
                  </a:lnTo>
                  <a:lnTo>
                    <a:pt x="99" y="6"/>
                  </a:lnTo>
                  <a:lnTo>
                    <a:pt x="76" y="13"/>
                  </a:lnTo>
                  <a:lnTo>
                    <a:pt x="58" y="29"/>
                  </a:lnTo>
                  <a:lnTo>
                    <a:pt x="42" y="45"/>
                  </a:lnTo>
                  <a:lnTo>
                    <a:pt x="25" y="74"/>
                  </a:lnTo>
                  <a:lnTo>
                    <a:pt x="13" y="105"/>
                  </a:lnTo>
                  <a:lnTo>
                    <a:pt x="6" y="140"/>
                  </a:lnTo>
                  <a:lnTo>
                    <a:pt x="1" y="174"/>
                  </a:lnTo>
                  <a:lnTo>
                    <a:pt x="0" y="212"/>
                  </a:lnTo>
                  <a:lnTo>
                    <a:pt x="6" y="246"/>
                  </a:lnTo>
                  <a:lnTo>
                    <a:pt x="10" y="272"/>
                  </a:lnTo>
                  <a:lnTo>
                    <a:pt x="21" y="300"/>
                  </a:lnTo>
                  <a:lnTo>
                    <a:pt x="40" y="321"/>
                  </a:lnTo>
                  <a:lnTo>
                    <a:pt x="66" y="338"/>
                  </a:lnTo>
                  <a:lnTo>
                    <a:pt x="102" y="345"/>
                  </a:lnTo>
                  <a:lnTo>
                    <a:pt x="138" y="348"/>
                  </a:lnTo>
                  <a:lnTo>
                    <a:pt x="166" y="341"/>
                  </a:lnTo>
                  <a:lnTo>
                    <a:pt x="192" y="326"/>
                  </a:lnTo>
                  <a:lnTo>
                    <a:pt x="207" y="303"/>
                  </a:lnTo>
                  <a:lnTo>
                    <a:pt x="216" y="269"/>
                  </a:lnTo>
                  <a:lnTo>
                    <a:pt x="213" y="237"/>
                  </a:lnTo>
                  <a:lnTo>
                    <a:pt x="199" y="212"/>
                  </a:lnTo>
                  <a:lnTo>
                    <a:pt x="186" y="194"/>
                  </a:lnTo>
                  <a:lnTo>
                    <a:pt x="174" y="176"/>
                  </a:lnTo>
                  <a:lnTo>
                    <a:pt x="169" y="156"/>
                  </a:lnTo>
                  <a:lnTo>
                    <a:pt x="171" y="135"/>
                  </a:lnTo>
                  <a:lnTo>
                    <a:pt x="178" y="110"/>
                  </a:lnTo>
                  <a:lnTo>
                    <a:pt x="184" y="86"/>
                  </a:lnTo>
                  <a:lnTo>
                    <a:pt x="186" y="60"/>
                  </a:lnTo>
                  <a:lnTo>
                    <a:pt x="181" y="35"/>
                  </a:lnTo>
                  <a:lnTo>
                    <a:pt x="171" y="19"/>
                  </a:lnTo>
                  <a:close/>
                </a:path>
              </a:pathLst>
            </a:custGeom>
            <a:solidFill>
              <a:srgbClr val="000000"/>
            </a:solidFill>
            <a:ln w="9525">
              <a:noFill/>
              <a:round/>
              <a:headEnd/>
              <a:tailEnd/>
            </a:ln>
          </p:spPr>
          <p:txBody>
            <a:bodyPr/>
            <a:lstStyle/>
            <a:p>
              <a:endParaRPr lang="ja-JP" altLang="en-US"/>
            </a:p>
          </p:txBody>
        </p:sp>
        <p:sp>
          <p:nvSpPr>
            <p:cNvPr id="31773" name="Freeform 29"/>
            <p:cNvSpPr>
              <a:spLocks/>
            </p:cNvSpPr>
            <p:nvPr/>
          </p:nvSpPr>
          <p:spPr bwMode="auto">
            <a:xfrm>
              <a:off x="4325" y="4025"/>
              <a:ext cx="241" cy="348"/>
            </a:xfrm>
            <a:custGeom>
              <a:avLst/>
              <a:gdLst/>
              <a:ahLst/>
              <a:cxnLst>
                <a:cxn ang="0">
                  <a:pos x="224" y="2"/>
                </a:cxn>
                <a:cxn ang="0">
                  <a:pos x="195" y="6"/>
                </a:cxn>
                <a:cxn ang="0">
                  <a:pos x="173" y="32"/>
                </a:cxn>
                <a:cxn ang="0">
                  <a:pos x="149" y="57"/>
                </a:cxn>
                <a:cxn ang="0">
                  <a:pos x="119" y="81"/>
                </a:cxn>
                <a:cxn ang="0">
                  <a:pos x="96" y="99"/>
                </a:cxn>
                <a:cxn ang="0">
                  <a:pos x="71" y="113"/>
                </a:cxn>
                <a:cxn ang="0">
                  <a:pos x="44" y="126"/>
                </a:cxn>
                <a:cxn ang="0">
                  <a:pos x="21" y="135"/>
                </a:cxn>
                <a:cxn ang="0">
                  <a:pos x="5" y="147"/>
                </a:cxn>
                <a:cxn ang="0">
                  <a:pos x="0" y="159"/>
                </a:cxn>
                <a:cxn ang="0">
                  <a:pos x="9" y="176"/>
                </a:cxn>
                <a:cxn ang="0">
                  <a:pos x="30" y="191"/>
                </a:cxn>
                <a:cxn ang="0">
                  <a:pos x="74" y="203"/>
                </a:cxn>
                <a:cxn ang="0">
                  <a:pos x="113" y="215"/>
                </a:cxn>
                <a:cxn ang="0">
                  <a:pos x="137" y="230"/>
                </a:cxn>
                <a:cxn ang="0">
                  <a:pos x="132" y="245"/>
                </a:cxn>
                <a:cxn ang="0">
                  <a:pos x="131" y="249"/>
                </a:cxn>
                <a:cxn ang="0">
                  <a:pos x="105" y="273"/>
                </a:cxn>
                <a:cxn ang="0">
                  <a:pos x="77" y="293"/>
                </a:cxn>
                <a:cxn ang="0">
                  <a:pos x="51" y="309"/>
                </a:cxn>
                <a:cxn ang="0">
                  <a:pos x="47" y="317"/>
                </a:cxn>
                <a:cxn ang="0">
                  <a:pos x="45" y="321"/>
                </a:cxn>
                <a:cxn ang="0">
                  <a:pos x="48" y="330"/>
                </a:cxn>
                <a:cxn ang="0">
                  <a:pos x="53" y="333"/>
                </a:cxn>
                <a:cxn ang="0">
                  <a:pos x="63" y="341"/>
                </a:cxn>
                <a:cxn ang="0">
                  <a:pos x="68" y="344"/>
                </a:cxn>
                <a:cxn ang="0">
                  <a:pos x="87" y="348"/>
                </a:cxn>
                <a:cxn ang="0">
                  <a:pos x="110" y="330"/>
                </a:cxn>
                <a:cxn ang="0">
                  <a:pos x="128" y="305"/>
                </a:cxn>
                <a:cxn ang="0">
                  <a:pos x="153" y="270"/>
                </a:cxn>
                <a:cxn ang="0">
                  <a:pos x="170" y="237"/>
                </a:cxn>
                <a:cxn ang="0">
                  <a:pos x="171" y="219"/>
                </a:cxn>
                <a:cxn ang="0">
                  <a:pos x="159" y="203"/>
                </a:cxn>
                <a:cxn ang="0">
                  <a:pos x="128" y="194"/>
                </a:cxn>
                <a:cxn ang="0">
                  <a:pos x="92" y="180"/>
                </a:cxn>
                <a:cxn ang="0">
                  <a:pos x="68" y="173"/>
                </a:cxn>
                <a:cxn ang="0">
                  <a:pos x="60" y="164"/>
                </a:cxn>
                <a:cxn ang="0">
                  <a:pos x="65" y="155"/>
                </a:cxn>
                <a:cxn ang="0">
                  <a:pos x="86" y="141"/>
                </a:cxn>
                <a:cxn ang="0">
                  <a:pos x="119" y="125"/>
                </a:cxn>
                <a:cxn ang="0">
                  <a:pos x="155" y="113"/>
                </a:cxn>
                <a:cxn ang="0">
                  <a:pos x="183" y="101"/>
                </a:cxn>
                <a:cxn ang="0">
                  <a:pos x="216" y="75"/>
                </a:cxn>
                <a:cxn ang="0">
                  <a:pos x="231" y="53"/>
                </a:cxn>
                <a:cxn ang="0">
                  <a:pos x="241" y="24"/>
                </a:cxn>
                <a:cxn ang="0">
                  <a:pos x="231" y="8"/>
                </a:cxn>
                <a:cxn ang="0">
                  <a:pos x="218" y="0"/>
                </a:cxn>
                <a:cxn ang="0">
                  <a:pos x="224" y="2"/>
                </a:cxn>
              </a:cxnLst>
              <a:rect l="0" t="0" r="r" b="b"/>
              <a:pathLst>
                <a:path w="241" h="348">
                  <a:moveTo>
                    <a:pt x="224" y="2"/>
                  </a:moveTo>
                  <a:lnTo>
                    <a:pt x="195" y="6"/>
                  </a:lnTo>
                  <a:lnTo>
                    <a:pt x="173" y="32"/>
                  </a:lnTo>
                  <a:lnTo>
                    <a:pt x="149" y="57"/>
                  </a:lnTo>
                  <a:lnTo>
                    <a:pt x="119" y="81"/>
                  </a:lnTo>
                  <a:lnTo>
                    <a:pt x="96" y="99"/>
                  </a:lnTo>
                  <a:lnTo>
                    <a:pt x="71" y="113"/>
                  </a:lnTo>
                  <a:lnTo>
                    <a:pt x="44" y="126"/>
                  </a:lnTo>
                  <a:lnTo>
                    <a:pt x="21" y="135"/>
                  </a:lnTo>
                  <a:lnTo>
                    <a:pt x="5" y="147"/>
                  </a:lnTo>
                  <a:lnTo>
                    <a:pt x="0" y="159"/>
                  </a:lnTo>
                  <a:lnTo>
                    <a:pt x="9" y="176"/>
                  </a:lnTo>
                  <a:lnTo>
                    <a:pt x="30" y="191"/>
                  </a:lnTo>
                  <a:lnTo>
                    <a:pt x="74" y="203"/>
                  </a:lnTo>
                  <a:lnTo>
                    <a:pt x="113" y="215"/>
                  </a:lnTo>
                  <a:lnTo>
                    <a:pt x="137" y="230"/>
                  </a:lnTo>
                  <a:lnTo>
                    <a:pt x="132" y="245"/>
                  </a:lnTo>
                  <a:lnTo>
                    <a:pt x="131" y="249"/>
                  </a:lnTo>
                  <a:lnTo>
                    <a:pt x="105" y="273"/>
                  </a:lnTo>
                  <a:lnTo>
                    <a:pt x="77" y="293"/>
                  </a:lnTo>
                  <a:lnTo>
                    <a:pt x="51" y="309"/>
                  </a:lnTo>
                  <a:lnTo>
                    <a:pt x="47" y="317"/>
                  </a:lnTo>
                  <a:lnTo>
                    <a:pt x="45" y="321"/>
                  </a:lnTo>
                  <a:lnTo>
                    <a:pt x="48" y="330"/>
                  </a:lnTo>
                  <a:lnTo>
                    <a:pt x="53" y="333"/>
                  </a:lnTo>
                  <a:lnTo>
                    <a:pt x="63" y="341"/>
                  </a:lnTo>
                  <a:lnTo>
                    <a:pt x="68" y="344"/>
                  </a:lnTo>
                  <a:lnTo>
                    <a:pt x="87" y="348"/>
                  </a:lnTo>
                  <a:lnTo>
                    <a:pt x="110" y="330"/>
                  </a:lnTo>
                  <a:lnTo>
                    <a:pt x="128" y="305"/>
                  </a:lnTo>
                  <a:lnTo>
                    <a:pt x="153" y="270"/>
                  </a:lnTo>
                  <a:lnTo>
                    <a:pt x="170" y="237"/>
                  </a:lnTo>
                  <a:lnTo>
                    <a:pt x="171" y="219"/>
                  </a:lnTo>
                  <a:lnTo>
                    <a:pt x="159" y="203"/>
                  </a:lnTo>
                  <a:lnTo>
                    <a:pt x="128" y="194"/>
                  </a:lnTo>
                  <a:lnTo>
                    <a:pt x="92" y="180"/>
                  </a:lnTo>
                  <a:lnTo>
                    <a:pt x="68" y="173"/>
                  </a:lnTo>
                  <a:lnTo>
                    <a:pt x="60" y="164"/>
                  </a:lnTo>
                  <a:lnTo>
                    <a:pt x="65" y="155"/>
                  </a:lnTo>
                  <a:lnTo>
                    <a:pt x="86" y="141"/>
                  </a:lnTo>
                  <a:lnTo>
                    <a:pt x="119" y="125"/>
                  </a:lnTo>
                  <a:lnTo>
                    <a:pt x="155" y="113"/>
                  </a:lnTo>
                  <a:lnTo>
                    <a:pt x="183" y="101"/>
                  </a:lnTo>
                  <a:lnTo>
                    <a:pt x="216" y="75"/>
                  </a:lnTo>
                  <a:lnTo>
                    <a:pt x="231" y="53"/>
                  </a:lnTo>
                  <a:lnTo>
                    <a:pt x="241" y="24"/>
                  </a:lnTo>
                  <a:lnTo>
                    <a:pt x="231" y="8"/>
                  </a:lnTo>
                  <a:lnTo>
                    <a:pt x="218" y="0"/>
                  </a:lnTo>
                  <a:lnTo>
                    <a:pt x="224" y="2"/>
                  </a:lnTo>
                  <a:close/>
                </a:path>
              </a:pathLst>
            </a:custGeom>
            <a:solidFill>
              <a:srgbClr val="000000"/>
            </a:solidFill>
            <a:ln w="9525">
              <a:noFill/>
              <a:round/>
              <a:headEnd/>
              <a:tailEnd/>
            </a:ln>
          </p:spPr>
          <p:txBody>
            <a:bodyPr/>
            <a:lstStyle/>
            <a:p>
              <a:endParaRPr lang="ja-JP" altLang="en-US"/>
            </a:p>
          </p:txBody>
        </p:sp>
        <p:sp>
          <p:nvSpPr>
            <p:cNvPr id="31774" name="Freeform 30"/>
            <p:cNvSpPr>
              <a:spLocks/>
            </p:cNvSpPr>
            <p:nvPr/>
          </p:nvSpPr>
          <p:spPr bwMode="auto">
            <a:xfrm>
              <a:off x="4422" y="4259"/>
              <a:ext cx="186" cy="421"/>
            </a:xfrm>
            <a:custGeom>
              <a:avLst/>
              <a:gdLst/>
              <a:ahLst/>
              <a:cxnLst>
                <a:cxn ang="0">
                  <a:pos x="135" y="0"/>
                </a:cxn>
                <a:cxn ang="0">
                  <a:pos x="120" y="7"/>
                </a:cxn>
                <a:cxn ang="0">
                  <a:pos x="103" y="21"/>
                </a:cxn>
                <a:cxn ang="0">
                  <a:pos x="96" y="39"/>
                </a:cxn>
                <a:cxn ang="0">
                  <a:pos x="84" y="69"/>
                </a:cxn>
                <a:cxn ang="0">
                  <a:pos x="76" y="102"/>
                </a:cxn>
                <a:cxn ang="0">
                  <a:pos x="70" y="133"/>
                </a:cxn>
                <a:cxn ang="0">
                  <a:pos x="73" y="160"/>
                </a:cxn>
                <a:cxn ang="0">
                  <a:pos x="79" y="181"/>
                </a:cxn>
                <a:cxn ang="0">
                  <a:pos x="88" y="205"/>
                </a:cxn>
                <a:cxn ang="0">
                  <a:pos x="105" y="235"/>
                </a:cxn>
                <a:cxn ang="0">
                  <a:pos x="123" y="265"/>
                </a:cxn>
                <a:cxn ang="0">
                  <a:pos x="136" y="286"/>
                </a:cxn>
                <a:cxn ang="0">
                  <a:pos x="144" y="303"/>
                </a:cxn>
                <a:cxn ang="0">
                  <a:pos x="144" y="319"/>
                </a:cxn>
                <a:cxn ang="0">
                  <a:pos x="139" y="333"/>
                </a:cxn>
                <a:cxn ang="0">
                  <a:pos x="115" y="340"/>
                </a:cxn>
                <a:cxn ang="0">
                  <a:pos x="81" y="349"/>
                </a:cxn>
                <a:cxn ang="0">
                  <a:pos x="30" y="366"/>
                </a:cxn>
                <a:cxn ang="0">
                  <a:pos x="6" y="378"/>
                </a:cxn>
                <a:cxn ang="0">
                  <a:pos x="0" y="391"/>
                </a:cxn>
                <a:cxn ang="0">
                  <a:pos x="6" y="402"/>
                </a:cxn>
                <a:cxn ang="0">
                  <a:pos x="24" y="414"/>
                </a:cxn>
                <a:cxn ang="0">
                  <a:pos x="30" y="415"/>
                </a:cxn>
                <a:cxn ang="0">
                  <a:pos x="54" y="421"/>
                </a:cxn>
                <a:cxn ang="0">
                  <a:pos x="66" y="415"/>
                </a:cxn>
                <a:cxn ang="0">
                  <a:pos x="75" y="405"/>
                </a:cxn>
                <a:cxn ang="0">
                  <a:pos x="90" y="387"/>
                </a:cxn>
                <a:cxn ang="0">
                  <a:pos x="114" y="370"/>
                </a:cxn>
                <a:cxn ang="0">
                  <a:pos x="133" y="367"/>
                </a:cxn>
                <a:cxn ang="0">
                  <a:pos x="151" y="367"/>
                </a:cxn>
                <a:cxn ang="0">
                  <a:pos x="165" y="367"/>
                </a:cxn>
                <a:cxn ang="0">
                  <a:pos x="177" y="360"/>
                </a:cxn>
                <a:cxn ang="0">
                  <a:pos x="183" y="352"/>
                </a:cxn>
                <a:cxn ang="0">
                  <a:pos x="186" y="339"/>
                </a:cxn>
                <a:cxn ang="0">
                  <a:pos x="184" y="327"/>
                </a:cxn>
                <a:cxn ang="0">
                  <a:pos x="180" y="307"/>
                </a:cxn>
                <a:cxn ang="0">
                  <a:pos x="172" y="291"/>
                </a:cxn>
                <a:cxn ang="0">
                  <a:pos x="160" y="264"/>
                </a:cxn>
                <a:cxn ang="0">
                  <a:pos x="138" y="229"/>
                </a:cxn>
                <a:cxn ang="0">
                  <a:pos x="123" y="201"/>
                </a:cxn>
                <a:cxn ang="0">
                  <a:pos x="117" y="175"/>
                </a:cxn>
                <a:cxn ang="0">
                  <a:pos x="114" y="150"/>
                </a:cxn>
                <a:cxn ang="0">
                  <a:pos x="123" y="121"/>
                </a:cxn>
                <a:cxn ang="0">
                  <a:pos x="135" y="97"/>
                </a:cxn>
                <a:cxn ang="0">
                  <a:pos x="150" y="72"/>
                </a:cxn>
                <a:cxn ang="0">
                  <a:pos x="162" y="51"/>
                </a:cxn>
                <a:cxn ang="0">
                  <a:pos x="166" y="30"/>
                </a:cxn>
                <a:cxn ang="0">
                  <a:pos x="162" y="16"/>
                </a:cxn>
                <a:cxn ang="0">
                  <a:pos x="154" y="7"/>
                </a:cxn>
                <a:cxn ang="0">
                  <a:pos x="141" y="3"/>
                </a:cxn>
                <a:cxn ang="0">
                  <a:pos x="135" y="0"/>
                </a:cxn>
              </a:cxnLst>
              <a:rect l="0" t="0" r="r" b="b"/>
              <a:pathLst>
                <a:path w="186" h="421">
                  <a:moveTo>
                    <a:pt x="135" y="0"/>
                  </a:moveTo>
                  <a:lnTo>
                    <a:pt x="120" y="7"/>
                  </a:lnTo>
                  <a:lnTo>
                    <a:pt x="103" y="21"/>
                  </a:lnTo>
                  <a:lnTo>
                    <a:pt x="96" y="39"/>
                  </a:lnTo>
                  <a:lnTo>
                    <a:pt x="84" y="69"/>
                  </a:lnTo>
                  <a:lnTo>
                    <a:pt x="76" y="102"/>
                  </a:lnTo>
                  <a:lnTo>
                    <a:pt x="70" y="133"/>
                  </a:lnTo>
                  <a:lnTo>
                    <a:pt x="73" y="160"/>
                  </a:lnTo>
                  <a:lnTo>
                    <a:pt x="79" y="181"/>
                  </a:lnTo>
                  <a:lnTo>
                    <a:pt x="88" y="205"/>
                  </a:lnTo>
                  <a:lnTo>
                    <a:pt x="105" y="235"/>
                  </a:lnTo>
                  <a:lnTo>
                    <a:pt x="123" y="265"/>
                  </a:lnTo>
                  <a:lnTo>
                    <a:pt x="136" y="286"/>
                  </a:lnTo>
                  <a:lnTo>
                    <a:pt x="144" y="303"/>
                  </a:lnTo>
                  <a:lnTo>
                    <a:pt x="144" y="319"/>
                  </a:lnTo>
                  <a:lnTo>
                    <a:pt x="139" y="333"/>
                  </a:lnTo>
                  <a:lnTo>
                    <a:pt x="115" y="340"/>
                  </a:lnTo>
                  <a:lnTo>
                    <a:pt x="81" y="349"/>
                  </a:lnTo>
                  <a:lnTo>
                    <a:pt x="30" y="366"/>
                  </a:lnTo>
                  <a:lnTo>
                    <a:pt x="6" y="378"/>
                  </a:lnTo>
                  <a:lnTo>
                    <a:pt x="0" y="391"/>
                  </a:lnTo>
                  <a:lnTo>
                    <a:pt x="6" y="402"/>
                  </a:lnTo>
                  <a:lnTo>
                    <a:pt x="24" y="414"/>
                  </a:lnTo>
                  <a:lnTo>
                    <a:pt x="30" y="415"/>
                  </a:lnTo>
                  <a:lnTo>
                    <a:pt x="54" y="421"/>
                  </a:lnTo>
                  <a:lnTo>
                    <a:pt x="66" y="415"/>
                  </a:lnTo>
                  <a:lnTo>
                    <a:pt x="75" y="405"/>
                  </a:lnTo>
                  <a:lnTo>
                    <a:pt x="90" y="387"/>
                  </a:lnTo>
                  <a:lnTo>
                    <a:pt x="114" y="370"/>
                  </a:lnTo>
                  <a:lnTo>
                    <a:pt x="133" y="367"/>
                  </a:lnTo>
                  <a:lnTo>
                    <a:pt x="151" y="367"/>
                  </a:lnTo>
                  <a:lnTo>
                    <a:pt x="165" y="367"/>
                  </a:lnTo>
                  <a:lnTo>
                    <a:pt x="177" y="360"/>
                  </a:lnTo>
                  <a:lnTo>
                    <a:pt x="183" y="352"/>
                  </a:lnTo>
                  <a:lnTo>
                    <a:pt x="186" y="339"/>
                  </a:lnTo>
                  <a:lnTo>
                    <a:pt x="184" y="327"/>
                  </a:lnTo>
                  <a:lnTo>
                    <a:pt x="180" y="307"/>
                  </a:lnTo>
                  <a:lnTo>
                    <a:pt x="172" y="291"/>
                  </a:lnTo>
                  <a:lnTo>
                    <a:pt x="160" y="264"/>
                  </a:lnTo>
                  <a:lnTo>
                    <a:pt x="138" y="229"/>
                  </a:lnTo>
                  <a:lnTo>
                    <a:pt x="123" y="201"/>
                  </a:lnTo>
                  <a:lnTo>
                    <a:pt x="117" y="175"/>
                  </a:lnTo>
                  <a:lnTo>
                    <a:pt x="114" y="150"/>
                  </a:lnTo>
                  <a:lnTo>
                    <a:pt x="123" y="121"/>
                  </a:lnTo>
                  <a:lnTo>
                    <a:pt x="135" y="97"/>
                  </a:lnTo>
                  <a:lnTo>
                    <a:pt x="150" y="72"/>
                  </a:lnTo>
                  <a:lnTo>
                    <a:pt x="162" y="51"/>
                  </a:lnTo>
                  <a:lnTo>
                    <a:pt x="166" y="30"/>
                  </a:lnTo>
                  <a:lnTo>
                    <a:pt x="162" y="16"/>
                  </a:lnTo>
                  <a:lnTo>
                    <a:pt x="154" y="7"/>
                  </a:lnTo>
                  <a:lnTo>
                    <a:pt x="141" y="3"/>
                  </a:lnTo>
                  <a:lnTo>
                    <a:pt x="135" y="0"/>
                  </a:lnTo>
                  <a:close/>
                </a:path>
              </a:pathLst>
            </a:custGeom>
            <a:solidFill>
              <a:srgbClr val="000000"/>
            </a:solidFill>
            <a:ln w="9525">
              <a:noFill/>
              <a:round/>
              <a:headEnd/>
              <a:tailEnd/>
            </a:ln>
          </p:spPr>
          <p:txBody>
            <a:bodyPr/>
            <a:lstStyle/>
            <a:p>
              <a:endParaRPr lang="ja-JP" altLang="en-US"/>
            </a:p>
          </p:txBody>
        </p:sp>
        <p:sp>
          <p:nvSpPr>
            <p:cNvPr id="31775" name="Freeform 31"/>
            <p:cNvSpPr>
              <a:spLocks/>
            </p:cNvSpPr>
            <p:nvPr/>
          </p:nvSpPr>
          <p:spPr bwMode="auto">
            <a:xfrm>
              <a:off x="4604" y="4256"/>
              <a:ext cx="166" cy="451"/>
            </a:xfrm>
            <a:custGeom>
              <a:avLst/>
              <a:gdLst/>
              <a:ahLst/>
              <a:cxnLst>
                <a:cxn ang="0">
                  <a:pos x="84" y="49"/>
                </a:cxn>
                <a:cxn ang="0">
                  <a:pos x="68" y="25"/>
                </a:cxn>
                <a:cxn ang="0">
                  <a:pos x="42" y="3"/>
                </a:cxn>
                <a:cxn ang="0">
                  <a:pos x="18" y="0"/>
                </a:cxn>
                <a:cxn ang="0">
                  <a:pos x="5" y="15"/>
                </a:cxn>
                <a:cxn ang="0">
                  <a:pos x="0" y="37"/>
                </a:cxn>
                <a:cxn ang="0">
                  <a:pos x="8" y="60"/>
                </a:cxn>
                <a:cxn ang="0">
                  <a:pos x="24" y="75"/>
                </a:cxn>
                <a:cxn ang="0">
                  <a:pos x="53" y="97"/>
                </a:cxn>
                <a:cxn ang="0">
                  <a:pos x="72" y="120"/>
                </a:cxn>
                <a:cxn ang="0">
                  <a:pos x="83" y="144"/>
                </a:cxn>
                <a:cxn ang="0">
                  <a:pos x="87" y="168"/>
                </a:cxn>
                <a:cxn ang="0">
                  <a:pos x="89" y="195"/>
                </a:cxn>
                <a:cxn ang="0">
                  <a:pos x="83" y="223"/>
                </a:cxn>
                <a:cxn ang="0">
                  <a:pos x="83" y="228"/>
                </a:cxn>
                <a:cxn ang="0">
                  <a:pos x="75" y="261"/>
                </a:cxn>
                <a:cxn ang="0">
                  <a:pos x="68" y="294"/>
                </a:cxn>
                <a:cxn ang="0">
                  <a:pos x="57" y="327"/>
                </a:cxn>
                <a:cxn ang="0">
                  <a:pos x="47" y="351"/>
                </a:cxn>
                <a:cxn ang="0">
                  <a:pos x="44" y="369"/>
                </a:cxn>
                <a:cxn ang="0">
                  <a:pos x="51" y="376"/>
                </a:cxn>
                <a:cxn ang="0">
                  <a:pos x="69" y="385"/>
                </a:cxn>
                <a:cxn ang="0">
                  <a:pos x="87" y="405"/>
                </a:cxn>
                <a:cxn ang="0">
                  <a:pos x="98" y="433"/>
                </a:cxn>
                <a:cxn ang="0">
                  <a:pos x="102" y="447"/>
                </a:cxn>
                <a:cxn ang="0">
                  <a:pos x="107" y="451"/>
                </a:cxn>
                <a:cxn ang="0">
                  <a:pos x="117" y="451"/>
                </a:cxn>
                <a:cxn ang="0">
                  <a:pos x="152" y="438"/>
                </a:cxn>
                <a:cxn ang="0">
                  <a:pos x="166" y="424"/>
                </a:cxn>
                <a:cxn ang="0">
                  <a:pos x="162" y="411"/>
                </a:cxn>
                <a:cxn ang="0">
                  <a:pos x="152" y="396"/>
                </a:cxn>
                <a:cxn ang="0">
                  <a:pos x="134" y="381"/>
                </a:cxn>
                <a:cxn ang="0">
                  <a:pos x="104" y="364"/>
                </a:cxn>
                <a:cxn ang="0">
                  <a:pos x="93" y="349"/>
                </a:cxn>
                <a:cxn ang="0">
                  <a:pos x="92" y="325"/>
                </a:cxn>
                <a:cxn ang="0">
                  <a:pos x="96" y="286"/>
                </a:cxn>
                <a:cxn ang="0">
                  <a:pos x="110" y="241"/>
                </a:cxn>
                <a:cxn ang="0">
                  <a:pos x="117" y="195"/>
                </a:cxn>
                <a:cxn ang="0">
                  <a:pos x="123" y="154"/>
                </a:cxn>
                <a:cxn ang="0">
                  <a:pos x="122" y="127"/>
                </a:cxn>
                <a:cxn ang="0">
                  <a:pos x="116" y="100"/>
                </a:cxn>
                <a:cxn ang="0">
                  <a:pos x="107" y="78"/>
                </a:cxn>
                <a:cxn ang="0">
                  <a:pos x="93" y="57"/>
                </a:cxn>
                <a:cxn ang="0">
                  <a:pos x="84" y="49"/>
                </a:cxn>
              </a:cxnLst>
              <a:rect l="0" t="0" r="r" b="b"/>
              <a:pathLst>
                <a:path w="166" h="451">
                  <a:moveTo>
                    <a:pt x="84" y="49"/>
                  </a:moveTo>
                  <a:lnTo>
                    <a:pt x="68" y="25"/>
                  </a:lnTo>
                  <a:lnTo>
                    <a:pt x="42" y="3"/>
                  </a:lnTo>
                  <a:lnTo>
                    <a:pt x="18" y="0"/>
                  </a:lnTo>
                  <a:lnTo>
                    <a:pt x="5" y="15"/>
                  </a:lnTo>
                  <a:lnTo>
                    <a:pt x="0" y="37"/>
                  </a:lnTo>
                  <a:lnTo>
                    <a:pt x="8" y="60"/>
                  </a:lnTo>
                  <a:lnTo>
                    <a:pt x="24" y="75"/>
                  </a:lnTo>
                  <a:lnTo>
                    <a:pt x="53" y="97"/>
                  </a:lnTo>
                  <a:lnTo>
                    <a:pt x="72" y="120"/>
                  </a:lnTo>
                  <a:lnTo>
                    <a:pt x="83" y="144"/>
                  </a:lnTo>
                  <a:lnTo>
                    <a:pt x="87" y="168"/>
                  </a:lnTo>
                  <a:lnTo>
                    <a:pt x="89" y="195"/>
                  </a:lnTo>
                  <a:lnTo>
                    <a:pt x="83" y="223"/>
                  </a:lnTo>
                  <a:lnTo>
                    <a:pt x="83" y="228"/>
                  </a:lnTo>
                  <a:lnTo>
                    <a:pt x="75" y="261"/>
                  </a:lnTo>
                  <a:lnTo>
                    <a:pt x="68" y="294"/>
                  </a:lnTo>
                  <a:lnTo>
                    <a:pt x="57" y="327"/>
                  </a:lnTo>
                  <a:lnTo>
                    <a:pt x="47" y="351"/>
                  </a:lnTo>
                  <a:lnTo>
                    <a:pt x="44" y="369"/>
                  </a:lnTo>
                  <a:lnTo>
                    <a:pt x="51" y="376"/>
                  </a:lnTo>
                  <a:lnTo>
                    <a:pt x="69" y="385"/>
                  </a:lnTo>
                  <a:lnTo>
                    <a:pt x="87" y="405"/>
                  </a:lnTo>
                  <a:lnTo>
                    <a:pt x="98" y="433"/>
                  </a:lnTo>
                  <a:lnTo>
                    <a:pt x="102" y="447"/>
                  </a:lnTo>
                  <a:lnTo>
                    <a:pt x="107" y="451"/>
                  </a:lnTo>
                  <a:lnTo>
                    <a:pt x="117" y="451"/>
                  </a:lnTo>
                  <a:lnTo>
                    <a:pt x="152" y="438"/>
                  </a:lnTo>
                  <a:lnTo>
                    <a:pt x="166" y="424"/>
                  </a:lnTo>
                  <a:lnTo>
                    <a:pt x="162" y="411"/>
                  </a:lnTo>
                  <a:lnTo>
                    <a:pt x="152" y="396"/>
                  </a:lnTo>
                  <a:lnTo>
                    <a:pt x="134" y="381"/>
                  </a:lnTo>
                  <a:lnTo>
                    <a:pt x="104" y="364"/>
                  </a:lnTo>
                  <a:lnTo>
                    <a:pt x="93" y="349"/>
                  </a:lnTo>
                  <a:lnTo>
                    <a:pt x="92" y="325"/>
                  </a:lnTo>
                  <a:lnTo>
                    <a:pt x="96" y="286"/>
                  </a:lnTo>
                  <a:lnTo>
                    <a:pt x="110" y="241"/>
                  </a:lnTo>
                  <a:lnTo>
                    <a:pt x="117" y="195"/>
                  </a:lnTo>
                  <a:lnTo>
                    <a:pt x="123" y="154"/>
                  </a:lnTo>
                  <a:lnTo>
                    <a:pt x="122" y="127"/>
                  </a:lnTo>
                  <a:lnTo>
                    <a:pt x="116" y="100"/>
                  </a:lnTo>
                  <a:lnTo>
                    <a:pt x="107" y="78"/>
                  </a:lnTo>
                  <a:lnTo>
                    <a:pt x="93" y="57"/>
                  </a:lnTo>
                  <a:lnTo>
                    <a:pt x="84" y="49"/>
                  </a:lnTo>
                  <a:close/>
                </a:path>
              </a:pathLst>
            </a:custGeom>
            <a:solidFill>
              <a:srgbClr val="000000"/>
            </a:solidFill>
            <a:ln w="9525">
              <a:noFill/>
              <a:round/>
              <a:headEnd/>
              <a:tailEnd/>
            </a:ln>
          </p:spPr>
          <p:txBody>
            <a:bodyPr/>
            <a:lstStyle/>
            <a:p>
              <a:endParaRPr lang="ja-JP" altLang="en-US"/>
            </a:p>
          </p:txBody>
        </p:sp>
        <p:sp>
          <p:nvSpPr>
            <p:cNvPr id="31776" name="Freeform 32"/>
            <p:cNvSpPr>
              <a:spLocks/>
            </p:cNvSpPr>
            <p:nvPr/>
          </p:nvSpPr>
          <p:spPr bwMode="auto">
            <a:xfrm>
              <a:off x="4612" y="3999"/>
              <a:ext cx="321" cy="165"/>
            </a:xfrm>
            <a:custGeom>
              <a:avLst/>
              <a:gdLst/>
              <a:ahLst/>
              <a:cxnLst>
                <a:cxn ang="0">
                  <a:pos x="67" y="36"/>
                </a:cxn>
                <a:cxn ang="0">
                  <a:pos x="52" y="15"/>
                </a:cxn>
                <a:cxn ang="0">
                  <a:pos x="27" y="0"/>
                </a:cxn>
                <a:cxn ang="0">
                  <a:pos x="10" y="3"/>
                </a:cxn>
                <a:cxn ang="0">
                  <a:pos x="0" y="18"/>
                </a:cxn>
                <a:cxn ang="0">
                  <a:pos x="3" y="50"/>
                </a:cxn>
                <a:cxn ang="0">
                  <a:pos x="15" y="80"/>
                </a:cxn>
                <a:cxn ang="0">
                  <a:pos x="39" y="98"/>
                </a:cxn>
                <a:cxn ang="0">
                  <a:pos x="78" y="119"/>
                </a:cxn>
                <a:cxn ang="0">
                  <a:pos x="114" y="147"/>
                </a:cxn>
                <a:cxn ang="0">
                  <a:pos x="142" y="165"/>
                </a:cxn>
                <a:cxn ang="0">
                  <a:pos x="159" y="164"/>
                </a:cxn>
                <a:cxn ang="0">
                  <a:pos x="184" y="149"/>
                </a:cxn>
                <a:cxn ang="0">
                  <a:pos x="217" y="116"/>
                </a:cxn>
                <a:cxn ang="0">
                  <a:pos x="246" y="93"/>
                </a:cxn>
                <a:cxn ang="0">
                  <a:pos x="259" y="98"/>
                </a:cxn>
                <a:cxn ang="0">
                  <a:pos x="267" y="116"/>
                </a:cxn>
                <a:cxn ang="0">
                  <a:pos x="271" y="117"/>
                </a:cxn>
                <a:cxn ang="0">
                  <a:pos x="297" y="120"/>
                </a:cxn>
                <a:cxn ang="0">
                  <a:pos x="312" y="107"/>
                </a:cxn>
                <a:cxn ang="0">
                  <a:pos x="319" y="75"/>
                </a:cxn>
                <a:cxn ang="0">
                  <a:pos x="321" y="30"/>
                </a:cxn>
                <a:cxn ang="0">
                  <a:pos x="303" y="9"/>
                </a:cxn>
                <a:cxn ang="0">
                  <a:pos x="276" y="9"/>
                </a:cxn>
                <a:cxn ang="0">
                  <a:pos x="252" y="20"/>
                </a:cxn>
                <a:cxn ang="0">
                  <a:pos x="232" y="51"/>
                </a:cxn>
                <a:cxn ang="0">
                  <a:pos x="217" y="77"/>
                </a:cxn>
                <a:cxn ang="0">
                  <a:pos x="195" y="101"/>
                </a:cxn>
                <a:cxn ang="0">
                  <a:pos x="169" y="120"/>
                </a:cxn>
                <a:cxn ang="0">
                  <a:pos x="150" y="123"/>
                </a:cxn>
                <a:cxn ang="0">
                  <a:pos x="132" y="116"/>
                </a:cxn>
                <a:cxn ang="0">
                  <a:pos x="109" y="96"/>
                </a:cxn>
                <a:cxn ang="0">
                  <a:pos x="90" y="72"/>
                </a:cxn>
                <a:cxn ang="0">
                  <a:pos x="67" y="36"/>
                </a:cxn>
              </a:cxnLst>
              <a:rect l="0" t="0" r="r" b="b"/>
              <a:pathLst>
                <a:path w="321" h="165">
                  <a:moveTo>
                    <a:pt x="67" y="36"/>
                  </a:moveTo>
                  <a:lnTo>
                    <a:pt x="52" y="15"/>
                  </a:lnTo>
                  <a:lnTo>
                    <a:pt x="27" y="0"/>
                  </a:lnTo>
                  <a:lnTo>
                    <a:pt x="10" y="3"/>
                  </a:lnTo>
                  <a:lnTo>
                    <a:pt x="0" y="18"/>
                  </a:lnTo>
                  <a:lnTo>
                    <a:pt x="3" y="50"/>
                  </a:lnTo>
                  <a:lnTo>
                    <a:pt x="15" y="80"/>
                  </a:lnTo>
                  <a:lnTo>
                    <a:pt x="39" y="98"/>
                  </a:lnTo>
                  <a:lnTo>
                    <a:pt x="78" y="119"/>
                  </a:lnTo>
                  <a:lnTo>
                    <a:pt x="114" y="147"/>
                  </a:lnTo>
                  <a:lnTo>
                    <a:pt x="142" y="165"/>
                  </a:lnTo>
                  <a:lnTo>
                    <a:pt x="159" y="164"/>
                  </a:lnTo>
                  <a:lnTo>
                    <a:pt x="184" y="149"/>
                  </a:lnTo>
                  <a:lnTo>
                    <a:pt x="217" y="116"/>
                  </a:lnTo>
                  <a:lnTo>
                    <a:pt x="246" y="93"/>
                  </a:lnTo>
                  <a:lnTo>
                    <a:pt x="259" y="98"/>
                  </a:lnTo>
                  <a:lnTo>
                    <a:pt x="267" y="116"/>
                  </a:lnTo>
                  <a:lnTo>
                    <a:pt x="271" y="117"/>
                  </a:lnTo>
                  <a:lnTo>
                    <a:pt x="297" y="120"/>
                  </a:lnTo>
                  <a:lnTo>
                    <a:pt x="312" y="107"/>
                  </a:lnTo>
                  <a:lnTo>
                    <a:pt x="319" y="75"/>
                  </a:lnTo>
                  <a:lnTo>
                    <a:pt x="321" y="30"/>
                  </a:lnTo>
                  <a:lnTo>
                    <a:pt x="303" y="9"/>
                  </a:lnTo>
                  <a:lnTo>
                    <a:pt x="276" y="9"/>
                  </a:lnTo>
                  <a:lnTo>
                    <a:pt x="252" y="20"/>
                  </a:lnTo>
                  <a:lnTo>
                    <a:pt x="232" y="51"/>
                  </a:lnTo>
                  <a:lnTo>
                    <a:pt x="217" y="77"/>
                  </a:lnTo>
                  <a:lnTo>
                    <a:pt x="195" y="101"/>
                  </a:lnTo>
                  <a:lnTo>
                    <a:pt x="169" y="120"/>
                  </a:lnTo>
                  <a:lnTo>
                    <a:pt x="150" y="123"/>
                  </a:lnTo>
                  <a:lnTo>
                    <a:pt x="132" y="116"/>
                  </a:lnTo>
                  <a:lnTo>
                    <a:pt x="109" y="96"/>
                  </a:lnTo>
                  <a:lnTo>
                    <a:pt x="90" y="72"/>
                  </a:lnTo>
                  <a:lnTo>
                    <a:pt x="67" y="36"/>
                  </a:lnTo>
                  <a:close/>
                </a:path>
              </a:pathLst>
            </a:custGeom>
            <a:solidFill>
              <a:srgbClr val="000000"/>
            </a:solidFill>
            <a:ln w="9525">
              <a:noFill/>
              <a:round/>
              <a:headEnd/>
              <a:tailEnd/>
            </a:ln>
          </p:spPr>
          <p:txBody>
            <a:bodyPr/>
            <a:lstStyle/>
            <a:p>
              <a:endParaRPr lang="ja-JP" altLang="en-US"/>
            </a:p>
          </p:txBody>
        </p:sp>
      </p:grpSp>
      <p:grpSp>
        <p:nvGrpSpPr>
          <p:cNvPr id="5" name="Group 33"/>
          <p:cNvGrpSpPr>
            <a:grpSpLocks/>
          </p:cNvGrpSpPr>
          <p:nvPr/>
        </p:nvGrpSpPr>
        <p:grpSpPr bwMode="auto">
          <a:xfrm>
            <a:off x="2511425" y="4478338"/>
            <a:ext cx="820738" cy="1552575"/>
            <a:chOff x="1620" y="3116"/>
            <a:chExt cx="517" cy="978"/>
          </a:xfrm>
        </p:grpSpPr>
        <p:sp>
          <p:nvSpPr>
            <p:cNvPr id="31778" name="Freeform 34"/>
            <p:cNvSpPr>
              <a:spLocks/>
            </p:cNvSpPr>
            <p:nvPr/>
          </p:nvSpPr>
          <p:spPr bwMode="auto">
            <a:xfrm>
              <a:off x="1841" y="3279"/>
              <a:ext cx="230" cy="177"/>
            </a:xfrm>
            <a:custGeom>
              <a:avLst/>
              <a:gdLst/>
              <a:ahLst/>
              <a:cxnLst>
                <a:cxn ang="0">
                  <a:pos x="66" y="34"/>
                </a:cxn>
                <a:cxn ang="0">
                  <a:pos x="75" y="26"/>
                </a:cxn>
                <a:cxn ang="0">
                  <a:pos x="92" y="22"/>
                </a:cxn>
                <a:cxn ang="0">
                  <a:pos x="117" y="20"/>
                </a:cxn>
                <a:cxn ang="0">
                  <a:pos x="139" y="21"/>
                </a:cxn>
                <a:cxn ang="0">
                  <a:pos x="157" y="26"/>
                </a:cxn>
                <a:cxn ang="0">
                  <a:pos x="172" y="29"/>
                </a:cxn>
                <a:cxn ang="0">
                  <a:pos x="183" y="38"/>
                </a:cxn>
                <a:cxn ang="0">
                  <a:pos x="190" y="56"/>
                </a:cxn>
                <a:cxn ang="0">
                  <a:pos x="194" y="68"/>
                </a:cxn>
                <a:cxn ang="0">
                  <a:pos x="191" y="86"/>
                </a:cxn>
                <a:cxn ang="0">
                  <a:pos x="184" y="109"/>
                </a:cxn>
                <a:cxn ang="0">
                  <a:pos x="166" y="127"/>
                </a:cxn>
                <a:cxn ang="0">
                  <a:pos x="146" y="143"/>
                </a:cxn>
                <a:cxn ang="0">
                  <a:pos x="117" y="157"/>
                </a:cxn>
                <a:cxn ang="0">
                  <a:pos x="88" y="162"/>
                </a:cxn>
                <a:cxn ang="0">
                  <a:pos x="61" y="160"/>
                </a:cxn>
                <a:cxn ang="0">
                  <a:pos x="38" y="155"/>
                </a:cxn>
                <a:cxn ang="0">
                  <a:pos x="19" y="138"/>
                </a:cxn>
                <a:cxn ang="0">
                  <a:pos x="12" y="128"/>
                </a:cxn>
                <a:cxn ang="0">
                  <a:pos x="11" y="111"/>
                </a:cxn>
                <a:cxn ang="0">
                  <a:pos x="13" y="95"/>
                </a:cxn>
                <a:cxn ang="0">
                  <a:pos x="18" y="79"/>
                </a:cxn>
                <a:cxn ang="0">
                  <a:pos x="26" y="66"/>
                </a:cxn>
                <a:cxn ang="0">
                  <a:pos x="36" y="53"/>
                </a:cxn>
                <a:cxn ang="0">
                  <a:pos x="36" y="43"/>
                </a:cxn>
                <a:cxn ang="0">
                  <a:pos x="28" y="37"/>
                </a:cxn>
                <a:cxn ang="0">
                  <a:pos x="7" y="30"/>
                </a:cxn>
                <a:cxn ang="0">
                  <a:pos x="1" y="22"/>
                </a:cxn>
                <a:cxn ang="0">
                  <a:pos x="0" y="14"/>
                </a:cxn>
                <a:cxn ang="0">
                  <a:pos x="1" y="4"/>
                </a:cxn>
                <a:cxn ang="0">
                  <a:pos x="12" y="0"/>
                </a:cxn>
                <a:cxn ang="0">
                  <a:pos x="22" y="3"/>
                </a:cxn>
                <a:cxn ang="0">
                  <a:pos x="32" y="9"/>
                </a:cxn>
                <a:cxn ang="0">
                  <a:pos x="46" y="25"/>
                </a:cxn>
                <a:cxn ang="0">
                  <a:pos x="55" y="33"/>
                </a:cxn>
                <a:cxn ang="0">
                  <a:pos x="66" y="34"/>
                </a:cxn>
              </a:cxnLst>
              <a:rect l="0" t="0" r="r" b="b"/>
              <a:pathLst>
                <a:path w="194" h="162">
                  <a:moveTo>
                    <a:pt x="66" y="34"/>
                  </a:moveTo>
                  <a:lnTo>
                    <a:pt x="75" y="26"/>
                  </a:lnTo>
                  <a:lnTo>
                    <a:pt x="92" y="22"/>
                  </a:lnTo>
                  <a:lnTo>
                    <a:pt x="117" y="20"/>
                  </a:lnTo>
                  <a:lnTo>
                    <a:pt x="139" y="21"/>
                  </a:lnTo>
                  <a:lnTo>
                    <a:pt x="157" y="26"/>
                  </a:lnTo>
                  <a:lnTo>
                    <a:pt x="172" y="29"/>
                  </a:lnTo>
                  <a:lnTo>
                    <a:pt x="183" y="38"/>
                  </a:lnTo>
                  <a:lnTo>
                    <a:pt x="190" y="56"/>
                  </a:lnTo>
                  <a:lnTo>
                    <a:pt x="194" y="68"/>
                  </a:lnTo>
                  <a:lnTo>
                    <a:pt x="191" y="86"/>
                  </a:lnTo>
                  <a:lnTo>
                    <a:pt x="184" y="109"/>
                  </a:lnTo>
                  <a:lnTo>
                    <a:pt x="166" y="127"/>
                  </a:lnTo>
                  <a:lnTo>
                    <a:pt x="146" y="143"/>
                  </a:lnTo>
                  <a:lnTo>
                    <a:pt x="117" y="157"/>
                  </a:lnTo>
                  <a:lnTo>
                    <a:pt x="88" y="162"/>
                  </a:lnTo>
                  <a:lnTo>
                    <a:pt x="61" y="160"/>
                  </a:lnTo>
                  <a:lnTo>
                    <a:pt x="38" y="155"/>
                  </a:lnTo>
                  <a:lnTo>
                    <a:pt x="19" y="138"/>
                  </a:lnTo>
                  <a:lnTo>
                    <a:pt x="12" y="128"/>
                  </a:lnTo>
                  <a:lnTo>
                    <a:pt x="11" y="111"/>
                  </a:lnTo>
                  <a:lnTo>
                    <a:pt x="13" y="95"/>
                  </a:lnTo>
                  <a:lnTo>
                    <a:pt x="18" y="79"/>
                  </a:lnTo>
                  <a:lnTo>
                    <a:pt x="26" y="66"/>
                  </a:lnTo>
                  <a:lnTo>
                    <a:pt x="36" y="53"/>
                  </a:lnTo>
                  <a:lnTo>
                    <a:pt x="36" y="43"/>
                  </a:lnTo>
                  <a:lnTo>
                    <a:pt x="28" y="37"/>
                  </a:lnTo>
                  <a:lnTo>
                    <a:pt x="7" y="30"/>
                  </a:lnTo>
                  <a:lnTo>
                    <a:pt x="1" y="22"/>
                  </a:lnTo>
                  <a:lnTo>
                    <a:pt x="0" y="14"/>
                  </a:lnTo>
                  <a:lnTo>
                    <a:pt x="1" y="4"/>
                  </a:lnTo>
                  <a:lnTo>
                    <a:pt x="12" y="0"/>
                  </a:lnTo>
                  <a:lnTo>
                    <a:pt x="22" y="3"/>
                  </a:lnTo>
                  <a:lnTo>
                    <a:pt x="32" y="9"/>
                  </a:lnTo>
                  <a:lnTo>
                    <a:pt x="46" y="25"/>
                  </a:lnTo>
                  <a:lnTo>
                    <a:pt x="55" y="33"/>
                  </a:lnTo>
                  <a:lnTo>
                    <a:pt x="66" y="34"/>
                  </a:lnTo>
                  <a:close/>
                </a:path>
              </a:pathLst>
            </a:custGeom>
            <a:solidFill>
              <a:srgbClr val="000000"/>
            </a:solidFill>
            <a:ln w="25400">
              <a:noFill/>
              <a:round/>
              <a:headEnd/>
              <a:tailEnd/>
            </a:ln>
          </p:spPr>
          <p:txBody>
            <a:bodyPr/>
            <a:lstStyle/>
            <a:p>
              <a:endParaRPr lang="ja-JP" altLang="en-US"/>
            </a:p>
          </p:txBody>
        </p:sp>
        <p:sp>
          <p:nvSpPr>
            <p:cNvPr id="31779" name="Freeform 35"/>
            <p:cNvSpPr>
              <a:spLocks/>
            </p:cNvSpPr>
            <p:nvPr/>
          </p:nvSpPr>
          <p:spPr bwMode="auto">
            <a:xfrm>
              <a:off x="1886" y="3688"/>
              <a:ext cx="251" cy="406"/>
            </a:xfrm>
            <a:custGeom>
              <a:avLst/>
              <a:gdLst/>
              <a:ahLst/>
              <a:cxnLst>
                <a:cxn ang="0">
                  <a:pos x="165" y="75"/>
                </a:cxn>
                <a:cxn ang="0">
                  <a:pos x="114" y="24"/>
                </a:cxn>
                <a:cxn ang="0">
                  <a:pos x="78" y="6"/>
                </a:cxn>
                <a:cxn ang="0">
                  <a:pos x="33" y="0"/>
                </a:cxn>
                <a:cxn ang="0">
                  <a:pos x="12" y="9"/>
                </a:cxn>
                <a:cxn ang="0">
                  <a:pos x="12" y="34"/>
                </a:cxn>
                <a:cxn ang="0">
                  <a:pos x="42" y="61"/>
                </a:cxn>
                <a:cxn ang="0">
                  <a:pos x="99" y="101"/>
                </a:cxn>
                <a:cxn ang="0">
                  <a:pos x="141" y="125"/>
                </a:cxn>
                <a:cxn ang="0">
                  <a:pos x="164" y="139"/>
                </a:cxn>
                <a:cxn ang="0">
                  <a:pos x="168" y="152"/>
                </a:cxn>
                <a:cxn ang="0">
                  <a:pos x="157" y="169"/>
                </a:cxn>
                <a:cxn ang="0">
                  <a:pos x="116" y="186"/>
                </a:cxn>
                <a:cxn ang="0">
                  <a:pos x="81" y="214"/>
                </a:cxn>
                <a:cxn ang="0">
                  <a:pos x="56" y="241"/>
                </a:cxn>
                <a:cxn ang="0">
                  <a:pos x="39" y="268"/>
                </a:cxn>
                <a:cxn ang="0">
                  <a:pos x="27" y="282"/>
                </a:cxn>
                <a:cxn ang="0">
                  <a:pos x="3" y="288"/>
                </a:cxn>
                <a:cxn ang="0">
                  <a:pos x="0" y="301"/>
                </a:cxn>
                <a:cxn ang="0">
                  <a:pos x="12" y="312"/>
                </a:cxn>
                <a:cxn ang="0">
                  <a:pos x="37" y="322"/>
                </a:cxn>
                <a:cxn ang="0">
                  <a:pos x="66" y="331"/>
                </a:cxn>
                <a:cxn ang="0">
                  <a:pos x="83" y="350"/>
                </a:cxn>
                <a:cxn ang="0">
                  <a:pos x="98" y="366"/>
                </a:cxn>
                <a:cxn ang="0">
                  <a:pos x="116" y="371"/>
                </a:cxn>
                <a:cxn ang="0">
                  <a:pos x="139" y="363"/>
                </a:cxn>
                <a:cxn ang="0">
                  <a:pos x="136" y="343"/>
                </a:cxn>
                <a:cxn ang="0">
                  <a:pos x="122" y="332"/>
                </a:cxn>
                <a:cxn ang="0">
                  <a:pos x="95" y="319"/>
                </a:cxn>
                <a:cxn ang="0">
                  <a:pos x="65" y="305"/>
                </a:cxn>
                <a:cxn ang="0">
                  <a:pos x="61" y="288"/>
                </a:cxn>
                <a:cxn ang="0">
                  <a:pos x="78" y="268"/>
                </a:cxn>
                <a:cxn ang="0">
                  <a:pos x="114" y="238"/>
                </a:cxn>
                <a:cxn ang="0">
                  <a:pos x="159" y="206"/>
                </a:cxn>
                <a:cxn ang="0">
                  <a:pos x="203" y="179"/>
                </a:cxn>
                <a:cxn ang="0">
                  <a:pos x="208" y="159"/>
                </a:cxn>
                <a:cxn ang="0">
                  <a:pos x="212" y="139"/>
                </a:cxn>
                <a:cxn ang="0">
                  <a:pos x="203" y="123"/>
                </a:cxn>
                <a:cxn ang="0">
                  <a:pos x="185" y="95"/>
                </a:cxn>
                <a:cxn ang="0">
                  <a:pos x="165" y="75"/>
                </a:cxn>
              </a:cxnLst>
              <a:rect l="0" t="0" r="r" b="b"/>
              <a:pathLst>
                <a:path w="212" h="371">
                  <a:moveTo>
                    <a:pt x="165" y="75"/>
                  </a:moveTo>
                  <a:lnTo>
                    <a:pt x="114" y="24"/>
                  </a:lnTo>
                  <a:lnTo>
                    <a:pt x="78" y="6"/>
                  </a:lnTo>
                  <a:lnTo>
                    <a:pt x="33" y="0"/>
                  </a:lnTo>
                  <a:lnTo>
                    <a:pt x="12" y="9"/>
                  </a:lnTo>
                  <a:lnTo>
                    <a:pt x="12" y="34"/>
                  </a:lnTo>
                  <a:lnTo>
                    <a:pt x="42" y="61"/>
                  </a:lnTo>
                  <a:lnTo>
                    <a:pt x="99" y="101"/>
                  </a:lnTo>
                  <a:lnTo>
                    <a:pt x="141" y="125"/>
                  </a:lnTo>
                  <a:lnTo>
                    <a:pt x="164" y="139"/>
                  </a:lnTo>
                  <a:lnTo>
                    <a:pt x="168" y="152"/>
                  </a:lnTo>
                  <a:lnTo>
                    <a:pt x="157" y="169"/>
                  </a:lnTo>
                  <a:lnTo>
                    <a:pt x="116" y="186"/>
                  </a:lnTo>
                  <a:lnTo>
                    <a:pt x="81" y="214"/>
                  </a:lnTo>
                  <a:lnTo>
                    <a:pt x="56" y="241"/>
                  </a:lnTo>
                  <a:lnTo>
                    <a:pt x="39" y="268"/>
                  </a:lnTo>
                  <a:lnTo>
                    <a:pt x="27" y="282"/>
                  </a:lnTo>
                  <a:lnTo>
                    <a:pt x="3" y="288"/>
                  </a:lnTo>
                  <a:lnTo>
                    <a:pt x="0" y="301"/>
                  </a:lnTo>
                  <a:lnTo>
                    <a:pt x="12" y="312"/>
                  </a:lnTo>
                  <a:lnTo>
                    <a:pt x="37" y="322"/>
                  </a:lnTo>
                  <a:lnTo>
                    <a:pt x="66" y="331"/>
                  </a:lnTo>
                  <a:lnTo>
                    <a:pt x="83" y="350"/>
                  </a:lnTo>
                  <a:lnTo>
                    <a:pt x="98" y="366"/>
                  </a:lnTo>
                  <a:lnTo>
                    <a:pt x="116" y="371"/>
                  </a:lnTo>
                  <a:lnTo>
                    <a:pt x="139" y="363"/>
                  </a:lnTo>
                  <a:lnTo>
                    <a:pt x="136" y="343"/>
                  </a:lnTo>
                  <a:lnTo>
                    <a:pt x="122" y="332"/>
                  </a:lnTo>
                  <a:lnTo>
                    <a:pt x="95" y="319"/>
                  </a:lnTo>
                  <a:lnTo>
                    <a:pt x="65" y="305"/>
                  </a:lnTo>
                  <a:lnTo>
                    <a:pt x="61" y="288"/>
                  </a:lnTo>
                  <a:lnTo>
                    <a:pt x="78" y="268"/>
                  </a:lnTo>
                  <a:lnTo>
                    <a:pt x="114" y="238"/>
                  </a:lnTo>
                  <a:lnTo>
                    <a:pt x="159" y="206"/>
                  </a:lnTo>
                  <a:lnTo>
                    <a:pt x="203" y="179"/>
                  </a:lnTo>
                  <a:lnTo>
                    <a:pt x="208" y="159"/>
                  </a:lnTo>
                  <a:lnTo>
                    <a:pt x="212" y="139"/>
                  </a:lnTo>
                  <a:lnTo>
                    <a:pt x="203" y="123"/>
                  </a:lnTo>
                  <a:lnTo>
                    <a:pt x="185" y="95"/>
                  </a:lnTo>
                  <a:lnTo>
                    <a:pt x="165" y="75"/>
                  </a:lnTo>
                  <a:close/>
                </a:path>
              </a:pathLst>
            </a:custGeom>
            <a:solidFill>
              <a:srgbClr val="000000"/>
            </a:solidFill>
            <a:ln w="25400">
              <a:noFill/>
              <a:round/>
              <a:headEnd/>
              <a:tailEnd/>
            </a:ln>
          </p:spPr>
          <p:txBody>
            <a:bodyPr/>
            <a:lstStyle/>
            <a:p>
              <a:endParaRPr lang="ja-JP" altLang="en-US"/>
            </a:p>
          </p:txBody>
        </p:sp>
        <p:sp>
          <p:nvSpPr>
            <p:cNvPr id="31780" name="Freeform 36"/>
            <p:cNvSpPr>
              <a:spLocks/>
            </p:cNvSpPr>
            <p:nvPr/>
          </p:nvSpPr>
          <p:spPr bwMode="auto">
            <a:xfrm>
              <a:off x="1620" y="3702"/>
              <a:ext cx="274" cy="368"/>
            </a:xfrm>
            <a:custGeom>
              <a:avLst/>
              <a:gdLst/>
              <a:ahLst/>
              <a:cxnLst>
                <a:cxn ang="0">
                  <a:pos x="121" y="64"/>
                </a:cxn>
                <a:cxn ang="0">
                  <a:pos x="157" y="25"/>
                </a:cxn>
                <a:cxn ang="0">
                  <a:pos x="182" y="5"/>
                </a:cxn>
                <a:cxn ang="0">
                  <a:pos x="205" y="0"/>
                </a:cxn>
                <a:cxn ang="0">
                  <a:pos x="230" y="11"/>
                </a:cxn>
                <a:cxn ang="0">
                  <a:pos x="232" y="31"/>
                </a:cxn>
                <a:cxn ang="0">
                  <a:pos x="203" y="55"/>
                </a:cxn>
                <a:cxn ang="0">
                  <a:pos x="162" y="97"/>
                </a:cxn>
                <a:cxn ang="0">
                  <a:pos x="117" y="134"/>
                </a:cxn>
                <a:cxn ang="0">
                  <a:pos x="98" y="151"/>
                </a:cxn>
                <a:cxn ang="0">
                  <a:pos x="94" y="163"/>
                </a:cxn>
                <a:cxn ang="0">
                  <a:pos x="89" y="183"/>
                </a:cxn>
                <a:cxn ang="0">
                  <a:pos x="107" y="216"/>
                </a:cxn>
                <a:cxn ang="0">
                  <a:pos x="121" y="242"/>
                </a:cxn>
                <a:cxn ang="0">
                  <a:pos x="129" y="263"/>
                </a:cxn>
                <a:cxn ang="0">
                  <a:pos x="125" y="288"/>
                </a:cxn>
                <a:cxn ang="0">
                  <a:pos x="120" y="305"/>
                </a:cxn>
                <a:cxn ang="0">
                  <a:pos x="101" y="311"/>
                </a:cxn>
                <a:cxn ang="0">
                  <a:pos x="69" y="314"/>
                </a:cxn>
                <a:cxn ang="0">
                  <a:pos x="41" y="325"/>
                </a:cxn>
                <a:cxn ang="0">
                  <a:pos x="25" y="336"/>
                </a:cxn>
                <a:cxn ang="0">
                  <a:pos x="4" y="329"/>
                </a:cxn>
                <a:cxn ang="0">
                  <a:pos x="0" y="305"/>
                </a:cxn>
                <a:cxn ang="0">
                  <a:pos x="23" y="296"/>
                </a:cxn>
                <a:cxn ang="0">
                  <a:pos x="66" y="285"/>
                </a:cxn>
                <a:cxn ang="0">
                  <a:pos x="89" y="289"/>
                </a:cxn>
                <a:cxn ang="0">
                  <a:pos x="98" y="285"/>
                </a:cxn>
                <a:cxn ang="0">
                  <a:pos x="101" y="262"/>
                </a:cxn>
                <a:cxn ang="0">
                  <a:pos x="92" y="236"/>
                </a:cxn>
                <a:cxn ang="0">
                  <a:pos x="73" y="210"/>
                </a:cxn>
                <a:cxn ang="0">
                  <a:pos x="57" y="183"/>
                </a:cxn>
                <a:cxn ang="0">
                  <a:pos x="51" y="166"/>
                </a:cxn>
                <a:cxn ang="0">
                  <a:pos x="57" y="147"/>
                </a:cxn>
                <a:cxn ang="0">
                  <a:pos x="70" y="131"/>
                </a:cxn>
                <a:cxn ang="0">
                  <a:pos x="94" y="101"/>
                </a:cxn>
                <a:cxn ang="0">
                  <a:pos x="121" y="64"/>
                </a:cxn>
              </a:cxnLst>
              <a:rect l="0" t="0" r="r" b="b"/>
              <a:pathLst>
                <a:path w="232" h="336">
                  <a:moveTo>
                    <a:pt x="121" y="64"/>
                  </a:moveTo>
                  <a:lnTo>
                    <a:pt x="157" y="25"/>
                  </a:lnTo>
                  <a:lnTo>
                    <a:pt x="182" y="5"/>
                  </a:lnTo>
                  <a:lnTo>
                    <a:pt x="205" y="0"/>
                  </a:lnTo>
                  <a:lnTo>
                    <a:pt x="230" y="11"/>
                  </a:lnTo>
                  <a:lnTo>
                    <a:pt x="232" y="31"/>
                  </a:lnTo>
                  <a:lnTo>
                    <a:pt x="203" y="55"/>
                  </a:lnTo>
                  <a:lnTo>
                    <a:pt x="162" y="97"/>
                  </a:lnTo>
                  <a:lnTo>
                    <a:pt x="117" y="134"/>
                  </a:lnTo>
                  <a:lnTo>
                    <a:pt x="98" y="151"/>
                  </a:lnTo>
                  <a:lnTo>
                    <a:pt x="94" y="163"/>
                  </a:lnTo>
                  <a:lnTo>
                    <a:pt x="89" y="183"/>
                  </a:lnTo>
                  <a:lnTo>
                    <a:pt x="107" y="216"/>
                  </a:lnTo>
                  <a:lnTo>
                    <a:pt x="121" y="242"/>
                  </a:lnTo>
                  <a:lnTo>
                    <a:pt x="129" y="263"/>
                  </a:lnTo>
                  <a:lnTo>
                    <a:pt x="125" y="288"/>
                  </a:lnTo>
                  <a:lnTo>
                    <a:pt x="120" y="305"/>
                  </a:lnTo>
                  <a:lnTo>
                    <a:pt x="101" y="311"/>
                  </a:lnTo>
                  <a:lnTo>
                    <a:pt x="69" y="314"/>
                  </a:lnTo>
                  <a:lnTo>
                    <a:pt x="41" y="325"/>
                  </a:lnTo>
                  <a:lnTo>
                    <a:pt x="25" y="336"/>
                  </a:lnTo>
                  <a:lnTo>
                    <a:pt x="4" y="329"/>
                  </a:lnTo>
                  <a:lnTo>
                    <a:pt x="0" y="305"/>
                  </a:lnTo>
                  <a:lnTo>
                    <a:pt x="23" y="296"/>
                  </a:lnTo>
                  <a:lnTo>
                    <a:pt x="66" y="285"/>
                  </a:lnTo>
                  <a:lnTo>
                    <a:pt x="89" y="289"/>
                  </a:lnTo>
                  <a:lnTo>
                    <a:pt x="98" y="285"/>
                  </a:lnTo>
                  <a:lnTo>
                    <a:pt x="101" y="262"/>
                  </a:lnTo>
                  <a:lnTo>
                    <a:pt x="92" y="236"/>
                  </a:lnTo>
                  <a:lnTo>
                    <a:pt x="73" y="210"/>
                  </a:lnTo>
                  <a:lnTo>
                    <a:pt x="57" y="183"/>
                  </a:lnTo>
                  <a:lnTo>
                    <a:pt x="51" y="166"/>
                  </a:lnTo>
                  <a:lnTo>
                    <a:pt x="57" y="147"/>
                  </a:lnTo>
                  <a:lnTo>
                    <a:pt x="70" y="131"/>
                  </a:lnTo>
                  <a:lnTo>
                    <a:pt x="94" y="101"/>
                  </a:lnTo>
                  <a:lnTo>
                    <a:pt x="121" y="64"/>
                  </a:lnTo>
                  <a:close/>
                </a:path>
              </a:pathLst>
            </a:custGeom>
            <a:solidFill>
              <a:srgbClr val="000000"/>
            </a:solidFill>
            <a:ln w="25400">
              <a:noFill/>
              <a:round/>
              <a:headEnd/>
              <a:tailEnd/>
            </a:ln>
          </p:spPr>
          <p:txBody>
            <a:bodyPr/>
            <a:lstStyle/>
            <a:p>
              <a:endParaRPr lang="ja-JP" altLang="en-US"/>
            </a:p>
          </p:txBody>
        </p:sp>
        <p:sp>
          <p:nvSpPr>
            <p:cNvPr id="31781" name="Freeform 37"/>
            <p:cNvSpPr>
              <a:spLocks/>
            </p:cNvSpPr>
            <p:nvPr/>
          </p:nvSpPr>
          <p:spPr bwMode="auto">
            <a:xfrm>
              <a:off x="1721" y="3116"/>
              <a:ext cx="209" cy="423"/>
            </a:xfrm>
            <a:custGeom>
              <a:avLst/>
              <a:gdLst/>
              <a:ahLst/>
              <a:cxnLst>
                <a:cxn ang="0">
                  <a:pos x="131" y="345"/>
                </a:cxn>
                <a:cxn ang="0">
                  <a:pos x="120" y="379"/>
                </a:cxn>
                <a:cxn ang="0">
                  <a:pos x="89" y="379"/>
                </a:cxn>
                <a:cxn ang="0">
                  <a:pos x="28" y="318"/>
                </a:cxn>
                <a:cxn ang="0">
                  <a:pos x="1" y="241"/>
                </a:cxn>
                <a:cxn ang="0">
                  <a:pos x="19" y="135"/>
                </a:cxn>
                <a:cxn ang="0">
                  <a:pos x="91" y="73"/>
                </a:cxn>
                <a:cxn ang="0">
                  <a:pos x="102" y="59"/>
                </a:cxn>
                <a:cxn ang="0">
                  <a:pos x="103" y="43"/>
                </a:cxn>
                <a:cxn ang="0">
                  <a:pos x="99" y="34"/>
                </a:cxn>
                <a:cxn ang="0">
                  <a:pos x="95" y="26"/>
                </a:cxn>
                <a:cxn ang="0">
                  <a:pos x="90" y="18"/>
                </a:cxn>
                <a:cxn ang="0">
                  <a:pos x="90" y="9"/>
                </a:cxn>
                <a:cxn ang="0">
                  <a:pos x="97" y="2"/>
                </a:cxn>
                <a:cxn ang="0">
                  <a:pos x="104" y="0"/>
                </a:cxn>
                <a:cxn ang="0">
                  <a:pos x="112" y="3"/>
                </a:cxn>
                <a:cxn ang="0">
                  <a:pos x="118" y="10"/>
                </a:cxn>
                <a:cxn ang="0">
                  <a:pos x="119" y="19"/>
                </a:cxn>
                <a:cxn ang="0">
                  <a:pos x="118" y="28"/>
                </a:cxn>
                <a:cxn ang="0">
                  <a:pos x="116" y="36"/>
                </a:cxn>
                <a:cxn ang="0">
                  <a:pos x="121" y="40"/>
                </a:cxn>
                <a:cxn ang="0">
                  <a:pos x="129" y="36"/>
                </a:cxn>
                <a:cxn ang="0">
                  <a:pos x="132" y="28"/>
                </a:cxn>
                <a:cxn ang="0">
                  <a:pos x="137" y="19"/>
                </a:cxn>
                <a:cxn ang="0">
                  <a:pos x="144" y="14"/>
                </a:cxn>
                <a:cxn ang="0">
                  <a:pos x="152" y="13"/>
                </a:cxn>
                <a:cxn ang="0">
                  <a:pos x="161" y="15"/>
                </a:cxn>
                <a:cxn ang="0">
                  <a:pos x="163" y="23"/>
                </a:cxn>
                <a:cxn ang="0">
                  <a:pos x="161" y="31"/>
                </a:cxn>
                <a:cxn ang="0">
                  <a:pos x="157" y="39"/>
                </a:cxn>
                <a:cxn ang="0">
                  <a:pos x="149" y="47"/>
                </a:cxn>
                <a:cxn ang="0">
                  <a:pos x="142" y="52"/>
                </a:cxn>
                <a:cxn ang="0">
                  <a:pos x="136" y="57"/>
                </a:cxn>
                <a:cxn ang="0">
                  <a:pos x="133" y="65"/>
                </a:cxn>
                <a:cxn ang="0">
                  <a:pos x="141" y="69"/>
                </a:cxn>
                <a:cxn ang="0">
                  <a:pos x="152" y="69"/>
                </a:cxn>
                <a:cxn ang="0">
                  <a:pos x="163" y="70"/>
                </a:cxn>
                <a:cxn ang="0">
                  <a:pos x="171" y="74"/>
                </a:cxn>
                <a:cxn ang="0">
                  <a:pos x="177" y="83"/>
                </a:cxn>
                <a:cxn ang="0">
                  <a:pos x="175" y="91"/>
                </a:cxn>
                <a:cxn ang="0">
                  <a:pos x="166" y="99"/>
                </a:cxn>
                <a:cxn ang="0">
                  <a:pos x="156" y="101"/>
                </a:cxn>
                <a:cxn ang="0">
                  <a:pos x="145" y="99"/>
                </a:cxn>
                <a:cxn ang="0">
                  <a:pos x="136" y="97"/>
                </a:cxn>
                <a:cxn ang="0">
                  <a:pos x="128" y="94"/>
                </a:cxn>
                <a:cxn ang="0">
                  <a:pos x="120" y="94"/>
                </a:cxn>
                <a:cxn ang="0">
                  <a:pos x="90" y="101"/>
                </a:cxn>
                <a:cxn ang="0">
                  <a:pos x="43" y="149"/>
                </a:cxn>
                <a:cxn ang="0">
                  <a:pos x="30" y="216"/>
                </a:cxn>
                <a:cxn ang="0">
                  <a:pos x="45" y="278"/>
                </a:cxn>
                <a:cxn ang="0">
                  <a:pos x="82" y="316"/>
                </a:cxn>
              </a:cxnLst>
              <a:rect l="0" t="0" r="r" b="b"/>
              <a:pathLst>
                <a:path w="177" h="387">
                  <a:moveTo>
                    <a:pt x="91" y="321"/>
                  </a:moveTo>
                  <a:lnTo>
                    <a:pt x="131" y="345"/>
                  </a:lnTo>
                  <a:lnTo>
                    <a:pt x="135" y="362"/>
                  </a:lnTo>
                  <a:lnTo>
                    <a:pt x="120" y="379"/>
                  </a:lnTo>
                  <a:lnTo>
                    <a:pt x="106" y="387"/>
                  </a:lnTo>
                  <a:lnTo>
                    <a:pt x="89" y="379"/>
                  </a:lnTo>
                  <a:lnTo>
                    <a:pt x="57" y="350"/>
                  </a:lnTo>
                  <a:lnTo>
                    <a:pt x="28" y="318"/>
                  </a:lnTo>
                  <a:lnTo>
                    <a:pt x="3" y="279"/>
                  </a:lnTo>
                  <a:lnTo>
                    <a:pt x="1" y="241"/>
                  </a:lnTo>
                  <a:lnTo>
                    <a:pt x="0" y="196"/>
                  </a:lnTo>
                  <a:lnTo>
                    <a:pt x="19" y="135"/>
                  </a:lnTo>
                  <a:lnTo>
                    <a:pt x="53" y="97"/>
                  </a:lnTo>
                  <a:lnTo>
                    <a:pt x="91" y="73"/>
                  </a:lnTo>
                  <a:lnTo>
                    <a:pt x="102" y="64"/>
                  </a:lnTo>
                  <a:lnTo>
                    <a:pt x="102" y="59"/>
                  </a:lnTo>
                  <a:lnTo>
                    <a:pt x="104" y="55"/>
                  </a:lnTo>
                  <a:lnTo>
                    <a:pt x="103" y="43"/>
                  </a:lnTo>
                  <a:lnTo>
                    <a:pt x="100" y="38"/>
                  </a:lnTo>
                  <a:lnTo>
                    <a:pt x="99" y="34"/>
                  </a:lnTo>
                  <a:lnTo>
                    <a:pt x="98" y="30"/>
                  </a:lnTo>
                  <a:lnTo>
                    <a:pt x="95" y="26"/>
                  </a:lnTo>
                  <a:lnTo>
                    <a:pt x="93" y="22"/>
                  </a:lnTo>
                  <a:lnTo>
                    <a:pt x="90" y="18"/>
                  </a:lnTo>
                  <a:lnTo>
                    <a:pt x="89" y="14"/>
                  </a:lnTo>
                  <a:lnTo>
                    <a:pt x="90" y="9"/>
                  </a:lnTo>
                  <a:lnTo>
                    <a:pt x="93" y="5"/>
                  </a:lnTo>
                  <a:lnTo>
                    <a:pt x="97" y="2"/>
                  </a:lnTo>
                  <a:lnTo>
                    <a:pt x="100" y="0"/>
                  </a:lnTo>
                  <a:lnTo>
                    <a:pt x="104" y="0"/>
                  </a:lnTo>
                  <a:lnTo>
                    <a:pt x="108" y="1"/>
                  </a:lnTo>
                  <a:lnTo>
                    <a:pt x="112" y="3"/>
                  </a:lnTo>
                  <a:lnTo>
                    <a:pt x="116" y="6"/>
                  </a:lnTo>
                  <a:lnTo>
                    <a:pt x="118" y="10"/>
                  </a:lnTo>
                  <a:lnTo>
                    <a:pt x="119" y="15"/>
                  </a:lnTo>
                  <a:lnTo>
                    <a:pt x="119" y="19"/>
                  </a:lnTo>
                  <a:lnTo>
                    <a:pt x="119" y="23"/>
                  </a:lnTo>
                  <a:lnTo>
                    <a:pt x="118" y="28"/>
                  </a:lnTo>
                  <a:lnTo>
                    <a:pt x="116" y="32"/>
                  </a:lnTo>
                  <a:lnTo>
                    <a:pt x="116" y="36"/>
                  </a:lnTo>
                  <a:lnTo>
                    <a:pt x="116" y="40"/>
                  </a:lnTo>
                  <a:lnTo>
                    <a:pt x="121" y="40"/>
                  </a:lnTo>
                  <a:lnTo>
                    <a:pt x="125" y="39"/>
                  </a:lnTo>
                  <a:lnTo>
                    <a:pt x="129" y="36"/>
                  </a:lnTo>
                  <a:lnTo>
                    <a:pt x="131" y="32"/>
                  </a:lnTo>
                  <a:lnTo>
                    <a:pt x="132" y="28"/>
                  </a:lnTo>
                  <a:lnTo>
                    <a:pt x="135" y="23"/>
                  </a:lnTo>
                  <a:lnTo>
                    <a:pt x="137" y="19"/>
                  </a:lnTo>
                  <a:lnTo>
                    <a:pt x="140" y="15"/>
                  </a:lnTo>
                  <a:lnTo>
                    <a:pt x="144" y="14"/>
                  </a:lnTo>
                  <a:lnTo>
                    <a:pt x="148" y="13"/>
                  </a:lnTo>
                  <a:lnTo>
                    <a:pt x="152" y="13"/>
                  </a:lnTo>
                  <a:lnTo>
                    <a:pt x="157" y="14"/>
                  </a:lnTo>
                  <a:lnTo>
                    <a:pt x="161" y="15"/>
                  </a:lnTo>
                  <a:lnTo>
                    <a:pt x="163" y="19"/>
                  </a:lnTo>
                  <a:lnTo>
                    <a:pt x="163" y="23"/>
                  </a:lnTo>
                  <a:lnTo>
                    <a:pt x="163" y="27"/>
                  </a:lnTo>
                  <a:lnTo>
                    <a:pt x="161" y="31"/>
                  </a:lnTo>
                  <a:lnTo>
                    <a:pt x="158" y="35"/>
                  </a:lnTo>
                  <a:lnTo>
                    <a:pt x="157" y="39"/>
                  </a:lnTo>
                  <a:lnTo>
                    <a:pt x="154" y="43"/>
                  </a:lnTo>
                  <a:lnTo>
                    <a:pt x="149" y="47"/>
                  </a:lnTo>
                  <a:lnTo>
                    <a:pt x="145" y="48"/>
                  </a:lnTo>
                  <a:lnTo>
                    <a:pt x="142" y="52"/>
                  </a:lnTo>
                  <a:lnTo>
                    <a:pt x="138" y="53"/>
                  </a:lnTo>
                  <a:lnTo>
                    <a:pt x="136" y="57"/>
                  </a:lnTo>
                  <a:lnTo>
                    <a:pt x="133" y="61"/>
                  </a:lnTo>
                  <a:lnTo>
                    <a:pt x="133" y="65"/>
                  </a:lnTo>
                  <a:lnTo>
                    <a:pt x="137" y="68"/>
                  </a:lnTo>
                  <a:lnTo>
                    <a:pt x="141" y="69"/>
                  </a:lnTo>
                  <a:lnTo>
                    <a:pt x="146" y="69"/>
                  </a:lnTo>
                  <a:lnTo>
                    <a:pt x="152" y="69"/>
                  </a:lnTo>
                  <a:lnTo>
                    <a:pt x="157" y="69"/>
                  </a:lnTo>
                  <a:lnTo>
                    <a:pt x="163" y="70"/>
                  </a:lnTo>
                  <a:lnTo>
                    <a:pt x="167" y="73"/>
                  </a:lnTo>
                  <a:lnTo>
                    <a:pt x="171" y="74"/>
                  </a:lnTo>
                  <a:lnTo>
                    <a:pt x="175" y="80"/>
                  </a:lnTo>
                  <a:lnTo>
                    <a:pt x="177" y="83"/>
                  </a:lnTo>
                  <a:lnTo>
                    <a:pt x="177" y="87"/>
                  </a:lnTo>
                  <a:lnTo>
                    <a:pt x="175" y="91"/>
                  </a:lnTo>
                  <a:lnTo>
                    <a:pt x="170" y="97"/>
                  </a:lnTo>
                  <a:lnTo>
                    <a:pt x="166" y="99"/>
                  </a:lnTo>
                  <a:lnTo>
                    <a:pt x="159" y="101"/>
                  </a:lnTo>
                  <a:lnTo>
                    <a:pt x="156" y="101"/>
                  </a:lnTo>
                  <a:lnTo>
                    <a:pt x="150" y="101"/>
                  </a:lnTo>
                  <a:lnTo>
                    <a:pt x="145" y="99"/>
                  </a:lnTo>
                  <a:lnTo>
                    <a:pt x="140" y="97"/>
                  </a:lnTo>
                  <a:lnTo>
                    <a:pt x="136" y="97"/>
                  </a:lnTo>
                  <a:lnTo>
                    <a:pt x="132" y="95"/>
                  </a:lnTo>
                  <a:lnTo>
                    <a:pt x="128" y="94"/>
                  </a:lnTo>
                  <a:lnTo>
                    <a:pt x="124" y="94"/>
                  </a:lnTo>
                  <a:lnTo>
                    <a:pt x="120" y="94"/>
                  </a:lnTo>
                  <a:lnTo>
                    <a:pt x="116" y="94"/>
                  </a:lnTo>
                  <a:lnTo>
                    <a:pt x="90" y="101"/>
                  </a:lnTo>
                  <a:lnTo>
                    <a:pt x="60" y="123"/>
                  </a:lnTo>
                  <a:lnTo>
                    <a:pt x="43" y="149"/>
                  </a:lnTo>
                  <a:lnTo>
                    <a:pt x="32" y="183"/>
                  </a:lnTo>
                  <a:lnTo>
                    <a:pt x="30" y="216"/>
                  </a:lnTo>
                  <a:lnTo>
                    <a:pt x="35" y="251"/>
                  </a:lnTo>
                  <a:lnTo>
                    <a:pt x="45" y="278"/>
                  </a:lnTo>
                  <a:lnTo>
                    <a:pt x="65" y="301"/>
                  </a:lnTo>
                  <a:lnTo>
                    <a:pt x="82" y="316"/>
                  </a:lnTo>
                  <a:lnTo>
                    <a:pt x="91" y="321"/>
                  </a:lnTo>
                  <a:close/>
                </a:path>
              </a:pathLst>
            </a:custGeom>
            <a:solidFill>
              <a:srgbClr val="000000"/>
            </a:solidFill>
            <a:ln w="25400">
              <a:noFill/>
              <a:round/>
              <a:headEnd/>
              <a:tailEnd/>
            </a:ln>
          </p:spPr>
          <p:txBody>
            <a:bodyPr/>
            <a:lstStyle/>
            <a:p>
              <a:endParaRPr lang="ja-JP" altLang="en-US"/>
            </a:p>
          </p:txBody>
        </p:sp>
        <p:sp>
          <p:nvSpPr>
            <p:cNvPr id="31782" name="Freeform 38"/>
            <p:cNvSpPr>
              <a:spLocks/>
            </p:cNvSpPr>
            <p:nvPr/>
          </p:nvSpPr>
          <p:spPr bwMode="auto">
            <a:xfrm>
              <a:off x="1943" y="3152"/>
              <a:ext cx="194" cy="392"/>
            </a:xfrm>
            <a:custGeom>
              <a:avLst/>
              <a:gdLst/>
              <a:ahLst/>
              <a:cxnLst>
                <a:cxn ang="0">
                  <a:pos x="44" y="291"/>
                </a:cxn>
                <a:cxn ang="0">
                  <a:pos x="102" y="248"/>
                </a:cxn>
                <a:cxn ang="0">
                  <a:pos x="132" y="201"/>
                </a:cxn>
                <a:cxn ang="0">
                  <a:pos x="133" y="123"/>
                </a:cxn>
                <a:cxn ang="0">
                  <a:pos x="104" y="70"/>
                </a:cxn>
                <a:cxn ang="0">
                  <a:pos x="95" y="68"/>
                </a:cxn>
                <a:cxn ang="0">
                  <a:pos x="87" y="67"/>
                </a:cxn>
                <a:cxn ang="0">
                  <a:pos x="79" y="66"/>
                </a:cxn>
                <a:cxn ang="0">
                  <a:pos x="71" y="67"/>
                </a:cxn>
                <a:cxn ang="0">
                  <a:pos x="64" y="68"/>
                </a:cxn>
                <a:cxn ang="0">
                  <a:pos x="54" y="66"/>
                </a:cxn>
                <a:cxn ang="0">
                  <a:pos x="45" y="58"/>
                </a:cxn>
                <a:cxn ang="0">
                  <a:pos x="45" y="49"/>
                </a:cxn>
                <a:cxn ang="0">
                  <a:pos x="54" y="46"/>
                </a:cxn>
                <a:cxn ang="0">
                  <a:pos x="62" y="45"/>
                </a:cxn>
                <a:cxn ang="0">
                  <a:pos x="71" y="45"/>
                </a:cxn>
                <a:cxn ang="0">
                  <a:pos x="81" y="47"/>
                </a:cxn>
                <a:cxn ang="0">
                  <a:pos x="89" y="50"/>
                </a:cxn>
                <a:cxn ang="0">
                  <a:pos x="96" y="51"/>
                </a:cxn>
                <a:cxn ang="0">
                  <a:pos x="104" y="47"/>
                </a:cxn>
                <a:cxn ang="0">
                  <a:pos x="107" y="39"/>
                </a:cxn>
                <a:cxn ang="0">
                  <a:pos x="100" y="30"/>
                </a:cxn>
                <a:cxn ang="0">
                  <a:pos x="94" y="24"/>
                </a:cxn>
                <a:cxn ang="0">
                  <a:pos x="87" y="14"/>
                </a:cxn>
                <a:cxn ang="0">
                  <a:pos x="85" y="7"/>
                </a:cxn>
                <a:cxn ang="0">
                  <a:pos x="90" y="1"/>
                </a:cxn>
                <a:cxn ang="0">
                  <a:pos x="98" y="0"/>
                </a:cxn>
                <a:cxn ang="0">
                  <a:pos x="107" y="1"/>
                </a:cxn>
                <a:cxn ang="0">
                  <a:pos x="115" y="8"/>
                </a:cxn>
                <a:cxn ang="0">
                  <a:pos x="119" y="17"/>
                </a:cxn>
                <a:cxn ang="0">
                  <a:pos x="119" y="25"/>
                </a:cxn>
                <a:cxn ang="0">
                  <a:pos x="127" y="28"/>
                </a:cxn>
                <a:cxn ang="0">
                  <a:pos x="131" y="18"/>
                </a:cxn>
                <a:cxn ang="0">
                  <a:pos x="133" y="10"/>
                </a:cxn>
                <a:cxn ang="0">
                  <a:pos x="136" y="3"/>
                </a:cxn>
                <a:cxn ang="0">
                  <a:pos x="145" y="0"/>
                </a:cxn>
                <a:cxn ang="0">
                  <a:pos x="153" y="4"/>
                </a:cxn>
                <a:cxn ang="0">
                  <a:pos x="157" y="12"/>
                </a:cxn>
                <a:cxn ang="0">
                  <a:pos x="156" y="21"/>
                </a:cxn>
                <a:cxn ang="0">
                  <a:pos x="152" y="30"/>
                </a:cxn>
                <a:cxn ang="0">
                  <a:pos x="145" y="37"/>
                </a:cxn>
                <a:cxn ang="0">
                  <a:pos x="140" y="45"/>
                </a:cxn>
                <a:cxn ang="0">
                  <a:pos x="136" y="54"/>
                </a:cxn>
                <a:cxn ang="0">
                  <a:pos x="136" y="62"/>
                </a:cxn>
                <a:cxn ang="0">
                  <a:pos x="141" y="70"/>
                </a:cxn>
                <a:cxn ang="0">
                  <a:pos x="152" y="97"/>
                </a:cxn>
                <a:cxn ang="0">
                  <a:pos x="164" y="173"/>
                </a:cxn>
                <a:cxn ang="0">
                  <a:pos x="152" y="236"/>
                </a:cxn>
                <a:cxn ang="0">
                  <a:pos x="121" y="278"/>
                </a:cxn>
                <a:cxn ang="0">
                  <a:pos x="54" y="338"/>
                </a:cxn>
                <a:cxn ang="0">
                  <a:pos x="11" y="358"/>
                </a:cxn>
                <a:cxn ang="0">
                  <a:pos x="0" y="328"/>
                </a:cxn>
                <a:cxn ang="0">
                  <a:pos x="23" y="312"/>
                </a:cxn>
              </a:cxnLst>
              <a:rect l="0" t="0" r="r" b="b"/>
              <a:pathLst>
                <a:path w="164" h="358">
                  <a:moveTo>
                    <a:pt x="23" y="312"/>
                  </a:moveTo>
                  <a:lnTo>
                    <a:pt x="44" y="291"/>
                  </a:lnTo>
                  <a:lnTo>
                    <a:pt x="78" y="268"/>
                  </a:lnTo>
                  <a:lnTo>
                    <a:pt x="102" y="248"/>
                  </a:lnTo>
                  <a:lnTo>
                    <a:pt x="117" y="229"/>
                  </a:lnTo>
                  <a:lnTo>
                    <a:pt x="132" y="201"/>
                  </a:lnTo>
                  <a:lnTo>
                    <a:pt x="137" y="168"/>
                  </a:lnTo>
                  <a:lnTo>
                    <a:pt x="133" y="123"/>
                  </a:lnTo>
                  <a:lnTo>
                    <a:pt x="124" y="94"/>
                  </a:lnTo>
                  <a:lnTo>
                    <a:pt x="104" y="70"/>
                  </a:lnTo>
                  <a:lnTo>
                    <a:pt x="99" y="70"/>
                  </a:lnTo>
                  <a:lnTo>
                    <a:pt x="95" y="68"/>
                  </a:lnTo>
                  <a:lnTo>
                    <a:pt x="91" y="67"/>
                  </a:lnTo>
                  <a:lnTo>
                    <a:pt x="87" y="67"/>
                  </a:lnTo>
                  <a:lnTo>
                    <a:pt x="83" y="66"/>
                  </a:lnTo>
                  <a:lnTo>
                    <a:pt x="79" y="66"/>
                  </a:lnTo>
                  <a:lnTo>
                    <a:pt x="75" y="66"/>
                  </a:lnTo>
                  <a:lnTo>
                    <a:pt x="71" y="67"/>
                  </a:lnTo>
                  <a:lnTo>
                    <a:pt x="68" y="68"/>
                  </a:lnTo>
                  <a:lnTo>
                    <a:pt x="64" y="68"/>
                  </a:lnTo>
                  <a:lnTo>
                    <a:pt x="58" y="67"/>
                  </a:lnTo>
                  <a:lnTo>
                    <a:pt x="54" y="66"/>
                  </a:lnTo>
                  <a:lnTo>
                    <a:pt x="49" y="62"/>
                  </a:lnTo>
                  <a:lnTo>
                    <a:pt x="45" y="58"/>
                  </a:lnTo>
                  <a:lnTo>
                    <a:pt x="44" y="52"/>
                  </a:lnTo>
                  <a:lnTo>
                    <a:pt x="45" y="49"/>
                  </a:lnTo>
                  <a:lnTo>
                    <a:pt x="49" y="46"/>
                  </a:lnTo>
                  <a:lnTo>
                    <a:pt x="54" y="46"/>
                  </a:lnTo>
                  <a:lnTo>
                    <a:pt x="58" y="46"/>
                  </a:lnTo>
                  <a:lnTo>
                    <a:pt x="62" y="45"/>
                  </a:lnTo>
                  <a:lnTo>
                    <a:pt x="68" y="45"/>
                  </a:lnTo>
                  <a:lnTo>
                    <a:pt x="71" y="45"/>
                  </a:lnTo>
                  <a:lnTo>
                    <a:pt x="77" y="46"/>
                  </a:lnTo>
                  <a:lnTo>
                    <a:pt x="81" y="47"/>
                  </a:lnTo>
                  <a:lnTo>
                    <a:pt x="85" y="49"/>
                  </a:lnTo>
                  <a:lnTo>
                    <a:pt x="89" y="50"/>
                  </a:lnTo>
                  <a:lnTo>
                    <a:pt x="93" y="51"/>
                  </a:lnTo>
                  <a:lnTo>
                    <a:pt x="96" y="51"/>
                  </a:lnTo>
                  <a:lnTo>
                    <a:pt x="100" y="50"/>
                  </a:lnTo>
                  <a:lnTo>
                    <a:pt x="104" y="47"/>
                  </a:lnTo>
                  <a:lnTo>
                    <a:pt x="106" y="43"/>
                  </a:lnTo>
                  <a:lnTo>
                    <a:pt x="107" y="39"/>
                  </a:lnTo>
                  <a:lnTo>
                    <a:pt x="104" y="34"/>
                  </a:lnTo>
                  <a:lnTo>
                    <a:pt x="100" y="30"/>
                  </a:lnTo>
                  <a:lnTo>
                    <a:pt x="98" y="26"/>
                  </a:lnTo>
                  <a:lnTo>
                    <a:pt x="94" y="24"/>
                  </a:lnTo>
                  <a:lnTo>
                    <a:pt x="90" y="20"/>
                  </a:lnTo>
                  <a:lnTo>
                    <a:pt x="87" y="14"/>
                  </a:lnTo>
                  <a:lnTo>
                    <a:pt x="85" y="10"/>
                  </a:lnTo>
                  <a:lnTo>
                    <a:pt x="85" y="7"/>
                  </a:lnTo>
                  <a:lnTo>
                    <a:pt x="86" y="3"/>
                  </a:lnTo>
                  <a:lnTo>
                    <a:pt x="90" y="1"/>
                  </a:lnTo>
                  <a:lnTo>
                    <a:pt x="94" y="0"/>
                  </a:lnTo>
                  <a:lnTo>
                    <a:pt x="98" y="0"/>
                  </a:lnTo>
                  <a:lnTo>
                    <a:pt x="103" y="0"/>
                  </a:lnTo>
                  <a:lnTo>
                    <a:pt x="107" y="1"/>
                  </a:lnTo>
                  <a:lnTo>
                    <a:pt x="112" y="4"/>
                  </a:lnTo>
                  <a:lnTo>
                    <a:pt x="115" y="8"/>
                  </a:lnTo>
                  <a:lnTo>
                    <a:pt x="119" y="13"/>
                  </a:lnTo>
                  <a:lnTo>
                    <a:pt x="119" y="17"/>
                  </a:lnTo>
                  <a:lnTo>
                    <a:pt x="119" y="21"/>
                  </a:lnTo>
                  <a:lnTo>
                    <a:pt x="119" y="25"/>
                  </a:lnTo>
                  <a:lnTo>
                    <a:pt x="123" y="28"/>
                  </a:lnTo>
                  <a:lnTo>
                    <a:pt x="127" y="28"/>
                  </a:lnTo>
                  <a:lnTo>
                    <a:pt x="128" y="22"/>
                  </a:lnTo>
                  <a:lnTo>
                    <a:pt x="131" y="18"/>
                  </a:lnTo>
                  <a:lnTo>
                    <a:pt x="131" y="14"/>
                  </a:lnTo>
                  <a:lnTo>
                    <a:pt x="133" y="10"/>
                  </a:lnTo>
                  <a:lnTo>
                    <a:pt x="135" y="7"/>
                  </a:lnTo>
                  <a:lnTo>
                    <a:pt x="136" y="3"/>
                  </a:lnTo>
                  <a:lnTo>
                    <a:pt x="140" y="1"/>
                  </a:lnTo>
                  <a:lnTo>
                    <a:pt x="145" y="0"/>
                  </a:lnTo>
                  <a:lnTo>
                    <a:pt x="149" y="1"/>
                  </a:lnTo>
                  <a:lnTo>
                    <a:pt x="153" y="4"/>
                  </a:lnTo>
                  <a:lnTo>
                    <a:pt x="156" y="8"/>
                  </a:lnTo>
                  <a:lnTo>
                    <a:pt x="157" y="12"/>
                  </a:lnTo>
                  <a:lnTo>
                    <a:pt x="157" y="16"/>
                  </a:lnTo>
                  <a:lnTo>
                    <a:pt x="156" y="21"/>
                  </a:lnTo>
                  <a:lnTo>
                    <a:pt x="154" y="25"/>
                  </a:lnTo>
                  <a:lnTo>
                    <a:pt x="152" y="30"/>
                  </a:lnTo>
                  <a:lnTo>
                    <a:pt x="149" y="34"/>
                  </a:lnTo>
                  <a:lnTo>
                    <a:pt x="145" y="37"/>
                  </a:lnTo>
                  <a:lnTo>
                    <a:pt x="142" y="41"/>
                  </a:lnTo>
                  <a:lnTo>
                    <a:pt x="140" y="45"/>
                  </a:lnTo>
                  <a:lnTo>
                    <a:pt x="137" y="49"/>
                  </a:lnTo>
                  <a:lnTo>
                    <a:pt x="136" y="54"/>
                  </a:lnTo>
                  <a:lnTo>
                    <a:pt x="135" y="58"/>
                  </a:lnTo>
                  <a:lnTo>
                    <a:pt x="136" y="62"/>
                  </a:lnTo>
                  <a:lnTo>
                    <a:pt x="137" y="66"/>
                  </a:lnTo>
                  <a:lnTo>
                    <a:pt x="141" y="70"/>
                  </a:lnTo>
                  <a:lnTo>
                    <a:pt x="144" y="73"/>
                  </a:lnTo>
                  <a:lnTo>
                    <a:pt x="152" y="97"/>
                  </a:lnTo>
                  <a:lnTo>
                    <a:pt x="158" y="134"/>
                  </a:lnTo>
                  <a:lnTo>
                    <a:pt x="164" y="173"/>
                  </a:lnTo>
                  <a:lnTo>
                    <a:pt x="161" y="211"/>
                  </a:lnTo>
                  <a:lnTo>
                    <a:pt x="152" y="236"/>
                  </a:lnTo>
                  <a:lnTo>
                    <a:pt x="141" y="256"/>
                  </a:lnTo>
                  <a:lnTo>
                    <a:pt x="121" y="278"/>
                  </a:lnTo>
                  <a:lnTo>
                    <a:pt x="86" y="309"/>
                  </a:lnTo>
                  <a:lnTo>
                    <a:pt x="54" y="338"/>
                  </a:lnTo>
                  <a:lnTo>
                    <a:pt x="27" y="357"/>
                  </a:lnTo>
                  <a:lnTo>
                    <a:pt x="11" y="358"/>
                  </a:lnTo>
                  <a:lnTo>
                    <a:pt x="3" y="349"/>
                  </a:lnTo>
                  <a:lnTo>
                    <a:pt x="0" y="328"/>
                  </a:lnTo>
                  <a:lnTo>
                    <a:pt x="10" y="317"/>
                  </a:lnTo>
                  <a:lnTo>
                    <a:pt x="23" y="312"/>
                  </a:lnTo>
                  <a:close/>
                </a:path>
              </a:pathLst>
            </a:custGeom>
            <a:solidFill>
              <a:srgbClr val="000000"/>
            </a:solidFill>
            <a:ln w="25400">
              <a:noFill/>
              <a:round/>
              <a:headEnd/>
              <a:tailEnd/>
            </a:ln>
          </p:spPr>
          <p:txBody>
            <a:bodyPr/>
            <a:lstStyle/>
            <a:p>
              <a:endParaRPr lang="ja-JP" altLang="en-US"/>
            </a:p>
          </p:txBody>
        </p:sp>
        <p:sp>
          <p:nvSpPr>
            <p:cNvPr id="31783" name="Freeform 39"/>
            <p:cNvSpPr>
              <a:spLocks/>
            </p:cNvSpPr>
            <p:nvPr/>
          </p:nvSpPr>
          <p:spPr bwMode="auto">
            <a:xfrm>
              <a:off x="1803" y="3465"/>
              <a:ext cx="180" cy="306"/>
            </a:xfrm>
            <a:custGeom>
              <a:avLst/>
              <a:gdLst/>
              <a:ahLst/>
              <a:cxnLst>
                <a:cxn ang="0">
                  <a:pos x="6" y="145"/>
                </a:cxn>
                <a:cxn ang="0">
                  <a:pos x="16" y="123"/>
                </a:cxn>
                <a:cxn ang="0">
                  <a:pos x="25" y="112"/>
                </a:cxn>
                <a:cxn ang="0">
                  <a:pos x="25" y="82"/>
                </a:cxn>
                <a:cxn ang="0">
                  <a:pos x="28" y="59"/>
                </a:cxn>
                <a:cxn ang="0">
                  <a:pos x="40" y="40"/>
                </a:cxn>
                <a:cxn ang="0">
                  <a:pos x="52" y="23"/>
                </a:cxn>
                <a:cxn ang="0">
                  <a:pos x="70" y="7"/>
                </a:cxn>
                <a:cxn ang="0">
                  <a:pos x="89" y="4"/>
                </a:cxn>
                <a:cxn ang="0">
                  <a:pos x="113" y="0"/>
                </a:cxn>
                <a:cxn ang="0">
                  <a:pos x="134" y="5"/>
                </a:cxn>
                <a:cxn ang="0">
                  <a:pos x="143" y="12"/>
                </a:cxn>
                <a:cxn ang="0">
                  <a:pos x="152" y="29"/>
                </a:cxn>
                <a:cxn ang="0">
                  <a:pos x="152" y="50"/>
                </a:cxn>
                <a:cxn ang="0">
                  <a:pos x="147" y="73"/>
                </a:cxn>
                <a:cxn ang="0">
                  <a:pos x="138" y="101"/>
                </a:cxn>
                <a:cxn ang="0">
                  <a:pos x="137" y="131"/>
                </a:cxn>
                <a:cxn ang="0">
                  <a:pos x="141" y="162"/>
                </a:cxn>
                <a:cxn ang="0">
                  <a:pos x="147" y="201"/>
                </a:cxn>
                <a:cxn ang="0">
                  <a:pos x="152" y="235"/>
                </a:cxn>
                <a:cxn ang="0">
                  <a:pos x="144" y="257"/>
                </a:cxn>
                <a:cxn ang="0">
                  <a:pos x="130" y="268"/>
                </a:cxn>
                <a:cxn ang="0">
                  <a:pos x="60" y="273"/>
                </a:cxn>
                <a:cxn ang="0">
                  <a:pos x="21" y="280"/>
                </a:cxn>
                <a:cxn ang="0">
                  <a:pos x="9" y="259"/>
                </a:cxn>
                <a:cxn ang="0">
                  <a:pos x="0" y="227"/>
                </a:cxn>
                <a:cxn ang="0">
                  <a:pos x="0" y="185"/>
                </a:cxn>
                <a:cxn ang="0">
                  <a:pos x="6" y="145"/>
                </a:cxn>
              </a:cxnLst>
              <a:rect l="0" t="0" r="r" b="b"/>
              <a:pathLst>
                <a:path w="152" h="280">
                  <a:moveTo>
                    <a:pt x="6" y="145"/>
                  </a:moveTo>
                  <a:lnTo>
                    <a:pt x="16" y="123"/>
                  </a:lnTo>
                  <a:lnTo>
                    <a:pt x="25" y="112"/>
                  </a:lnTo>
                  <a:lnTo>
                    <a:pt x="25" y="82"/>
                  </a:lnTo>
                  <a:lnTo>
                    <a:pt x="28" y="59"/>
                  </a:lnTo>
                  <a:lnTo>
                    <a:pt x="40" y="40"/>
                  </a:lnTo>
                  <a:lnTo>
                    <a:pt x="52" y="23"/>
                  </a:lnTo>
                  <a:lnTo>
                    <a:pt x="70" y="7"/>
                  </a:lnTo>
                  <a:lnTo>
                    <a:pt x="89" y="4"/>
                  </a:lnTo>
                  <a:lnTo>
                    <a:pt x="113" y="0"/>
                  </a:lnTo>
                  <a:lnTo>
                    <a:pt x="134" y="5"/>
                  </a:lnTo>
                  <a:lnTo>
                    <a:pt x="143" y="12"/>
                  </a:lnTo>
                  <a:lnTo>
                    <a:pt x="152" y="29"/>
                  </a:lnTo>
                  <a:lnTo>
                    <a:pt x="152" y="50"/>
                  </a:lnTo>
                  <a:lnTo>
                    <a:pt x="147" y="73"/>
                  </a:lnTo>
                  <a:lnTo>
                    <a:pt x="138" y="101"/>
                  </a:lnTo>
                  <a:lnTo>
                    <a:pt x="137" y="131"/>
                  </a:lnTo>
                  <a:lnTo>
                    <a:pt x="141" y="162"/>
                  </a:lnTo>
                  <a:lnTo>
                    <a:pt x="147" y="201"/>
                  </a:lnTo>
                  <a:lnTo>
                    <a:pt x="152" y="235"/>
                  </a:lnTo>
                  <a:lnTo>
                    <a:pt x="144" y="257"/>
                  </a:lnTo>
                  <a:lnTo>
                    <a:pt x="130" y="268"/>
                  </a:lnTo>
                  <a:lnTo>
                    <a:pt x="60" y="273"/>
                  </a:lnTo>
                  <a:lnTo>
                    <a:pt x="21" y="280"/>
                  </a:lnTo>
                  <a:lnTo>
                    <a:pt x="9" y="259"/>
                  </a:lnTo>
                  <a:lnTo>
                    <a:pt x="0" y="227"/>
                  </a:lnTo>
                  <a:lnTo>
                    <a:pt x="0" y="185"/>
                  </a:lnTo>
                  <a:lnTo>
                    <a:pt x="6" y="145"/>
                  </a:lnTo>
                  <a:close/>
                </a:path>
              </a:pathLst>
            </a:custGeom>
            <a:solidFill>
              <a:srgbClr val="000000"/>
            </a:solidFill>
            <a:ln w="25400">
              <a:noFill/>
              <a:round/>
              <a:headEnd/>
              <a:tailEnd/>
            </a:ln>
          </p:spPr>
          <p:txBody>
            <a:bodyPr/>
            <a:lstStyle/>
            <a:p>
              <a:endParaRPr lang="ja-JP" altLang="en-US"/>
            </a:p>
          </p:txBody>
        </p:sp>
      </p:grpSp>
      <p:sp>
        <p:nvSpPr>
          <p:cNvPr id="31784" name="Rectangle 40"/>
          <p:cNvSpPr>
            <a:spLocks noChangeArrowheads="1"/>
          </p:cNvSpPr>
          <p:nvPr/>
        </p:nvSpPr>
        <p:spPr bwMode="auto">
          <a:xfrm>
            <a:off x="2244725" y="5935663"/>
            <a:ext cx="1436688" cy="396875"/>
          </a:xfrm>
          <a:prstGeom prst="rect">
            <a:avLst/>
          </a:prstGeom>
          <a:noFill/>
          <a:ln w="19050">
            <a:noFill/>
            <a:miter lim="800000"/>
            <a:headEnd type="none" w="sm" len="sm"/>
            <a:tailEnd/>
          </a:ln>
          <a:effectLst/>
        </p:spPr>
        <p:txBody>
          <a:bodyPr wrap="none" lIns="90000" tIns="46800" rIns="90000" bIns="46800" anchor="ctr">
            <a:spAutoFit/>
          </a:bodyPr>
          <a:lstStyle/>
          <a:p>
            <a:r>
              <a:rPr kumimoji="1" lang="ja-JP" altLang="en-US" sz="2000" b="1">
                <a:solidFill>
                  <a:srgbClr val="000099"/>
                </a:solidFill>
                <a:latin typeface="Arial" charset="0"/>
              </a:rPr>
              <a:t>対象ユーザ</a:t>
            </a:r>
          </a:p>
        </p:txBody>
      </p:sp>
      <p:grpSp>
        <p:nvGrpSpPr>
          <p:cNvPr id="6" name="Group 52"/>
          <p:cNvGrpSpPr>
            <a:grpSpLocks/>
          </p:cNvGrpSpPr>
          <p:nvPr/>
        </p:nvGrpSpPr>
        <p:grpSpPr bwMode="auto">
          <a:xfrm>
            <a:off x="684213" y="4213225"/>
            <a:ext cx="1189037" cy="2133600"/>
            <a:chOff x="133" y="2514"/>
            <a:chExt cx="749" cy="1344"/>
          </a:xfrm>
        </p:grpSpPr>
        <p:grpSp>
          <p:nvGrpSpPr>
            <p:cNvPr id="7" name="Group 4"/>
            <p:cNvGrpSpPr>
              <a:grpSpLocks/>
            </p:cNvGrpSpPr>
            <p:nvPr/>
          </p:nvGrpSpPr>
          <p:grpSpPr bwMode="auto">
            <a:xfrm>
              <a:off x="334" y="2514"/>
              <a:ext cx="548" cy="1154"/>
              <a:chOff x="131" y="2332"/>
              <a:chExt cx="463" cy="1056"/>
            </a:xfrm>
          </p:grpSpPr>
          <p:sp>
            <p:nvSpPr>
              <p:cNvPr id="31749" name="Freeform 5"/>
              <p:cNvSpPr>
                <a:spLocks/>
              </p:cNvSpPr>
              <p:nvPr/>
            </p:nvSpPr>
            <p:spPr bwMode="auto">
              <a:xfrm>
                <a:off x="141" y="2529"/>
                <a:ext cx="169" cy="191"/>
              </a:xfrm>
              <a:custGeom>
                <a:avLst/>
                <a:gdLst/>
                <a:ahLst/>
                <a:cxnLst>
                  <a:cxn ang="0">
                    <a:pos x="215" y="107"/>
                  </a:cxn>
                  <a:cxn ang="0">
                    <a:pos x="165" y="77"/>
                  </a:cxn>
                  <a:cxn ang="0">
                    <a:pos x="121" y="59"/>
                  </a:cxn>
                  <a:cxn ang="0">
                    <a:pos x="90" y="49"/>
                  </a:cxn>
                  <a:cxn ang="0">
                    <a:pos x="59" y="52"/>
                  </a:cxn>
                  <a:cxn ang="0">
                    <a:pos x="28" y="63"/>
                  </a:cxn>
                  <a:cxn ang="0">
                    <a:pos x="10" y="83"/>
                  </a:cxn>
                  <a:cxn ang="0">
                    <a:pos x="0" y="118"/>
                  </a:cxn>
                  <a:cxn ang="0">
                    <a:pos x="0" y="159"/>
                  </a:cxn>
                  <a:cxn ang="0">
                    <a:pos x="10" y="204"/>
                  </a:cxn>
                  <a:cxn ang="0">
                    <a:pos x="30" y="241"/>
                  </a:cxn>
                  <a:cxn ang="0">
                    <a:pos x="51" y="282"/>
                  </a:cxn>
                  <a:cxn ang="0">
                    <a:pos x="85" y="323"/>
                  </a:cxn>
                  <a:cxn ang="0">
                    <a:pos x="126" y="353"/>
                  </a:cxn>
                  <a:cxn ang="0">
                    <a:pos x="163" y="373"/>
                  </a:cxn>
                  <a:cxn ang="0">
                    <a:pos x="202" y="381"/>
                  </a:cxn>
                  <a:cxn ang="0">
                    <a:pos x="239" y="382"/>
                  </a:cxn>
                  <a:cxn ang="0">
                    <a:pos x="275" y="376"/>
                  </a:cxn>
                  <a:cxn ang="0">
                    <a:pos x="297" y="362"/>
                  </a:cxn>
                  <a:cxn ang="0">
                    <a:pos x="309" y="345"/>
                  </a:cxn>
                  <a:cxn ang="0">
                    <a:pos x="318" y="318"/>
                  </a:cxn>
                  <a:cxn ang="0">
                    <a:pos x="318" y="282"/>
                  </a:cxn>
                  <a:cxn ang="0">
                    <a:pos x="306" y="241"/>
                  </a:cxn>
                  <a:cxn ang="0">
                    <a:pos x="293" y="202"/>
                  </a:cxn>
                  <a:cxn ang="0">
                    <a:pos x="275" y="174"/>
                  </a:cxn>
                  <a:cxn ang="0">
                    <a:pos x="247" y="138"/>
                  </a:cxn>
                  <a:cxn ang="0">
                    <a:pos x="318" y="64"/>
                  </a:cxn>
                  <a:cxn ang="0">
                    <a:pos x="337" y="43"/>
                  </a:cxn>
                  <a:cxn ang="0">
                    <a:pos x="337" y="25"/>
                  </a:cxn>
                  <a:cxn ang="0">
                    <a:pos x="328" y="10"/>
                  </a:cxn>
                  <a:cxn ang="0">
                    <a:pos x="308" y="0"/>
                  </a:cxn>
                  <a:cxn ang="0">
                    <a:pos x="282" y="4"/>
                  </a:cxn>
                  <a:cxn ang="0">
                    <a:pos x="261" y="25"/>
                  </a:cxn>
                  <a:cxn ang="0">
                    <a:pos x="226" y="83"/>
                  </a:cxn>
                  <a:cxn ang="0">
                    <a:pos x="215" y="107"/>
                  </a:cxn>
                </a:cxnLst>
                <a:rect l="0" t="0" r="r" b="b"/>
                <a:pathLst>
                  <a:path w="337" h="382">
                    <a:moveTo>
                      <a:pt x="215" y="107"/>
                    </a:moveTo>
                    <a:lnTo>
                      <a:pt x="165" y="77"/>
                    </a:lnTo>
                    <a:lnTo>
                      <a:pt x="121" y="59"/>
                    </a:lnTo>
                    <a:lnTo>
                      <a:pt x="90" y="49"/>
                    </a:lnTo>
                    <a:lnTo>
                      <a:pt x="59" y="52"/>
                    </a:lnTo>
                    <a:lnTo>
                      <a:pt x="28" y="63"/>
                    </a:lnTo>
                    <a:lnTo>
                      <a:pt x="10" y="83"/>
                    </a:lnTo>
                    <a:lnTo>
                      <a:pt x="0" y="118"/>
                    </a:lnTo>
                    <a:lnTo>
                      <a:pt x="0" y="159"/>
                    </a:lnTo>
                    <a:lnTo>
                      <a:pt x="10" y="204"/>
                    </a:lnTo>
                    <a:lnTo>
                      <a:pt x="30" y="241"/>
                    </a:lnTo>
                    <a:lnTo>
                      <a:pt x="51" y="282"/>
                    </a:lnTo>
                    <a:lnTo>
                      <a:pt x="85" y="323"/>
                    </a:lnTo>
                    <a:lnTo>
                      <a:pt x="126" y="353"/>
                    </a:lnTo>
                    <a:lnTo>
                      <a:pt x="163" y="373"/>
                    </a:lnTo>
                    <a:lnTo>
                      <a:pt x="202" y="381"/>
                    </a:lnTo>
                    <a:lnTo>
                      <a:pt x="239" y="382"/>
                    </a:lnTo>
                    <a:lnTo>
                      <a:pt x="275" y="376"/>
                    </a:lnTo>
                    <a:lnTo>
                      <a:pt x="297" y="362"/>
                    </a:lnTo>
                    <a:lnTo>
                      <a:pt x="309" y="345"/>
                    </a:lnTo>
                    <a:lnTo>
                      <a:pt x="318" y="318"/>
                    </a:lnTo>
                    <a:lnTo>
                      <a:pt x="318" y="282"/>
                    </a:lnTo>
                    <a:lnTo>
                      <a:pt x="306" y="241"/>
                    </a:lnTo>
                    <a:lnTo>
                      <a:pt x="293" y="202"/>
                    </a:lnTo>
                    <a:lnTo>
                      <a:pt x="275" y="174"/>
                    </a:lnTo>
                    <a:lnTo>
                      <a:pt x="247" y="138"/>
                    </a:lnTo>
                    <a:lnTo>
                      <a:pt x="318" y="64"/>
                    </a:lnTo>
                    <a:lnTo>
                      <a:pt x="337" y="43"/>
                    </a:lnTo>
                    <a:lnTo>
                      <a:pt x="337" y="25"/>
                    </a:lnTo>
                    <a:lnTo>
                      <a:pt x="328" y="10"/>
                    </a:lnTo>
                    <a:lnTo>
                      <a:pt x="308" y="0"/>
                    </a:lnTo>
                    <a:lnTo>
                      <a:pt x="282" y="4"/>
                    </a:lnTo>
                    <a:lnTo>
                      <a:pt x="261" y="25"/>
                    </a:lnTo>
                    <a:lnTo>
                      <a:pt x="226" y="83"/>
                    </a:lnTo>
                    <a:lnTo>
                      <a:pt x="215" y="107"/>
                    </a:lnTo>
                    <a:close/>
                  </a:path>
                </a:pathLst>
              </a:custGeom>
              <a:solidFill>
                <a:srgbClr val="000000"/>
              </a:solidFill>
              <a:ln w="9525">
                <a:noFill/>
                <a:round/>
                <a:headEnd/>
                <a:tailEnd/>
              </a:ln>
            </p:spPr>
            <p:txBody>
              <a:bodyPr/>
              <a:lstStyle/>
              <a:p>
                <a:endParaRPr lang="ja-JP" altLang="en-US"/>
              </a:p>
            </p:txBody>
          </p:sp>
          <p:sp>
            <p:nvSpPr>
              <p:cNvPr id="31750" name="Freeform 6"/>
              <p:cNvSpPr>
                <a:spLocks/>
              </p:cNvSpPr>
              <p:nvPr/>
            </p:nvSpPr>
            <p:spPr bwMode="auto">
              <a:xfrm>
                <a:off x="227" y="2770"/>
                <a:ext cx="367" cy="117"/>
              </a:xfrm>
              <a:custGeom>
                <a:avLst/>
                <a:gdLst/>
                <a:ahLst/>
                <a:cxnLst>
                  <a:cxn ang="0">
                    <a:pos x="32" y="59"/>
                  </a:cxn>
                  <a:cxn ang="0">
                    <a:pos x="12" y="67"/>
                  </a:cxn>
                  <a:cxn ang="0">
                    <a:pos x="5" y="128"/>
                  </a:cxn>
                  <a:cxn ang="0">
                    <a:pos x="59" y="172"/>
                  </a:cxn>
                  <a:cxn ang="0">
                    <a:pos x="184" y="195"/>
                  </a:cxn>
                  <a:cxn ang="0">
                    <a:pos x="295" y="235"/>
                  </a:cxn>
                  <a:cxn ang="0">
                    <a:pos x="348" y="225"/>
                  </a:cxn>
                  <a:cxn ang="0">
                    <a:pos x="455" y="158"/>
                  </a:cxn>
                  <a:cxn ang="0">
                    <a:pos x="575" y="109"/>
                  </a:cxn>
                  <a:cxn ang="0">
                    <a:pos x="653" y="104"/>
                  </a:cxn>
                  <a:cxn ang="0">
                    <a:pos x="668" y="109"/>
                  </a:cxn>
                  <a:cxn ang="0">
                    <a:pos x="679" y="113"/>
                  </a:cxn>
                  <a:cxn ang="0">
                    <a:pos x="691" y="117"/>
                  </a:cxn>
                  <a:cxn ang="0">
                    <a:pos x="702" y="124"/>
                  </a:cxn>
                  <a:cxn ang="0">
                    <a:pos x="715" y="127"/>
                  </a:cxn>
                  <a:cxn ang="0">
                    <a:pos x="727" y="119"/>
                  </a:cxn>
                  <a:cxn ang="0">
                    <a:pos x="731" y="108"/>
                  </a:cxn>
                  <a:cxn ang="0">
                    <a:pos x="734" y="95"/>
                  </a:cxn>
                  <a:cxn ang="0">
                    <a:pos x="722" y="87"/>
                  </a:cxn>
                  <a:cxn ang="0">
                    <a:pos x="708" y="81"/>
                  </a:cxn>
                  <a:cxn ang="0">
                    <a:pos x="697" y="78"/>
                  </a:cxn>
                  <a:cxn ang="0">
                    <a:pos x="685" y="74"/>
                  </a:cxn>
                  <a:cxn ang="0">
                    <a:pos x="671" y="71"/>
                  </a:cxn>
                  <a:cxn ang="0">
                    <a:pos x="672" y="64"/>
                  </a:cxn>
                  <a:cxn ang="0">
                    <a:pos x="687" y="64"/>
                  </a:cxn>
                  <a:cxn ang="0">
                    <a:pos x="699" y="66"/>
                  </a:cxn>
                  <a:cxn ang="0">
                    <a:pos x="711" y="66"/>
                  </a:cxn>
                  <a:cxn ang="0">
                    <a:pos x="722" y="67"/>
                  </a:cxn>
                  <a:cxn ang="0">
                    <a:pos x="734" y="64"/>
                  </a:cxn>
                  <a:cxn ang="0">
                    <a:pos x="730" y="51"/>
                  </a:cxn>
                  <a:cxn ang="0">
                    <a:pos x="720" y="42"/>
                  </a:cxn>
                  <a:cxn ang="0">
                    <a:pos x="708" y="36"/>
                  </a:cxn>
                  <a:cxn ang="0">
                    <a:pos x="697" y="35"/>
                  </a:cxn>
                  <a:cxn ang="0">
                    <a:pos x="683" y="35"/>
                  </a:cxn>
                  <a:cxn ang="0">
                    <a:pos x="671" y="31"/>
                  </a:cxn>
                  <a:cxn ang="0">
                    <a:pos x="656" y="31"/>
                  </a:cxn>
                  <a:cxn ang="0">
                    <a:pos x="645" y="31"/>
                  </a:cxn>
                  <a:cxn ang="0">
                    <a:pos x="629" y="38"/>
                  </a:cxn>
                  <a:cxn ang="0">
                    <a:pos x="617" y="42"/>
                  </a:cxn>
                  <a:cxn ang="0">
                    <a:pos x="605" y="46"/>
                  </a:cxn>
                  <a:cxn ang="0">
                    <a:pos x="593" y="46"/>
                  </a:cxn>
                  <a:cxn ang="0">
                    <a:pos x="589" y="35"/>
                  </a:cxn>
                  <a:cxn ang="0">
                    <a:pos x="593" y="22"/>
                  </a:cxn>
                  <a:cxn ang="0">
                    <a:pos x="597" y="11"/>
                  </a:cxn>
                  <a:cxn ang="0">
                    <a:pos x="589" y="0"/>
                  </a:cxn>
                  <a:cxn ang="0">
                    <a:pos x="578" y="4"/>
                  </a:cxn>
                  <a:cxn ang="0">
                    <a:pos x="567" y="16"/>
                  </a:cxn>
                  <a:cxn ang="0">
                    <a:pos x="558" y="23"/>
                  </a:cxn>
                  <a:cxn ang="0">
                    <a:pos x="551" y="36"/>
                  </a:cxn>
                  <a:cxn ang="0">
                    <a:pos x="548" y="50"/>
                  </a:cxn>
                  <a:cxn ang="0">
                    <a:pos x="544" y="61"/>
                  </a:cxn>
                  <a:cxn ang="0">
                    <a:pos x="535" y="71"/>
                  </a:cxn>
                  <a:cxn ang="0">
                    <a:pos x="522" y="81"/>
                  </a:cxn>
                  <a:cxn ang="0">
                    <a:pos x="430" y="119"/>
                  </a:cxn>
                  <a:cxn ang="0">
                    <a:pos x="310" y="164"/>
                  </a:cxn>
                  <a:cxn ang="0">
                    <a:pos x="218" y="131"/>
                  </a:cxn>
                  <a:cxn ang="0">
                    <a:pos x="94" y="74"/>
                  </a:cxn>
                </a:cxnLst>
                <a:rect l="0" t="0" r="r" b="b"/>
                <a:pathLst>
                  <a:path w="734" h="235">
                    <a:moveTo>
                      <a:pt x="59" y="56"/>
                    </a:moveTo>
                    <a:lnTo>
                      <a:pt x="32" y="59"/>
                    </a:lnTo>
                    <a:lnTo>
                      <a:pt x="16" y="64"/>
                    </a:lnTo>
                    <a:lnTo>
                      <a:pt x="12" y="67"/>
                    </a:lnTo>
                    <a:lnTo>
                      <a:pt x="0" y="95"/>
                    </a:lnTo>
                    <a:lnTo>
                      <a:pt x="5" y="128"/>
                    </a:lnTo>
                    <a:lnTo>
                      <a:pt x="23" y="155"/>
                    </a:lnTo>
                    <a:lnTo>
                      <a:pt x="59" y="172"/>
                    </a:lnTo>
                    <a:lnTo>
                      <a:pt x="110" y="184"/>
                    </a:lnTo>
                    <a:lnTo>
                      <a:pt x="184" y="195"/>
                    </a:lnTo>
                    <a:lnTo>
                      <a:pt x="255" y="217"/>
                    </a:lnTo>
                    <a:lnTo>
                      <a:pt x="295" y="235"/>
                    </a:lnTo>
                    <a:lnTo>
                      <a:pt x="321" y="235"/>
                    </a:lnTo>
                    <a:lnTo>
                      <a:pt x="348" y="225"/>
                    </a:lnTo>
                    <a:lnTo>
                      <a:pt x="400" y="195"/>
                    </a:lnTo>
                    <a:lnTo>
                      <a:pt x="455" y="158"/>
                    </a:lnTo>
                    <a:lnTo>
                      <a:pt x="507" y="135"/>
                    </a:lnTo>
                    <a:lnTo>
                      <a:pt x="575" y="109"/>
                    </a:lnTo>
                    <a:lnTo>
                      <a:pt x="648" y="101"/>
                    </a:lnTo>
                    <a:lnTo>
                      <a:pt x="653" y="104"/>
                    </a:lnTo>
                    <a:lnTo>
                      <a:pt x="660" y="105"/>
                    </a:lnTo>
                    <a:lnTo>
                      <a:pt x="668" y="109"/>
                    </a:lnTo>
                    <a:lnTo>
                      <a:pt x="672" y="109"/>
                    </a:lnTo>
                    <a:lnTo>
                      <a:pt x="679" y="113"/>
                    </a:lnTo>
                    <a:lnTo>
                      <a:pt x="685" y="117"/>
                    </a:lnTo>
                    <a:lnTo>
                      <a:pt x="691" y="117"/>
                    </a:lnTo>
                    <a:lnTo>
                      <a:pt x="697" y="120"/>
                    </a:lnTo>
                    <a:lnTo>
                      <a:pt x="702" y="124"/>
                    </a:lnTo>
                    <a:lnTo>
                      <a:pt x="708" y="125"/>
                    </a:lnTo>
                    <a:lnTo>
                      <a:pt x="715" y="127"/>
                    </a:lnTo>
                    <a:lnTo>
                      <a:pt x="720" y="124"/>
                    </a:lnTo>
                    <a:lnTo>
                      <a:pt x="727" y="119"/>
                    </a:lnTo>
                    <a:lnTo>
                      <a:pt x="731" y="113"/>
                    </a:lnTo>
                    <a:lnTo>
                      <a:pt x="731" y="108"/>
                    </a:lnTo>
                    <a:lnTo>
                      <a:pt x="734" y="101"/>
                    </a:lnTo>
                    <a:lnTo>
                      <a:pt x="734" y="95"/>
                    </a:lnTo>
                    <a:lnTo>
                      <a:pt x="728" y="89"/>
                    </a:lnTo>
                    <a:lnTo>
                      <a:pt x="722" y="87"/>
                    </a:lnTo>
                    <a:lnTo>
                      <a:pt x="715" y="83"/>
                    </a:lnTo>
                    <a:lnTo>
                      <a:pt x="708" y="81"/>
                    </a:lnTo>
                    <a:lnTo>
                      <a:pt x="702" y="79"/>
                    </a:lnTo>
                    <a:lnTo>
                      <a:pt x="697" y="78"/>
                    </a:lnTo>
                    <a:lnTo>
                      <a:pt x="691" y="78"/>
                    </a:lnTo>
                    <a:lnTo>
                      <a:pt x="685" y="74"/>
                    </a:lnTo>
                    <a:lnTo>
                      <a:pt x="679" y="74"/>
                    </a:lnTo>
                    <a:lnTo>
                      <a:pt x="671" y="71"/>
                    </a:lnTo>
                    <a:lnTo>
                      <a:pt x="668" y="66"/>
                    </a:lnTo>
                    <a:lnTo>
                      <a:pt x="672" y="64"/>
                    </a:lnTo>
                    <a:lnTo>
                      <a:pt x="681" y="64"/>
                    </a:lnTo>
                    <a:lnTo>
                      <a:pt x="687" y="64"/>
                    </a:lnTo>
                    <a:lnTo>
                      <a:pt x="692" y="64"/>
                    </a:lnTo>
                    <a:lnTo>
                      <a:pt x="699" y="66"/>
                    </a:lnTo>
                    <a:lnTo>
                      <a:pt x="705" y="66"/>
                    </a:lnTo>
                    <a:lnTo>
                      <a:pt x="711" y="66"/>
                    </a:lnTo>
                    <a:lnTo>
                      <a:pt x="716" y="67"/>
                    </a:lnTo>
                    <a:lnTo>
                      <a:pt x="722" y="67"/>
                    </a:lnTo>
                    <a:lnTo>
                      <a:pt x="728" y="67"/>
                    </a:lnTo>
                    <a:lnTo>
                      <a:pt x="734" y="64"/>
                    </a:lnTo>
                    <a:lnTo>
                      <a:pt x="734" y="58"/>
                    </a:lnTo>
                    <a:lnTo>
                      <a:pt x="730" y="51"/>
                    </a:lnTo>
                    <a:lnTo>
                      <a:pt x="727" y="46"/>
                    </a:lnTo>
                    <a:lnTo>
                      <a:pt x="720" y="42"/>
                    </a:lnTo>
                    <a:lnTo>
                      <a:pt x="715" y="38"/>
                    </a:lnTo>
                    <a:lnTo>
                      <a:pt x="708" y="36"/>
                    </a:lnTo>
                    <a:lnTo>
                      <a:pt x="702" y="36"/>
                    </a:lnTo>
                    <a:lnTo>
                      <a:pt x="697" y="35"/>
                    </a:lnTo>
                    <a:lnTo>
                      <a:pt x="691" y="35"/>
                    </a:lnTo>
                    <a:lnTo>
                      <a:pt x="683" y="35"/>
                    </a:lnTo>
                    <a:lnTo>
                      <a:pt x="677" y="31"/>
                    </a:lnTo>
                    <a:lnTo>
                      <a:pt x="671" y="31"/>
                    </a:lnTo>
                    <a:lnTo>
                      <a:pt x="663" y="31"/>
                    </a:lnTo>
                    <a:lnTo>
                      <a:pt x="656" y="31"/>
                    </a:lnTo>
                    <a:lnTo>
                      <a:pt x="649" y="31"/>
                    </a:lnTo>
                    <a:lnTo>
                      <a:pt x="645" y="31"/>
                    </a:lnTo>
                    <a:lnTo>
                      <a:pt x="633" y="35"/>
                    </a:lnTo>
                    <a:lnTo>
                      <a:pt x="629" y="38"/>
                    </a:lnTo>
                    <a:lnTo>
                      <a:pt x="622" y="39"/>
                    </a:lnTo>
                    <a:lnTo>
                      <a:pt x="617" y="42"/>
                    </a:lnTo>
                    <a:lnTo>
                      <a:pt x="610" y="46"/>
                    </a:lnTo>
                    <a:lnTo>
                      <a:pt x="605" y="46"/>
                    </a:lnTo>
                    <a:lnTo>
                      <a:pt x="599" y="46"/>
                    </a:lnTo>
                    <a:lnTo>
                      <a:pt x="593" y="46"/>
                    </a:lnTo>
                    <a:lnTo>
                      <a:pt x="590" y="39"/>
                    </a:lnTo>
                    <a:lnTo>
                      <a:pt x="589" y="35"/>
                    </a:lnTo>
                    <a:lnTo>
                      <a:pt x="589" y="28"/>
                    </a:lnTo>
                    <a:lnTo>
                      <a:pt x="593" y="22"/>
                    </a:lnTo>
                    <a:lnTo>
                      <a:pt x="597" y="16"/>
                    </a:lnTo>
                    <a:lnTo>
                      <a:pt x="597" y="11"/>
                    </a:lnTo>
                    <a:lnTo>
                      <a:pt x="597" y="4"/>
                    </a:lnTo>
                    <a:lnTo>
                      <a:pt x="589" y="0"/>
                    </a:lnTo>
                    <a:lnTo>
                      <a:pt x="582" y="0"/>
                    </a:lnTo>
                    <a:lnTo>
                      <a:pt x="578" y="4"/>
                    </a:lnTo>
                    <a:lnTo>
                      <a:pt x="570" y="11"/>
                    </a:lnTo>
                    <a:lnTo>
                      <a:pt x="567" y="16"/>
                    </a:lnTo>
                    <a:lnTo>
                      <a:pt x="562" y="19"/>
                    </a:lnTo>
                    <a:lnTo>
                      <a:pt x="558" y="23"/>
                    </a:lnTo>
                    <a:lnTo>
                      <a:pt x="555" y="30"/>
                    </a:lnTo>
                    <a:lnTo>
                      <a:pt x="551" y="36"/>
                    </a:lnTo>
                    <a:lnTo>
                      <a:pt x="550" y="43"/>
                    </a:lnTo>
                    <a:lnTo>
                      <a:pt x="548" y="50"/>
                    </a:lnTo>
                    <a:lnTo>
                      <a:pt x="548" y="56"/>
                    </a:lnTo>
                    <a:lnTo>
                      <a:pt x="544" y="61"/>
                    </a:lnTo>
                    <a:lnTo>
                      <a:pt x="538" y="66"/>
                    </a:lnTo>
                    <a:lnTo>
                      <a:pt x="535" y="71"/>
                    </a:lnTo>
                    <a:lnTo>
                      <a:pt x="528" y="75"/>
                    </a:lnTo>
                    <a:lnTo>
                      <a:pt x="522" y="81"/>
                    </a:lnTo>
                    <a:lnTo>
                      <a:pt x="516" y="83"/>
                    </a:lnTo>
                    <a:lnTo>
                      <a:pt x="430" y="119"/>
                    </a:lnTo>
                    <a:lnTo>
                      <a:pt x="354" y="148"/>
                    </a:lnTo>
                    <a:lnTo>
                      <a:pt x="310" y="164"/>
                    </a:lnTo>
                    <a:lnTo>
                      <a:pt x="283" y="158"/>
                    </a:lnTo>
                    <a:lnTo>
                      <a:pt x="218" y="131"/>
                    </a:lnTo>
                    <a:lnTo>
                      <a:pt x="154" y="97"/>
                    </a:lnTo>
                    <a:lnTo>
                      <a:pt x="94" y="74"/>
                    </a:lnTo>
                    <a:lnTo>
                      <a:pt x="59" y="56"/>
                    </a:lnTo>
                    <a:close/>
                  </a:path>
                </a:pathLst>
              </a:custGeom>
              <a:solidFill>
                <a:srgbClr val="000000"/>
              </a:solidFill>
              <a:ln w="9525">
                <a:noFill/>
                <a:round/>
                <a:headEnd/>
                <a:tailEnd/>
              </a:ln>
            </p:spPr>
            <p:txBody>
              <a:bodyPr/>
              <a:lstStyle/>
              <a:p>
                <a:endParaRPr lang="ja-JP" altLang="en-US"/>
              </a:p>
            </p:txBody>
          </p:sp>
          <p:sp>
            <p:nvSpPr>
              <p:cNvPr id="31751" name="Freeform 7"/>
              <p:cNvSpPr>
                <a:spLocks/>
              </p:cNvSpPr>
              <p:nvPr/>
            </p:nvSpPr>
            <p:spPr bwMode="auto">
              <a:xfrm>
                <a:off x="131" y="2332"/>
                <a:ext cx="210" cy="435"/>
              </a:xfrm>
              <a:custGeom>
                <a:avLst/>
                <a:gdLst/>
                <a:ahLst/>
                <a:cxnLst>
                  <a:cxn ang="0">
                    <a:pos x="419" y="223"/>
                  </a:cxn>
                  <a:cxn ang="0">
                    <a:pos x="413" y="146"/>
                  </a:cxn>
                  <a:cxn ang="0">
                    <a:pos x="406" y="129"/>
                  </a:cxn>
                  <a:cxn ang="0">
                    <a:pos x="389" y="114"/>
                  </a:cxn>
                  <a:cxn ang="0">
                    <a:pos x="378" y="97"/>
                  </a:cxn>
                  <a:cxn ang="0">
                    <a:pos x="372" y="79"/>
                  </a:cxn>
                  <a:cxn ang="0">
                    <a:pos x="362" y="56"/>
                  </a:cxn>
                  <a:cxn ang="0">
                    <a:pos x="361" y="38"/>
                  </a:cxn>
                  <a:cxn ang="0">
                    <a:pos x="355" y="19"/>
                  </a:cxn>
                  <a:cxn ang="0">
                    <a:pos x="339" y="4"/>
                  </a:cxn>
                  <a:cxn ang="0">
                    <a:pos x="319" y="0"/>
                  </a:cxn>
                  <a:cxn ang="0">
                    <a:pos x="306" y="19"/>
                  </a:cxn>
                  <a:cxn ang="0">
                    <a:pos x="303" y="36"/>
                  </a:cxn>
                  <a:cxn ang="0">
                    <a:pos x="307" y="58"/>
                  </a:cxn>
                  <a:cxn ang="0">
                    <a:pos x="319" y="75"/>
                  </a:cxn>
                  <a:cxn ang="0">
                    <a:pos x="333" y="92"/>
                  </a:cxn>
                  <a:cxn ang="0">
                    <a:pos x="342" y="107"/>
                  </a:cxn>
                  <a:cxn ang="0">
                    <a:pos x="329" y="115"/>
                  </a:cxn>
                  <a:cxn ang="0">
                    <a:pos x="311" y="103"/>
                  </a:cxn>
                  <a:cxn ang="0">
                    <a:pos x="291" y="89"/>
                  </a:cxn>
                  <a:cxn ang="0">
                    <a:pos x="270" y="79"/>
                  </a:cxn>
                  <a:cxn ang="0">
                    <a:pos x="252" y="89"/>
                  </a:cxn>
                  <a:cxn ang="0">
                    <a:pos x="245" y="109"/>
                  </a:cxn>
                  <a:cxn ang="0">
                    <a:pos x="252" y="130"/>
                  </a:cxn>
                  <a:cxn ang="0">
                    <a:pos x="268" y="142"/>
                  </a:cxn>
                  <a:cxn ang="0">
                    <a:pos x="288" y="149"/>
                  </a:cxn>
                  <a:cxn ang="0">
                    <a:pos x="307" y="154"/>
                  </a:cxn>
                  <a:cxn ang="0">
                    <a:pos x="326" y="160"/>
                  </a:cxn>
                  <a:cxn ang="0">
                    <a:pos x="345" y="169"/>
                  </a:cxn>
                  <a:cxn ang="0">
                    <a:pos x="355" y="184"/>
                  </a:cxn>
                  <a:cxn ang="0">
                    <a:pos x="355" y="200"/>
                  </a:cxn>
                  <a:cxn ang="0">
                    <a:pos x="335" y="215"/>
                  </a:cxn>
                  <a:cxn ang="0">
                    <a:pos x="315" y="224"/>
                  </a:cxn>
                  <a:cxn ang="0">
                    <a:pos x="296" y="236"/>
                  </a:cxn>
                  <a:cxn ang="0">
                    <a:pos x="282" y="252"/>
                  </a:cxn>
                  <a:cxn ang="0">
                    <a:pos x="288" y="270"/>
                  </a:cxn>
                  <a:cxn ang="0">
                    <a:pos x="303" y="279"/>
                  </a:cxn>
                  <a:cxn ang="0">
                    <a:pos x="322" y="279"/>
                  </a:cxn>
                  <a:cxn ang="0">
                    <a:pos x="347" y="266"/>
                  </a:cxn>
                  <a:cxn ang="0">
                    <a:pos x="362" y="250"/>
                  </a:cxn>
                  <a:cxn ang="0">
                    <a:pos x="378" y="238"/>
                  </a:cxn>
                  <a:cxn ang="0">
                    <a:pos x="299" y="362"/>
                  </a:cxn>
                  <a:cxn ang="0">
                    <a:pos x="155" y="467"/>
                  </a:cxn>
                  <a:cxn ang="0">
                    <a:pos x="16" y="627"/>
                  </a:cxn>
                  <a:cxn ang="0">
                    <a:pos x="13" y="808"/>
                  </a:cxn>
                  <a:cxn ang="0">
                    <a:pos x="90" y="870"/>
                  </a:cxn>
                  <a:cxn ang="0">
                    <a:pos x="122" y="800"/>
                  </a:cxn>
                  <a:cxn ang="0">
                    <a:pos x="51" y="685"/>
                  </a:cxn>
                  <a:cxn ang="0">
                    <a:pos x="141" y="523"/>
                  </a:cxn>
                  <a:cxn ang="0">
                    <a:pos x="345" y="374"/>
                  </a:cxn>
                </a:cxnLst>
                <a:rect l="0" t="0" r="r" b="b"/>
                <a:pathLst>
                  <a:path w="419" h="870">
                    <a:moveTo>
                      <a:pt x="392" y="306"/>
                    </a:moveTo>
                    <a:lnTo>
                      <a:pt x="411" y="267"/>
                    </a:lnTo>
                    <a:lnTo>
                      <a:pt x="419" y="223"/>
                    </a:lnTo>
                    <a:lnTo>
                      <a:pt x="419" y="182"/>
                    </a:lnTo>
                    <a:lnTo>
                      <a:pt x="417" y="153"/>
                    </a:lnTo>
                    <a:lnTo>
                      <a:pt x="413" y="146"/>
                    </a:lnTo>
                    <a:lnTo>
                      <a:pt x="411" y="140"/>
                    </a:lnTo>
                    <a:lnTo>
                      <a:pt x="409" y="134"/>
                    </a:lnTo>
                    <a:lnTo>
                      <a:pt x="406" y="129"/>
                    </a:lnTo>
                    <a:lnTo>
                      <a:pt x="400" y="123"/>
                    </a:lnTo>
                    <a:lnTo>
                      <a:pt x="393" y="118"/>
                    </a:lnTo>
                    <a:lnTo>
                      <a:pt x="389" y="114"/>
                    </a:lnTo>
                    <a:lnTo>
                      <a:pt x="388" y="107"/>
                    </a:lnTo>
                    <a:lnTo>
                      <a:pt x="385" y="102"/>
                    </a:lnTo>
                    <a:lnTo>
                      <a:pt x="378" y="97"/>
                    </a:lnTo>
                    <a:lnTo>
                      <a:pt x="377" y="92"/>
                    </a:lnTo>
                    <a:lnTo>
                      <a:pt x="373" y="86"/>
                    </a:lnTo>
                    <a:lnTo>
                      <a:pt x="372" y="79"/>
                    </a:lnTo>
                    <a:lnTo>
                      <a:pt x="366" y="72"/>
                    </a:lnTo>
                    <a:lnTo>
                      <a:pt x="365" y="64"/>
                    </a:lnTo>
                    <a:lnTo>
                      <a:pt x="362" y="56"/>
                    </a:lnTo>
                    <a:lnTo>
                      <a:pt x="362" y="50"/>
                    </a:lnTo>
                    <a:lnTo>
                      <a:pt x="362" y="44"/>
                    </a:lnTo>
                    <a:lnTo>
                      <a:pt x="361" y="38"/>
                    </a:lnTo>
                    <a:lnTo>
                      <a:pt x="358" y="33"/>
                    </a:lnTo>
                    <a:lnTo>
                      <a:pt x="355" y="27"/>
                    </a:lnTo>
                    <a:lnTo>
                      <a:pt x="355" y="19"/>
                    </a:lnTo>
                    <a:lnTo>
                      <a:pt x="350" y="13"/>
                    </a:lnTo>
                    <a:lnTo>
                      <a:pt x="342" y="8"/>
                    </a:lnTo>
                    <a:lnTo>
                      <a:pt x="339" y="4"/>
                    </a:lnTo>
                    <a:lnTo>
                      <a:pt x="330" y="0"/>
                    </a:lnTo>
                    <a:lnTo>
                      <a:pt x="326" y="0"/>
                    </a:lnTo>
                    <a:lnTo>
                      <a:pt x="319" y="0"/>
                    </a:lnTo>
                    <a:lnTo>
                      <a:pt x="311" y="7"/>
                    </a:lnTo>
                    <a:lnTo>
                      <a:pt x="307" y="13"/>
                    </a:lnTo>
                    <a:lnTo>
                      <a:pt x="306" y="19"/>
                    </a:lnTo>
                    <a:lnTo>
                      <a:pt x="303" y="25"/>
                    </a:lnTo>
                    <a:lnTo>
                      <a:pt x="303" y="31"/>
                    </a:lnTo>
                    <a:lnTo>
                      <a:pt x="303" y="36"/>
                    </a:lnTo>
                    <a:lnTo>
                      <a:pt x="303" y="43"/>
                    </a:lnTo>
                    <a:lnTo>
                      <a:pt x="306" y="50"/>
                    </a:lnTo>
                    <a:lnTo>
                      <a:pt x="307" y="58"/>
                    </a:lnTo>
                    <a:lnTo>
                      <a:pt x="313" y="64"/>
                    </a:lnTo>
                    <a:lnTo>
                      <a:pt x="315" y="70"/>
                    </a:lnTo>
                    <a:lnTo>
                      <a:pt x="319" y="75"/>
                    </a:lnTo>
                    <a:lnTo>
                      <a:pt x="326" y="82"/>
                    </a:lnTo>
                    <a:lnTo>
                      <a:pt x="327" y="87"/>
                    </a:lnTo>
                    <a:lnTo>
                      <a:pt x="333" y="92"/>
                    </a:lnTo>
                    <a:lnTo>
                      <a:pt x="339" y="95"/>
                    </a:lnTo>
                    <a:lnTo>
                      <a:pt x="342" y="102"/>
                    </a:lnTo>
                    <a:lnTo>
                      <a:pt x="342" y="107"/>
                    </a:lnTo>
                    <a:lnTo>
                      <a:pt x="341" y="114"/>
                    </a:lnTo>
                    <a:lnTo>
                      <a:pt x="335" y="115"/>
                    </a:lnTo>
                    <a:lnTo>
                      <a:pt x="329" y="115"/>
                    </a:lnTo>
                    <a:lnTo>
                      <a:pt x="322" y="109"/>
                    </a:lnTo>
                    <a:lnTo>
                      <a:pt x="318" y="107"/>
                    </a:lnTo>
                    <a:lnTo>
                      <a:pt x="311" y="103"/>
                    </a:lnTo>
                    <a:lnTo>
                      <a:pt x="306" y="98"/>
                    </a:lnTo>
                    <a:lnTo>
                      <a:pt x="298" y="94"/>
                    </a:lnTo>
                    <a:lnTo>
                      <a:pt x="291" y="89"/>
                    </a:lnTo>
                    <a:lnTo>
                      <a:pt x="283" y="83"/>
                    </a:lnTo>
                    <a:lnTo>
                      <a:pt x="276" y="82"/>
                    </a:lnTo>
                    <a:lnTo>
                      <a:pt x="270" y="79"/>
                    </a:lnTo>
                    <a:lnTo>
                      <a:pt x="263" y="78"/>
                    </a:lnTo>
                    <a:lnTo>
                      <a:pt x="259" y="82"/>
                    </a:lnTo>
                    <a:lnTo>
                      <a:pt x="252" y="89"/>
                    </a:lnTo>
                    <a:lnTo>
                      <a:pt x="248" y="97"/>
                    </a:lnTo>
                    <a:lnTo>
                      <a:pt x="245" y="103"/>
                    </a:lnTo>
                    <a:lnTo>
                      <a:pt x="245" y="109"/>
                    </a:lnTo>
                    <a:lnTo>
                      <a:pt x="245" y="117"/>
                    </a:lnTo>
                    <a:lnTo>
                      <a:pt x="247" y="125"/>
                    </a:lnTo>
                    <a:lnTo>
                      <a:pt x="252" y="130"/>
                    </a:lnTo>
                    <a:lnTo>
                      <a:pt x="257" y="137"/>
                    </a:lnTo>
                    <a:lnTo>
                      <a:pt x="262" y="142"/>
                    </a:lnTo>
                    <a:lnTo>
                      <a:pt x="268" y="142"/>
                    </a:lnTo>
                    <a:lnTo>
                      <a:pt x="275" y="146"/>
                    </a:lnTo>
                    <a:lnTo>
                      <a:pt x="282" y="148"/>
                    </a:lnTo>
                    <a:lnTo>
                      <a:pt x="288" y="149"/>
                    </a:lnTo>
                    <a:lnTo>
                      <a:pt x="296" y="149"/>
                    </a:lnTo>
                    <a:lnTo>
                      <a:pt x="302" y="153"/>
                    </a:lnTo>
                    <a:lnTo>
                      <a:pt x="307" y="154"/>
                    </a:lnTo>
                    <a:lnTo>
                      <a:pt x="313" y="157"/>
                    </a:lnTo>
                    <a:lnTo>
                      <a:pt x="319" y="157"/>
                    </a:lnTo>
                    <a:lnTo>
                      <a:pt x="326" y="160"/>
                    </a:lnTo>
                    <a:lnTo>
                      <a:pt x="330" y="162"/>
                    </a:lnTo>
                    <a:lnTo>
                      <a:pt x="339" y="166"/>
                    </a:lnTo>
                    <a:lnTo>
                      <a:pt x="345" y="169"/>
                    </a:lnTo>
                    <a:lnTo>
                      <a:pt x="350" y="172"/>
                    </a:lnTo>
                    <a:lnTo>
                      <a:pt x="352" y="177"/>
                    </a:lnTo>
                    <a:lnTo>
                      <a:pt x="355" y="184"/>
                    </a:lnTo>
                    <a:lnTo>
                      <a:pt x="357" y="189"/>
                    </a:lnTo>
                    <a:lnTo>
                      <a:pt x="357" y="196"/>
                    </a:lnTo>
                    <a:lnTo>
                      <a:pt x="355" y="200"/>
                    </a:lnTo>
                    <a:lnTo>
                      <a:pt x="349" y="207"/>
                    </a:lnTo>
                    <a:lnTo>
                      <a:pt x="342" y="212"/>
                    </a:lnTo>
                    <a:lnTo>
                      <a:pt x="335" y="215"/>
                    </a:lnTo>
                    <a:lnTo>
                      <a:pt x="329" y="219"/>
                    </a:lnTo>
                    <a:lnTo>
                      <a:pt x="321" y="223"/>
                    </a:lnTo>
                    <a:lnTo>
                      <a:pt x="315" y="224"/>
                    </a:lnTo>
                    <a:lnTo>
                      <a:pt x="310" y="228"/>
                    </a:lnTo>
                    <a:lnTo>
                      <a:pt x="303" y="230"/>
                    </a:lnTo>
                    <a:lnTo>
                      <a:pt x="296" y="236"/>
                    </a:lnTo>
                    <a:lnTo>
                      <a:pt x="290" y="243"/>
                    </a:lnTo>
                    <a:lnTo>
                      <a:pt x="283" y="246"/>
                    </a:lnTo>
                    <a:lnTo>
                      <a:pt x="282" y="252"/>
                    </a:lnTo>
                    <a:lnTo>
                      <a:pt x="282" y="258"/>
                    </a:lnTo>
                    <a:lnTo>
                      <a:pt x="283" y="264"/>
                    </a:lnTo>
                    <a:lnTo>
                      <a:pt x="288" y="270"/>
                    </a:lnTo>
                    <a:lnTo>
                      <a:pt x="291" y="275"/>
                    </a:lnTo>
                    <a:lnTo>
                      <a:pt x="298" y="278"/>
                    </a:lnTo>
                    <a:lnTo>
                      <a:pt x="303" y="279"/>
                    </a:lnTo>
                    <a:lnTo>
                      <a:pt x="310" y="279"/>
                    </a:lnTo>
                    <a:lnTo>
                      <a:pt x="315" y="282"/>
                    </a:lnTo>
                    <a:lnTo>
                      <a:pt x="322" y="279"/>
                    </a:lnTo>
                    <a:lnTo>
                      <a:pt x="335" y="275"/>
                    </a:lnTo>
                    <a:lnTo>
                      <a:pt x="341" y="272"/>
                    </a:lnTo>
                    <a:lnTo>
                      <a:pt x="347" y="266"/>
                    </a:lnTo>
                    <a:lnTo>
                      <a:pt x="352" y="259"/>
                    </a:lnTo>
                    <a:lnTo>
                      <a:pt x="357" y="254"/>
                    </a:lnTo>
                    <a:lnTo>
                      <a:pt x="362" y="250"/>
                    </a:lnTo>
                    <a:lnTo>
                      <a:pt x="366" y="244"/>
                    </a:lnTo>
                    <a:lnTo>
                      <a:pt x="372" y="239"/>
                    </a:lnTo>
                    <a:lnTo>
                      <a:pt x="378" y="238"/>
                    </a:lnTo>
                    <a:lnTo>
                      <a:pt x="369" y="267"/>
                    </a:lnTo>
                    <a:lnTo>
                      <a:pt x="339" y="317"/>
                    </a:lnTo>
                    <a:lnTo>
                      <a:pt x="299" y="362"/>
                    </a:lnTo>
                    <a:lnTo>
                      <a:pt x="268" y="389"/>
                    </a:lnTo>
                    <a:lnTo>
                      <a:pt x="221" y="420"/>
                    </a:lnTo>
                    <a:lnTo>
                      <a:pt x="155" y="467"/>
                    </a:lnTo>
                    <a:lnTo>
                      <a:pt x="91" y="513"/>
                    </a:lnTo>
                    <a:lnTo>
                      <a:pt x="49" y="557"/>
                    </a:lnTo>
                    <a:lnTo>
                      <a:pt x="16" y="627"/>
                    </a:lnTo>
                    <a:lnTo>
                      <a:pt x="0" y="690"/>
                    </a:lnTo>
                    <a:lnTo>
                      <a:pt x="0" y="754"/>
                    </a:lnTo>
                    <a:lnTo>
                      <a:pt x="13" y="808"/>
                    </a:lnTo>
                    <a:lnTo>
                      <a:pt x="43" y="844"/>
                    </a:lnTo>
                    <a:lnTo>
                      <a:pt x="70" y="866"/>
                    </a:lnTo>
                    <a:lnTo>
                      <a:pt x="90" y="870"/>
                    </a:lnTo>
                    <a:lnTo>
                      <a:pt x="119" y="859"/>
                    </a:lnTo>
                    <a:lnTo>
                      <a:pt x="139" y="836"/>
                    </a:lnTo>
                    <a:lnTo>
                      <a:pt x="122" y="800"/>
                    </a:lnTo>
                    <a:lnTo>
                      <a:pt x="98" y="772"/>
                    </a:lnTo>
                    <a:lnTo>
                      <a:pt x="62" y="729"/>
                    </a:lnTo>
                    <a:lnTo>
                      <a:pt x="51" y="685"/>
                    </a:lnTo>
                    <a:lnTo>
                      <a:pt x="57" y="636"/>
                    </a:lnTo>
                    <a:lnTo>
                      <a:pt x="87" y="579"/>
                    </a:lnTo>
                    <a:lnTo>
                      <a:pt x="141" y="523"/>
                    </a:lnTo>
                    <a:lnTo>
                      <a:pt x="247" y="458"/>
                    </a:lnTo>
                    <a:lnTo>
                      <a:pt x="307" y="413"/>
                    </a:lnTo>
                    <a:lnTo>
                      <a:pt x="345" y="374"/>
                    </a:lnTo>
                    <a:lnTo>
                      <a:pt x="377" y="337"/>
                    </a:lnTo>
                    <a:lnTo>
                      <a:pt x="392" y="306"/>
                    </a:lnTo>
                    <a:close/>
                  </a:path>
                </a:pathLst>
              </a:custGeom>
              <a:solidFill>
                <a:srgbClr val="000000"/>
              </a:solidFill>
              <a:ln w="9525">
                <a:noFill/>
                <a:round/>
                <a:headEnd/>
                <a:tailEnd/>
              </a:ln>
            </p:spPr>
            <p:txBody>
              <a:bodyPr/>
              <a:lstStyle/>
              <a:p>
                <a:endParaRPr lang="ja-JP" altLang="en-US"/>
              </a:p>
            </p:txBody>
          </p:sp>
          <p:sp>
            <p:nvSpPr>
              <p:cNvPr id="31752" name="Freeform 8"/>
              <p:cNvSpPr>
                <a:spLocks/>
              </p:cNvSpPr>
              <p:nvPr/>
            </p:nvSpPr>
            <p:spPr bwMode="auto">
              <a:xfrm>
                <a:off x="144" y="2763"/>
                <a:ext cx="173" cy="303"/>
              </a:xfrm>
              <a:custGeom>
                <a:avLst/>
                <a:gdLst/>
                <a:ahLst/>
                <a:cxnLst>
                  <a:cxn ang="0">
                    <a:pos x="74" y="57"/>
                  </a:cxn>
                  <a:cxn ang="0">
                    <a:pos x="109" y="29"/>
                  </a:cxn>
                  <a:cxn ang="0">
                    <a:pos x="144" y="10"/>
                  </a:cxn>
                  <a:cxn ang="0">
                    <a:pos x="183" y="0"/>
                  </a:cxn>
                  <a:cxn ang="0">
                    <a:pos x="223" y="3"/>
                  </a:cxn>
                  <a:cxn ang="0">
                    <a:pos x="258" y="14"/>
                  </a:cxn>
                  <a:cxn ang="0">
                    <a:pos x="289" y="29"/>
                  </a:cxn>
                  <a:cxn ang="0">
                    <a:pos x="304" y="44"/>
                  </a:cxn>
                  <a:cxn ang="0">
                    <a:pos x="314" y="67"/>
                  </a:cxn>
                  <a:cxn ang="0">
                    <a:pos x="320" y="103"/>
                  </a:cxn>
                  <a:cxn ang="0">
                    <a:pos x="320" y="138"/>
                  </a:cxn>
                  <a:cxn ang="0">
                    <a:pos x="312" y="177"/>
                  </a:cxn>
                  <a:cxn ang="0">
                    <a:pos x="296" y="213"/>
                  </a:cxn>
                  <a:cxn ang="0">
                    <a:pos x="278" y="241"/>
                  </a:cxn>
                  <a:cxn ang="0">
                    <a:pos x="258" y="267"/>
                  </a:cxn>
                  <a:cxn ang="0">
                    <a:pos x="251" y="290"/>
                  </a:cxn>
                  <a:cxn ang="0">
                    <a:pos x="255" y="315"/>
                  </a:cxn>
                  <a:cxn ang="0">
                    <a:pos x="265" y="345"/>
                  </a:cxn>
                  <a:cxn ang="0">
                    <a:pos x="288" y="378"/>
                  </a:cxn>
                  <a:cxn ang="0">
                    <a:pos x="317" y="409"/>
                  </a:cxn>
                  <a:cxn ang="0">
                    <a:pos x="337" y="444"/>
                  </a:cxn>
                  <a:cxn ang="0">
                    <a:pos x="347" y="475"/>
                  </a:cxn>
                  <a:cxn ang="0">
                    <a:pos x="345" y="482"/>
                  </a:cxn>
                  <a:cxn ang="0">
                    <a:pos x="347" y="513"/>
                  </a:cxn>
                  <a:cxn ang="0">
                    <a:pos x="340" y="547"/>
                  </a:cxn>
                  <a:cxn ang="0">
                    <a:pos x="337" y="553"/>
                  </a:cxn>
                  <a:cxn ang="0">
                    <a:pos x="329" y="570"/>
                  </a:cxn>
                  <a:cxn ang="0">
                    <a:pos x="309" y="586"/>
                  </a:cxn>
                  <a:cxn ang="0">
                    <a:pos x="274" y="600"/>
                  </a:cxn>
                  <a:cxn ang="0">
                    <a:pos x="243" y="606"/>
                  </a:cxn>
                  <a:cxn ang="0">
                    <a:pos x="204" y="606"/>
                  </a:cxn>
                  <a:cxn ang="0">
                    <a:pos x="163" y="600"/>
                  </a:cxn>
                  <a:cxn ang="0">
                    <a:pos x="130" y="590"/>
                  </a:cxn>
                  <a:cxn ang="0">
                    <a:pos x="94" y="577"/>
                  </a:cxn>
                  <a:cxn ang="0">
                    <a:pos x="59" y="549"/>
                  </a:cxn>
                  <a:cxn ang="0">
                    <a:pos x="34" y="515"/>
                  </a:cxn>
                  <a:cxn ang="0">
                    <a:pos x="17" y="472"/>
                  </a:cxn>
                  <a:cxn ang="0">
                    <a:pos x="4" y="425"/>
                  </a:cxn>
                  <a:cxn ang="0">
                    <a:pos x="0" y="366"/>
                  </a:cxn>
                  <a:cxn ang="0">
                    <a:pos x="4" y="302"/>
                  </a:cxn>
                  <a:cxn ang="0">
                    <a:pos x="14" y="223"/>
                  </a:cxn>
                  <a:cxn ang="0">
                    <a:pos x="28" y="174"/>
                  </a:cxn>
                  <a:cxn ang="0">
                    <a:pos x="42" y="125"/>
                  </a:cxn>
                  <a:cxn ang="0">
                    <a:pos x="59" y="79"/>
                  </a:cxn>
                  <a:cxn ang="0">
                    <a:pos x="74" y="57"/>
                  </a:cxn>
                </a:cxnLst>
                <a:rect l="0" t="0" r="r" b="b"/>
                <a:pathLst>
                  <a:path w="347" h="606">
                    <a:moveTo>
                      <a:pt x="74" y="57"/>
                    </a:moveTo>
                    <a:lnTo>
                      <a:pt x="109" y="29"/>
                    </a:lnTo>
                    <a:lnTo>
                      <a:pt x="144" y="10"/>
                    </a:lnTo>
                    <a:lnTo>
                      <a:pt x="183" y="0"/>
                    </a:lnTo>
                    <a:lnTo>
                      <a:pt x="223" y="3"/>
                    </a:lnTo>
                    <a:lnTo>
                      <a:pt x="258" y="14"/>
                    </a:lnTo>
                    <a:lnTo>
                      <a:pt x="289" y="29"/>
                    </a:lnTo>
                    <a:lnTo>
                      <a:pt x="304" y="44"/>
                    </a:lnTo>
                    <a:lnTo>
                      <a:pt x="314" y="67"/>
                    </a:lnTo>
                    <a:lnTo>
                      <a:pt x="320" y="103"/>
                    </a:lnTo>
                    <a:lnTo>
                      <a:pt x="320" y="138"/>
                    </a:lnTo>
                    <a:lnTo>
                      <a:pt x="312" y="177"/>
                    </a:lnTo>
                    <a:lnTo>
                      <a:pt x="296" y="213"/>
                    </a:lnTo>
                    <a:lnTo>
                      <a:pt x="278" y="241"/>
                    </a:lnTo>
                    <a:lnTo>
                      <a:pt x="258" y="267"/>
                    </a:lnTo>
                    <a:lnTo>
                      <a:pt x="251" y="290"/>
                    </a:lnTo>
                    <a:lnTo>
                      <a:pt x="255" y="315"/>
                    </a:lnTo>
                    <a:lnTo>
                      <a:pt x="265" y="345"/>
                    </a:lnTo>
                    <a:lnTo>
                      <a:pt x="288" y="378"/>
                    </a:lnTo>
                    <a:lnTo>
                      <a:pt x="317" y="409"/>
                    </a:lnTo>
                    <a:lnTo>
                      <a:pt x="337" y="444"/>
                    </a:lnTo>
                    <a:lnTo>
                      <a:pt x="347" y="475"/>
                    </a:lnTo>
                    <a:lnTo>
                      <a:pt x="345" y="482"/>
                    </a:lnTo>
                    <a:lnTo>
                      <a:pt x="347" y="513"/>
                    </a:lnTo>
                    <a:lnTo>
                      <a:pt x="340" y="547"/>
                    </a:lnTo>
                    <a:lnTo>
                      <a:pt x="337" y="553"/>
                    </a:lnTo>
                    <a:lnTo>
                      <a:pt x="329" y="570"/>
                    </a:lnTo>
                    <a:lnTo>
                      <a:pt x="309" y="586"/>
                    </a:lnTo>
                    <a:lnTo>
                      <a:pt x="274" y="600"/>
                    </a:lnTo>
                    <a:lnTo>
                      <a:pt x="243" y="606"/>
                    </a:lnTo>
                    <a:lnTo>
                      <a:pt x="204" y="606"/>
                    </a:lnTo>
                    <a:lnTo>
                      <a:pt x="163" y="600"/>
                    </a:lnTo>
                    <a:lnTo>
                      <a:pt x="130" y="590"/>
                    </a:lnTo>
                    <a:lnTo>
                      <a:pt x="94" y="577"/>
                    </a:lnTo>
                    <a:lnTo>
                      <a:pt x="59" y="549"/>
                    </a:lnTo>
                    <a:lnTo>
                      <a:pt x="34" y="515"/>
                    </a:lnTo>
                    <a:lnTo>
                      <a:pt x="17" y="472"/>
                    </a:lnTo>
                    <a:lnTo>
                      <a:pt x="4" y="425"/>
                    </a:lnTo>
                    <a:lnTo>
                      <a:pt x="0" y="366"/>
                    </a:lnTo>
                    <a:lnTo>
                      <a:pt x="4" y="302"/>
                    </a:lnTo>
                    <a:lnTo>
                      <a:pt x="14" y="223"/>
                    </a:lnTo>
                    <a:lnTo>
                      <a:pt x="28" y="174"/>
                    </a:lnTo>
                    <a:lnTo>
                      <a:pt x="42" y="125"/>
                    </a:lnTo>
                    <a:lnTo>
                      <a:pt x="59" y="79"/>
                    </a:lnTo>
                    <a:lnTo>
                      <a:pt x="74" y="57"/>
                    </a:lnTo>
                    <a:close/>
                  </a:path>
                </a:pathLst>
              </a:custGeom>
              <a:solidFill>
                <a:srgbClr val="000000"/>
              </a:solidFill>
              <a:ln w="9525">
                <a:noFill/>
                <a:round/>
                <a:headEnd/>
                <a:tailEnd/>
              </a:ln>
            </p:spPr>
            <p:txBody>
              <a:bodyPr/>
              <a:lstStyle/>
              <a:p>
                <a:endParaRPr lang="ja-JP" altLang="en-US"/>
              </a:p>
            </p:txBody>
          </p:sp>
          <p:sp>
            <p:nvSpPr>
              <p:cNvPr id="31753" name="Freeform 9"/>
              <p:cNvSpPr>
                <a:spLocks/>
              </p:cNvSpPr>
              <p:nvPr/>
            </p:nvSpPr>
            <p:spPr bwMode="auto">
              <a:xfrm>
                <a:off x="222" y="3002"/>
                <a:ext cx="187" cy="386"/>
              </a:xfrm>
              <a:custGeom>
                <a:avLst/>
                <a:gdLst/>
                <a:ahLst/>
                <a:cxnLst>
                  <a:cxn ang="0">
                    <a:pos x="68" y="10"/>
                  </a:cxn>
                  <a:cxn ang="0">
                    <a:pos x="115" y="26"/>
                  </a:cxn>
                  <a:cxn ang="0">
                    <a:pos x="152" y="58"/>
                  </a:cxn>
                  <a:cxn ang="0">
                    <a:pos x="182" y="96"/>
                  </a:cxn>
                  <a:cxn ang="0">
                    <a:pos x="209" y="158"/>
                  </a:cxn>
                  <a:cxn ang="0">
                    <a:pos x="230" y="207"/>
                  </a:cxn>
                  <a:cxn ang="0">
                    <a:pos x="245" y="266"/>
                  </a:cxn>
                  <a:cxn ang="0">
                    <a:pos x="249" y="300"/>
                  </a:cxn>
                  <a:cxn ang="0">
                    <a:pos x="245" y="328"/>
                  </a:cxn>
                  <a:cxn ang="0">
                    <a:pos x="233" y="366"/>
                  </a:cxn>
                  <a:cxn ang="0">
                    <a:pos x="210" y="414"/>
                  </a:cxn>
                  <a:cxn ang="0">
                    <a:pos x="179" y="472"/>
                  </a:cxn>
                  <a:cxn ang="0">
                    <a:pos x="158" y="524"/>
                  </a:cxn>
                  <a:cxn ang="0">
                    <a:pos x="151" y="578"/>
                  </a:cxn>
                  <a:cxn ang="0">
                    <a:pos x="151" y="613"/>
                  </a:cxn>
                  <a:cxn ang="0">
                    <a:pos x="159" y="638"/>
                  </a:cxn>
                  <a:cxn ang="0">
                    <a:pos x="183" y="662"/>
                  </a:cxn>
                  <a:cxn ang="0">
                    <a:pos x="218" y="679"/>
                  </a:cxn>
                  <a:cxn ang="0">
                    <a:pos x="260" y="697"/>
                  </a:cxn>
                  <a:cxn ang="0">
                    <a:pos x="300" y="705"/>
                  </a:cxn>
                  <a:cxn ang="0">
                    <a:pos x="338" y="705"/>
                  </a:cxn>
                  <a:cxn ang="0">
                    <a:pos x="366" y="712"/>
                  </a:cxn>
                  <a:cxn ang="0">
                    <a:pos x="374" y="724"/>
                  </a:cxn>
                  <a:cxn ang="0">
                    <a:pos x="370" y="731"/>
                  </a:cxn>
                  <a:cxn ang="0">
                    <a:pos x="370" y="743"/>
                  </a:cxn>
                  <a:cxn ang="0">
                    <a:pos x="338" y="758"/>
                  </a:cxn>
                  <a:cxn ang="0">
                    <a:pos x="277" y="772"/>
                  </a:cxn>
                  <a:cxn ang="0">
                    <a:pos x="238" y="767"/>
                  </a:cxn>
                  <a:cxn ang="0">
                    <a:pos x="210" y="739"/>
                  </a:cxn>
                  <a:cxn ang="0">
                    <a:pos x="167" y="713"/>
                  </a:cxn>
                  <a:cxn ang="0">
                    <a:pos x="119" y="699"/>
                  </a:cxn>
                  <a:cxn ang="0">
                    <a:pos x="92" y="697"/>
                  </a:cxn>
                  <a:cxn ang="0">
                    <a:pos x="76" y="684"/>
                  </a:cxn>
                  <a:cxn ang="0">
                    <a:pos x="72" y="656"/>
                  </a:cxn>
                  <a:cxn ang="0">
                    <a:pos x="85" y="615"/>
                  </a:cxn>
                  <a:cxn ang="0">
                    <a:pos x="112" y="563"/>
                  </a:cxn>
                  <a:cxn ang="0">
                    <a:pos x="121" y="516"/>
                  </a:cxn>
                  <a:cxn ang="0">
                    <a:pos x="124" y="450"/>
                  </a:cxn>
                  <a:cxn ang="0">
                    <a:pos x="136" y="390"/>
                  </a:cxn>
                  <a:cxn ang="0">
                    <a:pos x="152" y="338"/>
                  </a:cxn>
                  <a:cxn ang="0">
                    <a:pos x="166" y="296"/>
                  </a:cxn>
                  <a:cxn ang="0">
                    <a:pos x="167" y="274"/>
                  </a:cxn>
                  <a:cxn ang="0">
                    <a:pos x="156" y="246"/>
                  </a:cxn>
                  <a:cxn ang="0">
                    <a:pos x="119" y="192"/>
                  </a:cxn>
                  <a:cxn ang="0">
                    <a:pos x="74" y="140"/>
                  </a:cxn>
                  <a:cxn ang="0">
                    <a:pos x="33" y="93"/>
                  </a:cxn>
                  <a:cxn ang="0">
                    <a:pos x="5" y="56"/>
                  </a:cxn>
                  <a:cxn ang="0">
                    <a:pos x="0" y="30"/>
                  </a:cxn>
                  <a:cxn ang="0">
                    <a:pos x="11" y="6"/>
                  </a:cxn>
                  <a:cxn ang="0">
                    <a:pos x="34" y="0"/>
                  </a:cxn>
                  <a:cxn ang="0">
                    <a:pos x="68" y="10"/>
                  </a:cxn>
                </a:cxnLst>
                <a:rect l="0" t="0" r="r" b="b"/>
                <a:pathLst>
                  <a:path w="374" h="772">
                    <a:moveTo>
                      <a:pt x="68" y="10"/>
                    </a:moveTo>
                    <a:lnTo>
                      <a:pt x="115" y="26"/>
                    </a:lnTo>
                    <a:lnTo>
                      <a:pt x="152" y="58"/>
                    </a:lnTo>
                    <a:lnTo>
                      <a:pt x="182" y="96"/>
                    </a:lnTo>
                    <a:lnTo>
                      <a:pt x="209" y="158"/>
                    </a:lnTo>
                    <a:lnTo>
                      <a:pt x="230" y="207"/>
                    </a:lnTo>
                    <a:lnTo>
                      <a:pt x="245" y="266"/>
                    </a:lnTo>
                    <a:lnTo>
                      <a:pt x="249" y="300"/>
                    </a:lnTo>
                    <a:lnTo>
                      <a:pt x="245" y="328"/>
                    </a:lnTo>
                    <a:lnTo>
                      <a:pt x="233" y="366"/>
                    </a:lnTo>
                    <a:lnTo>
                      <a:pt x="210" y="414"/>
                    </a:lnTo>
                    <a:lnTo>
                      <a:pt x="179" y="472"/>
                    </a:lnTo>
                    <a:lnTo>
                      <a:pt x="158" y="524"/>
                    </a:lnTo>
                    <a:lnTo>
                      <a:pt x="151" y="578"/>
                    </a:lnTo>
                    <a:lnTo>
                      <a:pt x="151" y="613"/>
                    </a:lnTo>
                    <a:lnTo>
                      <a:pt x="159" y="638"/>
                    </a:lnTo>
                    <a:lnTo>
                      <a:pt x="183" y="662"/>
                    </a:lnTo>
                    <a:lnTo>
                      <a:pt x="218" y="679"/>
                    </a:lnTo>
                    <a:lnTo>
                      <a:pt x="260" y="697"/>
                    </a:lnTo>
                    <a:lnTo>
                      <a:pt x="300" y="705"/>
                    </a:lnTo>
                    <a:lnTo>
                      <a:pt x="338" y="705"/>
                    </a:lnTo>
                    <a:lnTo>
                      <a:pt x="366" y="712"/>
                    </a:lnTo>
                    <a:lnTo>
                      <a:pt x="374" y="724"/>
                    </a:lnTo>
                    <a:lnTo>
                      <a:pt x="370" y="731"/>
                    </a:lnTo>
                    <a:lnTo>
                      <a:pt x="370" y="743"/>
                    </a:lnTo>
                    <a:lnTo>
                      <a:pt x="338" y="758"/>
                    </a:lnTo>
                    <a:lnTo>
                      <a:pt x="277" y="772"/>
                    </a:lnTo>
                    <a:lnTo>
                      <a:pt x="238" y="767"/>
                    </a:lnTo>
                    <a:lnTo>
                      <a:pt x="210" y="739"/>
                    </a:lnTo>
                    <a:lnTo>
                      <a:pt x="167" y="713"/>
                    </a:lnTo>
                    <a:lnTo>
                      <a:pt x="119" y="699"/>
                    </a:lnTo>
                    <a:lnTo>
                      <a:pt x="92" y="697"/>
                    </a:lnTo>
                    <a:lnTo>
                      <a:pt x="76" y="684"/>
                    </a:lnTo>
                    <a:lnTo>
                      <a:pt x="72" y="656"/>
                    </a:lnTo>
                    <a:lnTo>
                      <a:pt x="85" y="615"/>
                    </a:lnTo>
                    <a:lnTo>
                      <a:pt x="112" y="563"/>
                    </a:lnTo>
                    <a:lnTo>
                      <a:pt x="121" y="516"/>
                    </a:lnTo>
                    <a:lnTo>
                      <a:pt x="124" y="450"/>
                    </a:lnTo>
                    <a:lnTo>
                      <a:pt x="136" y="390"/>
                    </a:lnTo>
                    <a:lnTo>
                      <a:pt x="152" y="338"/>
                    </a:lnTo>
                    <a:lnTo>
                      <a:pt x="166" y="296"/>
                    </a:lnTo>
                    <a:lnTo>
                      <a:pt x="167" y="274"/>
                    </a:lnTo>
                    <a:lnTo>
                      <a:pt x="156" y="246"/>
                    </a:lnTo>
                    <a:lnTo>
                      <a:pt x="119" y="192"/>
                    </a:lnTo>
                    <a:lnTo>
                      <a:pt x="74" y="140"/>
                    </a:lnTo>
                    <a:lnTo>
                      <a:pt x="33" y="93"/>
                    </a:lnTo>
                    <a:lnTo>
                      <a:pt x="5" y="56"/>
                    </a:lnTo>
                    <a:lnTo>
                      <a:pt x="0" y="30"/>
                    </a:lnTo>
                    <a:lnTo>
                      <a:pt x="11" y="6"/>
                    </a:lnTo>
                    <a:lnTo>
                      <a:pt x="34" y="0"/>
                    </a:lnTo>
                    <a:lnTo>
                      <a:pt x="68" y="10"/>
                    </a:lnTo>
                    <a:close/>
                  </a:path>
                </a:pathLst>
              </a:custGeom>
              <a:solidFill>
                <a:srgbClr val="000000"/>
              </a:solidFill>
              <a:ln w="9525">
                <a:noFill/>
                <a:round/>
                <a:headEnd/>
                <a:tailEnd/>
              </a:ln>
            </p:spPr>
            <p:txBody>
              <a:bodyPr/>
              <a:lstStyle/>
              <a:p>
                <a:endParaRPr lang="ja-JP" altLang="en-US"/>
              </a:p>
            </p:txBody>
          </p:sp>
          <p:sp>
            <p:nvSpPr>
              <p:cNvPr id="31754" name="Freeform 10"/>
              <p:cNvSpPr>
                <a:spLocks/>
              </p:cNvSpPr>
              <p:nvPr/>
            </p:nvSpPr>
            <p:spPr bwMode="auto">
              <a:xfrm>
                <a:off x="169" y="2998"/>
                <a:ext cx="126" cy="371"/>
              </a:xfrm>
              <a:custGeom>
                <a:avLst/>
                <a:gdLst/>
                <a:ahLst/>
                <a:cxnLst>
                  <a:cxn ang="0">
                    <a:pos x="14" y="0"/>
                  </a:cxn>
                  <a:cxn ang="0">
                    <a:pos x="0" y="19"/>
                  </a:cxn>
                  <a:cxn ang="0">
                    <a:pos x="4" y="53"/>
                  </a:cxn>
                  <a:cxn ang="0">
                    <a:pos x="17" y="80"/>
                  </a:cxn>
                  <a:cxn ang="0">
                    <a:pos x="39" y="113"/>
                  </a:cxn>
                  <a:cxn ang="0">
                    <a:pos x="75" y="139"/>
                  </a:cxn>
                  <a:cxn ang="0">
                    <a:pos x="109" y="168"/>
                  </a:cxn>
                  <a:cxn ang="0">
                    <a:pos x="148" y="199"/>
                  </a:cxn>
                  <a:cxn ang="0">
                    <a:pos x="178" y="230"/>
                  </a:cxn>
                  <a:cxn ang="0">
                    <a:pos x="191" y="251"/>
                  </a:cxn>
                  <a:cxn ang="0">
                    <a:pos x="192" y="272"/>
                  </a:cxn>
                  <a:cxn ang="0">
                    <a:pos x="179" y="297"/>
                  </a:cxn>
                  <a:cxn ang="0">
                    <a:pos x="154" y="338"/>
                  </a:cxn>
                  <a:cxn ang="0">
                    <a:pos x="117" y="398"/>
                  </a:cxn>
                  <a:cxn ang="0">
                    <a:pos x="95" y="448"/>
                  </a:cxn>
                  <a:cxn ang="0">
                    <a:pos x="75" y="499"/>
                  </a:cxn>
                  <a:cxn ang="0">
                    <a:pos x="65" y="551"/>
                  </a:cxn>
                  <a:cxn ang="0">
                    <a:pos x="58" y="599"/>
                  </a:cxn>
                  <a:cxn ang="0">
                    <a:pos x="54" y="651"/>
                  </a:cxn>
                  <a:cxn ang="0">
                    <a:pos x="41" y="687"/>
                  </a:cxn>
                  <a:cxn ang="0">
                    <a:pos x="39" y="693"/>
                  </a:cxn>
                  <a:cxn ang="0">
                    <a:pos x="35" y="717"/>
                  </a:cxn>
                  <a:cxn ang="0">
                    <a:pos x="38" y="730"/>
                  </a:cxn>
                  <a:cxn ang="0">
                    <a:pos x="54" y="740"/>
                  </a:cxn>
                  <a:cxn ang="0">
                    <a:pos x="78" y="741"/>
                  </a:cxn>
                  <a:cxn ang="0">
                    <a:pos x="94" y="734"/>
                  </a:cxn>
                  <a:cxn ang="0">
                    <a:pos x="114" y="721"/>
                  </a:cxn>
                  <a:cxn ang="0">
                    <a:pos x="128" y="693"/>
                  </a:cxn>
                  <a:cxn ang="0">
                    <a:pos x="150" y="655"/>
                  </a:cxn>
                  <a:cxn ang="0">
                    <a:pos x="184" y="624"/>
                  </a:cxn>
                  <a:cxn ang="0">
                    <a:pos x="220" y="595"/>
                  </a:cxn>
                  <a:cxn ang="0">
                    <a:pos x="239" y="585"/>
                  </a:cxn>
                  <a:cxn ang="0">
                    <a:pos x="237" y="574"/>
                  </a:cxn>
                  <a:cxn ang="0">
                    <a:pos x="209" y="551"/>
                  </a:cxn>
                  <a:cxn ang="0">
                    <a:pos x="176" y="543"/>
                  </a:cxn>
                  <a:cxn ang="0">
                    <a:pos x="150" y="544"/>
                  </a:cxn>
                  <a:cxn ang="0">
                    <a:pos x="134" y="560"/>
                  </a:cxn>
                  <a:cxn ang="0">
                    <a:pos x="113" y="603"/>
                  </a:cxn>
                  <a:cxn ang="0">
                    <a:pos x="103" y="610"/>
                  </a:cxn>
                  <a:cxn ang="0">
                    <a:pos x="106" y="554"/>
                  </a:cxn>
                  <a:cxn ang="0">
                    <a:pos x="118" y="498"/>
                  </a:cxn>
                  <a:cxn ang="0">
                    <a:pos x="135" y="457"/>
                  </a:cxn>
                  <a:cxn ang="0">
                    <a:pos x="168" y="395"/>
                  </a:cxn>
                  <a:cxn ang="0">
                    <a:pos x="214" y="346"/>
                  </a:cxn>
                  <a:cxn ang="0">
                    <a:pos x="231" y="320"/>
                  </a:cxn>
                  <a:cxn ang="0">
                    <a:pos x="245" y="288"/>
                  </a:cxn>
                  <a:cxn ang="0">
                    <a:pos x="253" y="263"/>
                  </a:cxn>
                  <a:cxn ang="0">
                    <a:pos x="249" y="230"/>
                  </a:cxn>
                  <a:cxn ang="0">
                    <a:pos x="240" y="196"/>
                  </a:cxn>
                  <a:cxn ang="0">
                    <a:pos x="227" y="164"/>
                  </a:cxn>
                  <a:cxn ang="0">
                    <a:pos x="194" y="111"/>
                  </a:cxn>
                  <a:cxn ang="0">
                    <a:pos x="164" y="70"/>
                  </a:cxn>
                  <a:cxn ang="0">
                    <a:pos x="118" y="31"/>
                  </a:cxn>
                  <a:cxn ang="0">
                    <a:pos x="68" y="3"/>
                  </a:cxn>
                  <a:cxn ang="0">
                    <a:pos x="34" y="3"/>
                  </a:cxn>
                  <a:cxn ang="0">
                    <a:pos x="14" y="0"/>
                  </a:cxn>
                </a:cxnLst>
                <a:rect l="0" t="0" r="r" b="b"/>
                <a:pathLst>
                  <a:path w="253" h="741">
                    <a:moveTo>
                      <a:pt x="14" y="0"/>
                    </a:moveTo>
                    <a:lnTo>
                      <a:pt x="0" y="19"/>
                    </a:lnTo>
                    <a:lnTo>
                      <a:pt x="4" y="53"/>
                    </a:lnTo>
                    <a:lnTo>
                      <a:pt x="17" y="80"/>
                    </a:lnTo>
                    <a:lnTo>
                      <a:pt x="39" y="113"/>
                    </a:lnTo>
                    <a:lnTo>
                      <a:pt x="75" y="139"/>
                    </a:lnTo>
                    <a:lnTo>
                      <a:pt x="109" y="168"/>
                    </a:lnTo>
                    <a:lnTo>
                      <a:pt x="148" y="199"/>
                    </a:lnTo>
                    <a:lnTo>
                      <a:pt x="178" y="230"/>
                    </a:lnTo>
                    <a:lnTo>
                      <a:pt x="191" y="251"/>
                    </a:lnTo>
                    <a:lnTo>
                      <a:pt x="192" y="272"/>
                    </a:lnTo>
                    <a:lnTo>
                      <a:pt x="179" y="297"/>
                    </a:lnTo>
                    <a:lnTo>
                      <a:pt x="154" y="338"/>
                    </a:lnTo>
                    <a:lnTo>
                      <a:pt x="117" y="398"/>
                    </a:lnTo>
                    <a:lnTo>
                      <a:pt x="95" y="448"/>
                    </a:lnTo>
                    <a:lnTo>
                      <a:pt x="75" y="499"/>
                    </a:lnTo>
                    <a:lnTo>
                      <a:pt x="65" y="551"/>
                    </a:lnTo>
                    <a:lnTo>
                      <a:pt x="58" y="599"/>
                    </a:lnTo>
                    <a:lnTo>
                      <a:pt x="54" y="651"/>
                    </a:lnTo>
                    <a:lnTo>
                      <a:pt x="41" y="687"/>
                    </a:lnTo>
                    <a:lnTo>
                      <a:pt x="39" y="693"/>
                    </a:lnTo>
                    <a:lnTo>
                      <a:pt x="35" y="717"/>
                    </a:lnTo>
                    <a:lnTo>
                      <a:pt x="38" y="730"/>
                    </a:lnTo>
                    <a:lnTo>
                      <a:pt x="54" y="740"/>
                    </a:lnTo>
                    <a:lnTo>
                      <a:pt x="78" y="741"/>
                    </a:lnTo>
                    <a:lnTo>
                      <a:pt x="94" y="734"/>
                    </a:lnTo>
                    <a:lnTo>
                      <a:pt x="114" y="721"/>
                    </a:lnTo>
                    <a:lnTo>
                      <a:pt x="128" y="693"/>
                    </a:lnTo>
                    <a:lnTo>
                      <a:pt x="150" y="655"/>
                    </a:lnTo>
                    <a:lnTo>
                      <a:pt x="184" y="624"/>
                    </a:lnTo>
                    <a:lnTo>
                      <a:pt x="220" y="595"/>
                    </a:lnTo>
                    <a:lnTo>
                      <a:pt x="239" y="585"/>
                    </a:lnTo>
                    <a:lnTo>
                      <a:pt x="237" y="574"/>
                    </a:lnTo>
                    <a:lnTo>
                      <a:pt x="209" y="551"/>
                    </a:lnTo>
                    <a:lnTo>
                      <a:pt x="176" y="543"/>
                    </a:lnTo>
                    <a:lnTo>
                      <a:pt x="150" y="544"/>
                    </a:lnTo>
                    <a:lnTo>
                      <a:pt x="134" y="560"/>
                    </a:lnTo>
                    <a:lnTo>
                      <a:pt x="113" y="603"/>
                    </a:lnTo>
                    <a:lnTo>
                      <a:pt x="103" y="610"/>
                    </a:lnTo>
                    <a:lnTo>
                      <a:pt x="106" y="554"/>
                    </a:lnTo>
                    <a:lnTo>
                      <a:pt x="118" y="498"/>
                    </a:lnTo>
                    <a:lnTo>
                      <a:pt x="135" y="457"/>
                    </a:lnTo>
                    <a:lnTo>
                      <a:pt x="168" y="395"/>
                    </a:lnTo>
                    <a:lnTo>
                      <a:pt x="214" y="346"/>
                    </a:lnTo>
                    <a:lnTo>
                      <a:pt x="231" y="320"/>
                    </a:lnTo>
                    <a:lnTo>
                      <a:pt x="245" y="288"/>
                    </a:lnTo>
                    <a:lnTo>
                      <a:pt x="253" y="263"/>
                    </a:lnTo>
                    <a:lnTo>
                      <a:pt x="249" y="230"/>
                    </a:lnTo>
                    <a:lnTo>
                      <a:pt x="240" y="196"/>
                    </a:lnTo>
                    <a:lnTo>
                      <a:pt x="227" y="164"/>
                    </a:lnTo>
                    <a:lnTo>
                      <a:pt x="194" y="111"/>
                    </a:lnTo>
                    <a:lnTo>
                      <a:pt x="164" y="70"/>
                    </a:lnTo>
                    <a:lnTo>
                      <a:pt x="118" y="31"/>
                    </a:lnTo>
                    <a:lnTo>
                      <a:pt x="68" y="3"/>
                    </a:lnTo>
                    <a:lnTo>
                      <a:pt x="34" y="3"/>
                    </a:lnTo>
                    <a:lnTo>
                      <a:pt x="14" y="0"/>
                    </a:lnTo>
                    <a:close/>
                  </a:path>
                </a:pathLst>
              </a:custGeom>
              <a:solidFill>
                <a:srgbClr val="000000"/>
              </a:solidFill>
              <a:ln w="9525">
                <a:noFill/>
                <a:round/>
                <a:headEnd/>
                <a:tailEnd/>
              </a:ln>
            </p:spPr>
            <p:txBody>
              <a:bodyPr/>
              <a:lstStyle/>
              <a:p>
                <a:endParaRPr lang="ja-JP" altLang="en-US"/>
              </a:p>
            </p:txBody>
          </p:sp>
        </p:grpSp>
        <p:sp>
          <p:nvSpPr>
            <p:cNvPr id="31785" name="Rectangle 41"/>
            <p:cNvSpPr>
              <a:spLocks noChangeArrowheads="1"/>
            </p:cNvSpPr>
            <p:nvPr/>
          </p:nvSpPr>
          <p:spPr bwMode="auto">
            <a:xfrm>
              <a:off x="133" y="3608"/>
              <a:ext cx="716" cy="250"/>
            </a:xfrm>
            <a:prstGeom prst="rect">
              <a:avLst/>
            </a:prstGeom>
            <a:noFill/>
            <a:ln w="19050">
              <a:noFill/>
              <a:miter lim="800000"/>
              <a:headEnd type="none" w="sm" len="sm"/>
              <a:tailEnd/>
            </a:ln>
            <a:effectLst/>
          </p:spPr>
          <p:txBody>
            <a:bodyPr wrap="none" lIns="90000" tIns="46800" rIns="90000" bIns="46800" anchor="ctr">
              <a:spAutoFit/>
            </a:bodyPr>
            <a:lstStyle/>
            <a:p>
              <a:r>
                <a:rPr kumimoji="1" lang="ja-JP" altLang="en-US" sz="2000" b="1">
                  <a:solidFill>
                    <a:srgbClr val="000099"/>
                  </a:solidFill>
                  <a:latin typeface="Arial" charset="0"/>
                </a:rPr>
                <a:t>ユーザ </a:t>
              </a:r>
              <a:r>
                <a:rPr kumimoji="1" lang="en-US" altLang="ja-JP" sz="2000" b="1">
                  <a:solidFill>
                    <a:srgbClr val="000099"/>
                  </a:solidFill>
                  <a:latin typeface="Arial" charset="0"/>
                </a:rPr>
                <a:t>1</a:t>
              </a:r>
            </a:p>
          </p:txBody>
        </p:sp>
      </p:grpSp>
      <p:sp>
        <p:nvSpPr>
          <p:cNvPr id="31786" name="Rectangle 42"/>
          <p:cNvSpPr>
            <a:spLocks noChangeArrowheads="1"/>
          </p:cNvSpPr>
          <p:nvPr/>
        </p:nvSpPr>
        <p:spPr bwMode="auto">
          <a:xfrm>
            <a:off x="4067175" y="5942013"/>
            <a:ext cx="1135063" cy="396875"/>
          </a:xfrm>
          <a:prstGeom prst="rect">
            <a:avLst/>
          </a:prstGeom>
          <a:noFill/>
          <a:ln w="19050">
            <a:noFill/>
            <a:miter lim="800000"/>
            <a:headEnd type="none" w="sm" len="sm"/>
            <a:tailEnd/>
          </a:ln>
          <a:effectLst/>
        </p:spPr>
        <p:txBody>
          <a:bodyPr wrap="none" lIns="90000" tIns="46800" rIns="90000" bIns="46800" anchor="ctr">
            <a:spAutoFit/>
          </a:bodyPr>
          <a:lstStyle/>
          <a:p>
            <a:r>
              <a:rPr kumimoji="1" lang="ja-JP" altLang="en-US" sz="2000" b="1">
                <a:solidFill>
                  <a:srgbClr val="000099"/>
                </a:solidFill>
                <a:latin typeface="Arial" charset="0"/>
              </a:rPr>
              <a:t>ユーザ </a:t>
            </a:r>
            <a:r>
              <a:rPr kumimoji="1" lang="en-US" altLang="ja-JP" sz="2000" b="1">
                <a:solidFill>
                  <a:srgbClr val="000099"/>
                </a:solidFill>
                <a:latin typeface="Arial" charset="0"/>
              </a:rPr>
              <a:t>2</a:t>
            </a:r>
          </a:p>
        </p:txBody>
      </p:sp>
      <p:sp>
        <p:nvSpPr>
          <p:cNvPr id="31787" name="Rectangle 43"/>
          <p:cNvSpPr>
            <a:spLocks noChangeArrowheads="1"/>
          </p:cNvSpPr>
          <p:nvPr/>
        </p:nvSpPr>
        <p:spPr bwMode="auto">
          <a:xfrm>
            <a:off x="5795963" y="5942013"/>
            <a:ext cx="1136650" cy="396875"/>
          </a:xfrm>
          <a:prstGeom prst="rect">
            <a:avLst/>
          </a:prstGeom>
          <a:noFill/>
          <a:ln w="19050">
            <a:noFill/>
            <a:miter lim="800000"/>
            <a:headEnd type="none" w="sm" len="sm"/>
            <a:tailEnd/>
          </a:ln>
          <a:effectLst/>
        </p:spPr>
        <p:txBody>
          <a:bodyPr wrap="none" lIns="90000" tIns="46800" rIns="90000" bIns="46800" anchor="ctr">
            <a:spAutoFit/>
          </a:bodyPr>
          <a:lstStyle/>
          <a:p>
            <a:r>
              <a:rPr kumimoji="1" lang="ja-JP" altLang="en-US" sz="2000" b="1">
                <a:solidFill>
                  <a:srgbClr val="000099"/>
                </a:solidFill>
                <a:latin typeface="Arial" charset="0"/>
              </a:rPr>
              <a:t>ユーザ </a:t>
            </a:r>
            <a:r>
              <a:rPr kumimoji="1" lang="en-US" altLang="ja-JP" sz="2000" b="1">
                <a:solidFill>
                  <a:srgbClr val="000099"/>
                </a:solidFill>
                <a:latin typeface="Arial" charset="0"/>
              </a:rPr>
              <a:t>3</a:t>
            </a:r>
          </a:p>
        </p:txBody>
      </p:sp>
      <p:sp>
        <p:nvSpPr>
          <p:cNvPr id="31788" name="Rectangle 44"/>
          <p:cNvSpPr>
            <a:spLocks noChangeArrowheads="1"/>
          </p:cNvSpPr>
          <p:nvPr/>
        </p:nvSpPr>
        <p:spPr bwMode="auto">
          <a:xfrm>
            <a:off x="7380288" y="5942013"/>
            <a:ext cx="1136650" cy="396875"/>
          </a:xfrm>
          <a:prstGeom prst="rect">
            <a:avLst/>
          </a:prstGeom>
          <a:noFill/>
          <a:ln w="19050">
            <a:noFill/>
            <a:miter lim="800000"/>
            <a:headEnd type="none" w="sm" len="sm"/>
            <a:tailEnd/>
          </a:ln>
          <a:effectLst/>
        </p:spPr>
        <p:txBody>
          <a:bodyPr wrap="none" lIns="90000" tIns="46800" rIns="90000" bIns="46800" anchor="ctr">
            <a:spAutoFit/>
          </a:bodyPr>
          <a:lstStyle/>
          <a:p>
            <a:r>
              <a:rPr kumimoji="1" lang="ja-JP" altLang="en-US" sz="2000" b="1">
                <a:solidFill>
                  <a:srgbClr val="000099"/>
                </a:solidFill>
                <a:latin typeface="Arial" charset="0"/>
              </a:rPr>
              <a:t>ユーザ </a:t>
            </a:r>
            <a:r>
              <a:rPr kumimoji="1" lang="en-US" altLang="ja-JP" sz="2000" b="1">
                <a:solidFill>
                  <a:srgbClr val="000099"/>
                </a:solidFill>
                <a:latin typeface="Arial" charset="0"/>
              </a:rPr>
              <a:t>4</a:t>
            </a:r>
          </a:p>
        </p:txBody>
      </p:sp>
      <p:sp>
        <p:nvSpPr>
          <p:cNvPr id="31790" name="AutoShape 46"/>
          <p:cNvSpPr>
            <a:spLocks noChangeArrowheads="1"/>
          </p:cNvSpPr>
          <p:nvPr/>
        </p:nvSpPr>
        <p:spPr bwMode="auto">
          <a:xfrm>
            <a:off x="466725" y="2773363"/>
            <a:ext cx="1262063" cy="1168400"/>
          </a:xfrm>
          <a:prstGeom prst="wedgeRoundRectCallout">
            <a:avLst>
              <a:gd name="adj1" fmla="val -28995"/>
              <a:gd name="adj2" fmla="val 60463"/>
              <a:gd name="adj3" fmla="val 16667"/>
            </a:avLst>
          </a:prstGeom>
          <a:solidFill>
            <a:schemeClr val="bg1"/>
          </a:solidFill>
          <a:ln w="19050">
            <a:solidFill>
              <a:schemeClr val="tx1"/>
            </a:solidFill>
            <a:miter lim="800000"/>
            <a:headEnd type="none" w="sm" len="sm"/>
            <a:tailEnd/>
          </a:ln>
          <a:effectLst/>
        </p:spPr>
        <p:txBody>
          <a:bodyPr wrap="none" lIns="90000" tIns="46800" rIns="90000" bIns="46800"/>
          <a:lstStyle/>
          <a:p>
            <a:pPr algn="l"/>
            <a:r>
              <a:rPr kumimoji="1" lang="en-US" altLang="ja-JP" sz="1600" i="1">
                <a:solidFill>
                  <a:srgbClr val="000099"/>
                </a:solidFill>
                <a:latin typeface="Arial" charset="0"/>
              </a:rPr>
              <a:t>A</a:t>
            </a:r>
            <a:r>
              <a:rPr kumimoji="1" lang="en-US" altLang="ja-JP" sz="1600">
                <a:solidFill>
                  <a:srgbClr val="000099"/>
                </a:solidFill>
                <a:latin typeface="Arial" charset="0"/>
              </a:rPr>
              <a:t> </a:t>
            </a:r>
            <a:r>
              <a:rPr kumimoji="1" lang="ja-JP" altLang="en-US" sz="1600">
                <a:solidFill>
                  <a:srgbClr val="000099"/>
                </a:solidFill>
                <a:latin typeface="Arial" charset="0"/>
              </a:rPr>
              <a:t>が好き</a:t>
            </a:r>
          </a:p>
          <a:p>
            <a:pPr algn="l"/>
            <a:r>
              <a:rPr kumimoji="1" lang="en-US" altLang="ja-JP" sz="1600" i="1">
                <a:solidFill>
                  <a:srgbClr val="000099"/>
                </a:solidFill>
                <a:latin typeface="Arial" charset="0"/>
              </a:rPr>
              <a:t>F </a:t>
            </a:r>
            <a:r>
              <a:rPr kumimoji="1" lang="ja-JP" altLang="en-US" sz="1600">
                <a:solidFill>
                  <a:srgbClr val="000099"/>
                </a:solidFill>
                <a:latin typeface="Arial" charset="0"/>
              </a:rPr>
              <a:t>が好き</a:t>
            </a:r>
          </a:p>
          <a:p>
            <a:pPr algn="l"/>
            <a:r>
              <a:rPr kumimoji="1" lang="en-US" altLang="ja-JP" sz="1600" i="1">
                <a:solidFill>
                  <a:srgbClr val="000099"/>
                </a:solidFill>
                <a:latin typeface="Arial" charset="0"/>
              </a:rPr>
              <a:t>G </a:t>
            </a:r>
            <a:r>
              <a:rPr kumimoji="1" lang="ja-JP" altLang="en-US" sz="1600">
                <a:solidFill>
                  <a:srgbClr val="000099"/>
                </a:solidFill>
                <a:latin typeface="Arial" charset="0"/>
              </a:rPr>
              <a:t>が嫌い</a:t>
            </a:r>
            <a:endParaRPr kumimoji="1" lang="ja-JP" altLang="en-US" sz="1600" i="1">
              <a:solidFill>
                <a:srgbClr val="000099"/>
              </a:solidFill>
              <a:latin typeface="Arial" charset="0"/>
            </a:endParaRPr>
          </a:p>
        </p:txBody>
      </p:sp>
      <p:sp>
        <p:nvSpPr>
          <p:cNvPr id="31791" name="AutoShape 47"/>
          <p:cNvSpPr>
            <a:spLocks noChangeArrowheads="1"/>
          </p:cNvSpPr>
          <p:nvPr/>
        </p:nvSpPr>
        <p:spPr bwMode="auto">
          <a:xfrm>
            <a:off x="3995738" y="2773363"/>
            <a:ext cx="1260475" cy="1168400"/>
          </a:xfrm>
          <a:prstGeom prst="wedgeRoundRectCallout">
            <a:avLst>
              <a:gd name="adj1" fmla="val -250"/>
              <a:gd name="adj2" fmla="val 56523"/>
              <a:gd name="adj3" fmla="val 16667"/>
            </a:avLst>
          </a:prstGeom>
          <a:solidFill>
            <a:schemeClr val="bg1"/>
          </a:solidFill>
          <a:ln w="19050">
            <a:solidFill>
              <a:schemeClr val="tx1"/>
            </a:solidFill>
            <a:miter lim="800000"/>
            <a:headEnd type="none" w="sm" len="sm"/>
            <a:tailEnd/>
          </a:ln>
          <a:effectLst/>
        </p:spPr>
        <p:txBody>
          <a:bodyPr wrap="none" lIns="90000" tIns="46800" rIns="90000" bIns="46800"/>
          <a:lstStyle/>
          <a:p>
            <a:pPr algn="l"/>
            <a:r>
              <a:rPr kumimoji="1" lang="en-US" altLang="ja-JP" sz="1600" i="1">
                <a:solidFill>
                  <a:srgbClr val="000099"/>
                </a:solidFill>
                <a:latin typeface="Arial" charset="0"/>
              </a:rPr>
              <a:t>A</a:t>
            </a:r>
            <a:r>
              <a:rPr kumimoji="1" lang="en-US" altLang="ja-JP" sz="1600">
                <a:solidFill>
                  <a:srgbClr val="000099"/>
                </a:solidFill>
                <a:latin typeface="Arial" charset="0"/>
              </a:rPr>
              <a:t> </a:t>
            </a:r>
            <a:r>
              <a:rPr kumimoji="1" lang="ja-JP" altLang="en-US" sz="1600">
                <a:solidFill>
                  <a:srgbClr val="000099"/>
                </a:solidFill>
                <a:latin typeface="Arial" charset="0"/>
              </a:rPr>
              <a:t>が好き</a:t>
            </a:r>
          </a:p>
          <a:p>
            <a:pPr algn="l"/>
            <a:endParaRPr kumimoji="1" lang="ja-JP" altLang="en-US" sz="1600" i="1">
              <a:solidFill>
                <a:srgbClr val="000099"/>
              </a:solidFill>
              <a:latin typeface="Arial" charset="0"/>
            </a:endParaRPr>
          </a:p>
          <a:p>
            <a:pPr algn="l"/>
            <a:r>
              <a:rPr kumimoji="1" lang="en-US" altLang="ja-JP" sz="1600" i="1">
                <a:solidFill>
                  <a:srgbClr val="000099"/>
                </a:solidFill>
                <a:latin typeface="Arial" charset="0"/>
              </a:rPr>
              <a:t>G</a:t>
            </a:r>
            <a:r>
              <a:rPr kumimoji="1" lang="en-US" altLang="ja-JP" sz="1600">
                <a:solidFill>
                  <a:srgbClr val="000099"/>
                </a:solidFill>
                <a:latin typeface="Arial" charset="0"/>
              </a:rPr>
              <a:t> </a:t>
            </a:r>
            <a:r>
              <a:rPr kumimoji="1" lang="ja-JP" altLang="en-US" sz="1600">
                <a:solidFill>
                  <a:srgbClr val="000099"/>
                </a:solidFill>
                <a:latin typeface="Arial" charset="0"/>
              </a:rPr>
              <a:t>が嫌い</a:t>
            </a:r>
          </a:p>
          <a:p>
            <a:pPr algn="l"/>
            <a:r>
              <a:rPr kumimoji="1" lang="en-US" altLang="ja-JP" sz="1600" i="1">
                <a:solidFill>
                  <a:srgbClr val="000099"/>
                </a:solidFill>
                <a:latin typeface="Arial" charset="0"/>
              </a:rPr>
              <a:t>K</a:t>
            </a:r>
            <a:r>
              <a:rPr kumimoji="1" lang="en-US" altLang="ja-JP" sz="1600">
                <a:solidFill>
                  <a:srgbClr val="000099"/>
                </a:solidFill>
                <a:latin typeface="Arial" charset="0"/>
              </a:rPr>
              <a:t> </a:t>
            </a:r>
            <a:r>
              <a:rPr kumimoji="1" lang="ja-JP" altLang="en-US" sz="1600">
                <a:solidFill>
                  <a:srgbClr val="000099"/>
                </a:solidFill>
                <a:latin typeface="Arial" charset="0"/>
              </a:rPr>
              <a:t>が好き</a:t>
            </a:r>
          </a:p>
        </p:txBody>
      </p:sp>
      <p:sp>
        <p:nvSpPr>
          <p:cNvPr id="31792" name="AutoShape 48"/>
          <p:cNvSpPr>
            <a:spLocks noChangeArrowheads="1"/>
          </p:cNvSpPr>
          <p:nvPr/>
        </p:nvSpPr>
        <p:spPr bwMode="auto">
          <a:xfrm>
            <a:off x="7380288" y="2844800"/>
            <a:ext cx="1260475" cy="1168400"/>
          </a:xfrm>
          <a:prstGeom prst="wedgeRoundRectCallout">
            <a:avLst>
              <a:gd name="adj1" fmla="val -12722"/>
              <a:gd name="adj2" fmla="val 55977"/>
              <a:gd name="adj3" fmla="val 16667"/>
            </a:avLst>
          </a:prstGeom>
          <a:solidFill>
            <a:schemeClr val="bg1"/>
          </a:solidFill>
          <a:ln w="19050">
            <a:solidFill>
              <a:schemeClr val="tx1"/>
            </a:solidFill>
            <a:miter lim="800000"/>
            <a:headEnd type="none" w="sm" len="sm"/>
            <a:tailEnd/>
          </a:ln>
          <a:effectLst/>
        </p:spPr>
        <p:txBody>
          <a:bodyPr wrap="none" lIns="90000" tIns="46800" rIns="90000" bIns="46800"/>
          <a:lstStyle/>
          <a:p>
            <a:pPr algn="l"/>
            <a:r>
              <a:rPr kumimoji="1" lang="en-US" altLang="ja-JP" sz="1600" i="1">
                <a:solidFill>
                  <a:srgbClr val="000099"/>
                </a:solidFill>
                <a:latin typeface="Arial" charset="0"/>
              </a:rPr>
              <a:t>P</a:t>
            </a:r>
            <a:r>
              <a:rPr kumimoji="1" lang="en-US" altLang="ja-JP" sz="1600">
                <a:solidFill>
                  <a:srgbClr val="000099"/>
                </a:solidFill>
                <a:latin typeface="Arial" charset="0"/>
              </a:rPr>
              <a:t> </a:t>
            </a:r>
            <a:r>
              <a:rPr kumimoji="1" lang="ja-JP" altLang="en-US" sz="1600">
                <a:solidFill>
                  <a:srgbClr val="000099"/>
                </a:solidFill>
                <a:latin typeface="Arial" charset="0"/>
              </a:rPr>
              <a:t>が好き</a:t>
            </a:r>
          </a:p>
          <a:p>
            <a:pPr algn="l"/>
            <a:r>
              <a:rPr kumimoji="1" lang="en-US" altLang="ja-JP" sz="1600" i="1">
                <a:solidFill>
                  <a:srgbClr val="000099"/>
                </a:solidFill>
                <a:latin typeface="Arial" charset="0"/>
              </a:rPr>
              <a:t>Q</a:t>
            </a:r>
            <a:r>
              <a:rPr kumimoji="1" lang="en-US" altLang="ja-JP" sz="1600">
                <a:solidFill>
                  <a:srgbClr val="000099"/>
                </a:solidFill>
                <a:latin typeface="Arial" charset="0"/>
              </a:rPr>
              <a:t> </a:t>
            </a:r>
            <a:r>
              <a:rPr kumimoji="1" lang="ja-JP" altLang="en-US" sz="1600">
                <a:solidFill>
                  <a:srgbClr val="000099"/>
                </a:solidFill>
                <a:latin typeface="Arial" charset="0"/>
              </a:rPr>
              <a:t>が好き</a:t>
            </a:r>
          </a:p>
          <a:p>
            <a:pPr algn="l"/>
            <a:r>
              <a:rPr kumimoji="1" lang="en-US" altLang="ja-JP" sz="1600" i="1">
                <a:solidFill>
                  <a:srgbClr val="000099"/>
                </a:solidFill>
                <a:latin typeface="Arial" charset="0"/>
              </a:rPr>
              <a:t>R</a:t>
            </a:r>
            <a:r>
              <a:rPr kumimoji="1" lang="en-US" altLang="ja-JP" sz="1600">
                <a:solidFill>
                  <a:srgbClr val="000099"/>
                </a:solidFill>
                <a:latin typeface="Arial" charset="0"/>
              </a:rPr>
              <a:t> </a:t>
            </a:r>
            <a:r>
              <a:rPr kumimoji="1" lang="ja-JP" altLang="en-US" sz="1600">
                <a:solidFill>
                  <a:srgbClr val="000099"/>
                </a:solidFill>
                <a:latin typeface="Arial" charset="0"/>
              </a:rPr>
              <a:t>が嫌い</a:t>
            </a:r>
          </a:p>
          <a:p>
            <a:pPr algn="l"/>
            <a:r>
              <a:rPr kumimoji="1" lang="en-US" altLang="ja-JP" sz="1600" i="1">
                <a:solidFill>
                  <a:srgbClr val="000099"/>
                </a:solidFill>
                <a:latin typeface="Arial" charset="0"/>
              </a:rPr>
              <a:t>S</a:t>
            </a:r>
            <a:r>
              <a:rPr kumimoji="1" lang="en-US" altLang="ja-JP" sz="1600">
                <a:solidFill>
                  <a:srgbClr val="000099"/>
                </a:solidFill>
                <a:latin typeface="Arial" charset="0"/>
              </a:rPr>
              <a:t> </a:t>
            </a:r>
            <a:r>
              <a:rPr kumimoji="1" lang="ja-JP" altLang="en-US" sz="1600">
                <a:solidFill>
                  <a:srgbClr val="000099"/>
                </a:solidFill>
                <a:latin typeface="Arial" charset="0"/>
              </a:rPr>
              <a:t>が好き</a:t>
            </a:r>
          </a:p>
        </p:txBody>
      </p:sp>
      <p:sp>
        <p:nvSpPr>
          <p:cNvPr id="31793" name="AutoShape 49"/>
          <p:cNvSpPr>
            <a:spLocks noChangeArrowheads="1"/>
          </p:cNvSpPr>
          <p:nvPr/>
        </p:nvSpPr>
        <p:spPr bwMode="auto">
          <a:xfrm>
            <a:off x="5651500" y="2773363"/>
            <a:ext cx="1273175" cy="1168400"/>
          </a:xfrm>
          <a:prstGeom prst="wedgeRoundRectCallout">
            <a:avLst>
              <a:gd name="adj1" fmla="val -13593"/>
              <a:gd name="adj2" fmla="val 62093"/>
              <a:gd name="adj3" fmla="val 16667"/>
            </a:avLst>
          </a:prstGeom>
          <a:solidFill>
            <a:schemeClr val="bg1"/>
          </a:solidFill>
          <a:ln w="19050">
            <a:solidFill>
              <a:schemeClr val="tx1"/>
            </a:solidFill>
            <a:miter lim="800000"/>
            <a:headEnd type="none" w="sm" len="sm"/>
            <a:tailEnd/>
          </a:ln>
          <a:effectLst/>
        </p:spPr>
        <p:txBody>
          <a:bodyPr wrap="none" lIns="90000" tIns="46800" rIns="90000" bIns="46800"/>
          <a:lstStyle/>
          <a:p>
            <a:pPr algn="l"/>
            <a:r>
              <a:rPr kumimoji="1" lang="en-US" altLang="ja-JP" sz="1600" i="1">
                <a:solidFill>
                  <a:srgbClr val="000099"/>
                </a:solidFill>
                <a:latin typeface="Arial" charset="0"/>
              </a:rPr>
              <a:t>P</a:t>
            </a:r>
            <a:r>
              <a:rPr kumimoji="1" lang="en-US" altLang="ja-JP" sz="1600">
                <a:solidFill>
                  <a:srgbClr val="000099"/>
                </a:solidFill>
                <a:latin typeface="Arial" charset="0"/>
              </a:rPr>
              <a:t> </a:t>
            </a:r>
            <a:r>
              <a:rPr kumimoji="1" lang="ja-JP" altLang="en-US" sz="1600">
                <a:solidFill>
                  <a:srgbClr val="000099"/>
                </a:solidFill>
                <a:latin typeface="Arial" charset="0"/>
              </a:rPr>
              <a:t>が好き</a:t>
            </a:r>
          </a:p>
          <a:p>
            <a:pPr algn="l"/>
            <a:r>
              <a:rPr kumimoji="1" lang="en-US" altLang="ja-JP" sz="1600" i="1">
                <a:solidFill>
                  <a:srgbClr val="000099"/>
                </a:solidFill>
                <a:latin typeface="Arial" charset="0"/>
              </a:rPr>
              <a:t>Q</a:t>
            </a:r>
            <a:r>
              <a:rPr kumimoji="1" lang="en-US" altLang="ja-JP" sz="1600">
                <a:solidFill>
                  <a:srgbClr val="000099"/>
                </a:solidFill>
                <a:latin typeface="Arial" charset="0"/>
              </a:rPr>
              <a:t> </a:t>
            </a:r>
            <a:r>
              <a:rPr kumimoji="1" lang="ja-JP" altLang="en-US" sz="1600">
                <a:solidFill>
                  <a:srgbClr val="000099"/>
                </a:solidFill>
                <a:latin typeface="Arial" charset="0"/>
              </a:rPr>
              <a:t>が好き</a:t>
            </a:r>
          </a:p>
          <a:p>
            <a:pPr algn="l"/>
            <a:r>
              <a:rPr kumimoji="1" lang="en-US" altLang="ja-JP" sz="1600" i="1">
                <a:solidFill>
                  <a:srgbClr val="000099"/>
                </a:solidFill>
                <a:latin typeface="Arial" charset="0"/>
              </a:rPr>
              <a:t>R</a:t>
            </a:r>
            <a:r>
              <a:rPr kumimoji="1" lang="en-US" altLang="ja-JP" sz="1600">
                <a:solidFill>
                  <a:srgbClr val="000099"/>
                </a:solidFill>
                <a:latin typeface="Arial" charset="0"/>
              </a:rPr>
              <a:t> </a:t>
            </a:r>
            <a:r>
              <a:rPr kumimoji="1" lang="ja-JP" altLang="en-US" sz="1600">
                <a:solidFill>
                  <a:srgbClr val="000099"/>
                </a:solidFill>
                <a:latin typeface="Arial" charset="0"/>
              </a:rPr>
              <a:t>が嫌い</a:t>
            </a:r>
          </a:p>
          <a:p>
            <a:pPr algn="l"/>
            <a:endParaRPr kumimoji="1" lang="en-US" altLang="ja-JP" sz="1600" i="1">
              <a:solidFill>
                <a:srgbClr val="000099"/>
              </a:solidFill>
              <a:latin typeface="Arial" charset="0"/>
            </a:endParaRPr>
          </a:p>
        </p:txBody>
      </p:sp>
      <p:sp>
        <p:nvSpPr>
          <p:cNvPr id="31794" name="AutoShape 50"/>
          <p:cNvSpPr>
            <a:spLocks noChangeArrowheads="1"/>
          </p:cNvSpPr>
          <p:nvPr/>
        </p:nvSpPr>
        <p:spPr bwMode="auto">
          <a:xfrm>
            <a:off x="2241550" y="2773363"/>
            <a:ext cx="1346200" cy="1168400"/>
          </a:xfrm>
          <a:prstGeom prst="wedgeRoundRectCallout">
            <a:avLst>
              <a:gd name="adj1" fmla="val -7431"/>
              <a:gd name="adj2" fmla="val 58287"/>
              <a:gd name="adj3" fmla="val 16667"/>
            </a:avLst>
          </a:prstGeom>
          <a:solidFill>
            <a:schemeClr val="bg1"/>
          </a:solidFill>
          <a:ln w="19050">
            <a:solidFill>
              <a:schemeClr val="tx1"/>
            </a:solidFill>
            <a:miter lim="800000"/>
            <a:headEnd type="none" w="sm" len="sm"/>
            <a:tailEnd/>
          </a:ln>
          <a:effectLst/>
        </p:spPr>
        <p:txBody>
          <a:bodyPr wrap="none" lIns="90000" tIns="46800" rIns="90000" bIns="46800"/>
          <a:lstStyle/>
          <a:p>
            <a:pPr algn="l"/>
            <a:r>
              <a:rPr kumimoji="1" lang="en-US" altLang="ja-JP" sz="1600" i="1">
                <a:solidFill>
                  <a:srgbClr val="000099"/>
                </a:solidFill>
                <a:latin typeface="Arial" charset="0"/>
              </a:rPr>
              <a:t>A</a:t>
            </a:r>
            <a:r>
              <a:rPr kumimoji="1" lang="en-US" altLang="ja-JP" sz="1600">
                <a:solidFill>
                  <a:srgbClr val="000099"/>
                </a:solidFill>
                <a:latin typeface="Arial" charset="0"/>
              </a:rPr>
              <a:t> </a:t>
            </a:r>
            <a:r>
              <a:rPr kumimoji="1" lang="ja-JP" altLang="en-US" sz="1600">
                <a:solidFill>
                  <a:srgbClr val="000099"/>
                </a:solidFill>
                <a:latin typeface="Arial" charset="0"/>
              </a:rPr>
              <a:t>が好き</a:t>
            </a:r>
          </a:p>
          <a:p>
            <a:pPr algn="l"/>
            <a:endParaRPr kumimoji="1" lang="ja-JP" altLang="en-US" sz="1600" i="1">
              <a:solidFill>
                <a:srgbClr val="000099"/>
              </a:solidFill>
              <a:latin typeface="Arial" charset="0"/>
            </a:endParaRPr>
          </a:p>
          <a:p>
            <a:pPr algn="l"/>
            <a:r>
              <a:rPr kumimoji="1" lang="en-US" altLang="ja-JP" sz="1600" i="1">
                <a:solidFill>
                  <a:srgbClr val="000099"/>
                </a:solidFill>
                <a:latin typeface="Arial" charset="0"/>
              </a:rPr>
              <a:t>G </a:t>
            </a:r>
            <a:r>
              <a:rPr kumimoji="1" lang="ja-JP" altLang="en-US" sz="1600">
                <a:solidFill>
                  <a:srgbClr val="000099"/>
                </a:solidFill>
                <a:latin typeface="Arial" charset="0"/>
              </a:rPr>
              <a:t>が嫌い</a:t>
            </a:r>
            <a:endParaRPr kumimoji="1" lang="ja-JP" altLang="en-US" sz="1600" i="1">
              <a:solidFill>
                <a:srgbClr val="000099"/>
              </a:solidFill>
              <a:latin typeface="Arial" charset="0"/>
            </a:endParaRPr>
          </a:p>
        </p:txBody>
      </p:sp>
      <p:sp>
        <p:nvSpPr>
          <p:cNvPr id="54" name="日付プレースホルダ 53"/>
          <p:cNvSpPr>
            <a:spLocks noGrp="1"/>
          </p:cNvSpPr>
          <p:nvPr>
            <p:ph type="dt" sz="half" idx="10"/>
          </p:nvPr>
        </p:nvSpPr>
        <p:spPr/>
        <p:txBody>
          <a:bodyPr/>
          <a:lstStyle/>
          <a:p>
            <a:r>
              <a:rPr kumimoji="1" lang="en-US" altLang="ja-JP" smtClean="0"/>
              <a:t>2009/09/09</a:t>
            </a:r>
            <a:endParaRPr kumimoji="1" lang="ja-JP" altLang="en-US"/>
          </a:p>
        </p:txBody>
      </p:sp>
      <p:sp>
        <p:nvSpPr>
          <p:cNvPr id="55" name="スライド番号プレースホルダ 54"/>
          <p:cNvSpPr>
            <a:spLocks noGrp="1"/>
          </p:cNvSpPr>
          <p:nvPr>
            <p:ph type="sldNum" sz="quarter" idx="12"/>
          </p:nvPr>
        </p:nvSpPr>
        <p:spPr/>
        <p:txBody>
          <a:bodyPr/>
          <a:lstStyle/>
          <a:p>
            <a:fld id="{D2D8002D-B5B0-4BAC-B1F6-782DDCCE6D9C}" type="slidenum">
              <a:rPr kumimoji="1" lang="ja-JP" altLang="en-US" smtClean="0"/>
              <a:pPr/>
              <a:t>14</a:t>
            </a:fld>
            <a:endParaRPr kumimoji="1" lang="ja-JP" altLang="en-US"/>
          </a:p>
        </p:txBody>
      </p:sp>
      <p:sp>
        <p:nvSpPr>
          <p:cNvPr id="56" name="フッター プレースホルダ 55"/>
          <p:cNvSpPr>
            <a:spLocks noGrp="1"/>
          </p:cNvSpPr>
          <p:nvPr>
            <p:ph type="ftr" sz="quarter" idx="11"/>
          </p:nvPr>
        </p:nvSpPr>
        <p:spPr/>
        <p:txBody>
          <a:bodyPr/>
          <a:lstStyle/>
          <a:p>
            <a:r>
              <a:rPr kumimoji="1" lang="en-US" altLang="ja-JP" smtClean="0"/>
              <a:t>SES2009</a:t>
            </a:r>
            <a:endParaRPr kumimoji="1" lang="ja-JP"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ja-JP" altLang="en-US"/>
              <a:t>アルゴリズム：類似度計算</a:t>
            </a:r>
          </a:p>
        </p:txBody>
      </p:sp>
      <p:sp>
        <p:nvSpPr>
          <p:cNvPr id="33795" name="Rectangle 3"/>
          <p:cNvSpPr>
            <a:spLocks noGrp="1" noChangeArrowheads="1"/>
          </p:cNvSpPr>
          <p:nvPr>
            <p:ph idx="1"/>
          </p:nvPr>
        </p:nvSpPr>
        <p:spPr/>
        <p:txBody>
          <a:bodyPr/>
          <a:lstStyle/>
          <a:p>
            <a:pPr marL="0" indent="0">
              <a:buFontTx/>
              <a:buNone/>
            </a:pPr>
            <a:r>
              <a:rPr lang="ja-JP" altLang="en-US"/>
              <a:t>対象ユーザとその他のユーザ同士を比較して，得られた評価の類似度を調べる</a:t>
            </a:r>
          </a:p>
        </p:txBody>
      </p:sp>
      <p:grpSp>
        <p:nvGrpSpPr>
          <p:cNvPr id="2" name="Group 4"/>
          <p:cNvGrpSpPr>
            <a:grpSpLocks/>
          </p:cNvGrpSpPr>
          <p:nvPr/>
        </p:nvGrpSpPr>
        <p:grpSpPr bwMode="auto">
          <a:xfrm>
            <a:off x="4179888" y="4357688"/>
            <a:ext cx="1216025" cy="1682750"/>
            <a:chOff x="4602" y="1465"/>
            <a:chExt cx="647" cy="971"/>
          </a:xfrm>
        </p:grpSpPr>
        <p:sp>
          <p:nvSpPr>
            <p:cNvPr id="33797" name="Freeform 5"/>
            <p:cNvSpPr>
              <a:spLocks/>
            </p:cNvSpPr>
            <p:nvPr/>
          </p:nvSpPr>
          <p:spPr bwMode="auto">
            <a:xfrm>
              <a:off x="4827" y="1486"/>
              <a:ext cx="223" cy="193"/>
            </a:xfrm>
            <a:custGeom>
              <a:avLst/>
              <a:gdLst/>
              <a:ahLst/>
              <a:cxnLst>
                <a:cxn ang="0">
                  <a:pos x="85" y="50"/>
                </a:cxn>
                <a:cxn ang="0">
                  <a:pos x="114" y="31"/>
                </a:cxn>
                <a:cxn ang="0">
                  <a:pos x="140" y="24"/>
                </a:cxn>
                <a:cxn ang="0">
                  <a:pos x="172" y="26"/>
                </a:cxn>
                <a:cxn ang="0">
                  <a:pos x="189" y="38"/>
                </a:cxn>
                <a:cxn ang="0">
                  <a:pos x="210" y="51"/>
                </a:cxn>
                <a:cxn ang="0">
                  <a:pos x="220" y="72"/>
                </a:cxn>
                <a:cxn ang="0">
                  <a:pos x="223" y="97"/>
                </a:cxn>
                <a:cxn ang="0">
                  <a:pos x="208" y="126"/>
                </a:cxn>
                <a:cxn ang="0">
                  <a:pos x="185" y="152"/>
                </a:cxn>
                <a:cxn ang="0">
                  <a:pos x="155" y="176"/>
                </a:cxn>
                <a:cxn ang="0">
                  <a:pos x="123" y="188"/>
                </a:cxn>
                <a:cxn ang="0">
                  <a:pos x="98" y="193"/>
                </a:cxn>
                <a:cxn ang="0">
                  <a:pos x="73" y="184"/>
                </a:cxn>
                <a:cxn ang="0">
                  <a:pos x="57" y="173"/>
                </a:cxn>
                <a:cxn ang="0">
                  <a:pos x="41" y="153"/>
                </a:cxn>
                <a:cxn ang="0">
                  <a:pos x="38" y="130"/>
                </a:cxn>
                <a:cxn ang="0">
                  <a:pos x="42" y="105"/>
                </a:cxn>
                <a:cxn ang="0">
                  <a:pos x="54" y="79"/>
                </a:cxn>
                <a:cxn ang="0">
                  <a:pos x="66" y="66"/>
                </a:cxn>
                <a:cxn ang="0">
                  <a:pos x="37" y="42"/>
                </a:cxn>
                <a:cxn ang="0">
                  <a:pos x="5" y="27"/>
                </a:cxn>
                <a:cxn ang="0">
                  <a:pos x="0" y="16"/>
                </a:cxn>
                <a:cxn ang="0">
                  <a:pos x="12" y="0"/>
                </a:cxn>
                <a:cxn ang="0">
                  <a:pos x="35" y="8"/>
                </a:cxn>
                <a:cxn ang="0">
                  <a:pos x="53" y="23"/>
                </a:cxn>
                <a:cxn ang="0">
                  <a:pos x="85" y="50"/>
                </a:cxn>
              </a:cxnLst>
              <a:rect l="0" t="0" r="r" b="b"/>
              <a:pathLst>
                <a:path w="223" h="193">
                  <a:moveTo>
                    <a:pt x="85" y="50"/>
                  </a:moveTo>
                  <a:lnTo>
                    <a:pt x="114" y="31"/>
                  </a:lnTo>
                  <a:lnTo>
                    <a:pt x="140" y="24"/>
                  </a:lnTo>
                  <a:lnTo>
                    <a:pt x="172" y="26"/>
                  </a:lnTo>
                  <a:lnTo>
                    <a:pt x="189" y="38"/>
                  </a:lnTo>
                  <a:lnTo>
                    <a:pt x="210" y="51"/>
                  </a:lnTo>
                  <a:lnTo>
                    <a:pt x="220" y="72"/>
                  </a:lnTo>
                  <a:lnTo>
                    <a:pt x="223" y="97"/>
                  </a:lnTo>
                  <a:lnTo>
                    <a:pt x="208" y="126"/>
                  </a:lnTo>
                  <a:lnTo>
                    <a:pt x="185" y="152"/>
                  </a:lnTo>
                  <a:lnTo>
                    <a:pt x="155" y="176"/>
                  </a:lnTo>
                  <a:lnTo>
                    <a:pt x="123" y="188"/>
                  </a:lnTo>
                  <a:lnTo>
                    <a:pt x="98" y="193"/>
                  </a:lnTo>
                  <a:lnTo>
                    <a:pt x="73" y="184"/>
                  </a:lnTo>
                  <a:lnTo>
                    <a:pt x="57" y="173"/>
                  </a:lnTo>
                  <a:lnTo>
                    <a:pt x="41" y="153"/>
                  </a:lnTo>
                  <a:lnTo>
                    <a:pt x="38" y="130"/>
                  </a:lnTo>
                  <a:lnTo>
                    <a:pt x="42" y="105"/>
                  </a:lnTo>
                  <a:lnTo>
                    <a:pt x="54" y="79"/>
                  </a:lnTo>
                  <a:lnTo>
                    <a:pt x="66" y="66"/>
                  </a:lnTo>
                  <a:lnTo>
                    <a:pt x="37" y="42"/>
                  </a:lnTo>
                  <a:lnTo>
                    <a:pt x="5" y="27"/>
                  </a:lnTo>
                  <a:lnTo>
                    <a:pt x="0" y="16"/>
                  </a:lnTo>
                  <a:lnTo>
                    <a:pt x="12" y="0"/>
                  </a:lnTo>
                  <a:lnTo>
                    <a:pt x="35" y="8"/>
                  </a:lnTo>
                  <a:lnTo>
                    <a:pt x="53" y="23"/>
                  </a:lnTo>
                  <a:lnTo>
                    <a:pt x="85" y="50"/>
                  </a:lnTo>
                  <a:close/>
                </a:path>
              </a:pathLst>
            </a:custGeom>
            <a:solidFill>
              <a:srgbClr val="000000"/>
            </a:solidFill>
            <a:ln w="9525">
              <a:noFill/>
              <a:round/>
              <a:headEnd/>
              <a:tailEnd/>
            </a:ln>
          </p:spPr>
          <p:txBody>
            <a:bodyPr/>
            <a:lstStyle/>
            <a:p>
              <a:endParaRPr lang="ja-JP" altLang="en-US"/>
            </a:p>
          </p:txBody>
        </p:sp>
        <p:sp>
          <p:nvSpPr>
            <p:cNvPr id="33798" name="Freeform 6"/>
            <p:cNvSpPr>
              <a:spLocks/>
            </p:cNvSpPr>
            <p:nvPr/>
          </p:nvSpPr>
          <p:spPr bwMode="auto">
            <a:xfrm>
              <a:off x="4864" y="1712"/>
              <a:ext cx="166" cy="348"/>
            </a:xfrm>
            <a:custGeom>
              <a:avLst/>
              <a:gdLst/>
              <a:ahLst/>
              <a:cxnLst>
                <a:cxn ang="0">
                  <a:pos x="4" y="54"/>
                </a:cxn>
                <a:cxn ang="0">
                  <a:pos x="19" y="23"/>
                </a:cxn>
                <a:cxn ang="0">
                  <a:pos x="45" y="5"/>
                </a:cxn>
                <a:cxn ang="0">
                  <a:pos x="70" y="0"/>
                </a:cxn>
                <a:cxn ang="0">
                  <a:pos x="92" y="5"/>
                </a:cxn>
                <a:cxn ang="0">
                  <a:pos x="109" y="17"/>
                </a:cxn>
                <a:cxn ang="0">
                  <a:pos x="115" y="39"/>
                </a:cxn>
                <a:cxn ang="0">
                  <a:pos x="122" y="64"/>
                </a:cxn>
                <a:cxn ang="0">
                  <a:pos x="118" y="96"/>
                </a:cxn>
                <a:cxn ang="0">
                  <a:pos x="111" y="135"/>
                </a:cxn>
                <a:cxn ang="0">
                  <a:pos x="113" y="176"/>
                </a:cxn>
                <a:cxn ang="0">
                  <a:pos x="122" y="222"/>
                </a:cxn>
                <a:cxn ang="0">
                  <a:pos x="139" y="248"/>
                </a:cxn>
                <a:cxn ang="0">
                  <a:pos x="156" y="263"/>
                </a:cxn>
                <a:cxn ang="0">
                  <a:pos x="165" y="283"/>
                </a:cxn>
                <a:cxn ang="0">
                  <a:pos x="166" y="311"/>
                </a:cxn>
                <a:cxn ang="0">
                  <a:pos x="154" y="333"/>
                </a:cxn>
                <a:cxn ang="0">
                  <a:pos x="115" y="348"/>
                </a:cxn>
                <a:cxn ang="0">
                  <a:pos x="89" y="337"/>
                </a:cxn>
                <a:cxn ang="0">
                  <a:pos x="70" y="334"/>
                </a:cxn>
                <a:cxn ang="0">
                  <a:pos x="41" y="311"/>
                </a:cxn>
                <a:cxn ang="0">
                  <a:pos x="18" y="274"/>
                </a:cxn>
                <a:cxn ang="0">
                  <a:pos x="7" y="226"/>
                </a:cxn>
                <a:cxn ang="0">
                  <a:pos x="0" y="182"/>
                </a:cxn>
                <a:cxn ang="0">
                  <a:pos x="3" y="133"/>
                </a:cxn>
                <a:cxn ang="0">
                  <a:pos x="0" y="82"/>
                </a:cxn>
                <a:cxn ang="0">
                  <a:pos x="4" y="54"/>
                </a:cxn>
              </a:cxnLst>
              <a:rect l="0" t="0" r="r" b="b"/>
              <a:pathLst>
                <a:path w="166" h="348">
                  <a:moveTo>
                    <a:pt x="4" y="54"/>
                  </a:moveTo>
                  <a:lnTo>
                    <a:pt x="19" y="23"/>
                  </a:lnTo>
                  <a:lnTo>
                    <a:pt x="45" y="5"/>
                  </a:lnTo>
                  <a:lnTo>
                    <a:pt x="70" y="0"/>
                  </a:lnTo>
                  <a:lnTo>
                    <a:pt x="92" y="5"/>
                  </a:lnTo>
                  <a:lnTo>
                    <a:pt x="109" y="17"/>
                  </a:lnTo>
                  <a:lnTo>
                    <a:pt x="115" y="39"/>
                  </a:lnTo>
                  <a:lnTo>
                    <a:pt x="122" y="64"/>
                  </a:lnTo>
                  <a:lnTo>
                    <a:pt x="118" y="96"/>
                  </a:lnTo>
                  <a:lnTo>
                    <a:pt x="111" y="135"/>
                  </a:lnTo>
                  <a:lnTo>
                    <a:pt x="113" y="176"/>
                  </a:lnTo>
                  <a:lnTo>
                    <a:pt x="122" y="222"/>
                  </a:lnTo>
                  <a:lnTo>
                    <a:pt x="139" y="248"/>
                  </a:lnTo>
                  <a:lnTo>
                    <a:pt x="156" y="263"/>
                  </a:lnTo>
                  <a:lnTo>
                    <a:pt x="165" y="283"/>
                  </a:lnTo>
                  <a:lnTo>
                    <a:pt x="166" y="311"/>
                  </a:lnTo>
                  <a:lnTo>
                    <a:pt x="154" y="333"/>
                  </a:lnTo>
                  <a:lnTo>
                    <a:pt x="115" y="348"/>
                  </a:lnTo>
                  <a:lnTo>
                    <a:pt x="89" y="337"/>
                  </a:lnTo>
                  <a:lnTo>
                    <a:pt x="70" y="334"/>
                  </a:lnTo>
                  <a:lnTo>
                    <a:pt x="41" y="311"/>
                  </a:lnTo>
                  <a:lnTo>
                    <a:pt x="18" y="274"/>
                  </a:lnTo>
                  <a:lnTo>
                    <a:pt x="7" y="226"/>
                  </a:lnTo>
                  <a:lnTo>
                    <a:pt x="0" y="182"/>
                  </a:lnTo>
                  <a:lnTo>
                    <a:pt x="3" y="133"/>
                  </a:lnTo>
                  <a:lnTo>
                    <a:pt x="0" y="82"/>
                  </a:lnTo>
                  <a:lnTo>
                    <a:pt x="4" y="54"/>
                  </a:lnTo>
                  <a:close/>
                </a:path>
              </a:pathLst>
            </a:custGeom>
            <a:solidFill>
              <a:srgbClr val="000000"/>
            </a:solidFill>
            <a:ln w="9525">
              <a:noFill/>
              <a:round/>
              <a:headEnd/>
              <a:tailEnd/>
            </a:ln>
          </p:spPr>
          <p:txBody>
            <a:bodyPr/>
            <a:lstStyle/>
            <a:p>
              <a:endParaRPr lang="ja-JP" altLang="en-US"/>
            </a:p>
          </p:txBody>
        </p:sp>
        <p:sp>
          <p:nvSpPr>
            <p:cNvPr id="33799" name="Freeform 7"/>
            <p:cNvSpPr>
              <a:spLocks/>
            </p:cNvSpPr>
            <p:nvPr/>
          </p:nvSpPr>
          <p:spPr bwMode="auto">
            <a:xfrm>
              <a:off x="4941" y="1465"/>
              <a:ext cx="308" cy="320"/>
            </a:xfrm>
            <a:custGeom>
              <a:avLst/>
              <a:gdLst/>
              <a:ahLst/>
              <a:cxnLst>
                <a:cxn ang="0">
                  <a:pos x="7" y="314"/>
                </a:cxn>
                <a:cxn ang="0">
                  <a:pos x="0" y="294"/>
                </a:cxn>
                <a:cxn ang="0">
                  <a:pos x="22" y="270"/>
                </a:cxn>
                <a:cxn ang="0">
                  <a:pos x="77" y="225"/>
                </a:cxn>
                <a:cxn ang="0">
                  <a:pos x="120" y="199"/>
                </a:cxn>
                <a:cxn ang="0">
                  <a:pos x="151" y="174"/>
                </a:cxn>
                <a:cxn ang="0">
                  <a:pos x="172" y="155"/>
                </a:cxn>
                <a:cxn ang="0">
                  <a:pos x="183" y="133"/>
                </a:cxn>
                <a:cxn ang="0">
                  <a:pos x="190" y="92"/>
                </a:cxn>
                <a:cxn ang="0">
                  <a:pos x="198" y="62"/>
                </a:cxn>
                <a:cxn ang="0">
                  <a:pos x="216" y="33"/>
                </a:cxn>
                <a:cxn ang="0">
                  <a:pos x="231" y="5"/>
                </a:cxn>
                <a:cxn ang="0">
                  <a:pos x="242" y="0"/>
                </a:cxn>
                <a:cxn ang="0">
                  <a:pos x="251" y="10"/>
                </a:cxn>
                <a:cxn ang="0">
                  <a:pos x="242" y="29"/>
                </a:cxn>
                <a:cxn ang="0">
                  <a:pos x="225" y="47"/>
                </a:cxn>
                <a:cxn ang="0">
                  <a:pos x="238" y="58"/>
                </a:cxn>
                <a:cxn ang="0">
                  <a:pos x="276" y="53"/>
                </a:cxn>
                <a:cxn ang="0">
                  <a:pos x="288" y="41"/>
                </a:cxn>
                <a:cxn ang="0">
                  <a:pos x="304" y="53"/>
                </a:cxn>
                <a:cxn ang="0">
                  <a:pos x="293" y="68"/>
                </a:cxn>
                <a:cxn ang="0">
                  <a:pos x="261" y="71"/>
                </a:cxn>
                <a:cxn ang="0">
                  <a:pos x="286" y="75"/>
                </a:cxn>
                <a:cxn ang="0">
                  <a:pos x="308" y="73"/>
                </a:cxn>
                <a:cxn ang="0">
                  <a:pos x="308" y="92"/>
                </a:cxn>
                <a:cxn ang="0">
                  <a:pos x="279" y="92"/>
                </a:cxn>
                <a:cxn ang="0">
                  <a:pos x="249" y="88"/>
                </a:cxn>
                <a:cxn ang="0">
                  <a:pos x="216" y="88"/>
                </a:cxn>
                <a:cxn ang="0">
                  <a:pos x="208" y="99"/>
                </a:cxn>
                <a:cxn ang="0">
                  <a:pos x="205" y="131"/>
                </a:cxn>
                <a:cxn ang="0">
                  <a:pos x="198" y="162"/>
                </a:cxn>
                <a:cxn ang="0">
                  <a:pos x="179" y="186"/>
                </a:cxn>
                <a:cxn ang="0">
                  <a:pos x="141" y="219"/>
                </a:cxn>
                <a:cxn ang="0">
                  <a:pos x="96" y="255"/>
                </a:cxn>
                <a:cxn ang="0">
                  <a:pos x="64" y="296"/>
                </a:cxn>
                <a:cxn ang="0">
                  <a:pos x="47" y="320"/>
                </a:cxn>
                <a:cxn ang="0">
                  <a:pos x="7" y="314"/>
                </a:cxn>
              </a:cxnLst>
              <a:rect l="0" t="0" r="r" b="b"/>
              <a:pathLst>
                <a:path w="308" h="320">
                  <a:moveTo>
                    <a:pt x="7" y="314"/>
                  </a:moveTo>
                  <a:lnTo>
                    <a:pt x="0" y="294"/>
                  </a:lnTo>
                  <a:lnTo>
                    <a:pt x="22" y="270"/>
                  </a:lnTo>
                  <a:lnTo>
                    <a:pt x="77" y="225"/>
                  </a:lnTo>
                  <a:lnTo>
                    <a:pt x="120" y="199"/>
                  </a:lnTo>
                  <a:lnTo>
                    <a:pt x="151" y="174"/>
                  </a:lnTo>
                  <a:lnTo>
                    <a:pt x="172" y="155"/>
                  </a:lnTo>
                  <a:lnTo>
                    <a:pt x="183" y="133"/>
                  </a:lnTo>
                  <a:lnTo>
                    <a:pt x="190" y="92"/>
                  </a:lnTo>
                  <a:lnTo>
                    <a:pt x="198" y="62"/>
                  </a:lnTo>
                  <a:lnTo>
                    <a:pt x="216" y="33"/>
                  </a:lnTo>
                  <a:lnTo>
                    <a:pt x="231" y="5"/>
                  </a:lnTo>
                  <a:lnTo>
                    <a:pt x="242" y="0"/>
                  </a:lnTo>
                  <a:lnTo>
                    <a:pt x="251" y="10"/>
                  </a:lnTo>
                  <a:lnTo>
                    <a:pt x="242" y="29"/>
                  </a:lnTo>
                  <a:lnTo>
                    <a:pt x="225" y="47"/>
                  </a:lnTo>
                  <a:lnTo>
                    <a:pt x="238" y="58"/>
                  </a:lnTo>
                  <a:lnTo>
                    <a:pt x="276" y="53"/>
                  </a:lnTo>
                  <a:lnTo>
                    <a:pt x="288" y="41"/>
                  </a:lnTo>
                  <a:lnTo>
                    <a:pt x="304" y="53"/>
                  </a:lnTo>
                  <a:lnTo>
                    <a:pt x="293" y="68"/>
                  </a:lnTo>
                  <a:lnTo>
                    <a:pt x="261" y="71"/>
                  </a:lnTo>
                  <a:lnTo>
                    <a:pt x="286" y="75"/>
                  </a:lnTo>
                  <a:lnTo>
                    <a:pt x="308" y="73"/>
                  </a:lnTo>
                  <a:lnTo>
                    <a:pt x="308" y="92"/>
                  </a:lnTo>
                  <a:lnTo>
                    <a:pt x="279" y="92"/>
                  </a:lnTo>
                  <a:lnTo>
                    <a:pt x="249" y="88"/>
                  </a:lnTo>
                  <a:lnTo>
                    <a:pt x="216" y="88"/>
                  </a:lnTo>
                  <a:lnTo>
                    <a:pt x="208" y="99"/>
                  </a:lnTo>
                  <a:lnTo>
                    <a:pt x="205" y="131"/>
                  </a:lnTo>
                  <a:lnTo>
                    <a:pt x="198" y="162"/>
                  </a:lnTo>
                  <a:lnTo>
                    <a:pt x="179" y="186"/>
                  </a:lnTo>
                  <a:lnTo>
                    <a:pt x="141" y="219"/>
                  </a:lnTo>
                  <a:lnTo>
                    <a:pt x="96" y="255"/>
                  </a:lnTo>
                  <a:lnTo>
                    <a:pt x="64" y="296"/>
                  </a:lnTo>
                  <a:lnTo>
                    <a:pt x="47" y="320"/>
                  </a:lnTo>
                  <a:lnTo>
                    <a:pt x="7" y="314"/>
                  </a:lnTo>
                  <a:close/>
                </a:path>
              </a:pathLst>
            </a:custGeom>
            <a:solidFill>
              <a:srgbClr val="000000"/>
            </a:solidFill>
            <a:ln w="9525">
              <a:noFill/>
              <a:round/>
              <a:headEnd/>
              <a:tailEnd/>
            </a:ln>
          </p:spPr>
          <p:txBody>
            <a:bodyPr/>
            <a:lstStyle/>
            <a:p>
              <a:endParaRPr lang="ja-JP" altLang="en-US"/>
            </a:p>
          </p:txBody>
        </p:sp>
        <p:sp>
          <p:nvSpPr>
            <p:cNvPr id="33800" name="Freeform 8"/>
            <p:cNvSpPr>
              <a:spLocks/>
            </p:cNvSpPr>
            <p:nvPr/>
          </p:nvSpPr>
          <p:spPr bwMode="auto">
            <a:xfrm>
              <a:off x="4811" y="1961"/>
              <a:ext cx="150" cy="436"/>
            </a:xfrm>
            <a:custGeom>
              <a:avLst/>
              <a:gdLst/>
              <a:ahLst/>
              <a:cxnLst>
                <a:cxn ang="0">
                  <a:pos x="77" y="99"/>
                </a:cxn>
                <a:cxn ang="0">
                  <a:pos x="89" y="22"/>
                </a:cxn>
                <a:cxn ang="0">
                  <a:pos x="109" y="0"/>
                </a:cxn>
                <a:cxn ang="0">
                  <a:pos x="148" y="7"/>
                </a:cxn>
                <a:cxn ang="0">
                  <a:pos x="150" y="48"/>
                </a:cxn>
                <a:cxn ang="0">
                  <a:pos x="135" y="77"/>
                </a:cxn>
                <a:cxn ang="0">
                  <a:pos x="115" y="152"/>
                </a:cxn>
                <a:cxn ang="0">
                  <a:pos x="100" y="199"/>
                </a:cxn>
                <a:cxn ang="0">
                  <a:pos x="100" y="249"/>
                </a:cxn>
                <a:cxn ang="0">
                  <a:pos x="115" y="313"/>
                </a:cxn>
                <a:cxn ang="0">
                  <a:pos x="125" y="359"/>
                </a:cxn>
                <a:cxn ang="0">
                  <a:pos x="125" y="378"/>
                </a:cxn>
                <a:cxn ang="0">
                  <a:pos x="109" y="385"/>
                </a:cxn>
                <a:cxn ang="0">
                  <a:pos x="78" y="388"/>
                </a:cxn>
                <a:cxn ang="0">
                  <a:pos x="41" y="418"/>
                </a:cxn>
                <a:cxn ang="0">
                  <a:pos x="30" y="436"/>
                </a:cxn>
                <a:cxn ang="0">
                  <a:pos x="14" y="431"/>
                </a:cxn>
                <a:cxn ang="0">
                  <a:pos x="0" y="399"/>
                </a:cxn>
                <a:cxn ang="0">
                  <a:pos x="13" y="364"/>
                </a:cxn>
                <a:cxn ang="0">
                  <a:pos x="62" y="351"/>
                </a:cxn>
                <a:cxn ang="0">
                  <a:pos x="88" y="346"/>
                </a:cxn>
                <a:cxn ang="0">
                  <a:pos x="93" y="319"/>
                </a:cxn>
                <a:cxn ang="0">
                  <a:pos x="78" y="279"/>
                </a:cxn>
                <a:cxn ang="0">
                  <a:pos x="64" y="242"/>
                </a:cxn>
                <a:cxn ang="0">
                  <a:pos x="63" y="199"/>
                </a:cxn>
                <a:cxn ang="0">
                  <a:pos x="63" y="154"/>
                </a:cxn>
                <a:cxn ang="0">
                  <a:pos x="77" y="99"/>
                </a:cxn>
              </a:cxnLst>
              <a:rect l="0" t="0" r="r" b="b"/>
              <a:pathLst>
                <a:path w="150" h="436">
                  <a:moveTo>
                    <a:pt x="77" y="99"/>
                  </a:moveTo>
                  <a:lnTo>
                    <a:pt x="89" y="22"/>
                  </a:lnTo>
                  <a:lnTo>
                    <a:pt x="109" y="0"/>
                  </a:lnTo>
                  <a:lnTo>
                    <a:pt x="148" y="7"/>
                  </a:lnTo>
                  <a:lnTo>
                    <a:pt x="150" y="48"/>
                  </a:lnTo>
                  <a:lnTo>
                    <a:pt x="135" y="77"/>
                  </a:lnTo>
                  <a:lnTo>
                    <a:pt x="115" y="152"/>
                  </a:lnTo>
                  <a:lnTo>
                    <a:pt x="100" y="199"/>
                  </a:lnTo>
                  <a:lnTo>
                    <a:pt x="100" y="249"/>
                  </a:lnTo>
                  <a:lnTo>
                    <a:pt x="115" y="313"/>
                  </a:lnTo>
                  <a:lnTo>
                    <a:pt x="125" y="359"/>
                  </a:lnTo>
                  <a:lnTo>
                    <a:pt x="125" y="378"/>
                  </a:lnTo>
                  <a:lnTo>
                    <a:pt x="109" y="385"/>
                  </a:lnTo>
                  <a:lnTo>
                    <a:pt x="78" y="388"/>
                  </a:lnTo>
                  <a:lnTo>
                    <a:pt x="41" y="418"/>
                  </a:lnTo>
                  <a:lnTo>
                    <a:pt x="30" y="436"/>
                  </a:lnTo>
                  <a:lnTo>
                    <a:pt x="14" y="431"/>
                  </a:lnTo>
                  <a:lnTo>
                    <a:pt x="0" y="399"/>
                  </a:lnTo>
                  <a:lnTo>
                    <a:pt x="13" y="364"/>
                  </a:lnTo>
                  <a:lnTo>
                    <a:pt x="62" y="351"/>
                  </a:lnTo>
                  <a:lnTo>
                    <a:pt x="88" y="346"/>
                  </a:lnTo>
                  <a:lnTo>
                    <a:pt x="93" y="319"/>
                  </a:lnTo>
                  <a:lnTo>
                    <a:pt x="78" y="279"/>
                  </a:lnTo>
                  <a:lnTo>
                    <a:pt x="64" y="242"/>
                  </a:lnTo>
                  <a:lnTo>
                    <a:pt x="63" y="199"/>
                  </a:lnTo>
                  <a:lnTo>
                    <a:pt x="63" y="154"/>
                  </a:lnTo>
                  <a:lnTo>
                    <a:pt x="77" y="99"/>
                  </a:lnTo>
                  <a:close/>
                </a:path>
              </a:pathLst>
            </a:custGeom>
            <a:solidFill>
              <a:srgbClr val="000000"/>
            </a:solidFill>
            <a:ln w="9525">
              <a:noFill/>
              <a:round/>
              <a:headEnd/>
              <a:tailEnd/>
            </a:ln>
          </p:spPr>
          <p:txBody>
            <a:bodyPr/>
            <a:lstStyle/>
            <a:p>
              <a:endParaRPr lang="ja-JP" altLang="en-US"/>
            </a:p>
          </p:txBody>
        </p:sp>
        <p:sp>
          <p:nvSpPr>
            <p:cNvPr id="33801" name="Freeform 9"/>
            <p:cNvSpPr>
              <a:spLocks/>
            </p:cNvSpPr>
            <p:nvPr/>
          </p:nvSpPr>
          <p:spPr bwMode="auto">
            <a:xfrm>
              <a:off x="4876" y="1987"/>
              <a:ext cx="149" cy="449"/>
            </a:xfrm>
            <a:custGeom>
              <a:avLst/>
              <a:gdLst/>
              <a:ahLst/>
              <a:cxnLst>
                <a:cxn ang="0">
                  <a:pos x="75" y="101"/>
                </a:cxn>
                <a:cxn ang="0">
                  <a:pos x="88" y="23"/>
                </a:cxn>
                <a:cxn ang="0">
                  <a:pos x="108" y="0"/>
                </a:cxn>
                <a:cxn ang="0">
                  <a:pos x="146" y="8"/>
                </a:cxn>
                <a:cxn ang="0">
                  <a:pos x="149" y="49"/>
                </a:cxn>
                <a:cxn ang="0">
                  <a:pos x="134" y="79"/>
                </a:cxn>
                <a:cxn ang="0">
                  <a:pos x="114" y="155"/>
                </a:cxn>
                <a:cxn ang="0">
                  <a:pos x="98" y="205"/>
                </a:cxn>
                <a:cxn ang="0">
                  <a:pos x="98" y="256"/>
                </a:cxn>
                <a:cxn ang="0">
                  <a:pos x="114" y="320"/>
                </a:cxn>
                <a:cxn ang="0">
                  <a:pos x="123" y="369"/>
                </a:cxn>
                <a:cxn ang="0">
                  <a:pos x="123" y="389"/>
                </a:cxn>
                <a:cxn ang="0">
                  <a:pos x="108" y="396"/>
                </a:cxn>
                <a:cxn ang="0">
                  <a:pos x="76" y="399"/>
                </a:cxn>
                <a:cxn ang="0">
                  <a:pos x="41" y="429"/>
                </a:cxn>
                <a:cxn ang="0">
                  <a:pos x="30" y="449"/>
                </a:cxn>
                <a:cxn ang="0">
                  <a:pos x="14" y="442"/>
                </a:cxn>
                <a:cxn ang="0">
                  <a:pos x="0" y="410"/>
                </a:cxn>
                <a:cxn ang="0">
                  <a:pos x="11" y="374"/>
                </a:cxn>
                <a:cxn ang="0">
                  <a:pos x="60" y="362"/>
                </a:cxn>
                <a:cxn ang="0">
                  <a:pos x="87" y="355"/>
                </a:cxn>
                <a:cxn ang="0">
                  <a:pos x="92" y="329"/>
                </a:cxn>
                <a:cxn ang="0">
                  <a:pos x="76" y="286"/>
                </a:cxn>
                <a:cxn ang="0">
                  <a:pos x="64" y="249"/>
                </a:cxn>
                <a:cxn ang="0">
                  <a:pos x="61" y="205"/>
                </a:cxn>
                <a:cxn ang="0">
                  <a:pos x="61" y="158"/>
                </a:cxn>
                <a:cxn ang="0">
                  <a:pos x="75" y="101"/>
                </a:cxn>
              </a:cxnLst>
              <a:rect l="0" t="0" r="r" b="b"/>
              <a:pathLst>
                <a:path w="149" h="449">
                  <a:moveTo>
                    <a:pt x="75" y="101"/>
                  </a:moveTo>
                  <a:lnTo>
                    <a:pt x="88" y="23"/>
                  </a:lnTo>
                  <a:lnTo>
                    <a:pt x="108" y="0"/>
                  </a:lnTo>
                  <a:lnTo>
                    <a:pt x="146" y="8"/>
                  </a:lnTo>
                  <a:lnTo>
                    <a:pt x="149" y="49"/>
                  </a:lnTo>
                  <a:lnTo>
                    <a:pt x="134" y="79"/>
                  </a:lnTo>
                  <a:lnTo>
                    <a:pt x="114" y="155"/>
                  </a:lnTo>
                  <a:lnTo>
                    <a:pt x="98" y="205"/>
                  </a:lnTo>
                  <a:lnTo>
                    <a:pt x="98" y="256"/>
                  </a:lnTo>
                  <a:lnTo>
                    <a:pt x="114" y="320"/>
                  </a:lnTo>
                  <a:lnTo>
                    <a:pt x="123" y="369"/>
                  </a:lnTo>
                  <a:lnTo>
                    <a:pt x="123" y="389"/>
                  </a:lnTo>
                  <a:lnTo>
                    <a:pt x="108" y="396"/>
                  </a:lnTo>
                  <a:lnTo>
                    <a:pt x="76" y="399"/>
                  </a:lnTo>
                  <a:lnTo>
                    <a:pt x="41" y="429"/>
                  </a:lnTo>
                  <a:lnTo>
                    <a:pt x="30" y="449"/>
                  </a:lnTo>
                  <a:lnTo>
                    <a:pt x="14" y="442"/>
                  </a:lnTo>
                  <a:lnTo>
                    <a:pt x="0" y="410"/>
                  </a:lnTo>
                  <a:lnTo>
                    <a:pt x="11" y="374"/>
                  </a:lnTo>
                  <a:lnTo>
                    <a:pt x="60" y="362"/>
                  </a:lnTo>
                  <a:lnTo>
                    <a:pt x="87" y="355"/>
                  </a:lnTo>
                  <a:lnTo>
                    <a:pt x="92" y="329"/>
                  </a:lnTo>
                  <a:lnTo>
                    <a:pt x="76" y="286"/>
                  </a:lnTo>
                  <a:lnTo>
                    <a:pt x="64" y="249"/>
                  </a:lnTo>
                  <a:lnTo>
                    <a:pt x="61" y="205"/>
                  </a:lnTo>
                  <a:lnTo>
                    <a:pt x="61" y="158"/>
                  </a:lnTo>
                  <a:lnTo>
                    <a:pt x="75" y="101"/>
                  </a:lnTo>
                  <a:close/>
                </a:path>
              </a:pathLst>
            </a:custGeom>
            <a:solidFill>
              <a:srgbClr val="000000"/>
            </a:solidFill>
            <a:ln w="9525">
              <a:noFill/>
              <a:round/>
              <a:headEnd/>
              <a:tailEnd/>
            </a:ln>
          </p:spPr>
          <p:txBody>
            <a:bodyPr/>
            <a:lstStyle/>
            <a:p>
              <a:endParaRPr lang="ja-JP" altLang="en-US"/>
            </a:p>
          </p:txBody>
        </p:sp>
        <p:sp>
          <p:nvSpPr>
            <p:cNvPr id="33802" name="Freeform 10"/>
            <p:cNvSpPr>
              <a:spLocks/>
            </p:cNvSpPr>
            <p:nvPr/>
          </p:nvSpPr>
          <p:spPr bwMode="auto">
            <a:xfrm>
              <a:off x="4602" y="1466"/>
              <a:ext cx="307" cy="319"/>
            </a:xfrm>
            <a:custGeom>
              <a:avLst/>
              <a:gdLst/>
              <a:ahLst/>
              <a:cxnLst>
                <a:cxn ang="0">
                  <a:pos x="299" y="313"/>
                </a:cxn>
                <a:cxn ang="0">
                  <a:pos x="307" y="293"/>
                </a:cxn>
                <a:cxn ang="0">
                  <a:pos x="284" y="269"/>
                </a:cxn>
                <a:cxn ang="0">
                  <a:pos x="229" y="224"/>
                </a:cxn>
                <a:cxn ang="0">
                  <a:pos x="187" y="198"/>
                </a:cxn>
                <a:cxn ang="0">
                  <a:pos x="156" y="173"/>
                </a:cxn>
                <a:cxn ang="0">
                  <a:pos x="135" y="154"/>
                </a:cxn>
                <a:cxn ang="0">
                  <a:pos x="124" y="132"/>
                </a:cxn>
                <a:cxn ang="0">
                  <a:pos x="117" y="91"/>
                </a:cxn>
                <a:cxn ang="0">
                  <a:pos x="109" y="61"/>
                </a:cxn>
                <a:cxn ang="0">
                  <a:pos x="91" y="32"/>
                </a:cxn>
                <a:cxn ang="0">
                  <a:pos x="76" y="3"/>
                </a:cxn>
                <a:cxn ang="0">
                  <a:pos x="65" y="0"/>
                </a:cxn>
                <a:cxn ang="0">
                  <a:pos x="57" y="9"/>
                </a:cxn>
                <a:cxn ang="0">
                  <a:pos x="65" y="28"/>
                </a:cxn>
                <a:cxn ang="0">
                  <a:pos x="81" y="46"/>
                </a:cxn>
                <a:cxn ang="0">
                  <a:pos x="70" y="57"/>
                </a:cxn>
                <a:cxn ang="0">
                  <a:pos x="31" y="52"/>
                </a:cxn>
                <a:cxn ang="0">
                  <a:pos x="20" y="40"/>
                </a:cxn>
                <a:cxn ang="0">
                  <a:pos x="3" y="52"/>
                </a:cxn>
                <a:cxn ang="0">
                  <a:pos x="15" y="66"/>
                </a:cxn>
                <a:cxn ang="0">
                  <a:pos x="46" y="70"/>
                </a:cxn>
                <a:cxn ang="0">
                  <a:pos x="21" y="74"/>
                </a:cxn>
                <a:cxn ang="0">
                  <a:pos x="0" y="72"/>
                </a:cxn>
                <a:cxn ang="0">
                  <a:pos x="0" y="91"/>
                </a:cxn>
                <a:cxn ang="0">
                  <a:pos x="28" y="91"/>
                </a:cxn>
                <a:cxn ang="0">
                  <a:pos x="58" y="87"/>
                </a:cxn>
                <a:cxn ang="0">
                  <a:pos x="91" y="87"/>
                </a:cxn>
                <a:cxn ang="0">
                  <a:pos x="99" y="99"/>
                </a:cxn>
                <a:cxn ang="0">
                  <a:pos x="102" y="129"/>
                </a:cxn>
                <a:cxn ang="0">
                  <a:pos x="109" y="161"/>
                </a:cxn>
                <a:cxn ang="0">
                  <a:pos x="128" y="185"/>
                </a:cxn>
                <a:cxn ang="0">
                  <a:pos x="166" y="219"/>
                </a:cxn>
                <a:cxn ang="0">
                  <a:pos x="211" y="254"/>
                </a:cxn>
                <a:cxn ang="0">
                  <a:pos x="244" y="296"/>
                </a:cxn>
                <a:cxn ang="0">
                  <a:pos x="260" y="319"/>
                </a:cxn>
                <a:cxn ang="0">
                  <a:pos x="299" y="313"/>
                </a:cxn>
              </a:cxnLst>
              <a:rect l="0" t="0" r="r" b="b"/>
              <a:pathLst>
                <a:path w="307" h="319">
                  <a:moveTo>
                    <a:pt x="299" y="313"/>
                  </a:moveTo>
                  <a:lnTo>
                    <a:pt x="307" y="293"/>
                  </a:lnTo>
                  <a:lnTo>
                    <a:pt x="284" y="269"/>
                  </a:lnTo>
                  <a:lnTo>
                    <a:pt x="229" y="224"/>
                  </a:lnTo>
                  <a:lnTo>
                    <a:pt x="187" y="198"/>
                  </a:lnTo>
                  <a:lnTo>
                    <a:pt x="156" y="173"/>
                  </a:lnTo>
                  <a:lnTo>
                    <a:pt x="135" y="154"/>
                  </a:lnTo>
                  <a:lnTo>
                    <a:pt x="124" y="132"/>
                  </a:lnTo>
                  <a:lnTo>
                    <a:pt x="117" y="91"/>
                  </a:lnTo>
                  <a:lnTo>
                    <a:pt x="109" y="61"/>
                  </a:lnTo>
                  <a:lnTo>
                    <a:pt x="91" y="32"/>
                  </a:lnTo>
                  <a:lnTo>
                    <a:pt x="76" y="3"/>
                  </a:lnTo>
                  <a:lnTo>
                    <a:pt x="65" y="0"/>
                  </a:lnTo>
                  <a:lnTo>
                    <a:pt x="57" y="9"/>
                  </a:lnTo>
                  <a:lnTo>
                    <a:pt x="65" y="28"/>
                  </a:lnTo>
                  <a:lnTo>
                    <a:pt x="81" y="46"/>
                  </a:lnTo>
                  <a:lnTo>
                    <a:pt x="70" y="57"/>
                  </a:lnTo>
                  <a:lnTo>
                    <a:pt x="31" y="52"/>
                  </a:lnTo>
                  <a:lnTo>
                    <a:pt x="20" y="40"/>
                  </a:lnTo>
                  <a:lnTo>
                    <a:pt x="3" y="52"/>
                  </a:lnTo>
                  <a:lnTo>
                    <a:pt x="15" y="66"/>
                  </a:lnTo>
                  <a:lnTo>
                    <a:pt x="46" y="70"/>
                  </a:lnTo>
                  <a:lnTo>
                    <a:pt x="21" y="74"/>
                  </a:lnTo>
                  <a:lnTo>
                    <a:pt x="0" y="72"/>
                  </a:lnTo>
                  <a:lnTo>
                    <a:pt x="0" y="91"/>
                  </a:lnTo>
                  <a:lnTo>
                    <a:pt x="28" y="91"/>
                  </a:lnTo>
                  <a:lnTo>
                    <a:pt x="58" y="87"/>
                  </a:lnTo>
                  <a:lnTo>
                    <a:pt x="91" y="87"/>
                  </a:lnTo>
                  <a:lnTo>
                    <a:pt x="99" y="99"/>
                  </a:lnTo>
                  <a:lnTo>
                    <a:pt x="102" y="129"/>
                  </a:lnTo>
                  <a:lnTo>
                    <a:pt x="109" y="161"/>
                  </a:lnTo>
                  <a:lnTo>
                    <a:pt x="128" y="185"/>
                  </a:lnTo>
                  <a:lnTo>
                    <a:pt x="166" y="219"/>
                  </a:lnTo>
                  <a:lnTo>
                    <a:pt x="211" y="254"/>
                  </a:lnTo>
                  <a:lnTo>
                    <a:pt x="244" y="296"/>
                  </a:lnTo>
                  <a:lnTo>
                    <a:pt x="260" y="319"/>
                  </a:lnTo>
                  <a:lnTo>
                    <a:pt x="299" y="313"/>
                  </a:lnTo>
                  <a:close/>
                </a:path>
              </a:pathLst>
            </a:custGeom>
            <a:solidFill>
              <a:srgbClr val="000000"/>
            </a:solidFill>
            <a:ln w="9525">
              <a:noFill/>
              <a:round/>
              <a:headEnd/>
              <a:tailEnd/>
            </a:ln>
          </p:spPr>
          <p:txBody>
            <a:bodyPr/>
            <a:lstStyle/>
            <a:p>
              <a:endParaRPr lang="ja-JP" altLang="en-US"/>
            </a:p>
          </p:txBody>
        </p:sp>
      </p:grpSp>
      <p:grpSp>
        <p:nvGrpSpPr>
          <p:cNvPr id="3" name="Group 11"/>
          <p:cNvGrpSpPr>
            <a:grpSpLocks/>
          </p:cNvGrpSpPr>
          <p:nvPr/>
        </p:nvGrpSpPr>
        <p:grpSpPr bwMode="auto">
          <a:xfrm flipH="1">
            <a:off x="5867400" y="4429125"/>
            <a:ext cx="1152525" cy="1511300"/>
            <a:chOff x="2201" y="3387"/>
            <a:chExt cx="849" cy="1064"/>
          </a:xfrm>
        </p:grpSpPr>
        <p:sp>
          <p:nvSpPr>
            <p:cNvPr id="33804" name="Freeform 12"/>
            <p:cNvSpPr>
              <a:spLocks/>
            </p:cNvSpPr>
            <p:nvPr/>
          </p:nvSpPr>
          <p:spPr bwMode="auto">
            <a:xfrm>
              <a:off x="2643" y="3387"/>
              <a:ext cx="302" cy="308"/>
            </a:xfrm>
            <a:custGeom>
              <a:avLst/>
              <a:gdLst/>
              <a:ahLst/>
              <a:cxnLst>
                <a:cxn ang="0">
                  <a:pos x="220" y="225"/>
                </a:cxn>
                <a:cxn ang="0">
                  <a:pos x="220" y="197"/>
                </a:cxn>
                <a:cxn ang="0">
                  <a:pos x="216" y="159"/>
                </a:cxn>
                <a:cxn ang="0">
                  <a:pos x="208" y="135"/>
                </a:cxn>
                <a:cxn ang="0">
                  <a:pos x="198" y="116"/>
                </a:cxn>
                <a:cxn ang="0">
                  <a:pos x="181" y="93"/>
                </a:cxn>
                <a:cxn ang="0">
                  <a:pos x="193" y="80"/>
                </a:cxn>
                <a:cxn ang="0">
                  <a:pos x="199" y="60"/>
                </a:cxn>
                <a:cxn ang="0">
                  <a:pos x="196" y="38"/>
                </a:cxn>
                <a:cxn ang="0">
                  <a:pos x="184" y="18"/>
                </a:cxn>
                <a:cxn ang="0">
                  <a:pos x="163" y="5"/>
                </a:cxn>
                <a:cxn ang="0">
                  <a:pos x="142" y="0"/>
                </a:cxn>
                <a:cxn ang="0">
                  <a:pos x="136" y="9"/>
                </a:cxn>
                <a:cxn ang="0">
                  <a:pos x="148" y="15"/>
                </a:cxn>
                <a:cxn ang="0">
                  <a:pos x="160" y="23"/>
                </a:cxn>
                <a:cxn ang="0">
                  <a:pos x="172" y="39"/>
                </a:cxn>
                <a:cxn ang="0">
                  <a:pos x="171" y="57"/>
                </a:cxn>
                <a:cxn ang="0">
                  <a:pos x="157" y="71"/>
                </a:cxn>
                <a:cxn ang="0">
                  <a:pos x="151" y="74"/>
                </a:cxn>
                <a:cxn ang="0">
                  <a:pos x="117" y="71"/>
                </a:cxn>
                <a:cxn ang="0">
                  <a:pos x="93" y="74"/>
                </a:cxn>
                <a:cxn ang="0">
                  <a:pos x="69" y="84"/>
                </a:cxn>
                <a:cxn ang="0">
                  <a:pos x="64" y="87"/>
                </a:cxn>
                <a:cxn ang="0">
                  <a:pos x="45" y="75"/>
                </a:cxn>
                <a:cxn ang="0">
                  <a:pos x="28" y="59"/>
                </a:cxn>
                <a:cxn ang="0">
                  <a:pos x="25" y="48"/>
                </a:cxn>
                <a:cxn ang="0">
                  <a:pos x="30" y="36"/>
                </a:cxn>
                <a:cxn ang="0">
                  <a:pos x="43" y="29"/>
                </a:cxn>
                <a:cxn ang="0">
                  <a:pos x="48" y="20"/>
                </a:cxn>
                <a:cxn ang="0">
                  <a:pos x="40" y="15"/>
                </a:cxn>
                <a:cxn ang="0">
                  <a:pos x="25" y="18"/>
                </a:cxn>
                <a:cxn ang="0">
                  <a:pos x="6" y="36"/>
                </a:cxn>
                <a:cxn ang="0">
                  <a:pos x="0" y="56"/>
                </a:cxn>
                <a:cxn ang="0">
                  <a:pos x="6" y="74"/>
                </a:cxn>
                <a:cxn ang="0">
                  <a:pos x="22" y="93"/>
                </a:cxn>
                <a:cxn ang="0">
                  <a:pos x="40" y="107"/>
                </a:cxn>
                <a:cxn ang="0">
                  <a:pos x="25" y="140"/>
                </a:cxn>
                <a:cxn ang="0">
                  <a:pos x="22" y="171"/>
                </a:cxn>
                <a:cxn ang="0">
                  <a:pos x="24" y="204"/>
                </a:cxn>
                <a:cxn ang="0">
                  <a:pos x="27" y="233"/>
                </a:cxn>
                <a:cxn ang="0">
                  <a:pos x="39" y="258"/>
                </a:cxn>
                <a:cxn ang="0">
                  <a:pos x="55" y="278"/>
                </a:cxn>
                <a:cxn ang="0">
                  <a:pos x="79" y="293"/>
                </a:cxn>
                <a:cxn ang="0">
                  <a:pos x="99" y="303"/>
                </a:cxn>
                <a:cxn ang="0">
                  <a:pos x="124" y="308"/>
                </a:cxn>
                <a:cxn ang="0">
                  <a:pos x="148" y="308"/>
                </a:cxn>
                <a:cxn ang="0">
                  <a:pos x="172" y="305"/>
                </a:cxn>
                <a:cxn ang="0">
                  <a:pos x="196" y="297"/>
                </a:cxn>
                <a:cxn ang="0">
                  <a:pos x="208" y="284"/>
                </a:cxn>
                <a:cxn ang="0">
                  <a:pos x="220" y="266"/>
                </a:cxn>
                <a:cxn ang="0">
                  <a:pos x="253" y="278"/>
                </a:cxn>
                <a:cxn ang="0">
                  <a:pos x="273" y="288"/>
                </a:cxn>
                <a:cxn ang="0">
                  <a:pos x="288" y="290"/>
                </a:cxn>
                <a:cxn ang="0">
                  <a:pos x="298" y="281"/>
                </a:cxn>
                <a:cxn ang="0">
                  <a:pos x="302" y="269"/>
                </a:cxn>
                <a:cxn ang="0">
                  <a:pos x="294" y="254"/>
                </a:cxn>
                <a:cxn ang="0">
                  <a:pos x="270" y="243"/>
                </a:cxn>
                <a:cxn ang="0">
                  <a:pos x="238" y="236"/>
                </a:cxn>
                <a:cxn ang="0">
                  <a:pos x="220" y="225"/>
                </a:cxn>
              </a:cxnLst>
              <a:rect l="0" t="0" r="r" b="b"/>
              <a:pathLst>
                <a:path w="302" h="308">
                  <a:moveTo>
                    <a:pt x="220" y="225"/>
                  </a:moveTo>
                  <a:lnTo>
                    <a:pt x="220" y="197"/>
                  </a:lnTo>
                  <a:lnTo>
                    <a:pt x="216" y="159"/>
                  </a:lnTo>
                  <a:lnTo>
                    <a:pt x="208" y="135"/>
                  </a:lnTo>
                  <a:lnTo>
                    <a:pt x="198" y="116"/>
                  </a:lnTo>
                  <a:lnTo>
                    <a:pt x="181" y="93"/>
                  </a:lnTo>
                  <a:lnTo>
                    <a:pt x="193" y="80"/>
                  </a:lnTo>
                  <a:lnTo>
                    <a:pt x="199" y="60"/>
                  </a:lnTo>
                  <a:lnTo>
                    <a:pt x="196" y="38"/>
                  </a:lnTo>
                  <a:lnTo>
                    <a:pt x="184" y="18"/>
                  </a:lnTo>
                  <a:lnTo>
                    <a:pt x="163" y="5"/>
                  </a:lnTo>
                  <a:lnTo>
                    <a:pt x="142" y="0"/>
                  </a:lnTo>
                  <a:lnTo>
                    <a:pt x="136" y="9"/>
                  </a:lnTo>
                  <a:lnTo>
                    <a:pt x="148" y="15"/>
                  </a:lnTo>
                  <a:lnTo>
                    <a:pt x="160" y="23"/>
                  </a:lnTo>
                  <a:lnTo>
                    <a:pt x="172" y="39"/>
                  </a:lnTo>
                  <a:lnTo>
                    <a:pt x="171" y="57"/>
                  </a:lnTo>
                  <a:lnTo>
                    <a:pt x="157" y="71"/>
                  </a:lnTo>
                  <a:lnTo>
                    <a:pt x="151" y="74"/>
                  </a:lnTo>
                  <a:lnTo>
                    <a:pt x="117" y="71"/>
                  </a:lnTo>
                  <a:lnTo>
                    <a:pt x="93" y="74"/>
                  </a:lnTo>
                  <a:lnTo>
                    <a:pt x="69" y="84"/>
                  </a:lnTo>
                  <a:lnTo>
                    <a:pt x="64" y="87"/>
                  </a:lnTo>
                  <a:lnTo>
                    <a:pt x="45" y="75"/>
                  </a:lnTo>
                  <a:lnTo>
                    <a:pt x="28" y="59"/>
                  </a:lnTo>
                  <a:lnTo>
                    <a:pt x="25" y="48"/>
                  </a:lnTo>
                  <a:lnTo>
                    <a:pt x="30" y="36"/>
                  </a:lnTo>
                  <a:lnTo>
                    <a:pt x="43" y="29"/>
                  </a:lnTo>
                  <a:lnTo>
                    <a:pt x="48" y="20"/>
                  </a:lnTo>
                  <a:lnTo>
                    <a:pt x="40" y="15"/>
                  </a:lnTo>
                  <a:lnTo>
                    <a:pt x="25" y="18"/>
                  </a:lnTo>
                  <a:lnTo>
                    <a:pt x="6" y="36"/>
                  </a:lnTo>
                  <a:lnTo>
                    <a:pt x="0" y="56"/>
                  </a:lnTo>
                  <a:lnTo>
                    <a:pt x="6" y="74"/>
                  </a:lnTo>
                  <a:lnTo>
                    <a:pt x="22" y="93"/>
                  </a:lnTo>
                  <a:lnTo>
                    <a:pt x="40" y="107"/>
                  </a:lnTo>
                  <a:lnTo>
                    <a:pt x="25" y="140"/>
                  </a:lnTo>
                  <a:lnTo>
                    <a:pt x="22" y="171"/>
                  </a:lnTo>
                  <a:lnTo>
                    <a:pt x="24" y="204"/>
                  </a:lnTo>
                  <a:lnTo>
                    <a:pt x="27" y="233"/>
                  </a:lnTo>
                  <a:lnTo>
                    <a:pt x="39" y="258"/>
                  </a:lnTo>
                  <a:lnTo>
                    <a:pt x="55" y="278"/>
                  </a:lnTo>
                  <a:lnTo>
                    <a:pt x="79" y="293"/>
                  </a:lnTo>
                  <a:lnTo>
                    <a:pt x="99" y="303"/>
                  </a:lnTo>
                  <a:lnTo>
                    <a:pt x="124" y="308"/>
                  </a:lnTo>
                  <a:lnTo>
                    <a:pt x="148" y="308"/>
                  </a:lnTo>
                  <a:lnTo>
                    <a:pt x="172" y="305"/>
                  </a:lnTo>
                  <a:lnTo>
                    <a:pt x="196" y="297"/>
                  </a:lnTo>
                  <a:lnTo>
                    <a:pt x="208" y="284"/>
                  </a:lnTo>
                  <a:lnTo>
                    <a:pt x="220" y="266"/>
                  </a:lnTo>
                  <a:lnTo>
                    <a:pt x="253" y="278"/>
                  </a:lnTo>
                  <a:lnTo>
                    <a:pt x="273" y="288"/>
                  </a:lnTo>
                  <a:lnTo>
                    <a:pt x="288" y="290"/>
                  </a:lnTo>
                  <a:lnTo>
                    <a:pt x="298" y="281"/>
                  </a:lnTo>
                  <a:lnTo>
                    <a:pt x="302" y="269"/>
                  </a:lnTo>
                  <a:lnTo>
                    <a:pt x="294" y="254"/>
                  </a:lnTo>
                  <a:lnTo>
                    <a:pt x="270" y="243"/>
                  </a:lnTo>
                  <a:lnTo>
                    <a:pt x="238" y="236"/>
                  </a:lnTo>
                  <a:lnTo>
                    <a:pt x="220" y="225"/>
                  </a:lnTo>
                  <a:close/>
                </a:path>
              </a:pathLst>
            </a:custGeom>
            <a:solidFill>
              <a:srgbClr val="000000"/>
            </a:solidFill>
            <a:ln w="9525">
              <a:noFill/>
              <a:round/>
              <a:headEnd/>
              <a:tailEnd/>
            </a:ln>
          </p:spPr>
          <p:txBody>
            <a:bodyPr/>
            <a:lstStyle/>
            <a:p>
              <a:endParaRPr lang="ja-JP" altLang="en-US"/>
            </a:p>
          </p:txBody>
        </p:sp>
        <p:sp>
          <p:nvSpPr>
            <p:cNvPr id="33805" name="Freeform 13"/>
            <p:cNvSpPr>
              <a:spLocks/>
            </p:cNvSpPr>
            <p:nvPr/>
          </p:nvSpPr>
          <p:spPr bwMode="auto">
            <a:xfrm>
              <a:off x="2673" y="3706"/>
              <a:ext cx="216" cy="346"/>
            </a:xfrm>
            <a:custGeom>
              <a:avLst/>
              <a:gdLst/>
              <a:ahLst/>
              <a:cxnLst>
                <a:cxn ang="0">
                  <a:pos x="45" y="18"/>
                </a:cxn>
                <a:cxn ang="0">
                  <a:pos x="57" y="8"/>
                </a:cxn>
                <a:cxn ang="0">
                  <a:pos x="78" y="0"/>
                </a:cxn>
                <a:cxn ang="0">
                  <a:pos x="99" y="2"/>
                </a:cxn>
                <a:cxn ang="0">
                  <a:pos x="117" y="5"/>
                </a:cxn>
                <a:cxn ang="0">
                  <a:pos x="140" y="12"/>
                </a:cxn>
                <a:cxn ang="0">
                  <a:pos x="158" y="28"/>
                </a:cxn>
                <a:cxn ang="0">
                  <a:pos x="174" y="44"/>
                </a:cxn>
                <a:cxn ang="0">
                  <a:pos x="191" y="73"/>
                </a:cxn>
                <a:cxn ang="0">
                  <a:pos x="203" y="104"/>
                </a:cxn>
                <a:cxn ang="0">
                  <a:pos x="210" y="139"/>
                </a:cxn>
                <a:cxn ang="0">
                  <a:pos x="215" y="173"/>
                </a:cxn>
                <a:cxn ang="0">
                  <a:pos x="216" y="211"/>
                </a:cxn>
                <a:cxn ang="0">
                  <a:pos x="210" y="245"/>
                </a:cxn>
                <a:cxn ang="0">
                  <a:pos x="206" y="271"/>
                </a:cxn>
                <a:cxn ang="0">
                  <a:pos x="195" y="299"/>
                </a:cxn>
                <a:cxn ang="0">
                  <a:pos x="176" y="320"/>
                </a:cxn>
                <a:cxn ang="0">
                  <a:pos x="150" y="337"/>
                </a:cxn>
                <a:cxn ang="0">
                  <a:pos x="114" y="344"/>
                </a:cxn>
                <a:cxn ang="0">
                  <a:pos x="78" y="346"/>
                </a:cxn>
                <a:cxn ang="0">
                  <a:pos x="50" y="340"/>
                </a:cxn>
                <a:cxn ang="0">
                  <a:pos x="24" y="325"/>
                </a:cxn>
                <a:cxn ang="0">
                  <a:pos x="9" y="302"/>
                </a:cxn>
                <a:cxn ang="0">
                  <a:pos x="0" y="268"/>
                </a:cxn>
                <a:cxn ang="0">
                  <a:pos x="3" y="236"/>
                </a:cxn>
                <a:cxn ang="0">
                  <a:pos x="17" y="211"/>
                </a:cxn>
                <a:cxn ang="0">
                  <a:pos x="30" y="193"/>
                </a:cxn>
                <a:cxn ang="0">
                  <a:pos x="42" y="175"/>
                </a:cxn>
                <a:cxn ang="0">
                  <a:pos x="47" y="155"/>
                </a:cxn>
                <a:cxn ang="0">
                  <a:pos x="45" y="134"/>
                </a:cxn>
                <a:cxn ang="0">
                  <a:pos x="38" y="109"/>
                </a:cxn>
                <a:cxn ang="0">
                  <a:pos x="32" y="85"/>
                </a:cxn>
                <a:cxn ang="0">
                  <a:pos x="30" y="59"/>
                </a:cxn>
                <a:cxn ang="0">
                  <a:pos x="35" y="34"/>
                </a:cxn>
                <a:cxn ang="0">
                  <a:pos x="45" y="18"/>
                </a:cxn>
              </a:cxnLst>
              <a:rect l="0" t="0" r="r" b="b"/>
              <a:pathLst>
                <a:path w="216" h="346">
                  <a:moveTo>
                    <a:pt x="45" y="18"/>
                  </a:moveTo>
                  <a:lnTo>
                    <a:pt x="57" y="8"/>
                  </a:lnTo>
                  <a:lnTo>
                    <a:pt x="78" y="0"/>
                  </a:lnTo>
                  <a:lnTo>
                    <a:pt x="99" y="2"/>
                  </a:lnTo>
                  <a:lnTo>
                    <a:pt x="117" y="5"/>
                  </a:lnTo>
                  <a:lnTo>
                    <a:pt x="140" y="12"/>
                  </a:lnTo>
                  <a:lnTo>
                    <a:pt x="158" y="28"/>
                  </a:lnTo>
                  <a:lnTo>
                    <a:pt x="174" y="44"/>
                  </a:lnTo>
                  <a:lnTo>
                    <a:pt x="191" y="73"/>
                  </a:lnTo>
                  <a:lnTo>
                    <a:pt x="203" y="104"/>
                  </a:lnTo>
                  <a:lnTo>
                    <a:pt x="210" y="139"/>
                  </a:lnTo>
                  <a:lnTo>
                    <a:pt x="215" y="173"/>
                  </a:lnTo>
                  <a:lnTo>
                    <a:pt x="216" y="211"/>
                  </a:lnTo>
                  <a:lnTo>
                    <a:pt x="210" y="245"/>
                  </a:lnTo>
                  <a:lnTo>
                    <a:pt x="206" y="271"/>
                  </a:lnTo>
                  <a:lnTo>
                    <a:pt x="195" y="299"/>
                  </a:lnTo>
                  <a:lnTo>
                    <a:pt x="176" y="320"/>
                  </a:lnTo>
                  <a:lnTo>
                    <a:pt x="150" y="337"/>
                  </a:lnTo>
                  <a:lnTo>
                    <a:pt x="114" y="344"/>
                  </a:lnTo>
                  <a:lnTo>
                    <a:pt x="78" y="346"/>
                  </a:lnTo>
                  <a:lnTo>
                    <a:pt x="50" y="340"/>
                  </a:lnTo>
                  <a:lnTo>
                    <a:pt x="24" y="325"/>
                  </a:lnTo>
                  <a:lnTo>
                    <a:pt x="9" y="302"/>
                  </a:lnTo>
                  <a:lnTo>
                    <a:pt x="0" y="268"/>
                  </a:lnTo>
                  <a:lnTo>
                    <a:pt x="3" y="236"/>
                  </a:lnTo>
                  <a:lnTo>
                    <a:pt x="17" y="211"/>
                  </a:lnTo>
                  <a:lnTo>
                    <a:pt x="30" y="193"/>
                  </a:lnTo>
                  <a:lnTo>
                    <a:pt x="42" y="175"/>
                  </a:lnTo>
                  <a:lnTo>
                    <a:pt x="47" y="155"/>
                  </a:lnTo>
                  <a:lnTo>
                    <a:pt x="45" y="134"/>
                  </a:lnTo>
                  <a:lnTo>
                    <a:pt x="38" y="109"/>
                  </a:lnTo>
                  <a:lnTo>
                    <a:pt x="32" y="85"/>
                  </a:lnTo>
                  <a:lnTo>
                    <a:pt x="30" y="59"/>
                  </a:lnTo>
                  <a:lnTo>
                    <a:pt x="35" y="34"/>
                  </a:lnTo>
                  <a:lnTo>
                    <a:pt x="45" y="18"/>
                  </a:lnTo>
                  <a:close/>
                </a:path>
              </a:pathLst>
            </a:custGeom>
            <a:solidFill>
              <a:srgbClr val="000000"/>
            </a:solidFill>
            <a:ln w="9525">
              <a:noFill/>
              <a:round/>
              <a:headEnd/>
              <a:tailEnd/>
            </a:ln>
          </p:spPr>
          <p:txBody>
            <a:bodyPr/>
            <a:lstStyle/>
            <a:p>
              <a:endParaRPr lang="ja-JP" altLang="en-US"/>
            </a:p>
          </p:txBody>
        </p:sp>
        <p:sp>
          <p:nvSpPr>
            <p:cNvPr id="33806" name="Freeform 14"/>
            <p:cNvSpPr>
              <a:spLocks/>
            </p:cNvSpPr>
            <p:nvPr/>
          </p:nvSpPr>
          <p:spPr bwMode="auto">
            <a:xfrm>
              <a:off x="2433" y="3723"/>
              <a:ext cx="321" cy="165"/>
            </a:xfrm>
            <a:custGeom>
              <a:avLst/>
              <a:gdLst/>
              <a:ahLst/>
              <a:cxnLst>
                <a:cxn ang="0">
                  <a:pos x="254" y="36"/>
                </a:cxn>
                <a:cxn ang="0">
                  <a:pos x="269" y="15"/>
                </a:cxn>
                <a:cxn ang="0">
                  <a:pos x="294" y="0"/>
                </a:cxn>
                <a:cxn ang="0">
                  <a:pos x="311" y="3"/>
                </a:cxn>
                <a:cxn ang="0">
                  <a:pos x="321" y="18"/>
                </a:cxn>
                <a:cxn ang="0">
                  <a:pos x="318" y="50"/>
                </a:cxn>
                <a:cxn ang="0">
                  <a:pos x="306" y="80"/>
                </a:cxn>
                <a:cxn ang="0">
                  <a:pos x="282" y="98"/>
                </a:cxn>
                <a:cxn ang="0">
                  <a:pos x="243" y="119"/>
                </a:cxn>
                <a:cxn ang="0">
                  <a:pos x="207" y="147"/>
                </a:cxn>
                <a:cxn ang="0">
                  <a:pos x="179" y="165"/>
                </a:cxn>
                <a:cxn ang="0">
                  <a:pos x="162" y="164"/>
                </a:cxn>
                <a:cxn ang="0">
                  <a:pos x="137" y="149"/>
                </a:cxn>
                <a:cxn ang="0">
                  <a:pos x="104" y="116"/>
                </a:cxn>
                <a:cxn ang="0">
                  <a:pos x="75" y="93"/>
                </a:cxn>
                <a:cxn ang="0">
                  <a:pos x="62" y="98"/>
                </a:cxn>
                <a:cxn ang="0">
                  <a:pos x="54" y="116"/>
                </a:cxn>
                <a:cxn ang="0">
                  <a:pos x="50" y="117"/>
                </a:cxn>
                <a:cxn ang="0">
                  <a:pos x="24" y="120"/>
                </a:cxn>
                <a:cxn ang="0">
                  <a:pos x="9" y="107"/>
                </a:cxn>
                <a:cxn ang="0">
                  <a:pos x="2" y="75"/>
                </a:cxn>
                <a:cxn ang="0">
                  <a:pos x="0" y="30"/>
                </a:cxn>
                <a:cxn ang="0">
                  <a:pos x="18" y="9"/>
                </a:cxn>
                <a:cxn ang="0">
                  <a:pos x="45" y="9"/>
                </a:cxn>
                <a:cxn ang="0">
                  <a:pos x="69" y="20"/>
                </a:cxn>
                <a:cxn ang="0">
                  <a:pos x="89" y="51"/>
                </a:cxn>
                <a:cxn ang="0">
                  <a:pos x="104" y="77"/>
                </a:cxn>
                <a:cxn ang="0">
                  <a:pos x="126" y="101"/>
                </a:cxn>
                <a:cxn ang="0">
                  <a:pos x="152" y="120"/>
                </a:cxn>
                <a:cxn ang="0">
                  <a:pos x="171" y="123"/>
                </a:cxn>
                <a:cxn ang="0">
                  <a:pos x="189" y="116"/>
                </a:cxn>
                <a:cxn ang="0">
                  <a:pos x="212" y="96"/>
                </a:cxn>
                <a:cxn ang="0">
                  <a:pos x="231" y="72"/>
                </a:cxn>
                <a:cxn ang="0">
                  <a:pos x="254" y="36"/>
                </a:cxn>
              </a:cxnLst>
              <a:rect l="0" t="0" r="r" b="b"/>
              <a:pathLst>
                <a:path w="321" h="165">
                  <a:moveTo>
                    <a:pt x="254" y="36"/>
                  </a:moveTo>
                  <a:lnTo>
                    <a:pt x="269" y="15"/>
                  </a:lnTo>
                  <a:lnTo>
                    <a:pt x="294" y="0"/>
                  </a:lnTo>
                  <a:lnTo>
                    <a:pt x="311" y="3"/>
                  </a:lnTo>
                  <a:lnTo>
                    <a:pt x="321" y="18"/>
                  </a:lnTo>
                  <a:lnTo>
                    <a:pt x="318" y="50"/>
                  </a:lnTo>
                  <a:lnTo>
                    <a:pt x="306" y="80"/>
                  </a:lnTo>
                  <a:lnTo>
                    <a:pt x="282" y="98"/>
                  </a:lnTo>
                  <a:lnTo>
                    <a:pt x="243" y="119"/>
                  </a:lnTo>
                  <a:lnTo>
                    <a:pt x="207" y="147"/>
                  </a:lnTo>
                  <a:lnTo>
                    <a:pt x="179" y="165"/>
                  </a:lnTo>
                  <a:lnTo>
                    <a:pt x="162" y="164"/>
                  </a:lnTo>
                  <a:lnTo>
                    <a:pt x="137" y="149"/>
                  </a:lnTo>
                  <a:lnTo>
                    <a:pt x="104" y="116"/>
                  </a:lnTo>
                  <a:lnTo>
                    <a:pt x="75" y="93"/>
                  </a:lnTo>
                  <a:lnTo>
                    <a:pt x="62" y="98"/>
                  </a:lnTo>
                  <a:lnTo>
                    <a:pt x="54" y="116"/>
                  </a:lnTo>
                  <a:lnTo>
                    <a:pt x="50" y="117"/>
                  </a:lnTo>
                  <a:lnTo>
                    <a:pt x="24" y="120"/>
                  </a:lnTo>
                  <a:lnTo>
                    <a:pt x="9" y="107"/>
                  </a:lnTo>
                  <a:lnTo>
                    <a:pt x="2" y="75"/>
                  </a:lnTo>
                  <a:lnTo>
                    <a:pt x="0" y="30"/>
                  </a:lnTo>
                  <a:lnTo>
                    <a:pt x="18" y="9"/>
                  </a:lnTo>
                  <a:lnTo>
                    <a:pt x="45" y="9"/>
                  </a:lnTo>
                  <a:lnTo>
                    <a:pt x="69" y="20"/>
                  </a:lnTo>
                  <a:lnTo>
                    <a:pt x="89" y="51"/>
                  </a:lnTo>
                  <a:lnTo>
                    <a:pt x="104" y="77"/>
                  </a:lnTo>
                  <a:lnTo>
                    <a:pt x="126" y="101"/>
                  </a:lnTo>
                  <a:lnTo>
                    <a:pt x="152" y="120"/>
                  </a:lnTo>
                  <a:lnTo>
                    <a:pt x="171" y="123"/>
                  </a:lnTo>
                  <a:lnTo>
                    <a:pt x="189" y="116"/>
                  </a:lnTo>
                  <a:lnTo>
                    <a:pt x="212" y="96"/>
                  </a:lnTo>
                  <a:lnTo>
                    <a:pt x="231" y="72"/>
                  </a:lnTo>
                  <a:lnTo>
                    <a:pt x="254" y="36"/>
                  </a:lnTo>
                  <a:close/>
                </a:path>
              </a:pathLst>
            </a:custGeom>
            <a:solidFill>
              <a:srgbClr val="000000"/>
            </a:solidFill>
            <a:ln w="9525">
              <a:noFill/>
              <a:round/>
              <a:headEnd/>
              <a:tailEnd/>
            </a:ln>
          </p:spPr>
          <p:txBody>
            <a:bodyPr/>
            <a:lstStyle/>
            <a:p>
              <a:endParaRPr lang="ja-JP" altLang="en-US"/>
            </a:p>
          </p:txBody>
        </p:sp>
        <p:sp>
          <p:nvSpPr>
            <p:cNvPr id="33807" name="Freeform 15"/>
            <p:cNvSpPr>
              <a:spLocks/>
            </p:cNvSpPr>
            <p:nvPr/>
          </p:nvSpPr>
          <p:spPr bwMode="auto">
            <a:xfrm>
              <a:off x="2810" y="3738"/>
              <a:ext cx="240" cy="348"/>
            </a:xfrm>
            <a:custGeom>
              <a:avLst/>
              <a:gdLst/>
              <a:ahLst/>
              <a:cxnLst>
                <a:cxn ang="0">
                  <a:pos x="16" y="2"/>
                </a:cxn>
                <a:cxn ang="0">
                  <a:pos x="45" y="6"/>
                </a:cxn>
                <a:cxn ang="0">
                  <a:pos x="67" y="32"/>
                </a:cxn>
                <a:cxn ang="0">
                  <a:pos x="91" y="57"/>
                </a:cxn>
                <a:cxn ang="0">
                  <a:pos x="121" y="81"/>
                </a:cxn>
                <a:cxn ang="0">
                  <a:pos x="144" y="99"/>
                </a:cxn>
                <a:cxn ang="0">
                  <a:pos x="169" y="113"/>
                </a:cxn>
                <a:cxn ang="0">
                  <a:pos x="196" y="126"/>
                </a:cxn>
                <a:cxn ang="0">
                  <a:pos x="219" y="135"/>
                </a:cxn>
                <a:cxn ang="0">
                  <a:pos x="235" y="147"/>
                </a:cxn>
                <a:cxn ang="0">
                  <a:pos x="240" y="159"/>
                </a:cxn>
                <a:cxn ang="0">
                  <a:pos x="231" y="176"/>
                </a:cxn>
                <a:cxn ang="0">
                  <a:pos x="210" y="191"/>
                </a:cxn>
                <a:cxn ang="0">
                  <a:pos x="166" y="203"/>
                </a:cxn>
                <a:cxn ang="0">
                  <a:pos x="127" y="215"/>
                </a:cxn>
                <a:cxn ang="0">
                  <a:pos x="103" y="230"/>
                </a:cxn>
                <a:cxn ang="0">
                  <a:pos x="108" y="245"/>
                </a:cxn>
                <a:cxn ang="0">
                  <a:pos x="109" y="249"/>
                </a:cxn>
                <a:cxn ang="0">
                  <a:pos x="135" y="273"/>
                </a:cxn>
                <a:cxn ang="0">
                  <a:pos x="163" y="293"/>
                </a:cxn>
                <a:cxn ang="0">
                  <a:pos x="189" y="309"/>
                </a:cxn>
                <a:cxn ang="0">
                  <a:pos x="193" y="317"/>
                </a:cxn>
                <a:cxn ang="0">
                  <a:pos x="195" y="321"/>
                </a:cxn>
                <a:cxn ang="0">
                  <a:pos x="192" y="330"/>
                </a:cxn>
                <a:cxn ang="0">
                  <a:pos x="187" y="333"/>
                </a:cxn>
                <a:cxn ang="0">
                  <a:pos x="177" y="341"/>
                </a:cxn>
                <a:cxn ang="0">
                  <a:pos x="172" y="344"/>
                </a:cxn>
                <a:cxn ang="0">
                  <a:pos x="153" y="348"/>
                </a:cxn>
                <a:cxn ang="0">
                  <a:pos x="130" y="330"/>
                </a:cxn>
                <a:cxn ang="0">
                  <a:pos x="112" y="305"/>
                </a:cxn>
                <a:cxn ang="0">
                  <a:pos x="87" y="270"/>
                </a:cxn>
                <a:cxn ang="0">
                  <a:pos x="70" y="237"/>
                </a:cxn>
                <a:cxn ang="0">
                  <a:pos x="69" y="219"/>
                </a:cxn>
                <a:cxn ang="0">
                  <a:pos x="81" y="203"/>
                </a:cxn>
                <a:cxn ang="0">
                  <a:pos x="112" y="194"/>
                </a:cxn>
                <a:cxn ang="0">
                  <a:pos x="148" y="180"/>
                </a:cxn>
                <a:cxn ang="0">
                  <a:pos x="172" y="173"/>
                </a:cxn>
                <a:cxn ang="0">
                  <a:pos x="180" y="164"/>
                </a:cxn>
                <a:cxn ang="0">
                  <a:pos x="175" y="155"/>
                </a:cxn>
                <a:cxn ang="0">
                  <a:pos x="154" y="141"/>
                </a:cxn>
                <a:cxn ang="0">
                  <a:pos x="121" y="125"/>
                </a:cxn>
                <a:cxn ang="0">
                  <a:pos x="85" y="113"/>
                </a:cxn>
                <a:cxn ang="0">
                  <a:pos x="57" y="101"/>
                </a:cxn>
                <a:cxn ang="0">
                  <a:pos x="24" y="75"/>
                </a:cxn>
                <a:cxn ang="0">
                  <a:pos x="9" y="53"/>
                </a:cxn>
                <a:cxn ang="0">
                  <a:pos x="0" y="24"/>
                </a:cxn>
                <a:cxn ang="0">
                  <a:pos x="9" y="8"/>
                </a:cxn>
                <a:cxn ang="0">
                  <a:pos x="22" y="0"/>
                </a:cxn>
                <a:cxn ang="0">
                  <a:pos x="16" y="2"/>
                </a:cxn>
              </a:cxnLst>
              <a:rect l="0" t="0" r="r" b="b"/>
              <a:pathLst>
                <a:path w="240" h="348">
                  <a:moveTo>
                    <a:pt x="16" y="2"/>
                  </a:moveTo>
                  <a:lnTo>
                    <a:pt x="45" y="6"/>
                  </a:lnTo>
                  <a:lnTo>
                    <a:pt x="67" y="32"/>
                  </a:lnTo>
                  <a:lnTo>
                    <a:pt x="91" y="57"/>
                  </a:lnTo>
                  <a:lnTo>
                    <a:pt x="121" y="81"/>
                  </a:lnTo>
                  <a:lnTo>
                    <a:pt x="144" y="99"/>
                  </a:lnTo>
                  <a:lnTo>
                    <a:pt x="169" y="113"/>
                  </a:lnTo>
                  <a:lnTo>
                    <a:pt x="196" y="126"/>
                  </a:lnTo>
                  <a:lnTo>
                    <a:pt x="219" y="135"/>
                  </a:lnTo>
                  <a:lnTo>
                    <a:pt x="235" y="147"/>
                  </a:lnTo>
                  <a:lnTo>
                    <a:pt x="240" y="159"/>
                  </a:lnTo>
                  <a:lnTo>
                    <a:pt x="231" y="176"/>
                  </a:lnTo>
                  <a:lnTo>
                    <a:pt x="210" y="191"/>
                  </a:lnTo>
                  <a:lnTo>
                    <a:pt x="166" y="203"/>
                  </a:lnTo>
                  <a:lnTo>
                    <a:pt x="127" y="215"/>
                  </a:lnTo>
                  <a:lnTo>
                    <a:pt x="103" y="230"/>
                  </a:lnTo>
                  <a:lnTo>
                    <a:pt x="108" y="245"/>
                  </a:lnTo>
                  <a:lnTo>
                    <a:pt x="109" y="249"/>
                  </a:lnTo>
                  <a:lnTo>
                    <a:pt x="135" y="273"/>
                  </a:lnTo>
                  <a:lnTo>
                    <a:pt x="163" y="293"/>
                  </a:lnTo>
                  <a:lnTo>
                    <a:pt x="189" y="309"/>
                  </a:lnTo>
                  <a:lnTo>
                    <a:pt x="193" y="317"/>
                  </a:lnTo>
                  <a:lnTo>
                    <a:pt x="195" y="321"/>
                  </a:lnTo>
                  <a:lnTo>
                    <a:pt x="192" y="330"/>
                  </a:lnTo>
                  <a:lnTo>
                    <a:pt x="187" y="333"/>
                  </a:lnTo>
                  <a:lnTo>
                    <a:pt x="177" y="341"/>
                  </a:lnTo>
                  <a:lnTo>
                    <a:pt x="172" y="344"/>
                  </a:lnTo>
                  <a:lnTo>
                    <a:pt x="153" y="348"/>
                  </a:lnTo>
                  <a:lnTo>
                    <a:pt x="130" y="330"/>
                  </a:lnTo>
                  <a:lnTo>
                    <a:pt x="112" y="305"/>
                  </a:lnTo>
                  <a:lnTo>
                    <a:pt x="87" y="270"/>
                  </a:lnTo>
                  <a:lnTo>
                    <a:pt x="70" y="237"/>
                  </a:lnTo>
                  <a:lnTo>
                    <a:pt x="69" y="219"/>
                  </a:lnTo>
                  <a:lnTo>
                    <a:pt x="81" y="203"/>
                  </a:lnTo>
                  <a:lnTo>
                    <a:pt x="112" y="194"/>
                  </a:lnTo>
                  <a:lnTo>
                    <a:pt x="148" y="180"/>
                  </a:lnTo>
                  <a:lnTo>
                    <a:pt x="172" y="173"/>
                  </a:lnTo>
                  <a:lnTo>
                    <a:pt x="180" y="164"/>
                  </a:lnTo>
                  <a:lnTo>
                    <a:pt x="175" y="155"/>
                  </a:lnTo>
                  <a:lnTo>
                    <a:pt x="154" y="141"/>
                  </a:lnTo>
                  <a:lnTo>
                    <a:pt x="121" y="125"/>
                  </a:lnTo>
                  <a:lnTo>
                    <a:pt x="85" y="113"/>
                  </a:lnTo>
                  <a:lnTo>
                    <a:pt x="57" y="101"/>
                  </a:lnTo>
                  <a:lnTo>
                    <a:pt x="24" y="75"/>
                  </a:lnTo>
                  <a:lnTo>
                    <a:pt x="9" y="53"/>
                  </a:lnTo>
                  <a:lnTo>
                    <a:pt x="0" y="24"/>
                  </a:lnTo>
                  <a:lnTo>
                    <a:pt x="9" y="8"/>
                  </a:lnTo>
                  <a:lnTo>
                    <a:pt x="22" y="0"/>
                  </a:lnTo>
                  <a:lnTo>
                    <a:pt x="16" y="2"/>
                  </a:lnTo>
                  <a:close/>
                </a:path>
              </a:pathLst>
            </a:custGeom>
            <a:solidFill>
              <a:srgbClr val="000000"/>
            </a:solidFill>
            <a:ln w="9525">
              <a:noFill/>
              <a:round/>
              <a:headEnd/>
              <a:tailEnd/>
            </a:ln>
          </p:spPr>
          <p:txBody>
            <a:bodyPr/>
            <a:lstStyle/>
            <a:p>
              <a:endParaRPr lang="ja-JP" altLang="en-US"/>
            </a:p>
          </p:txBody>
        </p:sp>
        <p:sp>
          <p:nvSpPr>
            <p:cNvPr id="33808" name="Freeform 16"/>
            <p:cNvSpPr>
              <a:spLocks/>
            </p:cNvSpPr>
            <p:nvPr/>
          </p:nvSpPr>
          <p:spPr bwMode="auto">
            <a:xfrm>
              <a:off x="2756" y="3983"/>
              <a:ext cx="187" cy="420"/>
            </a:xfrm>
            <a:custGeom>
              <a:avLst/>
              <a:gdLst/>
              <a:ahLst/>
              <a:cxnLst>
                <a:cxn ang="0">
                  <a:pos x="52" y="0"/>
                </a:cxn>
                <a:cxn ang="0">
                  <a:pos x="67" y="7"/>
                </a:cxn>
                <a:cxn ang="0">
                  <a:pos x="84" y="21"/>
                </a:cxn>
                <a:cxn ang="0">
                  <a:pos x="91" y="39"/>
                </a:cxn>
                <a:cxn ang="0">
                  <a:pos x="103" y="69"/>
                </a:cxn>
                <a:cxn ang="0">
                  <a:pos x="111" y="102"/>
                </a:cxn>
                <a:cxn ang="0">
                  <a:pos x="117" y="133"/>
                </a:cxn>
                <a:cxn ang="0">
                  <a:pos x="114" y="160"/>
                </a:cxn>
                <a:cxn ang="0">
                  <a:pos x="108" y="181"/>
                </a:cxn>
                <a:cxn ang="0">
                  <a:pos x="99" y="205"/>
                </a:cxn>
                <a:cxn ang="0">
                  <a:pos x="82" y="235"/>
                </a:cxn>
                <a:cxn ang="0">
                  <a:pos x="64" y="265"/>
                </a:cxn>
                <a:cxn ang="0">
                  <a:pos x="51" y="286"/>
                </a:cxn>
                <a:cxn ang="0">
                  <a:pos x="43" y="303"/>
                </a:cxn>
                <a:cxn ang="0">
                  <a:pos x="43" y="319"/>
                </a:cxn>
                <a:cxn ang="0">
                  <a:pos x="48" y="333"/>
                </a:cxn>
                <a:cxn ang="0">
                  <a:pos x="72" y="340"/>
                </a:cxn>
                <a:cxn ang="0">
                  <a:pos x="106" y="349"/>
                </a:cxn>
                <a:cxn ang="0">
                  <a:pos x="157" y="366"/>
                </a:cxn>
                <a:cxn ang="0">
                  <a:pos x="181" y="378"/>
                </a:cxn>
                <a:cxn ang="0">
                  <a:pos x="187" y="391"/>
                </a:cxn>
                <a:cxn ang="0">
                  <a:pos x="181" y="402"/>
                </a:cxn>
                <a:cxn ang="0">
                  <a:pos x="163" y="414"/>
                </a:cxn>
                <a:cxn ang="0">
                  <a:pos x="157" y="415"/>
                </a:cxn>
                <a:cxn ang="0">
                  <a:pos x="133" y="420"/>
                </a:cxn>
                <a:cxn ang="0">
                  <a:pos x="121" y="415"/>
                </a:cxn>
                <a:cxn ang="0">
                  <a:pos x="112" y="405"/>
                </a:cxn>
                <a:cxn ang="0">
                  <a:pos x="97" y="387"/>
                </a:cxn>
                <a:cxn ang="0">
                  <a:pos x="73" y="370"/>
                </a:cxn>
                <a:cxn ang="0">
                  <a:pos x="54" y="367"/>
                </a:cxn>
                <a:cxn ang="0">
                  <a:pos x="36" y="367"/>
                </a:cxn>
                <a:cxn ang="0">
                  <a:pos x="22" y="367"/>
                </a:cxn>
                <a:cxn ang="0">
                  <a:pos x="10" y="360"/>
                </a:cxn>
                <a:cxn ang="0">
                  <a:pos x="4" y="352"/>
                </a:cxn>
                <a:cxn ang="0">
                  <a:pos x="0" y="339"/>
                </a:cxn>
                <a:cxn ang="0">
                  <a:pos x="3" y="327"/>
                </a:cxn>
                <a:cxn ang="0">
                  <a:pos x="7" y="307"/>
                </a:cxn>
                <a:cxn ang="0">
                  <a:pos x="15" y="291"/>
                </a:cxn>
                <a:cxn ang="0">
                  <a:pos x="27" y="264"/>
                </a:cxn>
                <a:cxn ang="0">
                  <a:pos x="49" y="229"/>
                </a:cxn>
                <a:cxn ang="0">
                  <a:pos x="64" y="201"/>
                </a:cxn>
                <a:cxn ang="0">
                  <a:pos x="70" y="175"/>
                </a:cxn>
                <a:cxn ang="0">
                  <a:pos x="73" y="150"/>
                </a:cxn>
                <a:cxn ang="0">
                  <a:pos x="64" y="121"/>
                </a:cxn>
                <a:cxn ang="0">
                  <a:pos x="52" y="97"/>
                </a:cxn>
                <a:cxn ang="0">
                  <a:pos x="37" y="72"/>
                </a:cxn>
                <a:cxn ang="0">
                  <a:pos x="25" y="51"/>
                </a:cxn>
                <a:cxn ang="0">
                  <a:pos x="21" y="30"/>
                </a:cxn>
                <a:cxn ang="0">
                  <a:pos x="25" y="16"/>
                </a:cxn>
                <a:cxn ang="0">
                  <a:pos x="33" y="7"/>
                </a:cxn>
                <a:cxn ang="0">
                  <a:pos x="46" y="3"/>
                </a:cxn>
                <a:cxn ang="0">
                  <a:pos x="52" y="0"/>
                </a:cxn>
              </a:cxnLst>
              <a:rect l="0" t="0" r="r" b="b"/>
              <a:pathLst>
                <a:path w="187" h="420">
                  <a:moveTo>
                    <a:pt x="52" y="0"/>
                  </a:moveTo>
                  <a:lnTo>
                    <a:pt x="67" y="7"/>
                  </a:lnTo>
                  <a:lnTo>
                    <a:pt x="84" y="21"/>
                  </a:lnTo>
                  <a:lnTo>
                    <a:pt x="91" y="39"/>
                  </a:lnTo>
                  <a:lnTo>
                    <a:pt x="103" y="69"/>
                  </a:lnTo>
                  <a:lnTo>
                    <a:pt x="111" y="102"/>
                  </a:lnTo>
                  <a:lnTo>
                    <a:pt x="117" y="133"/>
                  </a:lnTo>
                  <a:lnTo>
                    <a:pt x="114" y="160"/>
                  </a:lnTo>
                  <a:lnTo>
                    <a:pt x="108" y="181"/>
                  </a:lnTo>
                  <a:lnTo>
                    <a:pt x="99" y="205"/>
                  </a:lnTo>
                  <a:lnTo>
                    <a:pt x="82" y="235"/>
                  </a:lnTo>
                  <a:lnTo>
                    <a:pt x="64" y="265"/>
                  </a:lnTo>
                  <a:lnTo>
                    <a:pt x="51" y="286"/>
                  </a:lnTo>
                  <a:lnTo>
                    <a:pt x="43" y="303"/>
                  </a:lnTo>
                  <a:lnTo>
                    <a:pt x="43" y="319"/>
                  </a:lnTo>
                  <a:lnTo>
                    <a:pt x="48" y="333"/>
                  </a:lnTo>
                  <a:lnTo>
                    <a:pt x="72" y="340"/>
                  </a:lnTo>
                  <a:lnTo>
                    <a:pt x="106" y="349"/>
                  </a:lnTo>
                  <a:lnTo>
                    <a:pt x="157" y="366"/>
                  </a:lnTo>
                  <a:lnTo>
                    <a:pt x="181" y="378"/>
                  </a:lnTo>
                  <a:lnTo>
                    <a:pt x="187" y="391"/>
                  </a:lnTo>
                  <a:lnTo>
                    <a:pt x="181" y="402"/>
                  </a:lnTo>
                  <a:lnTo>
                    <a:pt x="163" y="414"/>
                  </a:lnTo>
                  <a:lnTo>
                    <a:pt x="157" y="415"/>
                  </a:lnTo>
                  <a:lnTo>
                    <a:pt x="133" y="420"/>
                  </a:lnTo>
                  <a:lnTo>
                    <a:pt x="121" y="415"/>
                  </a:lnTo>
                  <a:lnTo>
                    <a:pt x="112" y="405"/>
                  </a:lnTo>
                  <a:lnTo>
                    <a:pt x="97" y="387"/>
                  </a:lnTo>
                  <a:lnTo>
                    <a:pt x="73" y="370"/>
                  </a:lnTo>
                  <a:lnTo>
                    <a:pt x="54" y="367"/>
                  </a:lnTo>
                  <a:lnTo>
                    <a:pt x="36" y="367"/>
                  </a:lnTo>
                  <a:lnTo>
                    <a:pt x="22" y="367"/>
                  </a:lnTo>
                  <a:lnTo>
                    <a:pt x="10" y="360"/>
                  </a:lnTo>
                  <a:lnTo>
                    <a:pt x="4" y="352"/>
                  </a:lnTo>
                  <a:lnTo>
                    <a:pt x="0" y="339"/>
                  </a:lnTo>
                  <a:lnTo>
                    <a:pt x="3" y="327"/>
                  </a:lnTo>
                  <a:lnTo>
                    <a:pt x="7" y="307"/>
                  </a:lnTo>
                  <a:lnTo>
                    <a:pt x="15" y="291"/>
                  </a:lnTo>
                  <a:lnTo>
                    <a:pt x="27" y="264"/>
                  </a:lnTo>
                  <a:lnTo>
                    <a:pt x="49" y="229"/>
                  </a:lnTo>
                  <a:lnTo>
                    <a:pt x="64" y="201"/>
                  </a:lnTo>
                  <a:lnTo>
                    <a:pt x="70" y="175"/>
                  </a:lnTo>
                  <a:lnTo>
                    <a:pt x="73" y="150"/>
                  </a:lnTo>
                  <a:lnTo>
                    <a:pt x="64" y="121"/>
                  </a:lnTo>
                  <a:lnTo>
                    <a:pt x="52" y="97"/>
                  </a:lnTo>
                  <a:lnTo>
                    <a:pt x="37" y="72"/>
                  </a:lnTo>
                  <a:lnTo>
                    <a:pt x="25" y="51"/>
                  </a:lnTo>
                  <a:lnTo>
                    <a:pt x="21" y="30"/>
                  </a:lnTo>
                  <a:lnTo>
                    <a:pt x="25" y="16"/>
                  </a:lnTo>
                  <a:lnTo>
                    <a:pt x="33" y="7"/>
                  </a:lnTo>
                  <a:lnTo>
                    <a:pt x="46" y="3"/>
                  </a:lnTo>
                  <a:lnTo>
                    <a:pt x="52" y="0"/>
                  </a:lnTo>
                  <a:close/>
                </a:path>
              </a:pathLst>
            </a:custGeom>
            <a:solidFill>
              <a:srgbClr val="000000"/>
            </a:solidFill>
            <a:ln w="9525">
              <a:noFill/>
              <a:round/>
              <a:headEnd/>
              <a:tailEnd/>
            </a:ln>
          </p:spPr>
          <p:txBody>
            <a:bodyPr/>
            <a:lstStyle/>
            <a:p>
              <a:endParaRPr lang="ja-JP" altLang="en-US"/>
            </a:p>
          </p:txBody>
        </p:sp>
        <p:sp>
          <p:nvSpPr>
            <p:cNvPr id="33809" name="Freeform 17"/>
            <p:cNvSpPr>
              <a:spLocks/>
            </p:cNvSpPr>
            <p:nvPr/>
          </p:nvSpPr>
          <p:spPr bwMode="auto">
            <a:xfrm>
              <a:off x="2597" y="3981"/>
              <a:ext cx="165" cy="450"/>
            </a:xfrm>
            <a:custGeom>
              <a:avLst/>
              <a:gdLst/>
              <a:ahLst/>
              <a:cxnLst>
                <a:cxn ang="0">
                  <a:pos x="81" y="49"/>
                </a:cxn>
                <a:cxn ang="0">
                  <a:pos x="97" y="25"/>
                </a:cxn>
                <a:cxn ang="0">
                  <a:pos x="123" y="3"/>
                </a:cxn>
                <a:cxn ang="0">
                  <a:pos x="147" y="0"/>
                </a:cxn>
                <a:cxn ang="0">
                  <a:pos x="160" y="15"/>
                </a:cxn>
                <a:cxn ang="0">
                  <a:pos x="165" y="37"/>
                </a:cxn>
                <a:cxn ang="0">
                  <a:pos x="157" y="60"/>
                </a:cxn>
                <a:cxn ang="0">
                  <a:pos x="141" y="75"/>
                </a:cxn>
                <a:cxn ang="0">
                  <a:pos x="112" y="97"/>
                </a:cxn>
                <a:cxn ang="0">
                  <a:pos x="93" y="120"/>
                </a:cxn>
                <a:cxn ang="0">
                  <a:pos x="82" y="144"/>
                </a:cxn>
                <a:cxn ang="0">
                  <a:pos x="78" y="168"/>
                </a:cxn>
                <a:cxn ang="0">
                  <a:pos x="76" y="195"/>
                </a:cxn>
                <a:cxn ang="0">
                  <a:pos x="82" y="223"/>
                </a:cxn>
                <a:cxn ang="0">
                  <a:pos x="82" y="228"/>
                </a:cxn>
                <a:cxn ang="0">
                  <a:pos x="90" y="261"/>
                </a:cxn>
                <a:cxn ang="0">
                  <a:pos x="97" y="294"/>
                </a:cxn>
                <a:cxn ang="0">
                  <a:pos x="108" y="327"/>
                </a:cxn>
                <a:cxn ang="0">
                  <a:pos x="118" y="351"/>
                </a:cxn>
                <a:cxn ang="0">
                  <a:pos x="121" y="369"/>
                </a:cxn>
                <a:cxn ang="0">
                  <a:pos x="114" y="376"/>
                </a:cxn>
                <a:cxn ang="0">
                  <a:pos x="96" y="385"/>
                </a:cxn>
                <a:cxn ang="0">
                  <a:pos x="78" y="405"/>
                </a:cxn>
                <a:cxn ang="0">
                  <a:pos x="67" y="433"/>
                </a:cxn>
                <a:cxn ang="0">
                  <a:pos x="63" y="447"/>
                </a:cxn>
                <a:cxn ang="0">
                  <a:pos x="58" y="450"/>
                </a:cxn>
                <a:cxn ang="0">
                  <a:pos x="48" y="450"/>
                </a:cxn>
                <a:cxn ang="0">
                  <a:pos x="13" y="438"/>
                </a:cxn>
                <a:cxn ang="0">
                  <a:pos x="0" y="424"/>
                </a:cxn>
                <a:cxn ang="0">
                  <a:pos x="3" y="411"/>
                </a:cxn>
                <a:cxn ang="0">
                  <a:pos x="13" y="396"/>
                </a:cxn>
                <a:cxn ang="0">
                  <a:pos x="31" y="381"/>
                </a:cxn>
                <a:cxn ang="0">
                  <a:pos x="61" y="364"/>
                </a:cxn>
                <a:cxn ang="0">
                  <a:pos x="72" y="349"/>
                </a:cxn>
                <a:cxn ang="0">
                  <a:pos x="73" y="325"/>
                </a:cxn>
                <a:cxn ang="0">
                  <a:pos x="69" y="286"/>
                </a:cxn>
                <a:cxn ang="0">
                  <a:pos x="55" y="241"/>
                </a:cxn>
                <a:cxn ang="0">
                  <a:pos x="48" y="195"/>
                </a:cxn>
                <a:cxn ang="0">
                  <a:pos x="42" y="154"/>
                </a:cxn>
                <a:cxn ang="0">
                  <a:pos x="43" y="127"/>
                </a:cxn>
                <a:cxn ang="0">
                  <a:pos x="49" y="100"/>
                </a:cxn>
                <a:cxn ang="0">
                  <a:pos x="58" y="78"/>
                </a:cxn>
                <a:cxn ang="0">
                  <a:pos x="72" y="57"/>
                </a:cxn>
                <a:cxn ang="0">
                  <a:pos x="81" y="49"/>
                </a:cxn>
              </a:cxnLst>
              <a:rect l="0" t="0" r="r" b="b"/>
              <a:pathLst>
                <a:path w="165" h="450">
                  <a:moveTo>
                    <a:pt x="81" y="49"/>
                  </a:moveTo>
                  <a:lnTo>
                    <a:pt x="97" y="25"/>
                  </a:lnTo>
                  <a:lnTo>
                    <a:pt x="123" y="3"/>
                  </a:lnTo>
                  <a:lnTo>
                    <a:pt x="147" y="0"/>
                  </a:lnTo>
                  <a:lnTo>
                    <a:pt x="160" y="15"/>
                  </a:lnTo>
                  <a:lnTo>
                    <a:pt x="165" y="37"/>
                  </a:lnTo>
                  <a:lnTo>
                    <a:pt x="157" y="60"/>
                  </a:lnTo>
                  <a:lnTo>
                    <a:pt x="141" y="75"/>
                  </a:lnTo>
                  <a:lnTo>
                    <a:pt x="112" y="97"/>
                  </a:lnTo>
                  <a:lnTo>
                    <a:pt x="93" y="120"/>
                  </a:lnTo>
                  <a:lnTo>
                    <a:pt x="82" y="144"/>
                  </a:lnTo>
                  <a:lnTo>
                    <a:pt x="78" y="168"/>
                  </a:lnTo>
                  <a:lnTo>
                    <a:pt x="76" y="195"/>
                  </a:lnTo>
                  <a:lnTo>
                    <a:pt x="82" y="223"/>
                  </a:lnTo>
                  <a:lnTo>
                    <a:pt x="82" y="228"/>
                  </a:lnTo>
                  <a:lnTo>
                    <a:pt x="90" y="261"/>
                  </a:lnTo>
                  <a:lnTo>
                    <a:pt x="97" y="294"/>
                  </a:lnTo>
                  <a:lnTo>
                    <a:pt x="108" y="327"/>
                  </a:lnTo>
                  <a:lnTo>
                    <a:pt x="118" y="351"/>
                  </a:lnTo>
                  <a:lnTo>
                    <a:pt x="121" y="369"/>
                  </a:lnTo>
                  <a:lnTo>
                    <a:pt x="114" y="376"/>
                  </a:lnTo>
                  <a:lnTo>
                    <a:pt x="96" y="385"/>
                  </a:lnTo>
                  <a:lnTo>
                    <a:pt x="78" y="405"/>
                  </a:lnTo>
                  <a:lnTo>
                    <a:pt x="67" y="433"/>
                  </a:lnTo>
                  <a:lnTo>
                    <a:pt x="63" y="447"/>
                  </a:lnTo>
                  <a:lnTo>
                    <a:pt x="58" y="450"/>
                  </a:lnTo>
                  <a:lnTo>
                    <a:pt x="48" y="450"/>
                  </a:lnTo>
                  <a:lnTo>
                    <a:pt x="13" y="438"/>
                  </a:lnTo>
                  <a:lnTo>
                    <a:pt x="0" y="424"/>
                  </a:lnTo>
                  <a:lnTo>
                    <a:pt x="3" y="411"/>
                  </a:lnTo>
                  <a:lnTo>
                    <a:pt x="13" y="396"/>
                  </a:lnTo>
                  <a:lnTo>
                    <a:pt x="31" y="381"/>
                  </a:lnTo>
                  <a:lnTo>
                    <a:pt x="61" y="364"/>
                  </a:lnTo>
                  <a:lnTo>
                    <a:pt x="72" y="349"/>
                  </a:lnTo>
                  <a:lnTo>
                    <a:pt x="73" y="325"/>
                  </a:lnTo>
                  <a:lnTo>
                    <a:pt x="69" y="286"/>
                  </a:lnTo>
                  <a:lnTo>
                    <a:pt x="55" y="241"/>
                  </a:lnTo>
                  <a:lnTo>
                    <a:pt x="48" y="195"/>
                  </a:lnTo>
                  <a:lnTo>
                    <a:pt x="42" y="154"/>
                  </a:lnTo>
                  <a:lnTo>
                    <a:pt x="43" y="127"/>
                  </a:lnTo>
                  <a:lnTo>
                    <a:pt x="49" y="100"/>
                  </a:lnTo>
                  <a:lnTo>
                    <a:pt x="58" y="78"/>
                  </a:lnTo>
                  <a:lnTo>
                    <a:pt x="72" y="57"/>
                  </a:lnTo>
                  <a:lnTo>
                    <a:pt x="81" y="49"/>
                  </a:lnTo>
                  <a:close/>
                </a:path>
              </a:pathLst>
            </a:custGeom>
            <a:solidFill>
              <a:srgbClr val="000000"/>
            </a:solidFill>
            <a:ln w="9525">
              <a:noFill/>
              <a:round/>
              <a:headEnd/>
              <a:tailEnd/>
            </a:ln>
          </p:spPr>
          <p:txBody>
            <a:bodyPr/>
            <a:lstStyle/>
            <a:p>
              <a:endParaRPr lang="ja-JP" altLang="en-US"/>
            </a:p>
          </p:txBody>
        </p:sp>
        <p:sp>
          <p:nvSpPr>
            <p:cNvPr id="33810" name="Freeform 18"/>
            <p:cNvSpPr>
              <a:spLocks/>
            </p:cNvSpPr>
            <p:nvPr/>
          </p:nvSpPr>
          <p:spPr bwMode="auto">
            <a:xfrm>
              <a:off x="2201" y="3975"/>
              <a:ext cx="488" cy="476"/>
            </a:xfrm>
            <a:custGeom>
              <a:avLst/>
              <a:gdLst/>
              <a:ahLst/>
              <a:cxnLst>
                <a:cxn ang="0">
                  <a:pos x="480" y="0"/>
                </a:cxn>
                <a:cxn ang="0">
                  <a:pos x="432" y="19"/>
                </a:cxn>
                <a:cxn ang="0">
                  <a:pos x="402" y="45"/>
                </a:cxn>
                <a:cxn ang="0">
                  <a:pos x="381" y="81"/>
                </a:cxn>
                <a:cxn ang="0">
                  <a:pos x="363" y="118"/>
                </a:cxn>
                <a:cxn ang="0">
                  <a:pos x="352" y="160"/>
                </a:cxn>
                <a:cxn ang="0">
                  <a:pos x="346" y="202"/>
                </a:cxn>
                <a:cxn ang="0">
                  <a:pos x="337" y="241"/>
                </a:cxn>
                <a:cxn ang="0">
                  <a:pos x="327" y="265"/>
                </a:cxn>
                <a:cxn ang="0">
                  <a:pos x="313" y="283"/>
                </a:cxn>
                <a:cxn ang="0">
                  <a:pos x="294" y="300"/>
                </a:cxn>
                <a:cxn ang="0">
                  <a:pos x="289" y="301"/>
                </a:cxn>
                <a:cxn ang="0">
                  <a:pos x="264" y="316"/>
                </a:cxn>
                <a:cxn ang="0">
                  <a:pos x="223" y="334"/>
                </a:cxn>
                <a:cxn ang="0">
                  <a:pos x="184" y="354"/>
                </a:cxn>
                <a:cxn ang="0">
                  <a:pos x="148" y="367"/>
                </a:cxn>
                <a:cxn ang="0">
                  <a:pos x="127" y="333"/>
                </a:cxn>
                <a:cxn ang="0">
                  <a:pos x="127" y="337"/>
                </a:cxn>
                <a:cxn ang="0">
                  <a:pos x="111" y="373"/>
                </a:cxn>
                <a:cxn ang="0">
                  <a:pos x="88" y="405"/>
                </a:cxn>
                <a:cxn ang="0">
                  <a:pos x="51" y="435"/>
                </a:cxn>
                <a:cxn ang="0">
                  <a:pos x="12" y="460"/>
                </a:cxn>
                <a:cxn ang="0">
                  <a:pos x="0" y="469"/>
                </a:cxn>
                <a:cxn ang="0">
                  <a:pos x="10" y="474"/>
                </a:cxn>
                <a:cxn ang="0">
                  <a:pos x="6" y="476"/>
                </a:cxn>
                <a:cxn ang="0">
                  <a:pos x="64" y="459"/>
                </a:cxn>
                <a:cxn ang="0">
                  <a:pos x="118" y="448"/>
                </a:cxn>
                <a:cxn ang="0">
                  <a:pos x="175" y="438"/>
                </a:cxn>
                <a:cxn ang="0">
                  <a:pos x="204" y="436"/>
                </a:cxn>
                <a:cxn ang="0">
                  <a:pos x="168" y="393"/>
                </a:cxn>
                <a:cxn ang="0">
                  <a:pos x="163" y="396"/>
                </a:cxn>
                <a:cxn ang="0">
                  <a:pos x="217" y="366"/>
                </a:cxn>
                <a:cxn ang="0">
                  <a:pos x="262" y="342"/>
                </a:cxn>
                <a:cxn ang="0">
                  <a:pos x="298" y="324"/>
                </a:cxn>
                <a:cxn ang="0">
                  <a:pos x="328" y="301"/>
                </a:cxn>
                <a:cxn ang="0">
                  <a:pos x="346" y="279"/>
                </a:cxn>
                <a:cxn ang="0">
                  <a:pos x="358" y="249"/>
                </a:cxn>
                <a:cxn ang="0">
                  <a:pos x="367" y="208"/>
                </a:cxn>
                <a:cxn ang="0">
                  <a:pos x="375" y="171"/>
                </a:cxn>
                <a:cxn ang="0">
                  <a:pos x="384" y="135"/>
                </a:cxn>
                <a:cxn ang="0">
                  <a:pos x="394" y="99"/>
                </a:cxn>
                <a:cxn ang="0">
                  <a:pos x="412" y="69"/>
                </a:cxn>
                <a:cxn ang="0">
                  <a:pos x="433" y="48"/>
                </a:cxn>
                <a:cxn ang="0">
                  <a:pos x="465" y="33"/>
                </a:cxn>
                <a:cxn ang="0">
                  <a:pos x="488" y="22"/>
                </a:cxn>
                <a:cxn ang="0">
                  <a:pos x="480" y="0"/>
                </a:cxn>
              </a:cxnLst>
              <a:rect l="0" t="0" r="r" b="b"/>
              <a:pathLst>
                <a:path w="488" h="476">
                  <a:moveTo>
                    <a:pt x="480" y="0"/>
                  </a:moveTo>
                  <a:lnTo>
                    <a:pt x="432" y="19"/>
                  </a:lnTo>
                  <a:lnTo>
                    <a:pt x="402" y="45"/>
                  </a:lnTo>
                  <a:lnTo>
                    <a:pt x="381" y="81"/>
                  </a:lnTo>
                  <a:lnTo>
                    <a:pt x="363" y="118"/>
                  </a:lnTo>
                  <a:lnTo>
                    <a:pt x="352" y="160"/>
                  </a:lnTo>
                  <a:lnTo>
                    <a:pt x="346" y="202"/>
                  </a:lnTo>
                  <a:lnTo>
                    <a:pt x="337" y="241"/>
                  </a:lnTo>
                  <a:lnTo>
                    <a:pt x="327" y="265"/>
                  </a:lnTo>
                  <a:lnTo>
                    <a:pt x="313" y="283"/>
                  </a:lnTo>
                  <a:lnTo>
                    <a:pt x="294" y="300"/>
                  </a:lnTo>
                  <a:lnTo>
                    <a:pt x="289" y="301"/>
                  </a:lnTo>
                  <a:lnTo>
                    <a:pt x="264" y="316"/>
                  </a:lnTo>
                  <a:lnTo>
                    <a:pt x="223" y="334"/>
                  </a:lnTo>
                  <a:lnTo>
                    <a:pt x="184" y="354"/>
                  </a:lnTo>
                  <a:lnTo>
                    <a:pt x="148" y="367"/>
                  </a:lnTo>
                  <a:lnTo>
                    <a:pt x="127" y="333"/>
                  </a:lnTo>
                  <a:lnTo>
                    <a:pt x="127" y="337"/>
                  </a:lnTo>
                  <a:lnTo>
                    <a:pt x="111" y="373"/>
                  </a:lnTo>
                  <a:lnTo>
                    <a:pt x="88" y="405"/>
                  </a:lnTo>
                  <a:lnTo>
                    <a:pt x="51" y="435"/>
                  </a:lnTo>
                  <a:lnTo>
                    <a:pt x="12" y="460"/>
                  </a:lnTo>
                  <a:lnTo>
                    <a:pt x="0" y="469"/>
                  </a:lnTo>
                  <a:lnTo>
                    <a:pt x="10" y="474"/>
                  </a:lnTo>
                  <a:lnTo>
                    <a:pt x="6" y="476"/>
                  </a:lnTo>
                  <a:lnTo>
                    <a:pt x="64" y="459"/>
                  </a:lnTo>
                  <a:lnTo>
                    <a:pt x="118" y="448"/>
                  </a:lnTo>
                  <a:lnTo>
                    <a:pt x="175" y="438"/>
                  </a:lnTo>
                  <a:lnTo>
                    <a:pt x="204" y="436"/>
                  </a:lnTo>
                  <a:lnTo>
                    <a:pt x="168" y="393"/>
                  </a:lnTo>
                  <a:lnTo>
                    <a:pt x="163" y="396"/>
                  </a:lnTo>
                  <a:lnTo>
                    <a:pt x="217" y="366"/>
                  </a:lnTo>
                  <a:lnTo>
                    <a:pt x="262" y="342"/>
                  </a:lnTo>
                  <a:lnTo>
                    <a:pt x="298" y="324"/>
                  </a:lnTo>
                  <a:lnTo>
                    <a:pt x="328" y="301"/>
                  </a:lnTo>
                  <a:lnTo>
                    <a:pt x="346" y="279"/>
                  </a:lnTo>
                  <a:lnTo>
                    <a:pt x="358" y="249"/>
                  </a:lnTo>
                  <a:lnTo>
                    <a:pt x="367" y="208"/>
                  </a:lnTo>
                  <a:lnTo>
                    <a:pt x="375" y="171"/>
                  </a:lnTo>
                  <a:lnTo>
                    <a:pt x="384" y="135"/>
                  </a:lnTo>
                  <a:lnTo>
                    <a:pt x="394" y="99"/>
                  </a:lnTo>
                  <a:lnTo>
                    <a:pt x="412" y="69"/>
                  </a:lnTo>
                  <a:lnTo>
                    <a:pt x="433" y="48"/>
                  </a:lnTo>
                  <a:lnTo>
                    <a:pt x="465" y="33"/>
                  </a:lnTo>
                  <a:lnTo>
                    <a:pt x="488" y="22"/>
                  </a:lnTo>
                  <a:lnTo>
                    <a:pt x="480" y="0"/>
                  </a:lnTo>
                  <a:close/>
                </a:path>
              </a:pathLst>
            </a:custGeom>
            <a:solidFill>
              <a:srgbClr val="000000"/>
            </a:solidFill>
            <a:ln w="9525">
              <a:noFill/>
              <a:round/>
              <a:headEnd/>
              <a:tailEnd/>
            </a:ln>
          </p:spPr>
          <p:txBody>
            <a:bodyPr/>
            <a:lstStyle/>
            <a:p>
              <a:endParaRPr lang="ja-JP" altLang="en-US"/>
            </a:p>
          </p:txBody>
        </p:sp>
      </p:grpSp>
      <p:grpSp>
        <p:nvGrpSpPr>
          <p:cNvPr id="4" name="Group 19"/>
          <p:cNvGrpSpPr>
            <a:grpSpLocks/>
          </p:cNvGrpSpPr>
          <p:nvPr/>
        </p:nvGrpSpPr>
        <p:grpSpPr bwMode="auto">
          <a:xfrm>
            <a:off x="7596188" y="4573588"/>
            <a:ext cx="835025" cy="1370012"/>
            <a:chOff x="4325" y="3742"/>
            <a:chExt cx="608" cy="965"/>
          </a:xfrm>
        </p:grpSpPr>
        <p:sp>
          <p:nvSpPr>
            <p:cNvPr id="33812" name="Freeform 20"/>
            <p:cNvSpPr>
              <a:spLocks/>
            </p:cNvSpPr>
            <p:nvPr/>
          </p:nvSpPr>
          <p:spPr bwMode="auto">
            <a:xfrm>
              <a:off x="4376" y="3742"/>
              <a:ext cx="351" cy="234"/>
            </a:xfrm>
            <a:custGeom>
              <a:avLst/>
              <a:gdLst/>
              <a:ahLst/>
              <a:cxnLst>
                <a:cxn ang="0">
                  <a:pos x="138" y="115"/>
                </a:cxn>
                <a:cxn ang="0">
                  <a:pos x="148" y="89"/>
                </a:cxn>
                <a:cxn ang="0">
                  <a:pos x="166" y="55"/>
                </a:cxn>
                <a:cxn ang="0">
                  <a:pos x="183" y="36"/>
                </a:cxn>
                <a:cxn ang="0">
                  <a:pos x="199" y="22"/>
                </a:cxn>
                <a:cxn ang="0">
                  <a:pos x="223" y="7"/>
                </a:cxn>
                <a:cxn ang="0">
                  <a:pos x="258" y="0"/>
                </a:cxn>
                <a:cxn ang="0">
                  <a:pos x="291" y="11"/>
                </a:cxn>
                <a:cxn ang="0">
                  <a:pos x="312" y="22"/>
                </a:cxn>
                <a:cxn ang="0">
                  <a:pos x="331" y="40"/>
                </a:cxn>
                <a:cxn ang="0">
                  <a:pos x="334" y="45"/>
                </a:cxn>
                <a:cxn ang="0">
                  <a:pos x="349" y="73"/>
                </a:cxn>
                <a:cxn ang="0">
                  <a:pos x="351" y="109"/>
                </a:cxn>
                <a:cxn ang="0">
                  <a:pos x="341" y="139"/>
                </a:cxn>
                <a:cxn ang="0">
                  <a:pos x="327" y="169"/>
                </a:cxn>
                <a:cxn ang="0">
                  <a:pos x="314" y="195"/>
                </a:cxn>
                <a:cxn ang="0">
                  <a:pos x="293" y="213"/>
                </a:cxn>
                <a:cxn ang="0">
                  <a:pos x="271" y="226"/>
                </a:cxn>
                <a:cxn ang="0">
                  <a:pos x="243" y="231"/>
                </a:cxn>
                <a:cxn ang="0">
                  <a:pos x="221" y="234"/>
                </a:cxn>
                <a:cxn ang="0">
                  <a:pos x="196" y="228"/>
                </a:cxn>
                <a:cxn ang="0">
                  <a:pos x="174" y="218"/>
                </a:cxn>
                <a:cxn ang="0">
                  <a:pos x="153" y="207"/>
                </a:cxn>
                <a:cxn ang="0">
                  <a:pos x="134" y="190"/>
                </a:cxn>
                <a:cxn ang="0">
                  <a:pos x="127" y="174"/>
                </a:cxn>
                <a:cxn ang="0">
                  <a:pos x="123" y="152"/>
                </a:cxn>
                <a:cxn ang="0">
                  <a:pos x="87" y="152"/>
                </a:cxn>
                <a:cxn ang="0">
                  <a:pos x="66" y="153"/>
                </a:cxn>
                <a:cxn ang="0">
                  <a:pos x="33" y="158"/>
                </a:cxn>
                <a:cxn ang="0">
                  <a:pos x="13" y="153"/>
                </a:cxn>
                <a:cxn ang="0">
                  <a:pos x="2" y="145"/>
                </a:cxn>
                <a:cxn ang="0">
                  <a:pos x="0" y="133"/>
                </a:cxn>
                <a:cxn ang="0">
                  <a:pos x="15" y="119"/>
                </a:cxn>
                <a:cxn ang="0">
                  <a:pos x="59" y="113"/>
                </a:cxn>
                <a:cxn ang="0">
                  <a:pos x="58" y="104"/>
                </a:cxn>
                <a:cxn ang="0">
                  <a:pos x="66" y="99"/>
                </a:cxn>
                <a:cxn ang="0">
                  <a:pos x="77" y="103"/>
                </a:cxn>
                <a:cxn ang="0">
                  <a:pos x="80" y="110"/>
                </a:cxn>
                <a:cxn ang="0">
                  <a:pos x="117" y="118"/>
                </a:cxn>
                <a:cxn ang="0">
                  <a:pos x="138" y="115"/>
                </a:cxn>
              </a:cxnLst>
              <a:rect l="0" t="0" r="r" b="b"/>
              <a:pathLst>
                <a:path w="351" h="234">
                  <a:moveTo>
                    <a:pt x="138" y="115"/>
                  </a:moveTo>
                  <a:lnTo>
                    <a:pt x="148" y="89"/>
                  </a:lnTo>
                  <a:lnTo>
                    <a:pt x="166" y="55"/>
                  </a:lnTo>
                  <a:lnTo>
                    <a:pt x="183" y="36"/>
                  </a:lnTo>
                  <a:lnTo>
                    <a:pt x="199" y="22"/>
                  </a:lnTo>
                  <a:lnTo>
                    <a:pt x="223" y="7"/>
                  </a:lnTo>
                  <a:lnTo>
                    <a:pt x="258" y="0"/>
                  </a:lnTo>
                  <a:lnTo>
                    <a:pt x="291" y="11"/>
                  </a:lnTo>
                  <a:lnTo>
                    <a:pt x="312" y="22"/>
                  </a:lnTo>
                  <a:lnTo>
                    <a:pt x="331" y="40"/>
                  </a:lnTo>
                  <a:lnTo>
                    <a:pt x="334" y="45"/>
                  </a:lnTo>
                  <a:lnTo>
                    <a:pt x="349" y="73"/>
                  </a:lnTo>
                  <a:lnTo>
                    <a:pt x="351" y="109"/>
                  </a:lnTo>
                  <a:lnTo>
                    <a:pt x="341" y="139"/>
                  </a:lnTo>
                  <a:lnTo>
                    <a:pt x="327" y="169"/>
                  </a:lnTo>
                  <a:lnTo>
                    <a:pt x="314" y="195"/>
                  </a:lnTo>
                  <a:lnTo>
                    <a:pt x="293" y="213"/>
                  </a:lnTo>
                  <a:lnTo>
                    <a:pt x="271" y="226"/>
                  </a:lnTo>
                  <a:lnTo>
                    <a:pt x="243" y="231"/>
                  </a:lnTo>
                  <a:lnTo>
                    <a:pt x="221" y="234"/>
                  </a:lnTo>
                  <a:lnTo>
                    <a:pt x="196" y="228"/>
                  </a:lnTo>
                  <a:lnTo>
                    <a:pt x="174" y="218"/>
                  </a:lnTo>
                  <a:lnTo>
                    <a:pt x="153" y="207"/>
                  </a:lnTo>
                  <a:lnTo>
                    <a:pt x="134" y="190"/>
                  </a:lnTo>
                  <a:lnTo>
                    <a:pt x="127" y="174"/>
                  </a:lnTo>
                  <a:lnTo>
                    <a:pt x="123" y="152"/>
                  </a:lnTo>
                  <a:lnTo>
                    <a:pt x="87" y="152"/>
                  </a:lnTo>
                  <a:lnTo>
                    <a:pt x="66" y="153"/>
                  </a:lnTo>
                  <a:lnTo>
                    <a:pt x="33" y="158"/>
                  </a:lnTo>
                  <a:lnTo>
                    <a:pt x="13" y="153"/>
                  </a:lnTo>
                  <a:lnTo>
                    <a:pt x="2" y="145"/>
                  </a:lnTo>
                  <a:lnTo>
                    <a:pt x="0" y="133"/>
                  </a:lnTo>
                  <a:lnTo>
                    <a:pt x="15" y="119"/>
                  </a:lnTo>
                  <a:lnTo>
                    <a:pt x="59" y="113"/>
                  </a:lnTo>
                  <a:lnTo>
                    <a:pt x="58" y="104"/>
                  </a:lnTo>
                  <a:lnTo>
                    <a:pt x="66" y="99"/>
                  </a:lnTo>
                  <a:lnTo>
                    <a:pt x="77" y="103"/>
                  </a:lnTo>
                  <a:lnTo>
                    <a:pt x="80" y="110"/>
                  </a:lnTo>
                  <a:lnTo>
                    <a:pt x="117" y="118"/>
                  </a:lnTo>
                  <a:lnTo>
                    <a:pt x="138" y="115"/>
                  </a:lnTo>
                  <a:close/>
                </a:path>
              </a:pathLst>
            </a:custGeom>
            <a:solidFill>
              <a:srgbClr val="000000"/>
            </a:solidFill>
            <a:ln w="9525">
              <a:noFill/>
              <a:round/>
              <a:headEnd/>
              <a:tailEnd/>
            </a:ln>
          </p:spPr>
          <p:txBody>
            <a:bodyPr/>
            <a:lstStyle/>
            <a:p>
              <a:endParaRPr lang="ja-JP" altLang="en-US"/>
            </a:p>
          </p:txBody>
        </p:sp>
        <p:sp>
          <p:nvSpPr>
            <p:cNvPr id="33813" name="Freeform 21"/>
            <p:cNvSpPr>
              <a:spLocks/>
            </p:cNvSpPr>
            <p:nvPr/>
          </p:nvSpPr>
          <p:spPr bwMode="auto">
            <a:xfrm>
              <a:off x="4476" y="3981"/>
              <a:ext cx="216" cy="348"/>
            </a:xfrm>
            <a:custGeom>
              <a:avLst/>
              <a:gdLst/>
              <a:ahLst/>
              <a:cxnLst>
                <a:cxn ang="0">
                  <a:pos x="171" y="19"/>
                </a:cxn>
                <a:cxn ang="0">
                  <a:pos x="159" y="9"/>
                </a:cxn>
                <a:cxn ang="0">
                  <a:pos x="138" y="0"/>
                </a:cxn>
                <a:cxn ang="0">
                  <a:pos x="117" y="3"/>
                </a:cxn>
                <a:cxn ang="0">
                  <a:pos x="99" y="6"/>
                </a:cxn>
                <a:cxn ang="0">
                  <a:pos x="76" y="13"/>
                </a:cxn>
                <a:cxn ang="0">
                  <a:pos x="58" y="29"/>
                </a:cxn>
                <a:cxn ang="0">
                  <a:pos x="42" y="45"/>
                </a:cxn>
                <a:cxn ang="0">
                  <a:pos x="25" y="74"/>
                </a:cxn>
                <a:cxn ang="0">
                  <a:pos x="13" y="105"/>
                </a:cxn>
                <a:cxn ang="0">
                  <a:pos x="6" y="140"/>
                </a:cxn>
                <a:cxn ang="0">
                  <a:pos x="1" y="174"/>
                </a:cxn>
                <a:cxn ang="0">
                  <a:pos x="0" y="212"/>
                </a:cxn>
                <a:cxn ang="0">
                  <a:pos x="6" y="246"/>
                </a:cxn>
                <a:cxn ang="0">
                  <a:pos x="10" y="272"/>
                </a:cxn>
                <a:cxn ang="0">
                  <a:pos x="21" y="300"/>
                </a:cxn>
                <a:cxn ang="0">
                  <a:pos x="40" y="321"/>
                </a:cxn>
                <a:cxn ang="0">
                  <a:pos x="66" y="338"/>
                </a:cxn>
                <a:cxn ang="0">
                  <a:pos x="102" y="345"/>
                </a:cxn>
                <a:cxn ang="0">
                  <a:pos x="138" y="348"/>
                </a:cxn>
                <a:cxn ang="0">
                  <a:pos x="166" y="341"/>
                </a:cxn>
                <a:cxn ang="0">
                  <a:pos x="192" y="326"/>
                </a:cxn>
                <a:cxn ang="0">
                  <a:pos x="207" y="303"/>
                </a:cxn>
                <a:cxn ang="0">
                  <a:pos x="216" y="269"/>
                </a:cxn>
                <a:cxn ang="0">
                  <a:pos x="213" y="237"/>
                </a:cxn>
                <a:cxn ang="0">
                  <a:pos x="199" y="212"/>
                </a:cxn>
                <a:cxn ang="0">
                  <a:pos x="186" y="194"/>
                </a:cxn>
                <a:cxn ang="0">
                  <a:pos x="174" y="176"/>
                </a:cxn>
                <a:cxn ang="0">
                  <a:pos x="169" y="156"/>
                </a:cxn>
                <a:cxn ang="0">
                  <a:pos x="171" y="135"/>
                </a:cxn>
                <a:cxn ang="0">
                  <a:pos x="178" y="110"/>
                </a:cxn>
                <a:cxn ang="0">
                  <a:pos x="184" y="86"/>
                </a:cxn>
                <a:cxn ang="0">
                  <a:pos x="186" y="60"/>
                </a:cxn>
                <a:cxn ang="0">
                  <a:pos x="181" y="35"/>
                </a:cxn>
                <a:cxn ang="0">
                  <a:pos x="171" y="19"/>
                </a:cxn>
              </a:cxnLst>
              <a:rect l="0" t="0" r="r" b="b"/>
              <a:pathLst>
                <a:path w="216" h="348">
                  <a:moveTo>
                    <a:pt x="171" y="19"/>
                  </a:moveTo>
                  <a:lnTo>
                    <a:pt x="159" y="9"/>
                  </a:lnTo>
                  <a:lnTo>
                    <a:pt x="138" y="0"/>
                  </a:lnTo>
                  <a:lnTo>
                    <a:pt x="117" y="3"/>
                  </a:lnTo>
                  <a:lnTo>
                    <a:pt x="99" y="6"/>
                  </a:lnTo>
                  <a:lnTo>
                    <a:pt x="76" y="13"/>
                  </a:lnTo>
                  <a:lnTo>
                    <a:pt x="58" y="29"/>
                  </a:lnTo>
                  <a:lnTo>
                    <a:pt x="42" y="45"/>
                  </a:lnTo>
                  <a:lnTo>
                    <a:pt x="25" y="74"/>
                  </a:lnTo>
                  <a:lnTo>
                    <a:pt x="13" y="105"/>
                  </a:lnTo>
                  <a:lnTo>
                    <a:pt x="6" y="140"/>
                  </a:lnTo>
                  <a:lnTo>
                    <a:pt x="1" y="174"/>
                  </a:lnTo>
                  <a:lnTo>
                    <a:pt x="0" y="212"/>
                  </a:lnTo>
                  <a:lnTo>
                    <a:pt x="6" y="246"/>
                  </a:lnTo>
                  <a:lnTo>
                    <a:pt x="10" y="272"/>
                  </a:lnTo>
                  <a:lnTo>
                    <a:pt x="21" y="300"/>
                  </a:lnTo>
                  <a:lnTo>
                    <a:pt x="40" y="321"/>
                  </a:lnTo>
                  <a:lnTo>
                    <a:pt x="66" y="338"/>
                  </a:lnTo>
                  <a:lnTo>
                    <a:pt x="102" y="345"/>
                  </a:lnTo>
                  <a:lnTo>
                    <a:pt x="138" y="348"/>
                  </a:lnTo>
                  <a:lnTo>
                    <a:pt x="166" y="341"/>
                  </a:lnTo>
                  <a:lnTo>
                    <a:pt x="192" y="326"/>
                  </a:lnTo>
                  <a:lnTo>
                    <a:pt x="207" y="303"/>
                  </a:lnTo>
                  <a:lnTo>
                    <a:pt x="216" y="269"/>
                  </a:lnTo>
                  <a:lnTo>
                    <a:pt x="213" y="237"/>
                  </a:lnTo>
                  <a:lnTo>
                    <a:pt x="199" y="212"/>
                  </a:lnTo>
                  <a:lnTo>
                    <a:pt x="186" y="194"/>
                  </a:lnTo>
                  <a:lnTo>
                    <a:pt x="174" y="176"/>
                  </a:lnTo>
                  <a:lnTo>
                    <a:pt x="169" y="156"/>
                  </a:lnTo>
                  <a:lnTo>
                    <a:pt x="171" y="135"/>
                  </a:lnTo>
                  <a:lnTo>
                    <a:pt x="178" y="110"/>
                  </a:lnTo>
                  <a:lnTo>
                    <a:pt x="184" y="86"/>
                  </a:lnTo>
                  <a:lnTo>
                    <a:pt x="186" y="60"/>
                  </a:lnTo>
                  <a:lnTo>
                    <a:pt x="181" y="35"/>
                  </a:lnTo>
                  <a:lnTo>
                    <a:pt x="171" y="19"/>
                  </a:lnTo>
                  <a:close/>
                </a:path>
              </a:pathLst>
            </a:custGeom>
            <a:solidFill>
              <a:srgbClr val="000000"/>
            </a:solidFill>
            <a:ln w="9525">
              <a:noFill/>
              <a:round/>
              <a:headEnd/>
              <a:tailEnd/>
            </a:ln>
          </p:spPr>
          <p:txBody>
            <a:bodyPr/>
            <a:lstStyle/>
            <a:p>
              <a:endParaRPr lang="ja-JP" altLang="en-US"/>
            </a:p>
          </p:txBody>
        </p:sp>
        <p:sp>
          <p:nvSpPr>
            <p:cNvPr id="33814" name="Freeform 22"/>
            <p:cNvSpPr>
              <a:spLocks/>
            </p:cNvSpPr>
            <p:nvPr/>
          </p:nvSpPr>
          <p:spPr bwMode="auto">
            <a:xfrm>
              <a:off x="4325" y="4025"/>
              <a:ext cx="241" cy="348"/>
            </a:xfrm>
            <a:custGeom>
              <a:avLst/>
              <a:gdLst/>
              <a:ahLst/>
              <a:cxnLst>
                <a:cxn ang="0">
                  <a:pos x="224" y="2"/>
                </a:cxn>
                <a:cxn ang="0">
                  <a:pos x="195" y="6"/>
                </a:cxn>
                <a:cxn ang="0">
                  <a:pos x="173" y="32"/>
                </a:cxn>
                <a:cxn ang="0">
                  <a:pos x="149" y="57"/>
                </a:cxn>
                <a:cxn ang="0">
                  <a:pos x="119" y="81"/>
                </a:cxn>
                <a:cxn ang="0">
                  <a:pos x="96" y="99"/>
                </a:cxn>
                <a:cxn ang="0">
                  <a:pos x="71" y="113"/>
                </a:cxn>
                <a:cxn ang="0">
                  <a:pos x="44" y="126"/>
                </a:cxn>
                <a:cxn ang="0">
                  <a:pos x="21" y="135"/>
                </a:cxn>
                <a:cxn ang="0">
                  <a:pos x="5" y="147"/>
                </a:cxn>
                <a:cxn ang="0">
                  <a:pos x="0" y="159"/>
                </a:cxn>
                <a:cxn ang="0">
                  <a:pos x="9" y="176"/>
                </a:cxn>
                <a:cxn ang="0">
                  <a:pos x="30" y="191"/>
                </a:cxn>
                <a:cxn ang="0">
                  <a:pos x="74" y="203"/>
                </a:cxn>
                <a:cxn ang="0">
                  <a:pos x="113" y="215"/>
                </a:cxn>
                <a:cxn ang="0">
                  <a:pos x="137" y="230"/>
                </a:cxn>
                <a:cxn ang="0">
                  <a:pos x="132" y="245"/>
                </a:cxn>
                <a:cxn ang="0">
                  <a:pos x="131" y="249"/>
                </a:cxn>
                <a:cxn ang="0">
                  <a:pos x="105" y="273"/>
                </a:cxn>
                <a:cxn ang="0">
                  <a:pos x="77" y="293"/>
                </a:cxn>
                <a:cxn ang="0">
                  <a:pos x="51" y="309"/>
                </a:cxn>
                <a:cxn ang="0">
                  <a:pos x="47" y="317"/>
                </a:cxn>
                <a:cxn ang="0">
                  <a:pos x="45" y="321"/>
                </a:cxn>
                <a:cxn ang="0">
                  <a:pos x="48" y="330"/>
                </a:cxn>
                <a:cxn ang="0">
                  <a:pos x="53" y="333"/>
                </a:cxn>
                <a:cxn ang="0">
                  <a:pos x="63" y="341"/>
                </a:cxn>
                <a:cxn ang="0">
                  <a:pos x="68" y="344"/>
                </a:cxn>
                <a:cxn ang="0">
                  <a:pos x="87" y="348"/>
                </a:cxn>
                <a:cxn ang="0">
                  <a:pos x="110" y="330"/>
                </a:cxn>
                <a:cxn ang="0">
                  <a:pos x="128" y="305"/>
                </a:cxn>
                <a:cxn ang="0">
                  <a:pos x="153" y="270"/>
                </a:cxn>
                <a:cxn ang="0">
                  <a:pos x="170" y="237"/>
                </a:cxn>
                <a:cxn ang="0">
                  <a:pos x="171" y="219"/>
                </a:cxn>
                <a:cxn ang="0">
                  <a:pos x="159" y="203"/>
                </a:cxn>
                <a:cxn ang="0">
                  <a:pos x="128" y="194"/>
                </a:cxn>
                <a:cxn ang="0">
                  <a:pos x="92" y="180"/>
                </a:cxn>
                <a:cxn ang="0">
                  <a:pos x="68" y="173"/>
                </a:cxn>
                <a:cxn ang="0">
                  <a:pos x="60" y="164"/>
                </a:cxn>
                <a:cxn ang="0">
                  <a:pos x="65" y="155"/>
                </a:cxn>
                <a:cxn ang="0">
                  <a:pos x="86" y="141"/>
                </a:cxn>
                <a:cxn ang="0">
                  <a:pos x="119" y="125"/>
                </a:cxn>
                <a:cxn ang="0">
                  <a:pos x="155" y="113"/>
                </a:cxn>
                <a:cxn ang="0">
                  <a:pos x="183" y="101"/>
                </a:cxn>
                <a:cxn ang="0">
                  <a:pos x="216" y="75"/>
                </a:cxn>
                <a:cxn ang="0">
                  <a:pos x="231" y="53"/>
                </a:cxn>
                <a:cxn ang="0">
                  <a:pos x="241" y="24"/>
                </a:cxn>
                <a:cxn ang="0">
                  <a:pos x="231" y="8"/>
                </a:cxn>
                <a:cxn ang="0">
                  <a:pos x="218" y="0"/>
                </a:cxn>
                <a:cxn ang="0">
                  <a:pos x="224" y="2"/>
                </a:cxn>
              </a:cxnLst>
              <a:rect l="0" t="0" r="r" b="b"/>
              <a:pathLst>
                <a:path w="241" h="348">
                  <a:moveTo>
                    <a:pt x="224" y="2"/>
                  </a:moveTo>
                  <a:lnTo>
                    <a:pt x="195" y="6"/>
                  </a:lnTo>
                  <a:lnTo>
                    <a:pt x="173" y="32"/>
                  </a:lnTo>
                  <a:lnTo>
                    <a:pt x="149" y="57"/>
                  </a:lnTo>
                  <a:lnTo>
                    <a:pt x="119" y="81"/>
                  </a:lnTo>
                  <a:lnTo>
                    <a:pt x="96" y="99"/>
                  </a:lnTo>
                  <a:lnTo>
                    <a:pt x="71" y="113"/>
                  </a:lnTo>
                  <a:lnTo>
                    <a:pt x="44" y="126"/>
                  </a:lnTo>
                  <a:lnTo>
                    <a:pt x="21" y="135"/>
                  </a:lnTo>
                  <a:lnTo>
                    <a:pt x="5" y="147"/>
                  </a:lnTo>
                  <a:lnTo>
                    <a:pt x="0" y="159"/>
                  </a:lnTo>
                  <a:lnTo>
                    <a:pt x="9" y="176"/>
                  </a:lnTo>
                  <a:lnTo>
                    <a:pt x="30" y="191"/>
                  </a:lnTo>
                  <a:lnTo>
                    <a:pt x="74" y="203"/>
                  </a:lnTo>
                  <a:lnTo>
                    <a:pt x="113" y="215"/>
                  </a:lnTo>
                  <a:lnTo>
                    <a:pt x="137" y="230"/>
                  </a:lnTo>
                  <a:lnTo>
                    <a:pt x="132" y="245"/>
                  </a:lnTo>
                  <a:lnTo>
                    <a:pt x="131" y="249"/>
                  </a:lnTo>
                  <a:lnTo>
                    <a:pt x="105" y="273"/>
                  </a:lnTo>
                  <a:lnTo>
                    <a:pt x="77" y="293"/>
                  </a:lnTo>
                  <a:lnTo>
                    <a:pt x="51" y="309"/>
                  </a:lnTo>
                  <a:lnTo>
                    <a:pt x="47" y="317"/>
                  </a:lnTo>
                  <a:lnTo>
                    <a:pt x="45" y="321"/>
                  </a:lnTo>
                  <a:lnTo>
                    <a:pt x="48" y="330"/>
                  </a:lnTo>
                  <a:lnTo>
                    <a:pt x="53" y="333"/>
                  </a:lnTo>
                  <a:lnTo>
                    <a:pt x="63" y="341"/>
                  </a:lnTo>
                  <a:lnTo>
                    <a:pt x="68" y="344"/>
                  </a:lnTo>
                  <a:lnTo>
                    <a:pt x="87" y="348"/>
                  </a:lnTo>
                  <a:lnTo>
                    <a:pt x="110" y="330"/>
                  </a:lnTo>
                  <a:lnTo>
                    <a:pt x="128" y="305"/>
                  </a:lnTo>
                  <a:lnTo>
                    <a:pt x="153" y="270"/>
                  </a:lnTo>
                  <a:lnTo>
                    <a:pt x="170" y="237"/>
                  </a:lnTo>
                  <a:lnTo>
                    <a:pt x="171" y="219"/>
                  </a:lnTo>
                  <a:lnTo>
                    <a:pt x="159" y="203"/>
                  </a:lnTo>
                  <a:lnTo>
                    <a:pt x="128" y="194"/>
                  </a:lnTo>
                  <a:lnTo>
                    <a:pt x="92" y="180"/>
                  </a:lnTo>
                  <a:lnTo>
                    <a:pt x="68" y="173"/>
                  </a:lnTo>
                  <a:lnTo>
                    <a:pt x="60" y="164"/>
                  </a:lnTo>
                  <a:lnTo>
                    <a:pt x="65" y="155"/>
                  </a:lnTo>
                  <a:lnTo>
                    <a:pt x="86" y="141"/>
                  </a:lnTo>
                  <a:lnTo>
                    <a:pt x="119" y="125"/>
                  </a:lnTo>
                  <a:lnTo>
                    <a:pt x="155" y="113"/>
                  </a:lnTo>
                  <a:lnTo>
                    <a:pt x="183" y="101"/>
                  </a:lnTo>
                  <a:lnTo>
                    <a:pt x="216" y="75"/>
                  </a:lnTo>
                  <a:lnTo>
                    <a:pt x="231" y="53"/>
                  </a:lnTo>
                  <a:lnTo>
                    <a:pt x="241" y="24"/>
                  </a:lnTo>
                  <a:lnTo>
                    <a:pt x="231" y="8"/>
                  </a:lnTo>
                  <a:lnTo>
                    <a:pt x="218" y="0"/>
                  </a:lnTo>
                  <a:lnTo>
                    <a:pt x="224" y="2"/>
                  </a:lnTo>
                  <a:close/>
                </a:path>
              </a:pathLst>
            </a:custGeom>
            <a:solidFill>
              <a:srgbClr val="000000"/>
            </a:solidFill>
            <a:ln w="9525">
              <a:noFill/>
              <a:round/>
              <a:headEnd/>
              <a:tailEnd/>
            </a:ln>
          </p:spPr>
          <p:txBody>
            <a:bodyPr/>
            <a:lstStyle/>
            <a:p>
              <a:endParaRPr lang="ja-JP" altLang="en-US"/>
            </a:p>
          </p:txBody>
        </p:sp>
        <p:sp>
          <p:nvSpPr>
            <p:cNvPr id="33815" name="Freeform 23"/>
            <p:cNvSpPr>
              <a:spLocks/>
            </p:cNvSpPr>
            <p:nvPr/>
          </p:nvSpPr>
          <p:spPr bwMode="auto">
            <a:xfrm>
              <a:off x="4422" y="4259"/>
              <a:ext cx="186" cy="421"/>
            </a:xfrm>
            <a:custGeom>
              <a:avLst/>
              <a:gdLst/>
              <a:ahLst/>
              <a:cxnLst>
                <a:cxn ang="0">
                  <a:pos x="135" y="0"/>
                </a:cxn>
                <a:cxn ang="0">
                  <a:pos x="120" y="7"/>
                </a:cxn>
                <a:cxn ang="0">
                  <a:pos x="103" y="21"/>
                </a:cxn>
                <a:cxn ang="0">
                  <a:pos x="96" y="39"/>
                </a:cxn>
                <a:cxn ang="0">
                  <a:pos x="84" y="69"/>
                </a:cxn>
                <a:cxn ang="0">
                  <a:pos x="76" y="102"/>
                </a:cxn>
                <a:cxn ang="0">
                  <a:pos x="70" y="133"/>
                </a:cxn>
                <a:cxn ang="0">
                  <a:pos x="73" y="160"/>
                </a:cxn>
                <a:cxn ang="0">
                  <a:pos x="79" y="181"/>
                </a:cxn>
                <a:cxn ang="0">
                  <a:pos x="88" y="205"/>
                </a:cxn>
                <a:cxn ang="0">
                  <a:pos x="105" y="235"/>
                </a:cxn>
                <a:cxn ang="0">
                  <a:pos x="123" y="265"/>
                </a:cxn>
                <a:cxn ang="0">
                  <a:pos x="136" y="286"/>
                </a:cxn>
                <a:cxn ang="0">
                  <a:pos x="144" y="303"/>
                </a:cxn>
                <a:cxn ang="0">
                  <a:pos x="144" y="319"/>
                </a:cxn>
                <a:cxn ang="0">
                  <a:pos x="139" y="333"/>
                </a:cxn>
                <a:cxn ang="0">
                  <a:pos x="115" y="340"/>
                </a:cxn>
                <a:cxn ang="0">
                  <a:pos x="81" y="349"/>
                </a:cxn>
                <a:cxn ang="0">
                  <a:pos x="30" y="366"/>
                </a:cxn>
                <a:cxn ang="0">
                  <a:pos x="6" y="378"/>
                </a:cxn>
                <a:cxn ang="0">
                  <a:pos x="0" y="391"/>
                </a:cxn>
                <a:cxn ang="0">
                  <a:pos x="6" y="402"/>
                </a:cxn>
                <a:cxn ang="0">
                  <a:pos x="24" y="414"/>
                </a:cxn>
                <a:cxn ang="0">
                  <a:pos x="30" y="415"/>
                </a:cxn>
                <a:cxn ang="0">
                  <a:pos x="54" y="421"/>
                </a:cxn>
                <a:cxn ang="0">
                  <a:pos x="66" y="415"/>
                </a:cxn>
                <a:cxn ang="0">
                  <a:pos x="75" y="405"/>
                </a:cxn>
                <a:cxn ang="0">
                  <a:pos x="90" y="387"/>
                </a:cxn>
                <a:cxn ang="0">
                  <a:pos x="114" y="370"/>
                </a:cxn>
                <a:cxn ang="0">
                  <a:pos x="133" y="367"/>
                </a:cxn>
                <a:cxn ang="0">
                  <a:pos x="151" y="367"/>
                </a:cxn>
                <a:cxn ang="0">
                  <a:pos x="165" y="367"/>
                </a:cxn>
                <a:cxn ang="0">
                  <a:pos x="177" y="360"/>
                </a:cxn>
                <a:cxn ang="0">
                  <a:pos x="183" y="352"/>
                </a:cxn>
                <a:cxn ang="0">
                  <a:pos x="186" y="339"/>
                </a:cxn>
                <a:cxn ang="0">
                  <a:pos x="184" y="327"/>
                </a:cxn>
                <a:cxn ang="0">
                  <a:pos x="180" y="307"/>
                </a:cxn>
                <a:cxn ang="0">
                  <a:pos x="172" y="291"/>
                </a:cxn>
                <a:cxn ang="0">
                  <a:pos x="160" y="264"/>
                </a:cxn>
                <a:cxn ang="0">
                  <a:pos x="138" y="229"/>
                </a:cxn>
                <a:cxn ang="0">
                  <a:pos x="123" y="201"/>
                </a:cxn>
                <a:cxn ang="0">
                  <a:pos x="117" y="175"/>
                </a:cxn>
                <a:cxn ang="0">
                  <a:pos x="114" y="150"/>
                </a:cxn>
                <a:cxn ang="0">
                  <a:pos x="123" y="121"/>
                </a:cxn>
                <a:cxn ang="0">
                  <a:pos x="135" y="97"/>
                </a:cxn>
                <a:cxn ang="0">
                  <a:pos x="150" y="72"/>
                </a:cxn>
                <a:cxn ang="0">
                  <a:pos x="162" y="51"/>
                </a:cxn>
                <a:cxn ang="0">
                  <a:pos x="166" y="30"/>
                </a:cxn>
                <a:cxn ang="0">
                  <a:pos x="162" y="16"/>
                </a:cxn>
                <a:cxn ang="0">
                  <a:pos x="154" y="7"/>
                </a:cxn>
                <a:cxn ang="0">
                  <a:pos x="141" y="3"/>
                </a:cxn>
                <a:cxn ang="0">
                  <a:pos x="135" y="0"/>
                </a:cxn>
              </a:cxnLst>
              <a:rect l="0" t="0" r="r" b="b"/>
              <a:pathLst>
                <a:path w="186" h="421">
                  <a:moveTo>
                    <a:pt x="135" y="0"/>
                  </a:moveTo>
                  <a:lnTo>
                    <a:pt x="120" y="7"/>
                  </a:lnTo>
                  <a:lnTo>
                    <a:pt x="103" y="21"/>
                  </a:lnTo>
                  <a:lnTo>
                    <a:pt x="96" y="39"/>
                  </a:lnTo>
                  <a:lnTo>
                    <a:pt x="84" y="69"/>
                  </a:lnTo>
                  <a:lnTo>
                    <a:pt x="76" y="102"/>
                  </a:lnTo>
                  <a:lnTo>
                    <a:pt x="70" y="133"/>
                  </a:lnTo>
                  <a:lnTo>
                    <a:pt x="73" y="160"/>
                  </a:lnTo>
                  <a:lnTo>
                    <a:pt x="79" y="181"/>
                  </a:lnTo>
                  <a:lnTo>
                    <a:pt x="88" y="205"/>
                  </a:lnTo>
                  <a:lnTo>
                    <a:pt x="105" y="235"/>
                  </a:lnTo>
                  <a:lnTo>
                    <a:pt x="123" y="265"/>
                  </a:lnTo>
                  <a:lnTo>
                    <a:pt x="136" y="286"/>
                  </a:lnTo>
                  <a:lnTo>
                    <a:pt x="144" y="303"/>
                  </a:lnTo>
                  <a:lnTo>
                    <a:pt x="144" y="319"/>
                  </a:lnTo>
                  <a:lnTo>
                    <a:pt x="139" y="333"/>
                  </a:lnTo>
                  <a:lnTo>
                    <a:pt x="115" y="340"/>
                  </a:lnTo>
                  <a:lnTo>
                    <a:pt x="81" y="349"/>
                  </a:lnTo>
                  <a:lnTo>
                    <a:pt x="30" y="366"/>
                  </a:lnTo>
                  <a:lnTo>
                    <a:pt x="6" y="378"/>
                  </a:lnTo>
                  <a:lnTo>
                    <a:pt x="0" y="391"/>
                  </a:lnTo>
                  <a:lnTo>
                    <a:pt x="6" y="402"/>
                  </a:lnTo>
                  <a:lnTo>
                    <a:pt x="24" y="414"/>
                  </a:lnTo>
                  <a:lnTo>
                    <a:pt x="30" y="415"/>
                  </a:lnTo>
                  <a:lnTo>
                    <a:pt x="54" y="421"/>
                  </a:lnTo>
                  <a:lnTo>
                    <a:pt x="66" y="415"/>
                  </a:lnTo>
                  <a:lnTo>
                    <a:pt x="75" y="405"/>
                  </a:lnTo>
                  <a:lnTo>
                    <a:pt x="90" y="387"/>
                  </a:lnTo>
                  <a:lnTo>
                    <a:pt x="114" y="370"/>
                  </a:lnTo>
                  <a:lnTo>
                    <a:pt x="133" y="367"/>
                  </a:lnTo>
                  <a:lnTo>
                    <a:pt x="151" y="367"/>
                  </a:lnTo>
                  <a:lnTo>
                    <a:pt x="165" y="367"/>
                  </a:lnTo>
                  <a:lnTo>
                    <a:pt x="177" y="360"/>
                  </a:lnTo>
                  <a:lnTo>
                    <a:pt x="183" y="352"/>
                  </a:lnTo>
                  <a:lnTo>
                    <a:pt x="186" y="339"/>
                  </a:lnTo>
                  <a:lnTo>
                    <a:pt x="184" y="327"/>
                  </a:lnTo>
                  <a:lnTo>
                    <a:pt x="180" y="307"/>
                  </a:lnTo>
                  <a:lnTo>
                    <a:pt x="172" y="291"/>
                  </a:lnTo>
                  <a:lnTo>
                    <a:pt x="160" y="264"/>
                  </a:lnTo>
                  <a:lnTo>
                    <a:pt x="138" y="229"/>
                  </a:lnTo>
                  <a:lnTo>
                    <a:pt x="123" y="201"/>
                  </a:lnTo>
                  <a:lnTo>
                    <a:pt x="117" y="175"/>
                  </a:lnTo>
                  <a:lnTo>
                    <a:pt x="114" y="150"/>
                  </a:lnTo>
                  <a:lnTo>
                    <a:pt x="123" y="121"/>
                  </a:lnTo>
                  <a:lnTo>
                    <a:pt x="135" y="97"/>
                  </a:lnTo>
                  <a:lnTo>
                    <a:pt x="150" y="72"/>
                  </a:lnTo>
                  <a:lnTo>
                    <a:pt x="162" y="51"/>
                  </a:lnTo>
                  <a:lnTo>
                    <a:pt x="166" y="30"/>
                  </a:lnTo>
                  <a:lnTo>
                    <a:pt x="162" y="16"/>
                  </a:lnTo>
                  <a:lnTo>
                    <a:pt x="154" y="7"/>
                  </a:lnTo>
                  <a:lnTo>
                    <a:pt x="141" y="3"/>
                  </a:lnTo>
                  <a:lnTo>
                    <a:pt x="135" y="0"/>
                  </a:lnTo>
                  <a:close/>
                </a:path>
              </a:pathLst>
            </a:custGeom>
            <a:solidFill>
              <a:srgbClr val="000000"/>
            </a:solidFill>
            <a:ln w="9525">
              <a:noFill/>
              <a:round/>
              <a:headEnd/>
              <a:tailEnd/>
            </a:ln>
          </p:spPr>
          <p:txBody>
            <a:bodyPr/>
            <a:lstStyle/>
            <a:p>
              <a:endParaRPr lang="ja-JP" altLang="en-US"/>
            </a:p>
          </p:txBody>
        </p:sp>
        <p:sp>
          <p:nvSpPr>
            <p:cNvPr id="33816" name="Freeform 24"/>
            <p:cNvSpPr>
              <a:spLocks/>
            </p:cNvSpPr>
            <p:nvPr/>
          </p:nvSpPr>
          <p:spPr bwMode="auto">
            <a:xfrm>
              <a:off x="4604" y="4256"/>
              <a:ext cx="166" cy="451"/>
            </a:xfrm>
            <a:custGeom>
              <a:avLst/>
              <a:gdLst/>
              <a:ahLst/>
              <a:cxnLst>
                <a:cxn ang="0">
                  <a:pos x="84" y="49"/>
                </a:cxn>
                <a:cxn ang="0">
                  <a:pos x="68" y="25"/>
                </a:cxn>
                <a:cxn ang="0">
                  <a:pos x="42" y="3"/>
                </a:cxn>
                <a:cxn ang="0">
                  <a:pos x="18" y="0"/>
                </a:cxn>
                <a:cxn ang="0">
                  <a:pos x="5" y="15"/>
                </a:cxn>
                <a:cxn ang="0">
                  <a:pos x="0" y="37"/>
                </a:cxn>
                <a:cxn ang="0">
                  <a:pos x="8" y="60"/>
                </a:cxn>
                <a:cxn ang="0">
                  <a:pos x="24" y="75"/>
                </a:cxn>
                <a:cxn ang="0">
                  <a:pos x="53" y="97"/>
                </a:cxn>
                <a:cxn ang="0">
                  <a:pos x="72" y="120"/>
                </a:cxn>
                <a:cxn ang="0">
                  <a:pos x="83" y="144"/>
                </a:cxn>
                <a:cxn ang="0">
                  <a:pos x="87" y="168"/>
                </a:cxn>
                <a:cxn ang="0">
                  <a:pos x="89" y="195"/>
                </a:cxn>
                <a:cxn ang="0">
                  <a:pos x="83" y="223"/>
                </a:cxn>
                <a:cxn ang="0">
                  <a:pos x="83" y="228"/>
                </a:cxn>
                <a:cxn ang="0">
                  <a:pos x="75" y="261"/>
                </a:cxn>
                <a:cxn ang="0">
                  <a:pos x="68" y="294"/>
                </a:cxn>
                <a:cxn ang="0">
                  <a:pos x="57" y="327"/>
                </a:cxn>
                <a:cxn ang="0">
                  <a:pos x="47" y="351"/>
                </a:cxn>
                <a:cxn ang="0">
                  <a:pos x="44" y="369"/>
                </a:cxn>
                <a:cxn ang="0">
                  <a:pos x="51" y="376"/>
                </a:cxn>
                <a:cxn ang="0">
                  <a:pos x="69" y="385"/>
                </a:cxn>
                <a:cxn ang="0">
                  <a:pos x="87" y="405"/>
                </a:cxn>
                <a:cxn ang="0">
                  <a:pos x="98" y="433"/>
                </a:cxn>
                <a:cxn ang="0">
                  <a:pos x="102" y="447"/>
                </a:cxn>
                <a:cxn ang="0">
                  <a:pos x="107" y="451"/>
                </a:cxn>
                <a:cxn ang="0">
                  <a:pos x="117" y="451"/>
                </a:cxn>
                <a:cxn ang="0">
                  <a:pos x="152" y="438"/>
                </a:cxn>
                <a:cxn ang="0">
                  <a:pos x="166" y="424"/>
                </a:cxn>
                <a:cxn ang="0">
                  <a:pos x="162" y="411"/>
                </a:cxn>
                <a:cxn ang="0">
                  <a:pos x="152" y="396"/>
                </a:cxn>
                <a:cxn ang="0">
                  <a:pos x="134" y="381"/>
                </a:cxn>
                <a:cxn ang="0">
                  <a:pos x="104" y="364"/>
                </a:cxn>
                <a:cxn ang="0">
                  <a:pos x="93" y="349"/>
                </a:cxn>
                <a:cxn ang="0">
                  <a:pos x="92" y="325"/>
                </a:cxn>
                <a:cxn ang="0">
                  <a:pos x="96" y="286"/>
                </a:cxn>
                <a:cxn ang="0">
                  <a:pos x="110" y="241"/>
                </a:cxn>
                <a:cxn ang="0">
                  <a:pos x="117" y="195"/>
                </a:cxn>
                <a:cxn ang="0">
                  <a:pos x="123" y="154"/>
                </a:cxn>
                <a:cxn ang="0">
                  <a:pos x="122" y="127"/>
                </a:cxn>
                <a:cxn ang="0">
                  <a:pos x="116" y="100"/>
                </a:cxn>
                <a:cxn ang="0">
                  <a:pos x="107" y="78"/>
                </a:cxn>
                <a:cxn ang="0">
                  <a:pos x="93" y="57"/>
                </a:cxn>
                <a:cxn ang="0">
                  <a:pos x="84" y="49"/>
                </a:cxn>
              </a:cxnLst>
              <a:rect l="0" t="0" r="r" b="b"/>
              <a:pathLst>
                <a:path w="166" h="451">
                  <a:moveTo>
                    <a:pt x="84" y="49"/>
                  </a:moveTo>
                  <a:lnTo>
                    <a:pt x="68" y="25"/>
                  </a:lnTo>
                  <a:lnTo>
                    <a:pt x="42" y="3"/>
                  </a:lnTo>
                  <a:lnTo>
                    <a:pt x="18" y="0"/>
                  </a:lnTo>
                  <a:lnTo>
                    <a:pt x="5" y="15"/>
                  </a:lnTo>
                  <a:lnTo>
                    <a:pt x="0" y="37"/>
                  </a:lnTo>
                  <a:lnTo>
                    <a:pt x="8" y="60"/>
                  </a:lnTo>
                  <a:lnTo>
                    <a:pt x="24" y="75"/>
                  </a:lnTo>
                  <a:lnTo>
                    <a:pt x="53" y="97"/>
                  </a:lnTo>
                  <a:lnTo>
                    <a:pt x="72" y="120"/>
                  </a:lnTo>
                  <a:lnTo>
                    <a:pt x="83" y="144"/>
                  </a:lnTo>
                  <a:lnTo>
                    <a:pt x="87" y="168"/>
                  </a:lnTo>
                  <a:lnTo>
                    <a:pt x="89" y="195"/>
                  </a:lnTo>
                  <a:lnTo>
                    <a:pt x="83" y="223"/>
                  </a:lnTo>
                  <a:lnTo>
                    <a:pt x="83" y="228"/>
                  </a:lnTo>
                  <a:lnTo>
                    <a:pt x="75" y="261"/>
                  </a:lnTo>
                  <a:lnTo>
                    <a:pt x="68" y="294"/>
                  </a:lnTo>
                  <a:lnTo>
                    <a:pt x="57" y="327"/>
                  </a:lnTo>
                  <a:lnTo>
                    <a:pt x="47" y="351"/>
                  </a:lnTo>
                  <a:lnTo>
                    <a:pt x="44" y="369"/>
                  </a:lnTo>
                  <a:lnTo>
                    <a:pt x="51" y="376"/>
                  </a:lnTo>
                  <a:lnTo>
                    <a:pt x="69" y="385"/>
                  </a:lnTo>
                  <a:lnTo>
                    <a:pt x="87" y="405"/>
                  </a:lnTo>
                  <a:lnTo>
                    <a:pt x="98" y="433"/>
                  </a:lnTo>
                  <a:lnTo>
                    <a:pt x="102" y="447"/>
                  </a:lnTo>
                  <a:lnTo>
                    <a:pt x="107" y="451"/>
                  </a:lnTo>
                  <a:lnTo>
                    <a:pt x="117" y="451"/>
                  </a:lnTo>
                  <a:lnTo>
                    <a:pt x="152" y="438"/>
                  </a:lnTo>
                  <a:lnTo>
                    <a:pt x="166" y="424"/>
                  </a:lnTo>
                  <a:lnTo>
                    <a:pt x="162" y="411"/>
                  </a:lnTo>
                  <a:lnTo>
                    <a:pt x="152" y="396"/>
                  </a:lnTo>
                  <a:lnTo>
                    <a:pt x="134" y="381"/>
                  </a:lnTo>
                  <a:lnTo>
                    <a:pt x="104" y="364"/>
                  </a:lnTo>
                  <a:lnTo>
                    <a:pt x="93" y="349"/>
                  </a:lnTo>
                  <a:lnTo>
                    <a:pt x="92" y="325"/>
                  </a:lnTo>
                  <a:lnTo>
                    <a:pt x="96" y="286"/>
                  </a:lnTo>
                  <a:lnTo>
                    <a:pt x="110" y="241"/>
                  </a:lnTo>
                  <a:lnTo>
                    <a:pt x="117" y="195"/>
                  </a:lnTo>
                  <a:lnTo>
                    <a:pt x="123" y="154"/>
                  </a:lnTo>
                  <a:lnTo>
                    <a:pt x="122" y="127"/>
                  </a:lnTo>
                  <a:lnTo>
                    <a:pt x="116" y="100"/>
                  </a:lnTo>
                  <a:lnTo>
                    <a:pt x="107" y="78"/>
                  </a:lnTo>
                  <a:lnTo>
                    <a:pt x="93" y="57"/>
                  </a:lnTo>
                  <a:lnTo>
                    <a:pt x="84" y="49"/>
                  </a:lnTo>
                  <a:close/>
                </a:path>
              </a:pathLst>
            </a:custGeom>
            <a:solidFill>
              <a:srgbClr val="000000"/>
            </a:solidFill>
            <a:ln w="9525">
              <a:noFill/>
              <a:round/>
              <a:headEnd/>
              <a:tailEnd/>
            </a:ln>
          </p:spPr>
          <p:txBody>
            <a:bodyPr/>
            <a:lstStyle/>
            <a:p>
              <a:endParaRPr lang="ja-JP" altLang="en-US"/>
            </a:p>
          </p:txBody>
        </p:sp>
        <p:sp>
          <p:nvSpPr>
            <p:cNvPr id="33817" name="Freeform 25"/>
            <p:cNvSpPr>
              <a:spLocks/>
            </p:cNvSpPr>
            <p:nvPr/>
          </p:nvSpPr>
          <p:spPr bwMode="auto">
            <a:xfrm>
              <a:off x="4612" y="3999"/>
              <a:ext cx="321" cy="165"/>
            </a:xfrm>
            <a:custGeom>
              <a:avLst/>
              <a:gdLst/>
              <a:ahLst/>
              <a:cxnLst>
                <a:cxn ang="0">
                  <a:pos x="67" y="36"/>
                </a:cxn>
                <a:cxn ang="0">
                  <a:pos x="52" y="15"/>
                </a:cxn>
                <a:cxn ang="0">
                  <a:pos x="27" y="0"/>
                </a:cxn>
                <a:cxn ang="0">
                  <a:pos x="10" y="3"/>
                </a:cxn>
                <a:cxn ang="0">
                  <a:pos x="0" y="18"/>
                </a:cxn>
                <a:cxn ang="0">
                  <a:pos x="3" y="50"/>
                </a:cxn>
                <a:cxn ang="0">
                  <a:pos x="15" y="80"/>
                </a:cxn>
                <a:cxn ang="0">
                  <a:pos x="39" y="98"/>
                </a:cxn>
                <a:cxn ang="0">
                  <a:pos x="78" y="119"/>
                </a:cxn>
                <a:cxn ang="0">
                  <a:pos x="114" y="147"/>
                </a:cxn>
                <a:cxn ang="0">
                  <a:pos x="142" y="165"/>
                </a:cxn>
                <a:cxn ang="0">
                  <a:pos x="159" y="164"/>
                </a:cxn>
                <a:cxn ang="0">
                  <a:pos x="184" y="149"/>
                </a:cxn>
                <a:cxn ang="0">
                  <a:pos x="217" y="116"/>
                </a:cxn>
                <a:cxn ang="0">
                  <a:pos x="246" y="93"/>
                </a:cxn>
                <a:cxn ang="0">
                  <a:pos x="259" y="98"/>
                </a:cxn>
                <a:cxn ang="0">
                  <a:pos x="267" y="116"/>
                </a:cxn>
                <a:cxn ang="0">
                  <a:pos x="271" y="117"/>
                </a:cxn>
                <a:cxn ang="0">
                  <a:pos x="297" y="120"/>
                </a:cxn>
                <a:cxn ang="0">
                  <a:pos x="312" y="107"/>
                </a:cxn>
                <a:cxn ang="0">
                  <a:pos x="319" y="75"/>
                </a:cxn>
                <a:cxn ang="0">
                  <a:pos x="321" y="30"/>
                </a:cxn>
                <a:cxn ang="0">
                  <a:pos x="303" y="9"/>
                </a:cxn>
                <a:cxn ang="0">
                  <a:pos x="276" y="9"/>
                </a:cxn>
                <a:cxn ang="0">
                  <a:pos x="252" y="20"/>
                </a:cxn>
                <a:cxn ang="0">
                  <a:pos x="232" y="51"/>
                </a:cxn>
                <a:cxn ang="0">
                  <a:pos x="217" y="77"/>
                </a:cxn>
                <a:cxn ang="0">
                  <a:pos x="195" y="101"/>
                </a:cxn>
                <a:cxn ang="0">
                  <a:pos x="169" y="120"/>
                </a:cxn>
                <a:cxn ang="0">
                  <a:pos x="150" y="123"/>
                </a:cxn>
                <a:cxn ang="0">
                  <a:pos x="132" y="116"/>
                </a:cxn>
                <a:cxn ang="0">
                  <a:pos x="109" y="96"/>
                </a:cxn>
                <a:cxn ang="0">
                  <a:pos x="90" y="72"/>
                </a:cxn>
                <a:cxn ang="0">
                  <a:pos x="67" y="36"/>
                </a:cxn>
              </a:cxnLst>
              <a:rect l="0" t="0" r="r" b="b"/>
              <a:pathLst>
                <a:path w="321" h="165">
                  <a:moveTo>
                    <a:pt x="67" y="36"/>
                  </a:moveTo>
                  <a:lnTo>
                    <a:pt x="52" y="15"/>
                  </a:lnTo>
                  <a:lnTo>
                    <a:pt x="27" y="0"/>
                  </a:lnTo>
                  <a:lnTo>
                    <a:pt x="10" y="3"/>
                  </a:lnTo>
                  <a:lnTo>
                    <a:pt x="0" y="18"/>
                  </a:lnTo>
                  <a:lnTo>
                    <a:pt x="3" y="50"/>
                  </a:lnTo>
                  <a:lnTo>
                    <a:pt x="15" y="80"/>
                  </a:lnTo>
                  <a:lnTo>
                    <a:pt x="39" y="98"/>
                  </a:lnTo>
                  <a:lnTo>
                    <a:pt x="78" y="119"/>
                  </a:lnTo>
                  <a:lnTo>
                    <a:pt x="114" y="147"/>
                  </a:lnTo>
                  <a:lnTo>
                    <a:pt x="142" y="165"/>
                  </a:lnTo>
                  <a:lnTo>
                    <a:pt x="159" y="164"/>
                  </a:lnTo>
                  <a:lnTo>
                    <a:pt x="184" y="149"/>
                  </a:lnTo>
                  <a:lnTo>
                    <a:pt x="217" y="116"/>
                  </a:lnTo>
                  <a:lnTo>
                    <a:pt x="246" y="93"/>
                  </a:lnTo>
                  <a:lnTo>
                    <a:pt x="259" y="98"/>
                  </a:lnTo>
                  <a:lnTo>
                    <a:pt x="267" y="116"/>
                  </a:lnTo>
                  <a:lnTo>
                    <a:pt x="271" y="117"/>
                  </a:lnTo>
                  <a:lnTo>
                    <a:pt x="297" y="120"/>
                  </a:lnTo>
                  <a:lnTo>
                    <a:pt x="312" y="107"/>
                  </a:lnTo>
                  <a:lnTo>
                    <a:pt x="319" y="75"/>
                  </a:lnTo>
                  <a:lnTo>
                    <a:pt x="321" y="30"/>
                  </a:lnTo>
                  <a:lnTo>
                    <a:pt x="303" y="9"/>
                  </a:lnTo>
                  <a:lnTo>
                    <a:pt x="276" y="9"/>
                  </a:lnTo>
                  <a:lnTo>
                    <a:pt x="252" y="20"/>
                  </a:lnTo>
                  <a:lnTo>
                    <a:pt x="232" y="51"/>
                  </a:lnTo>
                  <a:lnTo>
                    <a:pt x="217" y="77"/>
                  </a:lnTo>
                  <a:lnTo>
                    <a:pt x="195" y="101"/>
                  </a:lnTo>
                  <a:lnTo>
                    <a:pt x="169" y="120"/>
                  </a:lnTo>
                  <a:lnTo>
                    <a:pt x="150" y="123"/>
                  </a:lnTo>
                  <a:lnTo>
                    <a:pt x="132" y="116"/>
                  </a:lnTo>
                  <a:lnTo>
                    <a:pt x="109" y="96"/>
                  </a:lnTo>
                  <a:lnTo>
                    <a:pt x="90" y="72"/>
                  </a:lnTo>
                  <a:lnTo>
                    <a:pt x="67" y="36"/>
                  </a:lnTo>
                  <a:close/>
                </a:path>
              </a:pathLst>
            </a:custGeom>
            <a:solidFill>
              <a:srgbClr val="000000"/>
            </a:solidFill>
            <a:ln w="9525">
              <a:noFill/>
              <a:round/>
              <a:headEnd/>
              <a:tailEnd/>
            </a:ln>
          </p:spPr>
          <p:txBody>
            <a:bodyPr/>
            <a:lstStyle/>
            <a:p>
              <a:endParaRPr lang="ja-JP" altLang="en-US"/>
            </a:p>
          </p:txBody>
        </p:sp>
      </p:grpSp>
      <p:grpSp>
        <p:nvGrpSpPr>
          <p:cNvPr id="5" name="Group 26"/>
          <p:cNvGrpSpPr>
            <a:grpSpLocks/>
          </p:cNvGrpSpPr>
          <p:nvPr/>
        </p:nvGrpSpPr>
        <p:grpSpPr bwMode="auto">
          <a:xfrm>
            <a:off x="2511425" y="4478338"/>
            <a:ext cx="820738" cy="1552575"/>
            <a:chOff x="1620" y="3116"/>
            <a:chExt cx="517" cy="978"/>
          </a:xfrm>
        </p:grpSpPr>
        <p:sp>
          <p:nvSpPr>
            <p:cNvPr id="33819" name="Freeform 27"/>
            <p:cNvSpPr>
              <a:spLocks/>
            </p:cNvSpPr>
            <p:nvPr/>
          </p:nvSpPr>
          <p:spPr bwMode="auto">
            <a:xfrm>
              <a:off x="1841" y="3279"/>
              <a:ext cx="230" cy="177"/>
            </a:xfrm>
            <a:custGeom>
              <a:avLst/>
              <a:gdLst/>
              <a:ahLst/>
              <a:cxnLst>
                <a:cxn ang="0">
                  <a:pos x="66" y="34"/>
                </a:cxn>
                <a:cxn ang="0">
                  <a:pos x="75" y="26"/>
                </a:cxn>
                <a:cxn ang="0">
                  <a:pos x="92" y="22"/>
                </a:cxn>
                <a:cxn ang="0">
                  <a:pos x="117" y="20"/>
                </a:cxn>
                <a:cxn ang="0">
                  <a:pos x="139" y="21"/>
                </a:cxn>
                <a:cxn ang="0">
                  <a:pos x="157" y="26"/>
                </a:cxn>
                <a:cxn ang="0">
                  <a:pos x="172" y="29"/>
                </a:cxn>
                <a:cxn ang="0">
                  <a:pos x="183" y="38"/>
                </a:cxn>
                <a:cxn ang="0">
                  <a:pos x="190" y="56"/>
                </a:cxn>
                <a:cxn ang="0">
                  <a:pos x="194" y="68"/>
                </a:cxn>
                <a:cxn ang="0">
                  <a:pos x="191" y="86"/>
                </a:cxn>
                <a:cxn ang="0">
                  <a:pos x="184" y="109"/>
                </a:cxn>
                <a:cxn ang="0">
                  <a:pos x="166" y="127"/>
                </a:cxn>
                <a:cxn ang="0">
                  <a:pos x="146" y="143"/>
                </a:cxn>
                <a:cxn ang="0">
                  <a:pos x="117" y="157"/>
                </a:cxn>
                <a:cxn ang="0">
                  <a:pos x="88" y="162"/>
                </a:cxn>
                <a:cxn ang="0">
                  <a:pos x="61" y="160"/>
                </a:cxn>
                <a:cxn ang="0">
                  <a:pos x="38" y="155"/>
                </a:cxn>
                <a:cxn ang="0">
                  <a:pos x="19" y="138"/>
                </a:cxn>
                <a:cxn ang="0">
                  <a:pos x="12" y="128"/>
                </a:cxn>
                <a:cxn ang="0">
                  <a:pos x="11" y="111"/>
                </a:cxn>
                <a:cxn ang="0">
                  <a:pos x="13" y="95"/>
                </a:cxn>
                <a:cxn ang="0">
                  <a:pos x="18" y="79"/>
                </a:cxn>
                <a:cxn ang="0">
                  <a:pos x="26" y="66"/>
                </a:cxn>
                <a:cxn ang="0">
                  <a:pos x="36" y="53"/>
                </a:cxn>
                <a:cxn ang="0">
                  <a:pos x="36" y="43"/>
                </a:cxn>
                <a:cxn ang="0">
                  <a:pos x="28" y="37"/>
                </a:cxn>
                <a:cxn ang="0">
                  <a:pos x="7" y="30"/>
                </a:cxn>
                <a:cxn ang="0">
                  <a:pos x="1" y="22"/>
                </a:cxn>
                <a:cxn ang="0">
                  <a:pos x="0" y="14"/>
                </a:cxn>
                <a:cxn ang="0">
                  <a:pos x="1" y="4"/>
                </a:cxn>
                <a:cxn ang="0">
                  <a:pos x="12" y="0"/>
                </a:cxn>
                <a:cxn ang="0">
                  <a:pos x="22" y="3"/>
                </a:cxn>
                <a:cxn ang="0">
                  <a:pos x="32" y="9"/>
                </a:cxn>
                <a:cxn ang="0">
                  <a:pos x="46" y="25"/>
                </a:cxn>
                <a:cxn ang="0">
                  <a:pos x="55" y="33"/>
                </a:cxn>
                <a:cxn ang="0">
                  <a:pos x="66" y="34"/>
                </a:cxn>
              </a:cxnLst>
              <a:rect l="0" t="0" r="r" b="b"/>
              <a:pathLst>
                <a:path w="194" h="162">
                  <a:moveTo>
                    <a:pt x="66" y="34"/>
                  </a:moveTo>
                  <a:lnTo>
                    <a:pt x="75" y="26"/>
                  </a:lnTo>
                  <a:lnTo>
                    <a:pt x="92" y="22"/>
                  </a:lnTo>
                  <a:lnTo>
                    <a:pt x="117" y="20"/>
                  </a:lnTo>
                  <a:lnTo>
                    <a:pt x="139" y="21"/>
                  </a:lnTo>
                  <a:lnTo>
                    <a:pt x="157" y="26"/>
                  </a:lnTo>
                  <a:lnTo>
                    <a:pt x="172" y="29"/>
                  </a:lnTo>
                  <a:lnTo>
                    <a:pt x="183" y="38"/>
                  </a:lnTo>
                  <a:lnTo>
                    <a:pt x="190" y="56"/>
                  </a:lnTo>
                  <a:lnTo>
                    <a:pt x="194" y="68"/>
                  </a:lnTo>
                  <a:lnTo>
                    <a:pt x="191" y="86"/>
                  </a:lnTo>
                  <a:lnTo>
                    <a:pt x="184" y="109"/>
                  </a:lnTo>
                  <a:lnTo>
                    <a:pt x="166" y="127"/>
                  </a:lnTo>
                  <a:lnTo>
                    <a:pt x="146" y="143"/>
                  </a:lnTo>
                  <a:lnTo>
                    <a:pt x="117" y="157"/>
                  </a:lnTo>
                  <a:lnTo>
                    <a:pt x="88" y="162"/>
                  </a:lnTo>
                  <a:lnTo>
                    <a:pt x="61" y="160"/>
                  </a:lnTo>
                  <a:lnTo>
                    <a:pt x="38" y="155"/>
                  </a:lnTo>
                  <a:lnTo>
                    <a:pt x="19" y="138"/>
                  </a:lnTo>
                  <a:lnTo>
                    <a:pt x="12" y="128"/>
                  </a:lnTo>
                  <a:lnTo>
                    <a:pt x="11" y="111"/>
                  </a:lnTo>
                  <a:lnTo>
                    <a:pt x="13" y="95"/>
                  </a:lnTo>
                  <a:lnTo>
                    <a:pt x="18" y="79"/>
                  </a:lnTo>
                  <a:lnTo>
                    <a:pt x="26" y="66"/>
                  </a:lnTo>
                  <a:lnTo>
                    <a:pt x="36" y="53"/>
                  </a:lnTo>
                  <a:lnTo>
                    <a:pt x="36" y="43"/>
                  </a:lnTo>
                  <a:lnTo>
                    <a:pt x="28" y="37"/>
                  </a:lnTo>
                  <a:lnTo>
                    <a:pt x="7" y="30"/>
                  </a:lnTo>
                  <a:lnTo>
                    <a:pt x="1" y="22"/>
                  </a:lnTo>
                  <a:lnTo>
                    <a:pt x="0" y="14"/>
                  </a:lnTo>
                  <a:lnTo>
                    <a:pt x="1" y="4"/>
                  </a:lnTo>
                  <a:lnTo>
                    <a:pt x="12" y="0"/>
                  </a:lnTo>
                  <a:lnTo>
                    <a:pt x="22" y="3"/>
                  </a:lnTo>
                  <a:lnTo>
                    <a:pt x="32" y="9"/>
                  </a:lnTo>
                  <a:lnTo>
                    <a:pt x="46" y="25"/>
                  </a:lnTo>
                  <a:lnTo>
                    <a:pt x="55" y="33"/>
                  </a:lnTo>
                  <a:lnTo>
                    <a:pt x="66" y="34"/>
                  </a:lnTo>
                  <a:close/>
                </a:path>
              </a:pathLst>
            </a:custGeom>
            <a:solidFill>
              <a:srgbClr val="000000"/>
            </a:solidFill>
            <a:ln w="25400">
              <a:noFill/>
              <a:round/>
              <a:headEnd/>
              <a:tailEnd/>
            </a:ln>
          </p:spPr>
          <p:txBody>
            <a:bodyPr/>
            <a:lstStyle/>
            <a:p>
              <a:endParaRPr lang="ja-JP" altLang="en-US"/>
            </a:p>
          </p:txBody>
        </p:sp>
        <p:sp>
          <p:nvSpPr>
            <p:cNvPr id="33820" name="Freeform 28"/>
            <p:cNvSpPr>
              <a:spLocks/>
            </p:cNvSpPr>
            <p:nvPr/>
          </p:nvSpPr>
          <p:spPr bwMode="auto">
            <a:xfrm>
              <a:off x="1886" y="3688"/>
              <a:ext cx="251" cy="406"/>
            </a:xfrm>
            <a:custGeom>
              <a:avLst/>
              <a:gdLst/>
              <a:ahLst/>
              <a:cxnLst>
                <a:cxn ang="0">
                  <a:pos x="165" y="75"/>
                </a:cxn>
                <a:cxn ang="0">
                  <a:pos x="114" y="24"/>
                </a:cxn>
                <a:cxn ang="0">
                  <a:pos x="78" y="6"/>
                </a:cxn>
                <a:cxn ang="0">
                  <a:pos x="33" y="0"/>
                </a:cxn>
                <a:cxn ang="0">
                  <a:pos x="12" y="9"/>
                </a:cxn>
                <a:cxn ang="0">
                  <a:pos x="12" y="34"/>
                </a:cxn>
                <a:cxn ang="0">
                  <a:pos x="42" y="61"/>
                </a:cxn>
                <a:cxn ang="0">
                  <a:pos x="99" y="101"/>
                </a:cxn>
                <a:cxn ang="0">
                  <a:pos x="141" y="125"/>
                </a:cxn>
                <a:cxn ang="0">
                  <a:pos x="164" y="139"/>
                </a:cxn>
                <a:cxn ang="0">
                  <a:pos x="168" y="152"/>
                </a:cxn>
                <a:cxn ang="0">
                  <a:pos x="157" y="169"/>
                </a:cxn>
                <a:cxn ang="0">
                  <a:pos x="116" y="186"/>
                </a:cxn>
                <a:cxn ang="0">
                  <a:pos x="81" y="214"/>
                </a:cxn>
                <a:cxn ang="0">
                  <a:pos x="56" y="241"/>
                </a:cxn>
                <a:cxn ang="0">
                  <a:pos x="39" y="268"/>
                </a:cxn>
                <a:cxn ang="0">
                  <a:pos x="27" y="282"/>
                </a:cxn>
                <a:cxn ang="0">
                  <a:pos x="3" y="288"/>
                </a:cxn>
                <a:cxn ang="0">
                  <a:pos x="0" y="301"/>
                </a:cxn>
                <a:cxn ang="0">
                  <a:pos x="12" y="312"/>
                </a:cxn>
                <a:cxn ang="0">
                  <a:pos x="37" y="322"/>
                </a:cxn>
                <a:cxn ang="0">
                  <a:pos x="66" y="331"/>
                </a:cxn>
                <a:cxn ang="0">
                  <a:pos x="83" y="350"/>
                </a:cxn>
                <a:cxn ang="0">
                  <a:pos x="98" y="366"/>
                </a:cxn>
                <a:cxn ang="0">
                  <a:pos x="116" y="371"/>
                </a:cxn>
                <a:cxn ang="0">
                  <a:pos x="139" y="363"/>
                </a:cxn>
                <a:cxn ang="0">
                  <a:pos x="136" y="343"/>
                </a:cxn>
                <a:cxn ang="0">
                  <a:pos x="122" y="332"/>
                </a:cxn>
                <a:cxn ang="0">
                  <a:pos x="95" y="319"/>
                </a:cxn>
                <a:cxn ang="0">
                  <a:pos x="65" y="305"/>
                </a:cxn>
                <a:cxn ang="0">
                  <a:pos x="61" y="288"/>
                </a:cxn>
                <a:cxn ang="0">
                  <a:pos x="78" y="268"/>
                </a:cxn>
                <a:cxn ang="0">
                  <a:pos x="114" y="238"/>
                </a:cxn>
                <a:cxn ang="0">
                  <a:pos x="159" y="206"/>
                </a:cxn>
                <a:cxn ang="0">
                  <a:pos x="203" y="179"/>
                </a:cxn>
                <a:cxn ang="0">
                  <a:pos x="208" y="159"/>
                </a:cxn>
                <a:cxn ang="0">
                  <a:pos x="212" y="139"/>
                </a:cxn>
                <a:cxn ang="0">
                  <a:pos x="203" y="123"/>
                </a:cxn>
                <a:cxn ang="0">
                  <a:pos x="185" y="95"/>
                </a:cxn>
                <a:cxn ang="0">
                  <a:pos x="165" y="75"/>
                </a:cxn>
              </a:cxnLst>
              <a:rect l="0" t="0" r="r" b="b"/>
              <a:pathLst>
                <a:path w="212" h="371">
                  <a:moveTo>
                    <a:pt x="165" y="75"/>
                  </a:moveTo>
                  <a:lnTo>
                    <a:pt x="114" y="24"/>
                  </a:lnTo>
                  <a:lnTo>
                    <a:pt x="78" y="6"/>
                  </a:lnTo>
                  <a:lnTo>
                    <a:pt x="33" y="0"/>
                  </a:lnTo>
                  <a:lnTo>
                    <a:pt x="12" y="9"/>
                  </a:lnTo>
                  <a:lnTo>
                    <a:pt x="12" y="34"/>
                  </a:lnTo>
                  <a:lnTo>
                    <a:pt x="42" y="61"/>
                  </a:lnTo>
                  <a:lnTo>
                    <a:pt x="99" y="101"/>
                  </a:lnTo>
                  <a:lnTo>
                    <a:pt x="141" y="125"/>
                  </a:lnTo>
                  <a:lnTo>
                    <a:pt x="164" y="139"/>
                  </a:lnTo>
                  <a:lnTo>
                    <a:pt x="168" y="152"/>
                  </a:lnTo>
                  <a:lnTo>
                    <a:pt x="157" y="169"/>
                  </a:lnTo>
                  <a:lnTo>
                    <a:pt x="116" y="186"/>
                  </a:lnTo>
                  <a:lnTo>
                    <a:pt x="81" y="214"/>
                  </a:lnTo>
                  <a:lnTo>
                    <a:pt x="56" y="241"/>
                  </a:lnTo>
                  <a:lnTo>
                    <a:pt x="39" y="268"/>
                  </a:lnTo>
                  <a:lnTo>
                    <a:pt x="27" y="282"/>
                  </a:lnTo>
                  <a:lnTo>
                    <a:pt x="3" y="288"/>
                  </a:lnTo>
                  <a:lnTo>
                    <a:pt x="0" y="301"/>
                  </a:lnTo>
                  <a:lnTo>
                    <a:pt x="12" y="312"/>
                  </a:lnTo>
                  <a:lnTo>
                    <a:pt x="37" y="322"/>
                  </a:lnTo>
                  <a:lnTo>
                    <a:pt x="66" y="331"/>
                  </a:lnTo>
                  <a:lnTo>
                    <a:pt x="83" y="350"/>
                  </a:lnTo>
                  <a:lnTo>
                    <a:pt x="98" y="366"/>
                  </a:lnTo>
                  <a:lnTo>
                    <a:pt x="116" y="371"/>
                  </a:lnTo>
                  <a:lnTo>
                    <a:pt x="139" y="363"/>
                  </a:lnTo>
                  <a:lnTo>
                    <a:pt x="136" y="343"/>
                  </a:lnTo>
                  <a:lnTo>
                    <a:pt x="122" y="332"/>
                  </a:lnTo>
                  <a:lnTo>
                    <a:pt x="95" y="319"/>
                  </a:lnTo>
                  <a:lnTo>
                    <a:pt x="65" y="305"/>
                  </a:lnTo>
                  <a:lnTo>
                    <a:pt x="61" y="288"/>
                  </a:lnTo>
                  <a:lnTo>
                    <a:pt x="78" y="268"/>
                  </a:lnTo>
                  <a:lnTo>
                    <a:pt x="114" y="238"/>
                  </a:lnTo>
                  <a:lnTo>
                    <a:pt x="159" y="206"/>
                  </a:lnTo>
                  <a:lnTo>
                    <a:pt x="203" y="179"/>
                  </a:lnTo>
                  <a:lnTo>
                    <a:pt x="208" y="159"/>
                  </a:lnTo>
                  <a:lnTo>
                    <a:pt x="212" y="139"/>
                  </a:lnTo>
                  <a:lnTo>
                    <a:pt x="203" y="123"/>
                  </a:lnTo>
                  <a:lnTo>
                    <a:pt x="185" y="95"/>
                  </a:lnTo>
                  <a:lnTo>
                    <a:pt x="165" y="75"/>
                  </a:lnTo>
                  <a:close/>
                </a:path>
              </a:pathLst>
            </a:custGeom>
            <a:solidFill>
              <a:srgbClr val="000000"/>
            </a:solidFill>
            <a:ln w="25400">
              <a:noFill/>
              <a:round/>
              <a:headEnd/>
              <a:tailEnd/>
            </a:ln>
          </p:spPr>
          <p:txBody>
            <a:bodyPr/>
            <a:lstStyle/>
            <a:p>
              <a:endParaRPr lang="ja-JP" altLang="en-US"/>
            </a:p>
          </p:txBody>
        </p:sp>
        <p:sp>
          <p:nvSpPr>
            <p:cNvPr id="33821" name="Freeform 29"/>
            <p:cNvSpPr>
              <a:spLocks/>
            </p:cNvSpPr>
            <p:nvPr/>
          </p:nvSpPr>
          <p:spPr bwMode="auto">
            <a:xfrm>
              <a:off x="1620" y="3702"/>
              <a:ext cx="274" cy="368"/>
            </a:xfrm>
            <a:custGeom>
              <a:avLst/>
              <a:gdLst/>
              <a:ahLst/>
              <a:cxnLst>
                <a:cxn ang="0">
                  <a:pos x="121" y="64"/>
                </a:cxn>
                <a:cxn ang="0">
                  <a:pos x="157" y="25"/>
                </a:cxn>
                <a:cxn ang="0">
                  <a:pos x="182" y="5"/>
                </a:cxn>
                <a:cxn ang="0">
                  <a:pos x="205" y="0"/>
                </a:cxn>
                <a:cxn ang="0">
                  <a:pos x="230" y="11"/>
                </a:cxn>
                <a:cxn ang="0">
                  <a:pos x="232" y="31"/>
                </a:cxn>
                <a:cxn ang="0">
                  <a:pos x="203" y="55"/>
                </a:cxn>
                <a:cxn ang="0">
                  <a:pos x="162" y="97"/>
                </a:cxn>
                <a:cxn ang="0">
                  <a:pos x="117" y="134"/>
                </a:cxn>
                <a:cxn ang="0">
                  <a:pos x="98" y="151"/>
                </a:cxn>
                <a:cxn ang="0">
                  <a:pos x="94" y="163"/>
                </a:cxn>
                <a:cxn ang="0">
                  <a:pos x="89" y="183"/>
                </a:cxn>
                <a:cxn ang="0">
                  <a:pos x="107" y="216"/>
                </a:cxn>
                <a:cxn ang="0">
                  <a:pos x="121" y="242"/>
                </a:cxn>
                <a:cxn ang="0">
                  <a:pos x="129" y="263"/>
                </a:cxn>
                <a:cxn ang="0">
                  <a:pos x="125" y="288"/>
                </a:cxn>
                <a:cxn ang="0">
                  <a:pos x="120" y="305"/>
                </a:cxn>
                <a:cxn ang="0">
                  <a:pos x="101" y="311"/>
                </a:cxn>
                <a:cxn ang="0">
                  <a:pos x="69" y="314"/>
                </a:cxn>
                <a:cxn ang="0">
                  <a:pos x="41" y="325"/>
                </a:cxn>
                <a:cxn ang="0">
                  <a:pos x="25" y="336"/>
                </a:cxn>
                <a:cxn ang="0">
                  <a:pos x="4" y="329"/>
                </a:cxn>
                <a:cxn ang="0">
                  <a:pos x="0" y="305"/>
                </a:cxn>
                <a:cxn ang="0">
                  <a:pos x="23" y="296"/>
                </a:cxn>
                <a:cxn ang="0">
                  <a:pos x="66" y="285"/>
                </a:cxn>
                <a:cxn ang="0">
                  <a:pos x="89" y="289"/>
                </a:cxn>
                <a:cxn ang="0">
                  <a:pos x="98" y="285"/>
                </a:cxn>
                <a:cxn ang="0">
                  <a:pos x="101" y="262"/>
                </a:cxn>
                <a:cxn ang="0">
                  <a:pos x="92" y="236"/>
                </a:cxn>
                <a:cxn ang="0">
                  <a:pos x="73" y="210"/>
                </a:cxn>
                <a:cxn ang="0">
                  <a:pos x="57" y="183"/>
                </a:cxn>
                <a:cxn ang="0">
                  <a:pos x="51" y="166"/>
                </a:cxn>
                <a:cxn ang="0">
                  <a:pos x="57" y="147"/>
                </a:cxn>
                <a:cxn ang="0">
                  <a:pos x="70" y="131"/>
                </a:cxn>
                <a:cxn ang="0">
                  <a:pos x="94" y="101"/>
                </a:cxn>
                <a:cxn ang="0">
                  <a:pos x="121" y="64"/>
                </a:cxn>
              </a:cxnLst>
              <a:rect l="0" t="0" r="r" b="b"/>
              <a:pathLst>
                <a:path w="232" h="336">
                  <a:moveTo>
                    <a:pt x="121" y="64"/>
                  </a:moveTo>
                  <a:lnTo>
                    <a:pt x="157" y="25"/>
                  </a:lnTo>
                  <a:lnTo>
                    <a:pt x="182" y="5"/>
                  </a:lnTo>
                  <a:lnTo>
                    <a:pt x="205" y="0"/>
                  </a:lnTo>
                  <a:lnTo>
                    <a:pt x="230" y="11"/>
                  </a:lnTo>
                  <a:lnTo>
                    <a:pt x="232" y="31"/>
                  </a:lnTo>
                  <a:lnTo>
                    <a:pt x="203" y="55"/>
                  </a:lnTo>
                  <a:lnTo>
                    <a:pt x="162" y="97"/>
                  </a:lnTo>
                  <a:lnTo>
                    <a:pt x="117" y="134"/>
                  </a:lnTo>
                  <a:lnTo>
                    <a:pt x="98" y="151"/>
                  </a:lnTo>
                  <a:lnTo>
                    <a:pt x="94" y="163"/>
                  </a:lnTo>
                  <a:lnTo>
                    <a:pt x="89" y="183"/>
                  </a:lnTo>
                  <a:lnTo>
                    <a:pt x="107" y="216"/>
                  </a:lnTo>
                  <a:lnTo>
                    <a:pt x="121" y="242"/>
                  </a:lnTo>
                  <a:lnTo>
                    <a:pt x="129" y="263"/>
                  </a:lnTo>
                  <a:lnTo>
                    <a:pt x="125" y="288"/>
                  </a:lnTo>
                  <a:lnTo>
                    <a:pt x="120" y="305"/>
                  </a:lnTo>
                  <a:lnTo>
                    <a:pt x="101" y="311"/>
                  </a:lnTo>
                  <a:lnTo>
                    <a:pt x="69" y="314"/>
                  </a:lnTo>
                  <a:lnTo>
                    <a:pt x="41" y="325"/>
                  </a:lnTo>
                  <a:lnTo>
                    <a:pt x="25" y="336"/>
                  </a:lnTo>
                  <a:lnTo>
                    <a:pt x="4" y="329"/>
                  </a:lnTo>
                  <a:lnTo>
                    <a:pt x="0" y="305"/>
                  </a:lnTo>
                  <a:lnTo>
                    <a:pt x="23" y="296"/>
                  </a:lnTo>
                  <a:lnTo>
                    <a:pt x="66" y="285"/>
                  </a:lnTo>
                  <a:lnTo>
                    <a:pt x="89" y="289"/>
                  </a:lnTo>
                  <a:lnTo>
                    <a:pt x="98" y="285"/>
                  </a:lnTo>
                  <a:lnTo>
                    <a:pt x="101" y="262"/>
                  </a:lnTo>
                  <a:lnTo>
                    <a:pt x="92" y="236"/>
                  </a:lnTo>
                  <a:lnTo>
                    <a:pt x="73" y="210"/>
                  </a:lnTo>
                  <a:lnTo>
                    <a:pt x="57" y="183"/>
                  </a:lnTo>
                  <a:lnTo>
                    <a:pt x="51" y="166"/>
                  </a:lnTo>
                  <a:lnTo>
                    <a:pt x="57" y="147"/>
                  </a:lnTo>
                  <a:lnTo>
                    <a:pt x="70" y="131"/>
                  </a:lnTo>
                  <a:lnTo>
                    <a:pt x="94" y="101"/>
                  </a:lnTo>
                  <a:lnTo>
                    <a:pt x="121" y="64"/>
                  </a:lnTo>
                  <a:close/>
                </a:path>
              </a:pathLst>
            </a:custGeom>
            <a:solidFill>
              <a:srgbClr val="000000"/>
            </a:solidFill>
            <a:ln w="25400">
              <a:noFill/>
              <a:round/>
              <a:headEnd/>
              <a:tailEnd/>
            </a:ln>
          </p:spPr>
          <p:txBody>
            <a:bodyPr/>
            <a:lstStyle/>
            <a:p>
              <a:endParaRPr lang="ja-JP" altLang="en-US"/>
            </a:p>
          </p:txBody>
        </p:sp>
        <p:sp>
          <p:nvSpPr>
            <p:cNvPr id="33822" name="Freeform 30"/>
            <p:cNvSpPr>
              <a:spLocks/>
            </p:cNvSpPr>
            <p:nvPr/>
          </p:nvSpPr>
          <p:spPr bwMode="auto">
            <a:xfrm>
              <a:off x="1721" y="3116"/>
              <a:ext cx="209" cy="423"/>
            </a:xfrm>
            <a:custGeom>
              <a:avLst/>
              <a:gdLst/>
              <a:ahLst/>
              <a:cxnLst>
                <a:cxn ang="0">
                  <a:pos x="131" y="345"/>
                </a:cxn>
                <a:cxn ang="0">
                  <a:pos x="120" y="379"/>
                </a:cxn>
                <a:cxn ang="0">
                  <a:pos x="89" y="379"/>
                </a:cxn>
                <a:cxn ang="0">
                  <a:pos x="28" y="318"/>
                </a:cxn>
                <a:cxn ang="0">
                  <a:pos x="1" y="241"/>
                </a:cxn>
                <a:cxn ang="0">
                  <a:pos x="19" y="135"/>
                </a:cxn>
                <a:cxn ang="0">
                  <a:pos x="91" y="73"/>
                </a:cxn>
                <a:cxn ang="0">
                  <a:pos x="102" y="59"/>
                </a:cxn>
                <a:cxn ang="0">
                  <a:pos x="103" y="43"/>
                </a:cxn>
                <a:cxn ang="0">
                  <a:pos x="99" y="34"/>
                </a:cxn>
                <a:cxn ang="0">
                  <a:pos x="95" y="26"/>
                </a:cxn>
                <a:cxn ang="0">
                  <a:pos x="90" y="18"/>
                </a:cxn>
                <a:cxn ang="0">
                  <a:pos x="90" y="9"/>
                </a:cxn>
                <a:cxn ang="0">
                  <a:pos x="97" y="2"/>
                </a:cxn>
                <a:cxn ang="0">
                  <a:pos x="104" y="0"/>
                </a:cxn>
                <a:cxn ang="0">
                  <a:pos x="112" y="3"/>
                </a:cxn>
                <a:cxn ang="0">
                  <a:pos x="118" y="10"/>
                </a:cxn>
                <a:cxn ang="0">
                  <a:pos x="119" y="19"/>
                </a:cxn>
                <a:cxn ang="0">
                  <a:pos x="118" y="28"/>
                </a:cxn>
                <a:cxn ang="0">
                  <a:pos x="116" y="36"/>
                </a:cxn>
                <a:cxn ang="0">
                  <a:pos x="121" y="40"/>
                </a:cxn>
                <a:cxn ang="0">
                  <a:pos x="129" y="36"/>
                </a:cxn>
                <a:cxn ang="0">
                  <a:pos x="132" y="28"/>
                </a:cxn>
                <a:cxn ang="0">
                  <a:pos x="137" y="19"/>
                </a:cxn>
                <a:cxn ang="0">
                  <a:pos x="144" y="14"/>
                </a:cxn>
                <a:cxn ang="0">
                  <a:pos x="152" y="13"/>
                </a:cxn>
                <a:cxn ang="0">
                  <a:pos x="161" y="15"/>
                </a:cxn>
                <a:cxn ang="0">
                  <a:pos x="163" y="23"/>
                </a:cxn>
                <a:cxn ang="0">
                  <a:pos x="161" y="31"/>
                </a:cxn>
                <a:cxn ang="0">
                  <a:pos x="157" y="39"/>
                </a:cxn>
                <a:cxn ang="0">
                  <a:pos x="149" y="47"/>
                </a:cxn>
                <a:cxn ang="0">
                  <a:pos x="142" y="52"/>
                </a:cxn>
                <a:cxn ang="0">
                  <a:pos x="136" y="57"/>
                </a:cxn>
                <a:cxn ang="0">
                  <a:pos x="133" y="65"/>
                </a:cxn>
                <a:cxn ang="0">
                  <a:pos x="141" y="69"/>
                </a:cxn>
                <a:cxn ang="0">
                  <a:pos x="152" y="69"/>
                </a:cxn>
                <a:cxn ang="0">
                  <a:pos x="163" y="70"/>
                </a:cxn>
                <a:cxn ang="0">
                  <a:pos x="171" y="74"/>
                </a:cxn>
                <a:cxn ang="0">
                  <a:pos x="177" y="83"/>
                </a:cxn>
                <a:cxn ang="0">
                  <a:pos x="175" y="91"/>
                </a:cxn>
                <a:cxn ang="0">
                  <a:pos x="166" y="99"/>
                </a:cxn>
                <a:cxn ang="0">
                  <a:pos x="156" y="101"/>
                </a:cxn>
                <a:cxn ang="0">
                  <a:pos x="145" y="99"/>
                </a:cxn>
                <a:cxn ang="0">
                  <a:pos x="136" y="97"/>
                </a:cxn>
                <a:cxn ang="0">
                  <a:pos x="128" y="94"/>
                </a:cxn>
                <a:cxn ang="0">
                  <a:pos x="120" y="94"/>
                </a:cxn>
                <a:cxn ang="0">
                  <a:pos x="90" y="101"/>
                </a:cxn>
                <a:cxn ang="0">
                  <a:pos x="43" y="149"/>
                </a:cxn>
                <a:cxn ang="0">
                  <a:pos x="30" y="216"/>
                </a:cxn>
                <a:cxn ang="0">
                  <a:pos x="45" y="278"/>
                </a:cxn>
                <a:cxn ang="0">
                  <a:pos x="82" y="316"/>
                </a:cxn>
              </a:cxnLst>
              <a:rect l="0" t="0" r="r" b="b"/>
              <a:pathLst>
                <a:path w="177" h="387">
                  <a:moveTo>
                    <a:pt x="91" y="321"/>
                  </a:moveTo>
                  <a:lnTo>
                    <a:pt x="131" y="345"/>
                  </a:lnTo>
                  <a:lnTo>
                    <a:pt x="135" y="362"/>
                  </a:lnTo>
                  <a:lnTo>
                    <a:pt x="120" y="379"/>
                  </a:lnTo>
                  <a:lnTo>
                    <a:pt x="106" y="387"/>
                  </a:lnTo>
                  <a:lnTo>
                    <a:pt x="89" y="379"/>
                  </a:lnTo>
                  <a:lnTo>
                    <a:pt x="57" y="350"/>
                  </a:lnTo>
                  <a:lnTo>
                    <a:pt x="28" y="318"/>
                  </a:lnTo>
                  <a:lnTo>
                    <a:pt x="3" y="279"/>
                  </a:lnTo>
                  <a:lnTo>
                    <a:pt x="1" y="241"/>
                  </a:lnTo>
                  <a:lnTo>
                    <a:pt x="0" y="196"/>
                  </a:lnTo>
                  <a:lnTo>
                    <a:pt x="19" y="135"/>
                  </a:lnTo>
                  <a:lnTo>
                    <a:pt x="53" y="97"/>
                  </a:lnTo>
                  <a:lnTo>
                    <a:pt x="91" y="73"/>
                  </a:lnTo>
                  <a:lnTo>
                    <a:pt x="102" y="64"/>
                  </a:lnTo>
                  <a:lnTo>
                    <a:pt x="102" y="59"/>
                  </a:lnTo>
                  <a:lnTo>
                    <a:pt x="104" y="55"/>
                  </a:lnTo>
                  <a:lnTo>
                    <a:pt x="103" y="43"/>
                  </a:lnTo>
                  <a:lnTo>
                    <a:pt x="100" y="38"/>
                  </a:lnTo>
                  <a:lnTo>
                    <a:pt x="99" y="34"/>
                  </a:lnTo>
                  <a:lnTo>
                    <a:pt x="98" y="30"/>
                  </a:lnTo>
                  <a:lnTo>
                    <a:pt x="95" y="26"/>
                  </a:lnTo>
                  <a:lnTo>
                    <a:pt x="93" y="22"/>
                  </a:lnTo>
                  <a:lnTo>
                    <a:pt x="90" y="18"/>
                  </a:lnTo>
                  <a:lnTo>
                    <a:pt x="89" y="14"/>
                  </a:lnTo>
                  <a:lnTo>
                    <a:pt x="90" y="9"/>
                  </a:lnTo>
                  <a:lnTo>
                    <a:pt x="93" y="5"/>
                  </a:lnTo>
                  <a:lnTo>
                    <a:pt x="97" y="2"/>
                  </a:lnTo>
                  <a:lnTo>
                    <a:pt x="100" y="0"/>
                  </a:lnTo>
                  <a:lnTo>
                    <a:pt x="104" y="0"/>
                  </a:lnTo>
                  <a:lnTo>
                    <a:pt x="108" y="1"/>
                  </a:lnTo>
                  <a:lnTo>
                    <a:pt x="112" y="3"/>
                  </a:lnTo>
                  <a:lnTo>
                    <a:pt x="116" y="6"/>
                  </a:lnTo>
                  <a:lnTo>
                    <a:pt x="118" y="10"/>
                  </a:lnTo>
                  <a:lnTo>
                    <a:pt x="119" y="15"/>
                  </a:lnTo>
                  <a:lnTo>
                    <a:pt x="119" y="19"/>
                  </a:lnTo>
                  <a:lnTo>
                    <a:pt x="119" y="23"/>
                  </a:lnTo>
                  <a:lnTo>
                    <a:pt x="118" y="28"/>
                  </a:lnTo>
                  <a:lnTo>
                    <a:pt x="116" y="32"/>
                  </a:lnTo>
                  <a:lnTo>
                    <a:pt x="116" y="36"/>
                  </a:lnTo>
                  <a:lnTo>
                    <a:pt x="116" y="40"/>
                  </a:lnTo>
                  <a:lnTo>
                    <a:pt x="121" y="40"/>
                  </a:lnTo>
                  <a:lnTo>
                    <a:pt x="125" y="39"/>
                  </a:lnTo>
                  <a:lnTo>
                    <a:pt x="129" y="36"/>
                  </a:lnTo>
                  <a:lnTo>
                    <a:pt x="131" y="32"/>
                  </a:lnTo>
                  <a:lnTo>
                    <a:pt x="132" y="28"/>
                  </a:lnTo>
                  <a:lnTo>
                    <a:pt x="135" y="23"/>
                  </a:lnTo>
                  <a:lnTo>
                    <a:pt x="137" y="19"/>
                  </a:lnTo>
                  <a:lnTo>
                    <a:pt x="140" y="15"/>
                  </a:lnTo>
                  <a:lnTo>
                    <a:pt x="144" y="14"/>
                  </a:lnTo>
                  <a:lnTo>
                    <a:pt x="148" y="13"/>
                  </a:lnTo>
                  <a:lnTo>
                    <a:pt x="152" y="13"/>
                  </a:lnTo>
                  <a:lnTo>
                    <a:pt x="157" y="14"/>
                  </a:lnTo>
                  <a:lnTo>
                    <a:pt x="161" y="15"/>
                  </a:lnTo>
                  <a:lnTo>
                    <a:pt x="163" y="19"/>
                  </a:lnTo>
                  <a:lnTo>
                    <a:pt x="163" y="23"/>
                  </a:lnTo>
                  <a:lnTo>
                    <a:pt x="163" y="27"/>
                  </a:lnTo>
                  <a:lnTo>
                    <a:pt x="161" y="31"/>
                  </a:lnTo>
                  <a:lnTo>
                    <a:pt x="158" y="35"/>
                  </a:lnTo>
                  <a:lnTo>
                    <a:pt x="157" y="39"/>
                  </a:lnTo>
                  <a:lnTo>
                    <a:pt x="154" y="43"/>
                  </a:lnTo>
                  <a:lnTo>
                    <a:pt x="149" y="47"/>
                  </a:lnTo>
                  <a:lnTo>
                    <a:pt x="145" y="48"/>
                  </a:lnTo>
                  <a:lnTo>
                    <a:pt x="142" y="52"/>
                  </a:lnTo>
                  <a:lnTo>
                    <a:pt x="138" y="53"/>
                  </a:lnTo>
                  <a:lnTo>
                    <a:pt x="136" y="57"/>
                  </a:lnTo>
                  <a:lnTo>
                    <a:pt x="133" y="61"/>
                  </a:lnTo>
                  <a:lnTo>
                    <a:pt x="133" y="65"/>
                  </a:lnTo>
                  <a:lnTo>
                    <a:pt x="137" y="68"/>
                  </a:lnTo>
                  <a:lnTo>
                    <a:pt x="141" y="69"/>
                  </a:lnTo>
                  <a:lnTo>
                    <a:pt x="146" y="69"/>
                  </a:lnTo>
                  <a:lnTo>
                    <a:pt x="152" y="69"/>
                  </a:lnTo>
                  <a:lnTo>
                    <a:pt x="157" y="69"/>
                  </a:lnTo>
                  <a:lnTo>
                    <a:pt x="163" y="70"/>
                  </a:lnTo>
                  <a:lnTo>
                    <a:pt x="167" y="73"/>
                  </a:lnTo>
                  <a:lnTo>
                    <a:pt x="171" y="74"/>
                  </a:lnTo>
                  <a:lnTo>
                    <a:pt x="175" y="80"/>
                  </a:lnTo>
                  <a:lnTo>
                    <a:pt x="177" y="83"/>
                  </a:lnTo>
                  <a:lnTo>
                    <a:pt x="177" y="87"/>
                  </a:lnTo>
                  <a:lnTo>
                    <a:pt x="175" y="91"/>
                  </a:lnTo>
                  <a:lnTo>
                    <a:pt x="170" y="97"/>
                  </a:lnTo>
                  <a:lnTo>
                    <a:pt x="166" y="99"/>
                  </a:lnTo>
                  <a:lnTo>
                    <a:pt x="159" y="101"/>
                  </a:lnTo>
                  <a:lnTo>
                    <a:pt x="156" y="101"/>
                  </a:lnTo>
                  <a:lnTo>
                    <a:pt x="150" y="101"/>
                  </a:lnTo>
                  <a:lnTo>
                    <a:pt x="145" y="99"/>
                  </a:lnTo>
                  <a:lnTo>
                    <a:pt x="140" y="97"/>
                  </a:lnTo>
                  <a:lnTo>
                    <a:pt x="136" y="97"/>
                  </a:lnTo>
                  <a:lnTo>
                    <a:pt x="132" y="95"/>
                  </a:lnTo>
                  <a:lnTo>
                    <a:pt x="128" y="94"/>
                  </a:lnTo>
                  <a:lnTo>
                    <a:pt x="124" y="94"/>
                  </a:lnTo>
                  <a:lnTo>
                    <a:pt x="120" y="94"/>
                  </a:lnTo>
                  <a:lnTo>
                    <a:pt x="116" y="94"/>
                  </a:lnTo>
                  <a:lnTo>
                    <a:pt x="90" y="101"/>
                  </a:lnTo>
                  <a:lnTo>
                    <a:pt x="60" y="123"/>
                  </a:lnTo>
                  <a:lnTo>
                    <a:pt x="43" y="149"/>
                  </a:lnTo>
                  <a:lnTo>
                    <a:pt x="32" y="183"/>
                  </a:lnTo>
                  <a:lnTo>
                    <a:pt x="30" y="216"/>
                  </a:lnTo>
                  <a:lnTo>
                    <a:pt x="35" y="251"/>
                  </a:lnTo>
                  <a:lnTo>
                    <a:pt x="45" y="278"/>
                  </a:lnTo>
                  <a:lnTo>
                    <a:pt x="65" y="301"/>
                  </a:lnTo>
                  <a:lnTo>
                    <a:pt x="82" y="316"/>
                  </a:lnTo>
                  <a:lnTo>
                    <a:pt x="91" y="321"/>
                  </a:lnTo>
                  <a:close/>
                </a:path>
              </a:pathLst>
            </a:custGeom>
            <a:solidFill>
              <a:srgbClr val="000000"/>
            </a:solidFill>
            <a:ln w="25400">
              <a:noFill/>
              <a:round/>
              <a:headEnd/>
              <a:tailEnd/>
            </a:ln>
          </p:spPr>
          <p:txBody>
            <a:bodyPr/>
            <a:lstStyle/>
            <a:p>
              <a:endParaRPr lang="ja-JP" altLang="en-US"/>
            </a:p>
          </p:txBody>
        </p:sp>
        <p:sp>
          <p:nvSpPr>
            <p:cNvPr id="33823" name="Freeform 31"/>
            <p:cNvSpPr>
              <a:spLocks/>
            </p:cNvSpPr>
            <p:nvPr/>
          </p:nvSpPr>
          <p:spPr bwMode="auto">
            <a:xfrm>
              <a:off x="1943" y="3152"/>
              <a:ext cx="194" cy="392"/>
            </a:xfrm>
            <a:custGeom>
              <a:avLst/>
              <a:gdLst/>
              <a:ahLst/>
              <a:cxnLst>
                <a:cxn ang="0">
                  <a:pos x="44" y="291"/>
                </a:cxn>
                <a:cxn ang="0">
                  <a:pos x="102" y="248"/>
                </a:cxn>
                <a:cxn ang="0">
                  <a:pos x="132" y="201"/>
                </a:cxn>
                <a:cxn ang="0">
                  <a:pos x="133" y="123"/>
                </a:cxn>
                <a:cxn ang="0">
                  <a:pos x="104" y="70"/>
                </a:cxn>
                <a:cxn ang="0">
                  <a:pos x="95" y="68"/>
                </a:cxn>
                <a:cxn ang="0">
                  <a:pos x="87" y="67"/>
                </a:cxn>
                <a:cxn ang="0">
                  <a:pos x="79" y="66"/>
                </a:cxn>
                <a:cxn ang="0">
                  <a:pos x="71" y="67"/>
                </a:cxn>
                <a:cxn ang="0">
                  <a:pos x="64" y="68"/>
                </a:cxn>
                <a:cxn ang="0">
                  <a:pos x="54" y="66"/>
                </a:cxn>
                <a:cxn ang="0">
                  <a:pos x="45" y="58"/>
                </a:cxn>
                <a:cxn ang="0">
                  <a:pos x="45" y="49"/>
                </a:cxn>
                <a:cxn ang="0">
                  <a:pos x="54" y="46"/>
                </a:cxn>
                <a:cxn ang="0">
                  <a:pos x="62" y="45"/>
                </a:cxn>
                <a:cxn ang="0">
                  <a:pos x="71" y="45"/>
                </a:cxn>
                <a:cxn ang="0">
                  <a:pos x="81" y="47"/>
                </a:cxn>
                <a:cxn ang="0">
                  <a:pos x="89" y="50"/>
                </a:cxn>
                <a:cxn ang="0">
                  <a:pos x="96" y="51"/>
                </a:cxn>
                <a:cxn ang="0">
                  <a:pos x="104" y="47"/>
                </a:cxn>
                <a:cxn ang="0">
                  <a:pos x="107" y="39"/>
                </a:cxn>
                <a:cxn ang="0">
                  <a:pos x="100" y="30"/>
                </a:cxn>
                <a:cxn ang="0">
                  <a:pos x="94" y="24"/>
                </a:cxn>
                <a:cxn ang="0">
                  <a:pos x="87" y="14"/>
                </a:cxn>
                <a:cxn ang="0">
                  <a:pos x="85" y="7"/>
                </a:cxn>
                <a:cxn ang="0">
                  <a:pos x="90" y="1"/>
                </a:cxn>
                <a:cxn ang="0">
                  <a:pos x="98" y="0"/>
                </a:cxn>
                <a:cxn ang="0">
                  <a:pos x="107" y="1"/>
                </a:cxn>
                <a:cxn ang="0">
                  <a:pos x="115" y="8"/>
                </a:cxn>
                <a:cxn ang="0">
                  <a:pos x="119" y="17"/>
                </a:cxn>
                <a:cxn ang="0">
                  <a:pos x="119" y="25"/>
                </a:cxn>
                <a:cxn ang="0">
                  <a:pos x="127" y="28"/>
                </a:cxn>
                <a:cxn ang="0">
                  <a:pos x="131" y="18"/>
                </a:cxn>
                <a:cxn ang="0">
                  <a:pos x="133" y="10"/>
                </a:cxn>
                <a:cxn ang="0">
                  <a:pos x="136" y="3"/>
                </a:cxn>
                <a:cxn ang="0">
                  <a:pos x="145" y="0"/>
                </a:cxn>
                <a:cxn ang="0">
                  <a:pos x="153" y="4"/>
                </a:cxn>
                <a:cxn ang="0">
                  <a:pos x="157" y="12"/>
                </a:cxn>
                <a:cxn ang="0">
                  <a:pos x="156" y="21"/>
                </a:cxn>
                <a:cxn ang="0">
                  <a:pos x="152" y="30"/>
                </a:cxn>
                <a:cxn ang="0">
                  <a:pos x="145" y="37"/>
                </a:cxn>
                <a:cxn ang="0">
                  <a:pos x="140" y="45"/>
                </a:cxn>
                <a:cxn ang="0">
                  <a:pos x="136" y="54"/>
                </a:cxn>
                <a:cxn ang="0">
                  <a:pos x="136" y="62"/>
                </a:cxn>
                <a:cxn ang="0">
                  <a:pos x="141" y="70"/>
                </a:cxn>
                <a:cxn ang="0">
                  <a:pos x="152" y="97"/>
                </a:cxn>
                <a:cxn ang="0">
                  <a:pos x="164" y="173"/>
                </a:cxn>
                <a:cxn ang="0">
                  <a:pos x="152" y="236"/>
                </a:cxn>
                <a:cxn ang="0">
                  <a:pos x="121" y="278"/>
                </a:cxn>
                <a:cxn ang="0">
                  <a:pos x="54" y="338"/>
                </a:cxn>
                <a:cxn ang="0">
                  <a:pos x="11" y="358"/>
                </a:cxn>
                <a:cxn ang="0">
                  <a:pos x="0" y="328"/>
                </a:cxn>
                <a:cxn ang="0">
                  <a:pos x="23" y="312"/>
                </a:cxn>
              </a:cxnLst>
              <a:rect l="0" t="0" r="r" b="b"/>
              <a:pathLst>
                <a:path w="164" h="358">
                  <a:moveTo>
                    <a:pt x="23" y="312"/>
                  </a:moveTo>
                  <a:lnTo>
                    <a:pt x="44" y="291"/>
                  </a:lnTo>
                  <a:lnTo>
                    <a:pt x="78" y="268"/>
                  </a:lnTo>
                  <a:lnTo>
                    <a:pt x="102" y="248"/>
                  </a:lnTo>
                  <a:lnTo>
                    <a:pt x="117" y="229"/>
                  </a:lnTo>
                  <a:lnTo>
                    <a:pt x="132" y="201"/>
                  </a:lnTo>
                  <a:lnTo>
                    <a:pt x="137" y="168"/>
                  </a:lnTo>
                  <a:lnTo>
                    <a:pt x="133" y="123"/>
                  </a:lnTo>
                  <a:lnTo>
                    <a:pt x="124" y="94"/>
                  </a:lnTo>
                  <a:lnTo>
                    <a:pt x="104" y="70"/>
                  </a:lnTo>
                  <a:lnTo>
                    <a:pt x="99" y="70"/>
                  </a:lnTo>
                  <a:lnTo>
                    <a:pt x="95" y="68"/>
                  </a:lnTo>
                  <a:lnTo>
                    <a:pt x="91" y="67"/>
                  </a:lnTo>
                  <a:lnTo>
                    <a:pt x="87" y="67"/>
                  </a:lnTo>
                  <a:lnTo>
                    <a:pt x="83" y="66"/>
                  </a:lnTo>
                  <a:lnTo>
                    <a:pt x="79" y="66"/>
                  </a:lnTo>
                  <a:lnTo>
                    <a:pt x="75" y="66"/>
                  </a:lnTo>
                  <a:lnTo>
                    <a:pt x="71" y="67"/>
                  </a:lnTo>
                  <a:lnTo>
                    <a:pt x="68" y="68"/>
                  </a:lnTo>
                  <a:lnTo>
                    <a:pt x="64" y="68"/>
                  </a:lnTo>
                  <a:lnTo>
                    <a:pt x="58" y="67"/>
                  </a:lnTo>
                  <a:lnTo>
                    <a:pt x="54" y="66"/>
                  </a:lnTo>
                  <a:lnTo>
                    <a:pt x="49" y="62"/>
                  </a:lnTo>
                  <a:lnTo>
                    <a:pt x="45" y="58"/>
                  </a:lnTo>
                  <a:lnTo>
                    <a:pt x="44" y="52"/>
                  </a:lnTo>
                  <a:lnTo>
                    <a:pt x="45" y="49"/>
                  </a:lnTo>
                  <a:lnTo>
                    <a:pt x="49" y="46"/>
                  </a:lnTo>
                  <a:lnTo>
                    <a:pt x="54" y="46"/>
                  </a:lnTo>
                  <a:lnTo>
                    <a:pt x="58" y="46"/>
                  </a:lnTo>
                  <a:lnTo>
                    <a:pt x="62" y="45"/>
                  </a:lnTo>
                  <a:lnTo>
                    <a:pt x="68" y="45"/>
                  </a:lnTo>
                  <a:lnTo>
                    <a:pt x="71" y="45"/>
                  </a:lnTo>
                  <a:lnTo>
                    <a:pt x="77" y="46"/>
                  </a:lnTo>
                  <a:lnTo>
                    <a:pt x="81" y="47"/>
                  </a:lnTo>
                  <a:lnTo>
                    <a:pt x="85" y="49"/>
                  </a:lnTo>
                  <a:lnTo>
                    <a:pt x="89" y="50"/>
                  </a:lnTo>
                  <a:lnTo>
                    <a:pt x="93" y="51"/>
                  </a:lnTo>
                  <a:lnTo>
                    <a:pt x="96" y="51"/>
                  </a:lnTo>
                  <a:lnTo>
                    <a:pt x="100" y="50"/>
                  </a:lnTo>
                  <a:lnTo>
                    <a:pt x="104" y="47"/>
                  </a:lnTo>
                  <a:lnTo>
                    <a:pt x="106" y="43"/>
                  </a:lnTo>
                  <a:lnTo>
                    <a:pt x="107" y="39"/>
                  </a:lnTo>
                  <a:lnTo>
                    <a:pt x="104" y="34"/>
                  </a:lnTo>
                  <a:lnTo>
                    <a:pt x="100" y="30"/>
                  </a:lnTo>
                  <a:lnTo>
                    <a:pt x="98" y="26"/>
                  </a:lnTo>
                  <a:lnTo>
                    <a:pt x="94" y="24"/>
                  </a:lnTo>
                  <a:lnTo>
                    <a:pt x="90" y="20"/>
                  </a:lnTo>
                  <a:lnTo>
                    <a:pt x="87" y="14"/>
                  </a:lnTo>
                  <a:lnTo>
                    <a:pt x="85" y="10"/>
                  </a:lnTo>
                  <a:lnTo>
                    <a:pt x="85" y="7"/>
                  </a:lnTo>
                  <a:lnTo>
                    <a:pt x="86" y="3"/>
                  </a:lnTo>
                  <a:lnTo>
                    <a:pt x="90" y="1"/>
                  </a:lnTo>
                  <a:lnTo>
                    <a:pt x="94" y="0"/>
                  </a:lnTo>
                  <a:lnTo>
                    <a:pt x="98" y="0"/>
                  </a:lnTo>
                  <a:lnTo>
                    <a:pt x="103" y="0"/>
                  </a:lnTo>
                  <a:lnTo>
                    <a:pt x="107" y="1"/>
                  </a:lnTo>
                  <a:lnTo>
                    <a:pt x="112" y="4"/>
                  </a:lnTo>
                  <a:lnTo>
                    <a:pt x="115" y="8"/>
                  </a:lnTo>
                  <a:lnTo>
                    <a:pt x="119" y="13"/>
                  </a:lnTo>
                  <a:lnTo>
                    <a:pt x="119" y="17"/>
                  </a:lnTo>
                  <a:lnTo>
                    <a:pt x="119" y="21"/>
                  </a:lnTo>
                  <a:lnTo>
                    <a:pt x="119" y="25"/>
                  </a:lnTo>
                  <a:lnTo>
                    <a:pt x="123" y="28"/>
                  </a:lnTo>
                  <a:lnTo>
                    <a:pt x="127" y="28"/>
                  </a:lnTo>
                  <a:lnTo>
                    <a:pt x="128" y="22"/>
                  </a:lnTo>
                  <a:lnTo>
                    <a:pt x="131" y="18"/>
                  </a:lnTo>
                  <a:lnTo>
                    <a:pt x="131" y="14"/>
                  </a:lnTo>
                  <a:lnTo>
                    <a:pt x="133" y="10"/>
                  </a:lnTo>
                  <a:lnTo>
                    <a:pt x="135" y="7"/>
                  </a:lnTo>
                  <a:lnTo>
                    <a:pt x="136" y="3"/>
                  </a:lnTo>
                  <a:lnTo>
                    <a:pt x="140" y="1"/>
                  </a:lnTo>
                  <a:lnTo>
                    <a:pt x="145" y="0"/>
                  </a:lnTo>
                  <a:lnTo>
                    <a:pt x="149" y="1"/>
                  </a:lnTo>
                  <a:lnTo>
                    <a:pt x="153" y="4"/>
                  </a:lnTo>
                  <a:lnTo>
                    <a:pt x="156" y="8"/>
                  </a:lnTo>
                  <a:lnTo>
                    <a:pt x="157" y="12"/>
                  </a:lnTo>
                  <a:lnTo>
                    <a:pt x="157" y="16"/>
                  </a:lnTo>
                  <a:lnTo>
                    <a:pt x="156" y="21"/>
                  </a:lnTo>
                  <a:lnTo>
                    <a:pt x="154" y="25"/>
                  </a:lnTo>
                  <a:lnTo>
                    <a:pt x="152" y="30"/>
                  </a:lnTo>
                  <a:lnTo>
                    <a:pt x="149" y="34"/>
                  </a:lnTo>
                  <a:lnTo>
                    <a:pt x="145" y="37"/>
                  </a:lnTo>
                  <a:lnTo>
                    <a:pt x="142" y="41"/>
                  </a:lnTo>
                  <a:lnTo>
                    <a:pt x="140" y="45"/>
                  </a:lnTo>
                  <a:lnTo>
                    <a:pt x="137" y="49"/>
                  </a:lnTo>
                  <a:lnTo>
                    <a:pt x="136" y="54"/>
                  </a:lnTo>
                  <a:lnTo>
                    <a:pt x="135" y="58"/>
                  </a:lnTo>
                  <a:lnTo>
                    <a:pt x="136" y="62"/>
                  </a:lnTo>
                  <a:lnTo>
                    <a:pt x="137" y="66"/>
                  </a:lnTo>
                  <a:lnTo>
                    <a:pt x="141" y="70"/>
                  </a:lnTo>
                  <a:lnTo>
                    <a:pt x="144" y="73"/>
                  </a:lnTo>
                  <a:lnTo>
                    <a:pt x="152" y="97"/>
                  </a:lnTo>
                  <a:lnTo>
                    <a:pt x="158" y="134"/>
                  </a:lnTo>
                  <a:lnTo>
                    <a:pt x="164" y="173"/>
                  </a:lnTo>
                  <a:lnTo>
                    <a:pt x="161" y="211"/>
                  </a:lnTo>
                  <a:lnTo>
                    <a:pt x="152" y="236"/>
                  </a:lnTo>
                  <a:lnTo>
                    <a:pt x="141" y="256"/>
                  </a:lnTo>
                  <a:lnTo>
                    <a:pt x="121" y="278"/>
                  </a:lnTo>
                  <a:lnTo>
                    <a:pt x="86" y="309"/>
                  </a:lnTo>
                  <a:lnTo>
                    <a:pt x="54" y="338"/>
                  </a:lnTo>
                  <a:lnTo>
                    <a:pt x="27" y="357"/>
                  </a:lnTo>
                  <a:lnTo>
                    <a:pt x="11" y="358"/>
                  </a:lnTo>
                  <a:lnTo>
                    <a:pt x="3" y="349"/>
                  </a:lnTo>
                  <a:lnTo>
                    <a:pt x="0" y="328"/>
                  </a:lnTo>
                  <a:lnTo>
                    <a:pt x="10" y="317"/>
                  </a:lnTo>
                  <a:lnTo>
                    <a:pt x="23" y="312"/>
                  </a:lnTo>
                  <a:close/>
                </a:path>
              </a:pathLst>
            </a:custGeom>
            <a:solidFill>
              <a:srgbClr val="000000"/>
            </a:solidFill>
            <a:ln w="25400">
              <a:noFill/>
              <a:round/>
              <a:headEnd/>
              <a:tailEnd/>
            </a:ln>
          </p:spPr>
          <p:txBody>
            <a:bodyPr/>
            <a:lstStyle/>
            <a:p>
              <a:endParaRPr lang="ja-JP" altLang="en-US"/>
            </a:p>
          </p:txBody>
        </p:sp>
        <p:sp>
          <p:nvSpPr>
            <p:cNvPr id="33824" name="Freeform 32"/>
            <p:cNvSpPr>
              <a:spLocks/>
            </p:cNvSpPr>
            <p:nvPr/>
          </p:nvSpPr>
          <p:spPr bwMode="auto">
            <a:xfrm>
              <a:off x="1803" y="3465"/>
              <a:ext cx="180" cy="306"/>
            </a:xfrm>
            <a:custGeom>
              <a:avLst/>
              <a:gdLst/>
              <a:ahLst/>
              <a:cxnLst>
                <a:cxn ang="0">
                  <a:pos x="6" y="145"/>
                </a:cxn>
                <a:cxn ang="0">
                  <a:pos x="16" y="123"/>
                </a:cxn>
                <a:cxn ang="0">
                  <a:pos x="25" y="112"/>
                </a:cxn>
                <a:cxn ang="0">
                  <a:pos x="25" y="82"/>
                </a:cxn>
                <a:cxn ang="0">
                  <a:pos x="28" y="59"/>
                </a:cxn>
                <a:cxn ang="0">
                  <a:pos x="40" y="40"/>
                </a:cxn>
                <a:cxn ang="0">
                  <a:pos x="52" y="23"/>
                </a:cxn>
                <a:cxn ang="0">
                  <a:pos x="70" y="7"/>
                </a:cxn>
                <a:cxn ang="0">
                  <a:pos x="89" y="4"/>
                </a:cxn>
                <a:cxn ang="0">
                  <a:pos x="113" y="0"/>
                </a:cxn>
                <a:cxn ang="0">
                  <a:pos x="134" y="5"/>
                </a:cxn>
                <a:cxn ang="0">
                  <a:pos x="143" y="12"/>
                </a:cxn>
                <a:cxn ang="0">
                  <a:pos x="152" y="29"/>
                </a:cxn>
                <a:cxn ang="0">
                  <a:pos x="152" y="50"/>
                </a:cxn>
                <a:cxn ang="0">
                  <a:pos x="147" y="73"/>
                </a:cxn>
                <a:cxn ang="0">
                  <a:pos x="138" y="101"/>
                </a:cxn>
                <a:cxn ang="0">
                  <a:pos x="137" y="131"/>
                </a:cxn>
                <a:cxn ang="0">
                  <a:pos x="141" y="162"/>
                </a:cxn>
                <a:cxn ang="0">
                  <a:pos x="147" y="201"/>
                </a:cxn>
                <a:cxn ang="0">
                  <a:pos x="152" y="235"/>
                </a:cxn>
                <a:cxn ang="0">
                  <a:pos x="144" y="257"/>
                </a:cxn>
                <a:cxn ang="0">
                  <a:pos x="130" y="268"/>
                </a:cxn>
                <a:cxn ang="0">
                  <a:pos x="60" y="273"/>
                </a:cxn>
                <a:cxn ang="0">
                  <a:pos x="21" y="280"/>
                </a:cxn>
                <a:cxn ang="0">
                  <a:pos x="9" y="259"/>
                </a:cxn>
                <a:cxn ang="0">
                  <a:pos x="0" y="227"/>
                </a:cxn>
                <a:cxn ang="0">
                  <a:pos x="0" y="185"/>
                </a:cxn>
                <a:cxn ang="0">
                  <a:pos x="6" y="145"/>
                </a:cxn>
              </a:cxnLst>
              <a:rect l="0" t="0" r="r" b="b"/>
              <a:pathLst>
                <a:path w="152" h="280">
                  <a:moveTo>
                    <a:pt x="6" y="145"/>
                  </a:moveTo>
                  <a:lnTo>
                    <a:pt x="16" y="123"/>
                  </a:lnTo>
                  <a:lnTo>
                    <a:pt x="25" y="112"/>
                  </a:lnTo>
                  <a:lnTo>
                    <a:pt x="25" y="82"/>
                  </a:lnTo>
                  <a:lnTo>
                    <a:pt x="28" y="59"/>
                  </a:lnTo>
                  <a:lnTo>
                    <a:pt x="40" y="40"/>
                  </a:lnTo>
                  <a:lnTo>
                    <a:pt x="52" y="23"/>
                  </a:lnTo>
                  <a:lnTo>
                    <a:pt x="70" y="7"/>
                  </a:lnTo>
                  <a:lnTo>
                    <a:pt x="89" y="4"/>
                  </a:lnTo>
                  <a:lnTo>
                    <a:pt x="113" y="0"/>
                  </a:lnTo>
                  <a:lnTo>
                    <a:pt x="134" y="5"/>
                  </a:lnTo>
                  <a:lnTo>
                    <a:pt x="143" y="12"/>
                  </a:lnTo>
                  <a:lnTo>
                    <a:pt x="152" y="29"/>
                  </a:lnTo>
                  <a:lnTo>
                    <a:pt x="152" y="50"/>
                  </a:lnTo>
                  <a:lnTo>
                    <a:pt x="147" y="73"/>
                  </a:lnTo>
                  <a:lnTo>
                    <a:pt x="138" y="101"/>
                  </a:lnTo>
                  <a:lnTo>
                    <a:pt x="137" y="131"/>
                  </a:lnTo>
                  <a:lnTo>
                    <a:pt x="141" y="162"/>
                  </a:lnTo>
                  <a:lnTo>
                    <a:pt x="147" y="201"/>
                  </a:lnTo>
                  <a:lnTo>
                    <a:pt x="152" y="235"/>
                  </a:lnTo>
                  <a:lnTo>
                    <a:pt x="144" y="257"/>
                  </a:lnTo>
                  <a:lnTo>
                    <a:pt x="130" y="268"/>
                  </a:lnTo>
                  <a:lnTo>
                    <a:pt x="60" y="273"/>
                  </a:lnTo>
                  <a:lnTo>
                    <a:pt x="21" y="280"/>
                  </a:lnTo>
                  <a:lnTo>
                    <a:pt x="9" y="259"/>
                  </a:lnTo>
                  <a:lnTo>
                    <a:pt x="0" y="227"/>
                  </a:lnTo>
                  <a:lnTo>
                    <a:pt x="0" y="185"/>
                  </a:lnTo>
                  <a:lnTo>
                    <a:pt x="6" y="145"/>
                  </a:lnTo>
                  <a:close/>
                </a:path>
              </a:pathLst>
            </a:custGeom>
            <a:solidFill>
              <a:srgbClr val="000000"/>
            </a:solidFill>
            <a:ln w="25400">
              <a:noFill/>
              <a:round/>
              <a:headEnd/>
              <a:tailEnd/>
            </a:ln>
          </p:spPr>
          <p:txBody>
            <a:bodyPr/>
            <a:lstStyle/>
            <a:p>
              <a:endParaRPr lang="ja-JP" altLang="en-US"/>
            </a:p>
          </p:txBody>
        </p:sp>
      </p:grpSp>
      <p:sp>
        <p:nvSpPr>
          <p:cNvPr id="33825" name="Rectangle 33"/>
          <p:cNvSpPr>
            <a:spLocks noChangeArrowheads="1"/>
          </p:cNvSpPr>
          <p:nvPr/>
        </p:nvSpPr>
        <p:spPr bwMode="auto">
          <a:xfrm>
            <a:off x="2244725" y="5935663"/>
            <a:ext cx="1436688" cy="396875"/>
          </a:xfrm>
          <a:prstGeom prst="rect">
            <a:avLst/>
          </a:prstGeom>
          <a:noFill/>
          <a:ln w="19050">
            <a:noFill/>
            <a:miter lim="800000"/>
            <a:headEnd type="none" w="sm" len="sm"/>
            <a:tailEnd/>
          </a:ln>
          <a:effectLst/>
        </p:spPr>
        <p:txBody>
          <a:bodyPr wrap="none" lIns="90000" tIns="46800" rIns="90000" bIns="46800" anchor="ctr">
            <a:spAutoFit/>
          </a:bodyPr>
          <a:lstStyle/>
          <a:p>
            <a:r>
              <a:rPr kumimoji="1" lang="ja-JP" altLang="en-US" sz="2000" b="1">
                <a:solidFill>
                  <a:srgbClr val="000099"/>
                </a:solidFill>
                <a:latin typeface="Arial" charset="0"/>
              </a:rPr>
              <a:t>対象ユーザ</a:t>
            </a:r>
          </a:p>
        </p:txBody>
      </p:sp>
      <p:grpSp>
        <p:nvGrpSpPr>
          <p:cNvPr id="6" name="Group 34"/>
          <p:cNvGrpSpPr>
            <a:grpSpLocks/>
          </p:cNvGrpSpPr>
          <p:nvPr/>
        </p:nvGrpSpPr>
        <p:grpSpPr bwMode="auto">
          <a:xfrm>
            <a:off x="684213" y="4213225"/>
            <a:ext cx="1189037" cy="2133600"/>
            <a:chOff x="133" y="2514"/>
            <a:chExt cx="749" cy="1344"/>
          </a:xfrm>
        </p:grpSpPr>
        <p:grpSp>
          <p:nvGrpSpPr>
            <p:cNvPr id="7" name="Group 35"/>
            <p:cNvGrpSpPr>
              <a:grpSpLocks/>
            </p:cNvGrpSpPr>
            <p:nvPr/>
          </p:nvGrpSpPr>
          <p:grpSpPr bwMode="auto">
            <a:xfrm>
              <a:off x="334" y="2514"/>
              <a:ext cx="548" cy="1154"/>
              <a:chOff x="131" y="2332"/>
              <a:chExt cx="463" cy="1056"/>
            </a:xfrm>
          </p:grpSpPr>
          <p:sp>
            <p:nvSpPr>
              <p:cNvPr id="33828" name="Freeform 36"/>
              <p:cNvSpPr>
                <a:spLocks/>
              </p:cNvSpPr>
              <p:nvPr/>
            </p:nvSpPr>
            <p:spPr bwMode="auto">
              <a:xfrm>
                <a:off x="141" y="2529"/>
                <a:ext cx="169" cy="191"/>
              </a:xfrm>
              <a:custGeom>
                <a:avLst/>
                <a:gdLst/>
                <a:ahLst/>
                <a:cxnLst>
                  <a:cxn ang="0">
                    <a:pos x="215" y="107"/>
                  </a:cxn>
                  <a:cxn ang="0">
                    <a:pos x="165" y="77"/>
                  </a:cxn>
                  <a:cxn ang="0">
                    <a:pos x="121" y="59"/>
                  </a:cxn>
                  <a:cxn ang="0">
                    <a:pos x="90" y="49"/>
                  </a:cxn>
                  <a:cxn ang="0">
                    <a:pos x="59" y="52"/>
                  </a:cxn>
                  <a:cxn ang="0">
                    <a:pos x="28" y="63"/>
                  </a:cxn>
                  <a:cxn ang="0">
                    <a:pos x="10" y="83"/>
                  </a:cxn>
                  <a:cxn ang="0">
                    <a:pos x="0" y="118"/>
                  </a:cxn>
                  <a:cxn ang="0">
                    <a:pos x="0" y="159"/>
                  </a:cxn>
                  <a:cxn ang="0">
                    <a:pos x="10" y="204"/>
                  </a:cxn>
                  <a:cxn ang="0">
                    <a:pos x="30" y="241"/>
                  </a:cxn>
                  <a:cxn ang="0">
                    <a:pos x="51" y="282"/>
                  </a:cxn>
                  <a:cxn ang="0">
                    <a:pos x="85" y="323"/>
                  </a:cxn>
                  <a:cxn ang="0">
                    <a:pos x="126" y="353"/>
                  </a:cxn>
                  <a:cxn ang="0">
                    <a:pos x="163" y="373"/>
                  </a:cxn>
                  <a:cxn ang="0">
                    <a:pos x="202" y="381"/>
                  </a:cxn>
                  <a:cxn ang="0">
                    <a:pos x="239" y="382"/>
                  </a:cxn>
                  <a:cxn ang="0">
                    <a:pos x="275" y="376"/>
                  </a:cxn>
                  <a:cxn ang="0">
                    <a:pos x="297" y="362"/>
                  </a:cxn>
                  <a:cxn ang="0">
                    <a:pos x="309" y="345"/>
                  </a:cxn>
                  <a:cxn ang="0">
                    <a:pos x="318" y="318"/>
                  </a:cxn>
                  <a:cxn ang="0">
                    <a:pos x="318" y="282"/>
                  </a:cxn>
                  <a:cxn ang="0">
                    <a:pos x="306" y="241"/>
                  </a:cxn>
                  <a:cxn ang="0">
                    <a:pos x="293" y="202"/>
                  </a:cxn>
                  <a:cxn ang="0">
                    <a:pos x="275" y="174"/>
                  </a:cxn>
                  <a:cxn ang="0">
                    <a:pos x="247" y="138"/>
                  </a:cxn>
                  <a:cxn ang="0">
                    <a:pos x="318" y="64"/>
                  </a:cxn>
                  <a:cxn ang="0">
                    <a:pos x="337" y="43"/>
                  </a:cxn>
                  <a:cxn ang="0">
                    <a:pos x="337" y="25"/>
                  </a:cxn>
                  <a:cxn ang="0">
                    <a:pos x="328" y="10"/>
                  </a:cxn>
                  <a:cxn ang="0">
                    <a:pos x="308" y="0"/>
                  </a:cxn>
                  <a:cxn ang="0">
                    <a:pos x="282" y="4"/>
                  </a:cxn>
                  <a:cxn ang="0">
                    <a:pos x="261" y="25"/>
                  </a:cxn>
                  <a:cxn ang="0">
                    <a:pos x="226" y="83"/>
                  </a:cxn>
                  <a:cxn ang="0">
                    <a:pos x="215" y="107"/>
                  </a:cxn>
                </a:cxnLst>
                <a:rect l="0" t="0" r="r" b="b"/>
                <a:pathLst>
                  <a:path w="337" h="382">
                    <a:moveTo>
                      <a:pt x="215" y="107"/>
                    </a:moveTo>
                    <a:lnTo>
                      <a:pt x="165" y="77"/>
                    </a:lnTo>
                    <a:lnTo>
                      <a:pt x="121" y="59"/>
                    </a:lnTo>
                    <a:lnTo>
                      <a:pt x="90" y="49"/>
                    </a:lnTo>
                    <a:lnTo>
                      <a:pt x="59" y="52"/>
                    </a:lnTo>
                    <a:lnTo>
                      <a:pt x="28" y="63"/>
                    </a:lnTo>
                    <a:lnTo>
                      <a:pt x="10" y="83"/>
                    </a:lnTo>
                    <a:lnTo>
                      <a:pt x="0" y="118"/>
                    </a:lnTo>
                    <a:lnTo>
                      <a:pt x="0" y="159"/>
                    </a:lnTo>
                    <a:lnTo>
                      <a:pt x="10" y="204"/>
                    </a:lnTo>
                    <a:lnTo>
                      <a:pt x="30" y="241"/>
                    </a:lnTo>
                    <a:lnTo>
                      <a:pt x="51" y="282"/>
                    </a:lnTo>
                    <a:lnTo>
                      <a:pt x="85" y="323"/>
                    </a:lnTo>
                    <a:lnTo>
                      <a:pt x="126" y="353"/>
                    </a:lnTo>
                    <a:lnTo>
                      <a:pt x="163" y="373"/>
                    </a:lnTo>
                    <a:lnTo>
                      <a:pt x="202" y="381"/>
                    </a:lnTo>
                    <a:lnTo>
                      <a:pt x="239" y="382"/>
                    </a:lnTo>
                    <a:lnTo>
                      <a:pt x="275" y="376"/>
                    </a:lnTo>
                    <a:lnTo>
                      <a:pt x="297" y="362"/>
                    </a:lnTo>
                    <a:lnTo>
                      <a:pt x="309" y="345"/>
                    </a:lnTo>
                    <a:lnTo>
                      <a:pt x="318" y="318"/>
                    </a:lnTo>
                    <a:lnTo>
                      <a:pt x="318" y="282"/>
                    </a:lnTo>
                    <a:lnTo>
                      <a:pt x="306" y="241"/>
                    </a:lnTo>
                    <a:lnTo>
                      <a:pt x="293" y="202"/>
                    </a:lnTo>
                    <a:lnTo>
                      <a:pt x="275" y="174"/>
                    </a:lnTo>
                    <a:lnTo>
                      <a:pt x="247" y="138"/>
                    </a:lnTo>
                    <a:lnTo>
                      <a:pt x="318" y="64"/>
                    </a:lnTo>
                    <a:lnTo>
                      <a:pt x="337" y="43"/>
                    </a:lnTo>
                    <a:lnTo>
                      <a:pt x="337" y="25"/>
                    </a:lnTo>
                    <a:lnTo>
                      <a:pt x="328" y="10"/>
                    </a:lnTo>
                    <a:lnTo>
                      <a:pt x="308" y="0"/>
                    </a:lnTo>
                    <a:lnTo>
                      <a:pt x="282" y="4"/>
                    </a:lnTo>
                    <a:lnTo>
                      <a:pt x="261" y="25"/>
                    </a:lnTo>
                    <a:lnTo>
                      <a:pt x="226" y="83"/>
                    </a:lnTo>
                    <a:lnTo>
                      <a:pt x="215" y="107"/>
                    </a:lnTo>
                    <a:close/>
                  </a:path>
                </a:pathLst>
              </a:custGeom>
              <a:solidFill>
                <a:srgbClr val="000000"/>
              </a:solidFill>
              <a:ln w="9525">
                <a:noFill/>
                <a:round/>
                <a:headEnd/>
                <a:tailEnd/>
              </a:ln>
            </p:spPr>
            <p:txBody>
              <a:bodyPr/>
              <a:lstStyle/>
              <a:p>
                <a:endParaRPr lang="ja-JP" altLang="en-US"/>
              </a:p>
            </p:txBody>
          </p:sp>
          <p:sp>
            <p:nvSpPr>
              <p:cNvPr id="33829" name="Freeform 37"/>
              <p:cNvSpPr>
                <a:spLocks/>
              </p:cNvSpPr>
              <p:nvPr/>
            </p:nvSpPr>
            <p:spPr bwMode="auto">
              <a:xfrm>
                <a:off x="227" y="2770"/>
                <a:ext cx="367" cy="117"/>
              </a:xfrm>
              <a:custGeom>
                <a:avLst/>
                <a:gdLst/>
                <a:ahLst/>
                <a:cxnLst>
                  <a:cxn ang="0">
                    <a:pos x="32" y="59"/>
                  </a:cxn>
                  <a:cxn ang="0">
                    <a:pos x="12" y="67"/>
                  </a:cxn>
                  <a:cxn ang="0">
                    <a:pos x="5" y="128"/>
                  </a:cxn>
                  <a:cxn ang="0">
                    <a:pos x="59" y="172"/>
                  </a:cxn>
                  <a:cxn ang="0">
                    <a:pos x="184" y="195"/>
                  </a:cxn>
                  <a:cxn ang="0">
                    <a:pos x="295" y="235"/>
                  </a:cxn>
                  <a:cxn ang="0">
                    <a:pos x="348" y="225"/>
                  </a:cxn>
                  <a:cxn ang="0">
                    <a:pos x="455" y="158"/>
                  </a:cxn>
                  <a:cxn ang="0">
                    <a:pos x="575" y="109"/>
                  </a:cxn>
                  <a:cxn ang="0">
                    <a:pos x="653" y="104"/>
                  </a:cxn>
                  <a:cxn ang="0">
                    <a:pos x="668" y="109"/>
                  </a:cxn>
                  <a:cxn ang="0">
                    <a:pos x="679" y="113"/>
                  </a:cxn>
                  <a:cxn ang="0">
                    <a:pos x="691" y="117"/>
                  </a:cxn>
                  <a:cxn ang="0">
                    <a:pos x="702" y="124"/>
                  </a:cxn>
                  <a:cxn ang="0">
                    <a:pos x="715" y="127"/>
                  </a:cxn>
                  <a:cxn ang="0">
                    <a:pos x="727" y="119"/>
                  </a:cxn>
                  <a:cxn ang="0">
                    <a:pos x="731" y="108"/>
                  </a:cxn>
                  <a:cxn ang="0">
                    <a:pos x="734" y="95"/>
                  </a:cxn>
                  <a:cxn ang="0">
                    <a:pos x="722" y="87"/>
                  </a:cxn>
                  <a:cxn ang="0">
                    <a:pos x="708" y="81"/>
                  </a:cxn>
                  <a:cxn ang="0">
                    <a:pos x="697" y="78"/>
                  </a:cxn>
                  <a:cxn ang="0">
                    <a:pos x="685" y="74"/>
                  </a:cxn>
                  <a:cxn ang="0">
                    <a:pos x="671" y="71"/>
                  </a:cxn>
                  <a:cxn ang="0">
                    <a:pos x="672" y="64"/>
                  </a:cxn>
                  <a:cxn ang="0">
                    <a:pos x="687" y="64"/>
                  </a:cxn>
                  <a:cxn ang="0">
                    <a:pos x="699" y="66"/>
                  </a:cxn>
                  <a:cxn ang="0">
                    <a:pos x="711" y="66"/>
                  </a:cxn>
                  <a:cxn ang="0">
                    <a:pos x="722" y="67"/>
                  </a:cxn>
                  <a:cxn ang="0">
                    <a:pos x="734" y="64"/>
                  </a:cxn>
                  <a:cxn ang="0">
                    <a:pos x="730" y="51"/>
                  </a:cxn>
                  <a:cxn ang="0">
                    <a:pos x="720" y="42"/>
                  </a:cxn>
                  <a:cxn ang="0">
                    <a:pos x="708" y="36"/>
                  </a:cxn>
                  <a:cxn ang="0">
                    <a:pos x="697" y="35"/>
                  </a:cxn>
                  <a:cxn ang="0">
                    <a:pos x="683" y="35"/>
                  </a:cxn>
                  <a:cxn ang="0">
                    <a:pos x="671" y="31"/>
                  </a:cxn>
                  <a:cxn ang="0">
                    <a:pos x="656" y="31"/>
                  </a:cxn>
                  <a:cxn ang="0">
                    <a:pos x="645" y="31"/>
                  </a:cxn>
                  <a:cxn ang="0">
                    <a:pos x="629" y="38"/>
                  </a:cxn>
                  <a:cxn ang="0">
                    <a:pos x="617" y="42"/>
                  </a:cxn>
                  <a:cxn ang="0">
                    <a:pos x="605" y="46"/>
                  </a:cxn>
                  <a:cxn ang="0">
                    <a:pos x="593" y="46"/>
                  </a:cxn>
                  <a:cxn ang="0">
                    <a:pos x="589" y="35"/>
                  </a:cxn>
                  <a:cxn ang="0">
                    <a:pos x="593" y="22"/>
                  </a:cxn>
                  <a:cxn ang="0">
                    <a:pos x="597" y="11"/>
                  </a:cxn>
                  <a:cxn ang="0">
                    <a:pos x="589" y="0"/>
                  </a:cxn>
                  <a:cxn ang="0">
                    <a:pos x="578" y="4"/>
                  </a:cxn>
                  <a:cxn ang="0">
                    <a:pos x="567" y="16"/>
                  </a:cxn>
                  <a:cxn ang="0">
                    <a:pos x="558" y="23"/>
                  </a:cxn>
                  <a:cxn ang="0">
                    <a:pos x="551" y="36"/>
                  </a:cxn>
                  <a:cxn ang="0">
                    <a:pos x="548" y="50"/>
                  </a:cxn>
                  <a:cxn ang="0">
                    <a:pos x="544" y="61"/>
                  </a:cxn>
                  <a:cxn ang="0">
                    <a:pos x="535" y="71"/>
                  </a:cxn>
                  <a:cxn ang="0">
                    <a:pos x="522" y="81"/>
                  </a:cxn>
                  <a:cxn ang="0">
                    <a:pos x="430" y="119"/>
                  </a:cxn>
                  <a:cxn ang="0">
                    <a:pos x="310" y="164"/>
                  </a:cxn>
                  <a:cxn ang="0">
                    <a:pos x="218" y="131"/>
                  </a:cxn>
                  <a:cxn ang="0">
                    <a:pos x="94" y="74"/>
                  </a:cxn>
                </a:cxnLst>
                <a:rect l="0" t="0" r="r" b="b"/>
                <a:pathLst>
                  <a:path w="734" h="235">
                    <a:moveTo>
                      <a:pt x="59" y="56"/>
                    </a:moveTo>
                    <a:lnTo>
                      <a:pt x="32" y="59"/>
                    </a:lnTo>
                    <a:lnTo>
                      <a:pt x="16" y="64"/>
                    </a:lnTo>
                    <a:lnTo>
                      <a:pt x="12" y="67"/>
                    </a:lnTo>
                    <a:lnTo>
                      <a:pt x="0" y="95"/>
                    </a:lnTo>
                    <a:lnTo>
                      <a:pt x="5" y="128"/>
                    </a:lnTo>
                    <a:lnTo>
                      <a:pt x="23" y="155"/>
                    </a:lnTo>
                    <a:lnTo>
                      <a:pt x="59" y="172"/>
                    </a:lnTo>
                    <a:lnTo>
                      <a:pt x="110" y="184"/>
                    </a:lnTo>
                    <a:lnTo>
                      <a:pt x="184" y="195"/>
                    </a:lnTo>
                    <a:lnTo>
                      <a:pt x="255" y="217"/>
                    </a:lnTo>
                    <a:lnTo>
                      <a:pt x="295" y="235"/>
                    </a:lnTo>
                    <a:lnTo>
                      <a:pt x="321" y="235"/>
                    </a:lnTo>
                    <a:lnTo>
                      <a:pt x="348" y="225"/>
                    </a:lnTo>
                    <a:lnTo>
                      <a:pt x="400" y="195"/>
                    </a:lnTo>
                    <a:lnTo>
                      <a:pt x="455" y="158"/>
                    </a:lnTo>
                    <a:lnTo>
                      <a:pt x="507" y="135"/>
                    </a:lnTo>
                    <a:lnTo>
                      <a:pt x="575" y="109"/>
                    </a:lnTo>
                    <a:lnTo>
                      <a:pt x="648" y="101"/>
                    </a:lnTo>
                    <a:lnTo>
                      <a:pt x="653" y="104"/>
                    </a:lnTo>
                    <a:lnTo>
                      <a:pt x="660" y="105"/>
                    </a:lnTo>
                    <a:lnTo>
                      <a:pt x="668" y="109"/>
                    </a:lnTo>
                    <a:lnTo>
                      <a:pt x="672" y="109"/>
                    </a:lnTo>
                    <a:lnTo>
                      <a:pt x="679" y="113"/>
                    </a:lnTo>
                    <a:lnTo>
                      <a:pt x="685" y="117"/>
                    </a:lnTo>
                    <a:lnTo>
                      <a:pt x="691" y="117"/>
                    </a:lnTo>
                    <a:lnTo>
                      <a:pt x="697" y="120"/>
                    </a:lnTo>
                    <a:lnTo>
                      <a:pt x="702" y="124"/>
                    </a:lnTo>
                    <a:lnTo>
                      <a:pt x="708" y="125"/>
                    </a:lnTo>
                    <a:lnTo>
                      <a:pt x="715" y="127"/>
                    </a:lnTo>
                    <a:lnTo>
                      <a:pt x="720" y="124"/>
                    </a:lnTo>
                    <a:lnTo>
                      <a:pt x="727" y="119"/>
                    </a:lnTo>
                    <a:lnTo>
                      <a:pt x="731" y="113"/>
                    </a:lnTo>
                    <a:lnTo>
                      <a:pt x="731" y="108"/>
                    </a:lnTo>
                    <a:lnTo>
                      <a:pt x="734" y="101"/>
                    </a:lnTo>
                    <a:lnTo>
                      <a:pt x="734" y="95"/>
                    </a:lnTo>
                    <a:lnTo>
                      <a:pt x="728" y="89"/>
                    </a:lnTo>
                    <a:lnTo>
                      <a:pt x="722" y="87"/>
                    </a:lnTo>
                    <a:lnTo>
                      <a:pt x="715" y="83"/>
                    </a:lnTo>
                    <a:lnTo>
                      <a:pt x="708" y="81"/>
                    </a:lnTo>
                    <a:lnTo>
                      <a:pt x="702" y="79"/>
                    </a:lnTo>
                    <a:lnTo>
                      <a:pt x="697" y="78"/>
                    </a:lnTo>
                    <a:lnTo>
                      <a:pt x="691" y="78"/>
                    </a:lnTo>
                    <a:lnTo>
                      <a:pt x="685" y="74"/>
                    </a:lnTo>
                    <a:lnTo>
                      <a:pt x="679" y="74"/>
                    </a:lnTo>
                    <a:lnTo>
                      <a:pt x="671" y="71"/>
                    </a:lnTo>
                    <a:lnTo>
                      <a:pt x="668" y="66"/>
                    </a:lnTo>
                    <a:lnTo>
                      <a:pt x="672" y="64"/>
                    </a:lnTo>
                    <a:lnTo>
                      <a:pt x="681" y="64"/>
                    </a:lnTo>
                    <a:lnTo>
                      <a:pt x="687" y="64"/>
                    </a:lnTo>
                    <a:lnTo>
                      <a:pt x="692" y="64"/>
                    </a:lnTo>
                    <a:lnTo>
                      <a:pt x="699" y="66"/>
                    </a:lnTo>
                    <a:lnTo>
                      <a:pt x="705" y="66"/>
                    </a:lnTo>
                    <a:lnTo>
                      <a:pt x="711" y="66"/>
                    </a:lnTo>
                    <a:lnTo>
                      <a:pt x="716" y="67"/>
                    </a:lnTo>
                    <a:lnTo>
                      <a:pt x="722" y="67"/>
                    </a:lnTo>
                    <a:lnTo>
                      <a:pt x="728" y="67"/>
                    </a:lnTo>
                    <a:lnTo>
                      <a:pt x="734" y="64"/>
                    </a:lnTo>
                    <a:lnTo>
                      <a:pt x="734" y="58"/>
                    </a:lnTo>
                    <a:lnTo>
                      <a:pt x="730" y="51"/>
                    </a:lnTo>
                    <a:lnTo>
                      <a:pt x="727" y="46"/>
                    </a:lnTo>
                    <a:lnTo>
                      <a:pt x="720" y="42"/>
                    </a:lnTo>
                    <a:lnTo>
                      <a:pt x="715" y="38"/>
                    </a:lnTo>
                    <a:lnTo>
                      <a:pt x="708" y="36"/>
                    </a:lnTo>
                    <a:lnTo>
                      <a:pt x="702" y="36"/>
                    </a:lnTo>
                    <a:lnTo>
                      <a:pt x="697" y="35"/>
                    </a:lnTo>
                    <a:lnTo>
                      <a:pt x="691" y="35"/>
                    </a:lnTo>
                    <a:lnTo>
                      <a:pt x="683" y="35"/>
                    </a:lnTo>
                    <a:lnTo>
                      <a:pt x="677" y="31"/>
                    </a:lnTo>
                    <a:lnTo>
                      <a:pt x="671" y="31"/>
                    </a:lnTo>
                    <a:lnTo>
                      <a:pt x="663" y="31"/>
                    </a:lnTo>
                    <a:lnTo>
                      <a:pt x="656" y="31"/>
                    </a:lnTo>
                    <a:lnTo>
                      <a:pt x="649" y="31"/>
                    </a:lnTo>
                    <a:lnTo>
                      <a:pt x="645" y="31"/>
                    </a:lnTo>
                    <a:lnTo>
                      <a:pt x="633" y="35"/>
                    </a:lnTo>
                    <a:lnTo>
                      <a:pt x="629" y="38"/>
                    </a:lnTo>
                    <a:lnTo>
                      <a:pt x="622" y="39"/>
                    </a:lnTo>
                    <a:lnTo>
                      <a:pt x="617" y="42"/>
                    </a:lnTo>
                    <a:lnTo>
                      <a:pt x="610" y="46"/>
                    </a:lnTo>
                    <a:lnTo>
                      <a:pt x="605" y="46"/>
                    </a:lnTo>
                    <a:lnTo>
                      <a:pt x="599" y="46"/>
                    </a:lnTo>
                    <a:lnTo>
                      <a:pt x="593" y="46"/>
                    </a:lnTo>
                    <a:lnTo>
                      <a:pt x="590" y="39"/>
                    </a:lnTo>
                    <a:lnTo>
                      <a:pt x="589" y="35"/>
                    </a:lnTo>
                    <a:lnTo>
                      <a:pt x="589" y="28"/>
                    </a:lnTo>
                    <a:lnTo>
                      <a:pt x="593" y="22"/>
                    </a:lnTo>
                    <a:lnTo>
                      <a:pt x="597" y="16"/>
                    </a:lnTo>
                    <a:lnTo>
                      <a:pt x="597" y="11"/>
                    </a:lnTo>
                    <a:lnTo>
                      <a:pt x="597" y="4"/>
                    </a:lnTo>
                    <a:lnTo>
                      <a:pt x="589" y="0"/>
                    </a:lnTo>
                    <a:lnTo>
                      <a:pt x="582" y="0"/>
                    </a:lnTo>
                    <a:lnTo>
                      <a:pt x="578" y="4"/>
                    </a:lnTo>
                    <a:lnTo>
                      <a:pt x="570" y="11"/>
                    </a:lnTo>
                    <a:lnTo>
                      <a:pt x="567" y="16"/>
                    </a:lnTo>
                    <a:lnTo>
                      <a:pt x="562" y="19"/>
                    </a:lnTo>
                    <a:lnTo>
                      <a:pt x="558" y="23"/>
                    </a:lnTo>
                    <a:lnTo>
                      <a:pt x="555" y="30"/>
                    </a:lnTo>
                    <a:lnTo>
                      <a:pt x="551" y="36"/>
                    </a:lnTo>
                    <a:lnTo>
                      <a:pt x="550" y="43"/>
                    </a:lnTo>
                    <a:lnTo>
                      <a:pt x="548" y="50"/>
                    </a:lnTo>
                    <a:lnTo>
                      <a:pt x="548" y="56"/>
                    </a:lnTo>
                    <a:lnTo>
                      <a:pt x="544" y="61"/>
                    </a:lnTo>
                    <a:lnTo>
                      <a:pt x="538" y="66"/>
                    </a:lnTo>
                    <a:lnTo>
                      <a:pt x="535" y="71"/>
                    </a:lnTo>
                    <a:lnTo>
                      <a:pt x="528" y="75"/>
                    </a:lnTo>
                    <a:lnTo>
                      <a:pt x="522" y="81"/>
                    </a:lnTo>
                    <a:lnTo>
                      <a:pt x="516" y="83"/>
                    </a:lnTo>
                    <a:lnTo>
                      <a:pt x="430" y="119"/>
                    </a:lnTo>
                    <a:lnTo>
                      <a:pt x="354" y="148"/>
                    </a:lnTo>
                    <a:lnTo>
                      <a:pt x="310" y="164"/>
                    </a:lnTo>
                    <a:lnTo>
                      <a:pt x="283" y="158"/>
                    </a:lnTo>
                    <a:lnTo>
                      <a:pt x="218" y="131"/>
                    </a:lnTo>
                    <a:lnTo>
                      <a:pt x="154" y="97"/>
                    </a:lnTo>
                    <a:lnTo>
                      <a:pt x="94" y="74"/>
                    </a:lnTo>
                    <a:lnTo>
                      <a:pt x="59" y="56"/>
                    </a:lnTo>
                    <a:close/>
                  </a:path>
                </a:pathLst>
              </a:custGeom>
              <a:solidFill>
                <a:srgbClr val="000000"/>
              </a:solidFill>
              <a:ln w="9525">
                <a:noFill/>
                <a:round/>
                <a:headEnd/>
                <a:tailEnd/>
              </a:ln>
            </p:spPr>
            <p:txBody>
              <a:bodyPr/>
              <a:lstStyle/>
              <a:p>
                <a:endParaRPr lang="ja-JP" altLang="en-US"/>
              </a:p>
            </p:txBody>
          </p:sp>
          <p:sp>
            <p:nvSpPr>
              <p:cNvPr id="33830" name="Freeform 38"/>
              <p:cNvSpPr>
                <a:spLocks/>
              </p:cNvSpPr>
              <p:nvPr/>
            </p:nvSpPr>
            <p:spPr bwMode="auto">
              <a:xfrm>
                <a:off x="131" y="2332"/>
                <a:ext cx="210" cy="435"/>
              </a:xfrm>
              <a:custGeom>
                <a:avLst/>
                <a:gdLst/>
                <a:ahLst/>
                <a:cxnLst>
                  <a:cxn ang="0">
                    <a:pos x="419" y="223"/>
                  </a:cxn>
                  <a:cxn ang="0">
                    <a:pos x="413" y="146"/>
                  </a:cxn>
                  <a:cxn ang="0">
                    <a:pos x="406" y="129"/>
                  </a:cxn>
                  <a:cxn ang="0">
                    <a:pos x="389" y="114"/>
                  </a:cxn>
                  <a:cxn ang="0">
                    <a:pos x="378" y="97"/>
                  </a:cxn>
                  <a:cxn ang="0">
                    <a:pos x="372" y="79"/>
                  </a:cxn>
                  <a:cxn ang="0">
                    <a:pos x="362" y="56"/>
                  </a:cxn>
                  <a:cxn ang="0">
                    <a:pos x="361" y="38"/>
                  </a:cxn>
                  <a:cxn ang="0">
                    <a:pos x="355" y="19"/>
                  </a:cxn>
                  <a:cxn ang="0">
                    <a:pos x="339" y="4"/>
                  </a:cxn>
                  <a:cxn ang="0">
                    <a:pos x="319" y="0"/>
                  </a:cxn>
                  <a:cxn ang="0">
                    <a:pos x="306" y="19"/>
                  </a:cxn>
                  <a:cxn ang="0">
                    <a:pos x="303" y="36"/>
                  </a:cxn>
                  <a:cxn ang="0">
                    <a:pos x="307" y="58"/>
                  </a:cxn>
                  <a:cxn ang="0">
                    <a:pos x="319" y="75"/>
                  </a:cxn>
                  <a:cxn ang="0">
                    <a:pos x="333" y="92"/>
                  </a:cxn>
                  <a:cxn ang="0">
                    <a:pos x="342" y="107"/>
                  </a:cxn>
                  <a:cxn ang="0">
                    <a:pos x="329" y="115"/>
                  </a:cxn>
                  <a:cxn ang="0">
                    <a:pos x="311" y="103"/>
                  </a:cxn>
                  <a:cxn ang="0">
                    <a:pos x="291" y="89"/>
                  </a:cxn>
                  <a:cxn ang="0">
                    <a:pos x="270" y="79"/>
                  </a:cxn>
                  <a:cxn ang="0">
                    <a:pos x="252" y="89"/>
                  </a:cxn>
                  <a:cxn ang="0">
                    <a:pos x="245" y="109"/>
                  </a:cxn>
                  <a:cxn ang="0">
                    <a:pos x="252" y="130"/>
                  </a:cxn>
                  <a:cxn ang="0">
                    <a:pos x="268" y="142"/>
                  </a:cxn>
                  <a:cxn ang="0">
                    <a:pos x="288" y="149"/>
                  </a:cxn>
                  <a:cxn ang="0">
                    <a:pos x="307" y="154"/>
                  </a:cxn>
                  <a:cxn ang="0">
                    <a:pos x="326" y="160"/>
                  </a:cxn>
                  <a:cxn ang="0">
                    <a:pos x="345" y="169"/>
                  </a:cxn>
                  <a:cxn ang="0">
                    <a:pos x="355" y="184"/>
                  </a:cxn>
                  <a:cxn ang="0">
                    <a:pos x="355" y="200"/>
                  </a:cxn>
                  <a:cxn ang="0">
                    <a:pos x="335" y="215"/>
                  </a:cxn>
                  <a:cxn ang="0">
                    <a:pos x="315" y="224"/>
                  </a:cxn>
                  <a:cxn ang="0">
                    <a:pos x="296" y="236"/>
                  </a:cxn>
                  <a:cxn ang="0">
                    <a:pos x="282" y="252"/>
                  </a:cxn>
                  <a:cxn ang="0">
                    <a:pos x="288" y="270"/>
                  </a:cxn>
                  <a:cxn ang="0">
                    <a:pos x="303" y="279"/>
                  </a:cxn>
                  <a:cxn ang="0">
                    <a:pos x="322" y="279"/>
                  </a:cxn>
                  <a:cxn ang="0">
                    <a:pos x="347" y="266"/>
                  </a:cxn>
                  <a:cxn ang="0">
                    <a:pos x="362" y="250"/>
                  </a:cxn>
                  <a:cxn ang="0">
                    <a:pos x="378" y="238"/>
                  </a:cxn>
                  <a:cxn ang="0">
                    <a:pos x="299" y="362"/>
                  </a:cxn>
                  <a:cxn ang="0">
                    <a:pos x="155" y="467"/>
                  </a:cxn>
                  <a:cxn ang="0">
                    <a:pos x="16" y="627"/>
                  </a:cxn>
                  <a:cxn ang="0">
                    <a:pos x="13" y="808"/>
                  </a:cxn>
                  <a:cxn ang="0">
                    <a:pos x="90" y="870"/>
                  </a:cxn>
                  <a:cxn ang="0">
                    <a:pos x="122" y="800"/>
                  </a:cxn>
                  <a:cxn ang="0">
                    <a:pos x="51" y="685"/>
                  </a:cxn>
                  <a:cxn ang="0">
                    <a:pos x="141" y="523"/>
                  </a:cxn>
                  <a:cxn ang="0">
                    <a:pos x="345" y="374"/>
                  </a:cxn>
                </a:cxnLst>
                <a:rect l="0" t="0" r="r" b="b"/>
                <a:pathLst>
                  <a:path w="419" h="870">
                    <a:moveTo>
                      <a:pt x="392" y="306"/>
                    </a:moveTo>
                    <a:lnTo>
                      <a:pt x="411" y="267"/>
                    </a:lnTo>
                    <a:lnTo>
                      <a:pt x="419" y="223"/>
                    </a:lnTo>
                    <a:lnTo>
                      <a:pt x="419" y="182"/>
                    </a:lnTo>
                    <a:lnTo>
                      <a:pt x="417" y="153"/>
                    </a:lnTo>
                    <a:lnTo>
                      <a:pt x="413" y="146"/>
                    </a:lnTo>
                    <a:lnTo>
                      <a:pt x="411" y="140"/>
                    </a:lnTo>
                    <a:lnTo>
                      <a:pt x="409" y="134"/>
                    </a:lnTo>
                    <a:lnTo>
                      <a:pt x="406" y="129"/>
                    </a:lnTo>
                    <a:lnTo>
                      <a:pt x="400" y="123"/>
                    </a:lnTo>
                    <a:lnTo>
                      <a:pt x="393" y="118"/>
                    </a:lnTo>
                    <a:lnTo>
                      <a:pt x="389" y="114"/>
                    </a:lnTo>
                    <a:lnTo>
                      <a:pt x="388" y="107"/>
                    </a:lnTo>
                    <a:lnTo>
                      <a:pt x="385" y="102"/>
                    </a:lnTo>
                    <a:lnTo>
                      <a:pt x="378" y="97"/>
                    </a:lnTo>
                    <a:lnTo>
                      <a:pt x="377" y="92"/>
                    </a:lnTo>
                    <a:lnTo>
                      <a:pt x="373" y="86"/>
                    </a:lnTo>
                    <a:lnTo>
                      <a:pt x="372" y="79"/>
                    </a:lnTo>
                    <a:lnTo>
                      <a:pt x="366" y="72"/>
                    </a:lnTo>
                    <a:lnTo>
                      <a:pt x="365" y="64"/>
                    </a:lnTo>
                    <a:lnTo>
                      <a:pt x="362" y="56"/>
                    </a:lnTo>
                    <a:lnTo>
                      <a:pt x="362" y="50"/>
                    </a:lnTo>
                    <a:lnTo>
                      <a:pt x="362" y="44"/>
                    </a:lnTo>
                    <a:lnTo>
                      <a:pt x="361" y="38"/>
                    </a:lnTo>
                    <a:lnTo>
                      <a:pt x="358" y="33"/>
                    </a:lnTo>
                    <a:lnTo>
                      <a:pt x="355" y="27"/>
                    </a:lnTo>
                    <a:lnTo>
                      <a:pt x="355" y="19"/>
                    </a:lnTo>
                    <a:lnTo>
                      <a:pt x="350" y="13"/>
                    </a:lnTo>
                    <a:lnTo>
                      <a:pt x="342" y="8"/>
                    </a:lnTo>
                    <a:lnTo>
                      <a:pt x="339" y="4"/>
                    </a:lnTo>
                    <a:lnTo>
                      <a:pt x="330" y="0"/>
                    </a:lnTo>
                    <a:lnTo>
                      <a:pt x="326" y="0"/>
                    </a:lnTo>
                    <a:lnTo>
                      <a:pt x="319" y="0"/>
                    </a:lnTo>
                    <a:lnTo>
                      <a:pt x="311" y="7"/>
                    </a:lnTo>
                    <a:lnTo>
                      <a:pt x="307" y="13"/>
                    </a:lnTo>
                    <a:lnTo>
                      <a:pt x="306" y="19"/>
                    </a:lnTo>
                    <a:lnTo>
                      <a:pt x="303" y="25"/>
                    </a:lnTo>
                    <a:lnTo>
                      <a:pt x="303" y="31"/>
                    </a:lnTo>
                    <a:lnTo>
                      <a:pt x="303" y="36"/>
                    </a:lnTo>
                    <a:lnTo>
                      <a:pt x="303" y="43"/>
                    </a:lnTo>
                    <a:lnTo>
                      <a:pt x="306" y="50"/>
                    </a:lnTo>
                    <a:lnTo>
                      <a:pt x="307" y="58"/>
                    </a:lnTo>
                    <a:lnTo>
                      <a:pt x="313" y="64"/>
                    </a:lnTo>
                    <a:lnTo>
                      <a:pt x="315" y="70"/>
                    </a:lnTo>
                    <a:lnTo>
                      <a:pt x="319" y="75"/>
                    </a:lnTo>
                    <a:lnTo>
                      <a:pt x="326" y="82"/>
                    </a:lnTo>
                    <a:lnTo>
                      <a:pt x="327" y="87"/>
                    </a:lnTo>
                    <a:lnTo>
                      <a:pt x="333" y="92"/>
                    </a:lnTo>
                    <a:lnTo>
                      <a:pt x="339" y="95"/>
                    </a:lnTo>
                    <a:lnTo>
                      <a:pt x="342" y="102"/>
                    </a:lnTo>
                    <a:lnTo>
                      <a:pt x="342" y="107"/>
                    </a:lnTo>
                    <a:lnTo>
                      <a:pt x="341" y="114"/>
                    </a:lnTo>
                    <a:lnTo>
                      <a:pt x="335" y="115"/>
                    </a:lnTo>
                    <a:lnTo>
                      <a:pt x="329" y="115"/>
                    </a:lnTo>
                    <a:lnTo>
                      <a:pt x="322" y="109"/>
                    </a:lnTo>
                    <a:lnTo>
                      <a:pt x="318" y="107"/>
                    </a:lnTo>
                    <a:lnTo>
                      <a:pt x="311" y="103"/>
                    </a:lnTo>
                    <a:lnTo>
                      <a:pt x="306" y="98"/>
                    </a:lnTo>
                    <a:lnTo>
                      <a:pt x="298" y="94"/>
                    </a:lnTo>
                    <a:lnTo>
                      <a:pt x="291" y="89"/>
                    </a:lnTo>
                    <a:lnTo>
                      <a:pt x="283" y="83"/>
                    </a:lnTo>
                    <a:lnTo>
                      <a:pt x="276" y="82"/>
                    </a:lnTo>
                    <a:lnTo>
                      <a:pt x="270" y="79"/>
                    </a:lnTo>
                    <a:lnTo>
                      <a:pt x="263" y="78"/>
                    </a:lnTo>
                    <a:lnTo>
                      <a:pt x="259" y="82"/>
                    </a:lnTo>
                    <a:lnTo>
                      <a:pt x="252" y="89"/>
                    </a:lnTo>
                    <a:lnTo>
                      <a:pt x="248" y="97"/>
                    </a:lnTo>
                    <a:lnTo>
                      <a:pt x="245" y="103"/>
                    </a:lnTo>
                    <a:lnTo>
                      <a:pt x="245" y="109"/>
                    </a:lnTo>
                    <a:lnTo>
                      <a:pt x="245" y="117"/>
                    </a:lnTo>
                    <a:lnTo>
                      <a:pt x="247" y="125"/>
                    </a:lnTo>
                    <a:lnTo>
                      <a:pt x="252" y="130"/>
                    </a:lnTo>
                    <a:lnTo>
                      <a:pt x="257" y="137"/>
                    </a:lnTo>
                    <a:lnTo>
                      <a:pt x="262" y="142"/>
                    </a:lnTo>
                    <a:lnTo>
                      <a:pt x="268" y="142"/>
                    </a:lnTo>
                    <a:lnTo>
                      <a:pt x="275" y="146"/>
                    </a:lnTo>
                    <a:lnTo>
                      <a:pt x="282" y="148"/>
                    </a:lnTo>
                    <a:lnTo>
                      <a:pt x="288" y="149"/>
                    </a:lnTo>
                    <a:lnTo>
                      <a:pt x="296" y="149"/>
                    </a:lnTo>
                    <a:lnTo>
                      <a:pt x="302" y="153"/>
                    </a:lnTo>
                    <a:lnTo>
                      <a:pt x="307" y="154"/>
                    </a:lnTo>
                    <a:lnTo>
                      <a:pt x="313" y="157"/>
                    </a:lnTo>
                    <a:lnTo>
                      <a:pt x="319" y="157"/>
                    </a:lnTo>
                    <a:lnTo>
                      <a:pt x="326" y="160"/>
                    </a:lnTo>
                    <a:lnTo>
                      <a:pt x="330" y="162"/>
                    </a:lnTo>
                    <a:lnTo>
                      <a:pt x="339" y="166"/>
                    </a:lnTo>
                    <a:lnTo>
                      <a:pt x="345" y="169"/>
                    </a:lnTo>
                    <a:lnTo>
                      <a:pt x="350" y="172"/>
                    </a:lnTo>
                    <a:lnTo>
                      <a:pt x="352" y="177"/>
                    </a:lnTo>
                    <a:lnTo>
                      <a:pt x="355" y="184"/>
                    </a:lnTo>
                    <a:lnTo>
                      <a:pt x="357" y="189"/>
                    </a:lnTo>
                    <a:lnTo>
                      <a:pt x="357" y="196"/>
                    </a:lnTo>
                    <a:lnTo>
                      <a:pt x="355" y="200"/>
                    </a:lnTo>
                    <a:lnTo>
                      <a:pt x="349" y="207"/>
                    </a:lnTo>
                    <a:lnTo>
                      <a:pt x="342" y="212"/>
                    </a:lnTo>
                    <a:lnTo>
                      <a:pt x="335" y="215"/>
                    </a:lnTo>
                    <a:lnTo>
                      <a:pt x="329" y="219"/>
                    </a:lnTo>
                    <a:lnTo>
                      <a:pt x="321" y="223"/>
                    </a:lnTo>
                    <a:lnTo>
                      <a:pt x="315" y="224"/>
                    </a:lnTo>
                    <a:lnTo>
                      <a:pt x="310" y="228"/>
                    </a:lnTo>
                    <a:lnTo>
                      <a:pt x="303" y="230"/>
                    </a:lnTo>
                    <a:lnTo>
                      <a:pt x="296" y="236"/>
                    </a:lnTo>
                    <a:lnTo>
                      <a:pt x="290" y="243"/>
                    </a:lnTo>
                    <a:lnTo>
                      <a:pt x="283" y="246"/>
                    </a:lnTo>
                    <a:lnTo>
                      <a:pt x="282" y="252"/>
                    </a:lnTo>
                    <a:lnTo>
                      <a:pt x="282" y="258"/>
                    </a:lnTo>
                    <a:lnTo>
                      <a:pt x="283" y="264"/>
                    </a:lnTo>
                    <a:lnTo>
                      <a:pt x="288" y="270"/>
                    </a:lnTo>
                    <a:lnTo>
                      <a:pt x="291" y="275"/>
                    </a:lnTo>
                    <a:lnTo>
                      <a:pt x="298" y="278"/>
                    </a:lnTo>
                    <a:lnTo>
                      <a:pt x="303" y="279"/>
                    </a:lnTo>
                    <a:lnTo>
                      <a:pt x="310" y="279"/>
                    </a:lnTo>
                    <a:lnTo>
                      <a:pt x="315" y="282"/>
                    </a:lnTo>
                    <a:lnTo>
                      <a:pt x="322" y="279"/>
                    </a:lnTo>
                    <a:lnTo>
                      <a:pt x="335" y="275"/>
                    </a:lnTo>
                    <a:lnTo>
                      <a:pt x="341" y="272"/>
                    </a:lnTo>
                    <a:lnTo>
                      <a:pt x="347" y="266"/>
                    </a:lnTo>
                    <a:lnTo>
                      <a:pt x="352" y="259"/>
                    </a:lnTo>
                    <a:lnTo>
                      <a:pt x="357" y="254"/>
                    </a:lnTo>
                    <a:lnTo>
                      <a:pt x="362" y="250"/>
                    </a:lnTo>
                    <a:lnTo>
                      <a:pt x="366" y="244"/>
                    </a:lnTo>
                    <a:lnTo>
                      <a:pt x="372" y="239"/>
                    </a:lnTo>
                    <a:lnTo>
                      <a:pt x="378" y="238"/>
                    </a:lnTo>
                    <a:lnTo>
                      <a:pt x="369" y="267"/>
                    </a:lnTo>
                    <a:lnTo>
                      <a:pt x="339" y="317"/>
                    </a:lnTo>
                    <a:lnTo>
                      <a:pt x="299" y="362"/>
                    </a:lnTo>
                    <a:lnTo>
                      <a:pt x="268" y="389"/>
                    </a:lnTo>
                    <a:lnTo>
                      <a:pt x="221" y="420"/>
                    </a:lnTo>
                    <a:lnTo>
                      <a:pt x="155" y="467"/>
                    </a:lnTo>
                    <a:lnTo>
                      <a:pt x="91" y="513"/>
                    </a:lnTo>
                    <a:lnTo>
                      <a:pt x="49" y="557"/>
                    </a:lnTo>
                    <a:lnTo>
                      <a:pt x="16" y="627"/>
                    </a:lnTo>
                    <a:lnTo>
                      <a:pt x="0" y="690"/>
                    </a:lnTo>
                    <a:lnTo>
                      <a:pt x="0" y="754"/>
                    </a:lnTo>
                    <a:lnTo>
                      <a:pt x="13" y="808"/>
                    </a:lnTo>
                    <a:lnTo>
                      <a:pt x="43" y="844"/>
                    </a:lnTo>
                    <a:lnTo>
                      <a:pt x="70" y="866"/>
                    </a:lnTo>
                    <a:lnTo>
                      <a:pt x="90" y="870"/>
                    </a:lnTo>
                    <a:lnTo>
                      <a:pt x="119" y="859"/>
                    </a:lnTo>
                    <a:lnTo>
                      <a:pt x="139" y="836"/>
                    </a:lnTo>
                    <a:lnTo>
                      <a:pt x="122" y="800"/>
                    </a:lnTo>
                    <a:lnTo>
                      <a:pt x="98" y="772"/>
                    </a:lnTo>
                    <a:lnTo>
                      <a:pt x="62" y="729"/>
                    </a:lnTo>
                    <a:lnTo>
                      <a:pt x="51" y="685"/>
                    </a:lnTo>
                    <a:lnTo>
                      <a:pt x="57" y="636"/>
                    </a:lnTo>
                    <a:lnTo>
                      <a:pt x="87" y="579"/>
                    </a:lnTo>
                    <a:lnTo>
                      <a:pt x="141" y="523"/>
                    </a:lnTo>
                    <a:lnTo>
                      <a:pt x="247" y="458"/>
                    </a:lnTo>
                    <a:lnTo>
                      <a:pt x="307" y="413"/>
                    </a:lnTo>
                    <a:lnTo>
                      <a:pt x="345" y="374"/>
                    </a:lnTo>
                    <a:lnTo>
                      <a:pt x="377" y="337"/>
                    </a:lnTo>
                    <a:lnTo>
                      <a:pt x="392" y="306"/>
                    </a:lnTo>
                    <a:close/>
                  </a:path>
                </a:pathLst>
              </a:custGeom>
              <a:solidFill>
                <a:srgbClr val="000000"/>
              </a:solidFill>
              <a:ln w="9525">
                <a:noFill/>
                <a:round/>
                <a:headEnd/>
                <a:tailEnd/>
              </a:ln>
            </p:spPr>
            <p:txBody>
              <a:bodyPr/>
              <a:lstStyle/>
              <a:p>
                <a:endParaRPr lang="ja-JP" altLang="en-US"/>
              </a:p>
            </p:txBody>
          </p:sp>
          <p:sp>
            <p:nvSpPr>
              <p:cNvPr id="33831" name="Freeform 39"/>
              <p:cNvSpPr>
                <a:spLocks/>
              </p:cNvSpPr>
              <p:nvPr/>
            </p:nvSpPr>
            <p:spPr bwMode="auto">
              <a:xfrm>
                <a:off x="144" y="2763"/>
                <a:ext cx="173" cy="303"/>
              </a:xfrm>
              <a:custGeom>
                <a:avLst/>
                <a:gdLst/>
                <a:ahLst/>
                <a:cxnLst>
                  <a:cxn ang="0">
                    <a:pos x="74" y="57"/>
                  </a:cxn>
                  <a:cxn ang="0">
                    <a:pos x="109" y="29"/>
                  </a:cxn>
                  <a:cxn ang="0">
                    <a:pos x="144" y="10"/>
                  </a:cxn>
                  <a:cxn ang="0">
                    <a:pos x="183" y="0"/>
                  </a:cxn>
                  <a:cxn ang="0">
                    <a:pos x="223" y="3"/>
                  </a:cxn>
                  <a:cxn ang="0">
                    <a:pos x="258" y="14"/>
                  </a:cxn>
                  <a:cxn ang="0">
                    <a:pos x="289" y="29"/>
                  </a:cxn>
                  <a:cxn ang="0">
                    <a:pos x="304" y="44"/>
                  </a:cxn>
                  <a:cxn ang="0">
                    <a:pos x="314" y="67"/>
                  </a:cxn>
                  <a:cxn ang="0">
                    <a:pos x="320" y="103"/>
                  </a:cxn>
                  <a:cxn ang="0">
                    <a:pos x="320" y="138"/>
                  </a:cxn>
                  <a:cxn ang="0">
                    <a:pos x="312" y="177"/>
                  </a:cxn>
                  <a:cxn ang="0">
                    <a:pos x="296" y="213"/>
                  </a:cxn>
                  <a:cxn ang="0">
                    <a:pos x="278" y="241"/>
                  </a:cxn>
                  <a:cxn ang="0">
                    <a:pos x="258" y="267"/>
                  </a:cxn>
                  <a:cxn ang="0">
                    <a:pos x="251" y="290"/>
                  </a:cxn>
                  <a:cxn ang="0">
                    <a:pos x="255" y="315"/>
                  </a:cxn>
                  <a:cxn ang="0">
                    <a:pos x="265" y="345"/>
                  </a:cxn>
                  <a:cxn ang="0">
                    <a:pos x="288" y="378"/>
                  </a:cxn>
                  <a:cxn ang="0">
                    <a:pos x="317" y="409"/>
                  </a:cxn>
                  <a:cxn ang="0">
                    <a:pos x="337" y="444"/>
                  </a:cxn>
                  <a:cxn ang="0">
                    <a:pos x="347" y="475"/>
                  </a:cxn>
                  <a:cxn ang="0">
                    <a:pos x="345" y="482"/>
                  </a:cxn>
                  <a:cxn ang="0">
                    <a:pos x="347" y="513"/>
                  </a:cxn>
                  <a:cxn ang="0">
                    <a:pos x="340" y="547"/>
                  </a:cxn>
                  <a:cxn ang="0">
                    <a:pos x="337" y="553"/>
                  </a:cxn>
                  <a:cxn ang="0">
                    <a:pos x="329" y="570"/>
                  </a:cxn>
                  <a:cxn ang="0">
                    <a:pos x="309" y="586"/>
                  </a:cxn>
                  <a:cxn ang="0">
                    <a:pos x="274" y="600"/>
                  </a:cxn>
                  <a:cxn ang="0">
                    <a:pos x="243" y="606"/>
                  </a:cxn>
                  <a:cxn ang="0">
                    <a:pos x="204" y="606"/>
                  </a:cxn>
                  <a:cxn ang="0">
                    <a:pos x="163" y="600"/>
                  </a:cxn>
                  <a:cxn ang="0">
                    <a:pos x="130" y="590"/>
                  </a:cxn>
                  <a:cxn ang="0">
                    <a:pos x="94" y="577"/>
                  </a:cxn>
                  <a:cxn ang="0">
                    <a:pos x="59" y="549"/>
                  </a:cxn>
                  <a:cxn ang="0">
                    <a:pos x="34" y="515"/>
                  </a:cxn>
                  <a:cxn ang="0">
                    <a:pos x="17" y="472"/>
                  </a:cxn>
                  <a:cxn ang="0">
                    <a:pos x="4" y="425"/>
                  </a:cxn>
                  <a:cxn ang="0">
                    <a:pos x="0" y="366"/>
                  </a:cxn>
                  <a:cxn ang="0">
                    <a:pos x="4" y="302"/>
                  </a:cxn>
                  <a:cxn ang="0">
                    <a:pos x="14" y="223"/>
                  </a:cxn>
                  <a:cxn ang="0">
                    <a:pos x="28" y="174"/>
                  </a:cxn>
                  <a:cxn ang="0">
                    <a:pos x="42" y="125"/>
                  </a:cxn>
                  <a:cxn ang="0">
                    <a:pos x="59" y="79"/>
                  </a:cxn>
                  <a:cxn ang="0">
                    <a:pos x="74" y="57"/>
                  </a:cxn>
                </a:cxnLst>
                <a:rect l="0" t="0" r="r" b="b"/>
                <a:pathLst>
                  <a:path w="347" h="606">
                    <a:moveTo>
                      <a:pt x="74" y="57"/>
                    </a:moveTo>
                    <a:lnTo>
                      <a:pt x="109" y="29"/>
                    </a:lnTo>
                    <a:lnTo>
                      <a:pt x="144" y="10"/>
                    </a:lnTo>
                    <a:lnTo>
                      <a:pt x="183" y="0"/>
                    </a:lnTo>
                    <a:lnTo>
                      <a:pt x="223" y="3"/>
                    </a:lnTo>
                    <a:lnTo>
                      <a:pt x="258" y="14"/>
                    </a:lnTo>
                    <a:lnTo>
                      <a:pt x="289" y="29"/>
                    </a:lnTo>
                    <a:lnTo>
                      <a:pt x="304" y="44"/>
                    </a:lnTo>
                    <a:lnTo>
                      <a:pt x="314" y="67"/>
                    </a:lnTo>
                    <a:lnTo>
                      <a:pt x="320" y="103"/>
                    </a:lnTo>
                    <a:lnTo>
                      <a:pt x="320" y="138"/>
                    </a:lnTo>
                    <a:lnTo>
                      <a:pt x="312" y="177"/>
                    </a:lnTo>
                    <a:lnTo>
                      <a:pt x="296" y="213"/>
                    </a:lnTo>
                    <a:lnTo>
                      <a:pt x="278" y="241"/>
                    </a:lnTo>
                    <a:lnTo>
                      <a:pt x="258" y="267"/>
                    </a:lnTo>
                    <a:lnTo>
                      <a:pt x="251" y="290"/>
                    </a:lnTo>
                    <a:lnTo>
                      <a:pt x="255" y="315"/>
                    </a:lnTo>
                    <a:lnTo>
                      <a:pt x="265" y="345"/>
                    </a:lnTo>
                    <a:lnTo>
                      <a:pt x="288" y="378"/>
                    </a:lnTo>
                    <a:lnTo>
                      <a:pt x="317" y="409"/>
                    </a:lnTo>
                    <a:lnTo>
                      <a:pt x="337" y="444"/>
                    </a:lnTo>
                    <a:lnTo>
                      <a:pt x="347" y="475"/>
                    </a:lnTo>
                    <a:lnTo>
                      <a:pt x="345" y="482"/>
                    </a:lnTo>
                    <a:lnTo>
                      <a:pt x="347" y="513"/>
                    </a:lnTo>
                    <a:lnTo>
                      <a:pt x="340" y="547"/>
                    </a:lnTo>
                    <a:lnTo>
                      <a:pt x="337" y="553"/>
                    </a:lnTo>
                    <a:lnTo>
                      <a:pt x="329" y="570"/>
                    </a:lnTo>
                    <a:lnTo>
                      <a:pt x="309" y="586"/>
                    </a:lnTo>
                    <a:lnTo>
                      <a:pt x="274" y="600"/>
                    </a:lnTo>
                    <a:lnTo>
                      <a:pt x="243" y="606"/>
                    </a:lnTo>
                    <a:lnTo>
                      <a:pt x="204" y="606"/>
                    </a:lnTo>
                    <a:lnTo>
                      <a:pt x="163" y="600"/>
                    </a:lnTo>
                    <a:lnTo>
                      <a:pt x="130" y="590"/>
                    </a:lnTo>
                    <a:lnTo>
                      <a:pt x="94" y="577"/>
                    </a:lnTo>
                    <a:lnTo>
                      <a:pt x="59" y="549"/>
                    </a:lnTo>
                    <a:lnTo>
                      <a:pt x="34" y="515"/>
                    </a:lnTo>
                    <a:lnTo>
                      <a:pt x="17" y="472"/>
                    </a:lnTo>
                    <a:lnTo>
                      <a:pt x="4" y="425"/>
                    </a:lnTo>
                    <a:lnTo>
                      <a:pt x="0" y="366"/>
                    </a:lnTo>
                    <a:lnTo>
                      <a:pt x="4" y="302"/>
                    </a:lnTo>
                    <a:lnTo>
                      <a:pt x="14" y="223"/>
                    </a:lnTo>
                    <a:lnTo>
                      <a:pt x="28" y="174"/>
                    </a:lnTo>
                    <a:lnTo>
                      <a:pt x="42" y="125"/>
                    </a:lnTo>
                    <a:lnTo>
                      <a:pt x="59" y="79"/>
                    </a:lnTo>
                    <a:lnTo>
                      <a:pt x="74" y="57"/>
                    </a:lnTo>
                    <a:close/>
                  </a:path>
                </a:pathLst>
              </a:custGeom>
              <a:solidFill>
                <a:srgbClr val="000000"/>
              </a:solidFill>
              <a:ln w="9525">
                <a:noFill/>
                <a:round/>
                <a:headEnd/>
                <a:tailEnd/>
              </a:ln>
            </p:spPr>
            <p:txBody>
              <a:bodyPr/>
              <a:lstStyle/>
              <a:p>
                <a:endParaRPr lang="ja-JP" altLang="en-US"/>
              </a:p>
            </p:txBody>
          </p:sp>
          <p:sp>
            <p:nvSpPr>
              <p:cNvPr id="33832" name="Freeform 40"/>
              <p:cNvSpPr>
                <a:spLocks/>
              </p:cNvSpPr>
              <p:nvPr/>
            </p:nvSpPr>
            <p:spPr bwMode="auto">
              <a:xfrm>
                <a:off x="222" y="3002"/>
                <a:ext cx="187" cy="386"/>
              </a:xfrm>
              <a:custGeom>
                <a:avLst/>
                <a:gdLst/>
                <a:ahLst/>
                <a:cxnLst>
                  <a:cxn ang="0">
                    <a:pos x="68" y="10"/>
                  </a:cxn>
                  <a:cxn ang="0">
                    <a:pos x="115" y="26"/>
                  </a:cxn>
                  <a:cxn ang="0">
                    <a:pos x="152" y="58"/>
                  </a:cxn>
                  <a:cxn ang="0">
                    <a:pos x="182" y="96"/>
                  </a:cxn>
                  <a:cxn ang="0">
                    <a:pos x="209" y="158"/>
                  </a:cxn>
                  <a:cxn ang="0">
                    <a:pos x="230" y="207"/>
                  </a:cxn>
                  <a:cxn ang="0">
                    <a:pos x="245" y="266"/>
                  </a:cxn>
                  <a:cxn ang="0">
                    <a:pos x="249" y="300"/>
                  </a:cxn>
                  <a:cxn ang="0">
                    <a:pos x="245" y="328"/>
                  </a:cxn>
                  <a:cxn ang="0">
                    <a:pos x="233" y="366"/>
                  </a:cxn>
                  <a:cxn ang="0">
                    <a:pos x="210" y="414"/>
                  </a:cxn>
                  <a:cxn ang="0">
                    <a:pos x="179" y="472"/>
                  </a:cxn>
                  <a:cxn ang="0">
                    <a:pos x="158" y="524"/>
                  </a:cxn>
                  <a:cxn ang="0">
                    <a:pos x="151" y="578"/>
                  </a:cxn>
                  <a:cxn ang="0">
                    <a:pos x="151" y="613"/>
                  </a:cxn>
                  <a:cxn ang="0">
                    <a:pos x="159" y="638"/>
                  </a:cxn>
                  <a:cxn ang="0">
                    <a:pos x="183" y="662"/>
                  </a:cxn>
                  <a:cxn ang="0">
                    <a:pos x="218" y="679"/>
                  </a:cxn>
                  <a:cxn ang="0">
                    <a:pos x="260" y="697"/>
                  </a:cxn>
                  <a:cxn ang="0">
                    <a:pos x="300" y="705"/>
                  </a:cxn>
                  <a:cxn ang="0">
                    <a:pos x="338" y="705"/>
                  </a:cxn>
                  <a:cxn ang="0">
                    <a:pos x="366" y="712"/>
                  </a:cxn>
                  <a:cxn ang="0">
                    <a:pos x="374" y="724"/>
                  </a:cxn>
                  <a:cxn ang="0">
                    <a:pos x="370" y="731"/>
                  </a:cxn>
                  <a:cxn ang="0">
                    <a:pos x="370" y="743"/>
                  </a:cxn>
                  <a:cxn ang="0">
                    <a:pos x="338" y="758"/>
                  </a:cxn>
                  <a:cxn ang="0">
                    <a:pos x="277" y="772"/>
                  </a:cxn>
                  <a:cxn ang="0">
                    <a:pos x="238" y="767"/>
                  </a:cxn>
                  <a:cxn ang="0">
                    <a:pos x="210" y="739"/>
                  </a:cxn>
                  <a:cxn ang="0">
                    <a:pos x="167" y="713"/>
                  </a:cxn>
                  <a:cxn ang="0">
                    <a:pos x="119" y="699"/>
                  </a:cxn>
                  <a:cxn ang="0">
                    <a:pos x="92" y="697"/>
                  </a:cxn>
                  <a:cxn ang="0">
                    <a:pos x="76" y="684"/>
                  </a:cxn>
                  <a:cxn ang="0">
                    <a:pos x="72" y="656"/>
                  </a:cxn>
                  <a:cxn ang="0">
                    <a:pos x="85" y="615"/>
                  </a:cxn>
                  <a:cxn ang="0">
                    <a:pos x="112" y="563"/>
                  </a:cxn>
                  <a:cxn ang="0">
                    <a:pos x="121" y="516"/>
                  </a:cxn>
                  <a:cxn ang="0">
                    <a:pos x="124" y="450"/>
                  </a:cxn>
                  <a:cxn ang="0">
                    <a:pos x="136" y="390"/>
                  </a:cxn>
                  <a:cxn ang="0">
                    <a:pos x="152" y="338"/>
                  </a:cxn>
                  <a:cxn ang="0">
                    <a:pos x="166" y="296"/>
                  </a:cxn>
                  <a:cxn ang="0">
                    <a:pos x="167" y="274"/>
                  </a:cxn>
                  <a:cxn ang="0">
                    <a:pos x="156" y="246"/>
                  </a:cxn>
                  <a:cxn ang="0">
                    <a:pos x="119" y="192"/>
                  </a:cxn>
                  <a:cxn ang="0">
                    <a:pos x="74" y="140"/>
                  </a:cxn>
                  <a:cxn ang="0">
                    <a:pos x="33" y="93"/>
                  </a:cxn>
                  <a:cxn ang="0">
                    <a:pos x="5" y="56"/>
                  </a:cxn>
                  <a:cxn ang="0">
                    <a:pos x="0" y="30"/>
                  </a:cxn>
                  <a:cxn ang="0">
                    <a:pos x="11" y="6"/>
                  </a:cxn>
                  <a:cxn ang="0">
                    <a:pos x="34" y="0"/>
                  </a:cxn>
                  <a:cxn ang="0">
                    <a:pos x="68" y="10"/>
                  </a:cxn>
                </a:cxnLst>
                <a:rect l="0" t="0" r="r" b="b"/>
                <a:pathLst>
                  <a:path w="374" h="772">
                    <a:moveTo>
                      <a:pt x="68" y="10"/>
                    </a:moveTo>
                    <a:lnTo>
                      <a:pt x="115" y="26"/>
                    </a:lnTo>
                    <a:lnTo>
                      <a:pt x="152" y="58"/>
                    </a:lnTo>
                    <a:lnTo>
                      <a:pt x="182" y="96"/>
                    </a:lnTo>
                    <a:lnTo>
                      <a:pt x="209" y="158"/>
                    </a:lnTo>
                    <a:lnTo>
                      <a:pt x="230" y="207"/>
                    </a:lnTo>
                    <a:lnTo>
                      <a:pt x="245" y="266"/>
                    </a:lnTo>
                    <a:lnTo>
                      <a:pt x="249" y="300"/>
                    </a:lnTo>
                    <a:lnTo>
                      <a:pt x="245" y="328"/>
                    </a:lnTo>
                    <a:lnTo>
                      <a:pt x="233" y="366"/>
                    </a:lnTo>
                    <a:lnTo>
                      <a:pt x="210" y="414"/>
                    </a:lnTo>
                    <a:lnTo>
                      <a:pt x="179" y="472"/>
                    </a:lnTo>
                    <a:lnTo>
                      <a:pt x="158" y="524"/>
                    </a:lnTo>
                    <a:lnTo>
                      <a:pt x="151" y="578"/>
                    </a:lnTo>
                    <a:lnTo>
                      <a:pt x="151" y="613"/>
                    </a:lnTo>
                    <a:lnTo>
                      <a:pt x="159" y="638"/>
                    </a:lnTo>
                    <a:lnTo>
                      <a:pt x="183" y="662"/>
                    </a:lnTo>
                    <a:lnTo>
                      <a:pt x="218" y="679"/>
                    </a:lnTo>
                    <a:lnTo>
                      <a:pt x="260" y="697"/>
                    </a:lnTo>
                    <a:lnTo>
                      <a:pt x="300" y="705"/>
                    </a:lnTo>
                    <a:lnTo>
                      <a:pt x="338" y="705"/>
                    </a:lnTo>
                    <a:lnTo>
                      <a:pt x="366" y="712"/>
                    </a:lnTo>
                    <a:lnTo>
                      <a:pt x="374" y="724"/>
                    </a:lnTo>
                    <a:lnTo>
                      <a:pt x="370" y="731"/>
                    </a:lnTo>
                    <a:lnTo>
                      <a:pt x="370" y="743"/>
                    </a:lnTo>
                    <a:lnTo>
                      <a:pt x="338" y="758"/>
                    </a:lnTo>
                    <a:lnTo>
                      <a:pt x="277" y="772"/>
                    </a:lnTo>
                    <a:lnTo>
                      <a:pt x="238" y="767"/>
                    </a:lnTo>
                    <a:lnTo>
                      <a:pt x="210" y="739"/>
                    </a:lnTo>
                    <a:lnTo>
                      <a:pt x="167" y="713"/>
                    </a:lnTo>
                    <a:lnTo>
                      <a:pt x="119" y="699"/>
                    </a:lnTo>
                    <a:lnTo>
                      <a:pt x="92" y="697"/>
                    </a:lnTo>
                    <a:lnTo>
                      <a:pt x="76" y="684"/>
                    </a:lnTo>
                    <a:lnTo>
                      <a:pt x="72" y="656"/>
                    </a:lnTo>
                    <a:lnTo>
                      <a:pt x="85" y="615"/>
                    </a:lnTo>
                    <a:lnTo>
                      <a:pt x="112" y="563"/>
                    </a:lnTo>
                    <a:lnTo>
                      <a:pt x="121" y="516"/>
                    </a:lnTo>
                    <a:lnTo>
                      <a:pt x="124" y="450"/>
                    </a:lnTo>
                    <a:lnTo>
                      <a:pt x="136" y="390"/>
                    </a:lnTo>
                    <a:lnTo>
                      <a:pt x="152" y="338"/>
                    </a:lnTo>
                    <a:lnTo>
                      <a:pt x="166" y="296"/>
                    </a:lnTo>
                    <a:lnTo>
                      <a:pt x="167" y="274"/>
                    </a:lnTo>
                    <a:lnTo>
                      <a:pt x="156" y="246"/>
                    </a:lnTo>
                    <a:lnTo>
                      <a:pt x="119" y="192"/>
                    </a:lnTo>
                    <a:lnTo>
                      <a:pt x="74" y="140"/>
                    </a:lnTo>
                    <a:lnTo>
                      <a:pt x="33" y="93"/>
                    </a:lnTo>
                    <a:lnTo>
                      <a:pt x="5" y="56"/>
                    </a:lnTo>
                    <a:lnTo>
                      <a:pt x="0" y="30"/>
                    </a:lnTo>
                    <a:lnTo>
                      <a:pt x="11" y="6"/>
                    </a:lnTo>
                    <a:lnTo>
                      <a:pt x="34" y="0"/>
                    </a:lnTo>
                    <a:lnTo>
                      <a:pt x="68" y="10"/>
                    </a:lnTo>
                    <a:close/>
                  </a:path>
                </a:pathLst>
              </a:custGeom>
              <a:solidFill>
                <a:srgbClr val="000000"/>
              </a:solidFill>
              <a:ln w="9525">
                <a:noFill/>
                <a:round/>
                <a:headEnd/>
                <a:tailEnd/>
              </a:ln>
            </p:spPr>
            <p:txBody>
              <a:bodyPr/>
              <a:lstStyle/>
              <a:p>
                <a:endParaRPr lang="ja-JP" altLang="en-US"/>
              </a:p>
            </p:txBody>
          </p:sp>
          <p:sp>
            <p:nvSpPr>
              <p:cNvPr id="33833" name="Freeform 41"/>
              <p:cNvSpPr>
                <a:spLocks/>
              </p:cNvSpPr>
              <p:nvPr/>
            </p:nvSpPr>
            <p:spPr bwMode="auto">
              <a:xfrm>
                <a:off x="169" y="2998"/>
                <a:ext cx="126" cy="371"/>
              </a:xfrm>
              <a:custGeom>
                <a:avLst/>
                <a:gdLst/>
                <a:ahLst/>
                <a:cxnLst>
                  <a:cxn ang="0">
                    <a:pos x="14" y="0"/>
                  </a:cxn>
                  <a:cxn ang="0">
                    <a:pos x="0" y="19"/>
                  </a:cxn>
                  <a:cxn ang="0">
                    <a:pos x="4" y="53"/>
                  </a:cxn>
                  <a:cxn ang="0">
                    <a:pos x="17" y="80"/>
                  </a:cxn>
                  <a:cxn ang="0">
                    <a:pos x="39" y="113"/>
                  </a:cxn>
                  <a:cxn ang="0">
                    <a:pos x="75" y="139"/>
                  </a:cxn>
                  <a:cxn ang="0">
                    <a:pos x="109" y="168"/>
                  </a:cxn>
                  <a:cxn ang="0">
                    <a:pos x="148" y="199"/>
                  </a:cxn>
                  <a:cxn ang="0">
                    <a:pos x="178" y="230"/>
                  </a:cxn>
                  <a:cxn ang="0">
                    <a:pos x="191" y="251"/>
                  </a:cxn>
                  <a:cxn ang="0">
                    <a:pos x="192" y="272"/>
                  </a:cxn>
                  <a:cxn ang="0">
                    <a:pos x="179" y="297"/>
                  </a:cxn>
                  <a:cxn ang="0">
                    <a:pos x="154" y="338"/>
                  </a:cxn>
                  <a:cxn ang="0">
                    <a:pos x="117" y="398"/>
                  </a:cxn>
                  <a:cxn ang="0">
                    <a:pos x="95" y="448"/>
                  </a:cxn>
                  <a:cxn ang="0">
                    <a:pos x="75" y="499"/>
                  </a:cxn>
                  <a:cxn ang="0">
                    <a:pos x="65" y="551"/>
                  </a:cxn>
                  <a:cxn ang="0">
                    <a:pos x="58" y="599"/>
                  </a:cxn>
                  <a:cxn ang="0">
                    <a:pos x="54" y="651"/>
                  </a:cxn>
                  <a:cxn ang="0">
                    <a:pos x="41" y="687"/>
                  </a:cxn>
                  <a:cxn ang="0">
                    <a:pos x="39" y="693"/>
                  </a:cxn>
                  <a:cxn ang="0">
                    <a:pos x="35" y="717"/>
                  </a:cxn>
                  <a:cxn ang="0">
                    <a:pos x="38" y="730"/>
                  </a:cxn>
                  <a:cxn ang="0">
                    <a:pos x="54" y="740"/>
                  </a:cxn>
                  <a:cxn ang="0">
                    <a:pos x="78" y="741"/>
                  </a:cxn>
                  <a:cxn ang="0">
                    <a:pos x="94" y="734"/>
                  </a:cxn>
                  <a:cxn ang="0">
                    <a:pos x="114" y="721"/>
                  </a:cxn>
                  <a:cxn ang="0">
                    <a:pos x="128" y="693"/>
                  </a:cxn>
                  <a:cxn ang="0">
                    <a:pos x="150" y="655"/>
                  </a:cxn>
                  <a:cxn ang="0">
                    <a:pos x="184" y="624"/>
                  </a:cxn>
                  <a:cxn ang="0">
                    <a:pos x="220" y="595"/>
                  </a:cxn>
                  <a:cxn ang="0">
                    <a:pos x="239" y="585"/>
                  </a:cxn>
                  <a:cxn ang="0">
                    <a:pos x="237" y="574"/>
                  </a:cxn>
                  <a:cxn ang="0">
                    <a:pos x="209" y="551"/>
                  </a:cxn>
                  <a:cxn ang="0">
                    <a:pos x="176" y="543"/>
                  </a:cxn>
                  <a:cxn ang="0">
                    <a:pos x="150" y="544"/>
                  </a:cxn>
                  <a:cxn ang="0">
                    <a:pos x="134" y="560"/>
                  </a:cxn>
                  <a:cxn ang="0">
                    <a:pos x="113" y="603"/>
                  </a:cxn>
                  <a:cxn ang="0">
                    <a:pos x="103" y="610"/>
                  </a:cxn>
                  <a:cxn ang="0">
                    <a:pos x="106" y="554"/>
                  </a:cxn>
                  <a:cxn ang="0">
                    <a:pos x="118" y="498"/>
                  </a:cxn>
                  <a:cxn ang="0">
                    <a:pos x="135" y="457"/>
                  </a:cxn>
                  <a:cxn ang="0">
                    <a:pos x="168" y="395"/>
                  </a:cxn>
                  <a:cxn ang="0">
                    <a:pos x="214" y="346"/>
                  </a:cxn>
                  <a:cxn ang="0">
                    <a:pos x="231" y="320"/>
                  </a:cxn>
                  <a:cxn ang="0">
                    <a:pos x="245" y="288"/>
                  </a:cxn>
                  <a:cxn ang="0">
                    <a:pos x="253" y="263"/>
                  </a:cxn>
                  <a:cxn ang="0">
                    <a:pos x="249" y="230"/>
                  </a:cxn>
                  <a:cxn ang="0">
                    <a:pos x="240" y="196"/>
                  </a:cxn>
                  <a:cxn ang="0">
                    <a:pos x="227" y="164"/>
                  </a:cxn>
                  <a:cxn ang="0">
                    <a:pos x="194" y="111"/>
                  </a:cxn>
                  <a:cxn ang="0">
                    <a:pos x="164" y="70"/>
                  </a:cxn>
                  <a:cxn ang="0">
                    <a:pos x="118" y="31"/>
                  </a:cxn>
                  <a:cxn ang="0">
                    <a:pos x="68" y="3"/>
                  </a:cxn>
                  <a:cxn ang="0">
                    <a:pos x="34" y="3"/>
                  </a:cxn>
                  <a:cxn ang="0">
                    <a:pos x="14" y="0"/>
                  </a:cxn>
                </a:cxnLst>
                <a:rect l="0" t="0" r="r" b="b"/>
                <a:pathLst>
                  <a:path w="253" h="741">
                    <a:moveTo>
                      <a:pt x="14" y="0"/>
                    </a:moveTo>
                    <a:lnTo>
                      <a:pt x="0" y="19"/>
                    </a:lnTo>
                    <a:lnTo>
                      <a:pt x="4" y="53"/>
                    </a:lnTo>
                    <a:lnTo>
                      <a:pt x="17" y="80"/>
                    </a:lnTo>
                    <a:lnTo>
                      <a:pt x="39" y="113"/>
                    </a:lnTo>
                    <a:lnTo>
                      <a:pt x="75" y="139"/>
                    </a:lnTo>
                    <a:lnTo>
                      <a:pt x="109" y="168"/>
                    </a:lnTo>
                    <a:lnTo>
                      <a:pt x="148" y="199"/>
                    </a:lnTo>
                    <a:lnTo>
                      <a:pt x="178" y="230"/>
                    </a:lnTo>
                    <a:lnTo>
                      <a:pt x="191" y="251"/>
                    </a:lnTo>
                    <a:lnTo>
                      <a:pt x="192" y="272"/>
                    </a:lnTo>
                    <a:lnTo>
                      <a:pt x="179" y="297"/>
                    </a:lnTo>
                    <a:lnTo>
                      <a:pt x="154" y="338"/>
                    </a:lnTo>
                    <a:lnTo>
                      <a:pt x="117" y="398"/>
                    </a:lnTo>
                    <a:lnTo>
                      <a:pt x="95" y="448"/>
                    </a:lnTo>
                    <a:lnTo>
                      <a:pt x="75" y="499"/>
                    </a:lnTo>
                    <a:lnTo>
                      <a:pt x="65" y="551"/>
                    </a:lnTo>
                    <a:lnTo>
                      <a:pt x="58" y="599"/>
                    </a:lnTo>
                    <a:lnTo>
                      <a:pt x="54" y="651"/>
                    </a:lnTo>
                    <a:lnTo>
                      <a:pt x="41" y="687"/>
                    </a:lnTo>
                    <a:lnTo>
                      <a:pt x="39" y="693"/>
                    </a:lnTo>
                    <a:lnTo>
                      <a:pt x="35" y="717"/>
                    </a:lnTo>
                    <a:lnTo>
                      <a:pt x="38" y="730"/>
                    </a:lnTo>
                    <a:lnTo>
                      <a:pt x="54" y="740"/>
                    </a:lnTo>
                    <a:lnTo>
                      <a:pt x="78" y="741"/>
                    </a:lnTo>
                    <a:lnTo>
                      <a:pt x="94" y="734"/>
                    </a:lnTo>
                    <a:lnTo>
                      <a:pt x="114" y="721"/>
                    </a:lnTo>
                    <a:lnTo>
                      <a:pt x="128" y="693"/>
                    </a:lnTo>
                    <a:lnTo>
                      <a:pt x="150" y="655"/>
                    </a:lnTo>
                    <a:lnTo>
                      <a:pt x="184" y="624"/>
                    </a:lnTo>
                    <a:lnTo>
                      <a:pt x="220" y="595"/>
                    </a:lnTo>
                    <a:lnTo>
                      <a:pt x="239" y="585"/>
                    </a:lnTo>
                    <a:lnTo>
                      <a:pt x="237" y="574"/>
                    </a:lnTo>
                    <a:lnTo>
                      <a:pt x="209" y="551"/>
                    </a:lnTo>
                    <a:lnTo>
                      <a:pt x="176" y="543"/>
                    </a:lnTo>
                    <a:lnTo>
                      <a:pt x="150" y="544"/>
                    </a:lnTo>
                    <a:lnTo>
                      <a:pt x="134" y="560"/>
                    </a:lnTo>
                    <a:lnTo>
                      <a:pt x="113" y="603"/>
                    </a:lnTo>
                    <a:lnTo>
                      <a:pt x="103" y="610"/>
                    </a:lnTo>
                    <a:lnTo>
                      <a:pt x="106" y="554"/>
                    </a:lnTo>
                    <a:lnTo>
                      <a:pt x="118" y="498"/>
                    </a:lnTo>
                    <a:lnTo>
                      <a:pt x="135" y="457"/>
                    </a:lnTo>
                    <a:lnTo>
                      <a:pt x="168" y="395"/>
                    </a:lnTo>
                    <a:lnTo>
                      <a:pt x="214" y="346"/>
                    </a:lnTo>
                    <a:lnTo>
                      <a:pt x="231" y="320"/>
                    </a:lnTo>
                    <a:lnTo>
                      <a:pt x="245" y="288"/>
                    </a:lnTo>
                    <a:lnTo>
                      <a:pt x="253" y="263"/>
                    </a:lnTo>
                    <a:lnTo>
                      <a:pt x="249" y="230"/>
                    </a:lnTo>
                    <a:lnTo>
                      <a:pt x="240" y="196"/>
                    </a:lnTo>
                    <a:lnTo>
                      <a:pt x="227" y="164"/>
                    </a:lnTo>
                    <a:lnTo>
                      <a:pt x="194" y="111"/>
                    </a:lnTo>
                    <a:lnTo>
                      <a:pt x="164" y="70"/>
                    </a:lnTo>
                    <a:lnTo>
                      <a:pt x="118" y="31"/>
                    </a:lnTo>
                    <a:lnTo>
                      <a:pt x="68" y="3"/>
                    </a:lnTo>
                    <a:lnTo>
                      <a:pt x="34" y="3"/>
                    </a:lnTo>
                    <a:lnTo>
                      <a:pt x="14" y="0"/>
                    </a:lnTo>
                    <a:close/>
                  </a:path>
                </a:pathLst>
              </a:custGeom>
              <a:solidFill>
                <a:srgbClr val="000000"/>
              </a:solidFill>
              <a:ln w="9525">
                <a:noFill/>
                <a:round/>
                <a:headEnd/>
                <a:tailEnd/>
              </a:ln>
            </p:spPr>
            <p:txBody>
              <a:bodyPr/>
              <a:lstStyle/>
              <a:p>
                <a:endParaRPr lang="ja-JP" altLang="en-US"/>
              </a:p>
            </p:txBody>
          </p:sp>
        </p:grpSp>
        <p:sp>
          <p:nvSpPr>
            <p:cNvPr id="33834" name="Rectangle 42"/>
            <p:cNvSpPr>
              <a:spLocks noChangeArrowheads="1"/>
            </p:cNvSpPr>
            <p:nvPr/>
          </p:nvSpPr>
          <p:spPr bwMode="auto">
            <a:xfrm>
              <a:off x="133" y="3608"/>
              <a:ext cx="716" cy="250"/>
            </a:xfrm>
            <a:prstGeom prst="rect">
              <a:avLst/>
            </a:prstGeom>
            <a:noFill/>
            <a:ln w="19050">
              <a:noFill/>
              <a:miter lim="800000"/>
              <a:headEnd type="none" w="sm" len="sm"/>
              <a:tailEnd/>
            </a:ln>
            <a:effectLst/>
          </p:spPr>
          <p:txBody>
            <a:bodyPr wrap="none" lIns="90000" tIns="46800" rIns="90000" bIns="46800" anchor="ctr">
              <a:spAutoFit/>
            </a:bodyPr>
            <a:lstStyle/>
            <a:p>
              <a:r>
                <a:rPr kumimoji="1" lang="ja-JP" altLang="en-US" sz="2000" b="1">
                  <a:solidFill>
                    <a:srgbClr val="000099"/>
                  </a:solidFill>
                  <a:latin typeface="Arial" charset="0"/>
                </a:rPr>
                <a:t>ユーザ </a:t>
              </a:r>
              <a:r>
                <a:rPr kumimoji="1" lang="en-US" altLang="ja-JP" sz="2000" b="1">
                  <a:solidFill>
                    <a:srgbClr val="000099"/>
                  </a:solidFill>
                  <a:latin typeface="Arial" charset="0"/>
                </a:rPr>
                <a:t>1</a:t>
              </a:r>
            </a:p>
          </p:txBody>
        </p:sp>
      </p:grpSp>
      <p:sp>
        <p:nvSpPr>
          <p:cNvPr id="33835" name="Rectangle 43"/>
          <p:cNvSpPr>
            <a:spLocks noChangeArrowheads="1"/>
          </p:cNvSpPr>
          <p:nvPr/>
        </p:nvSpPr>
        <p:spPr bwMode="auto">
          <a:xfrm>
            <a:off x="4067175" y="5942013"/>
            <a:ext cx="1135063" cy="396875"/>
          </a:xfrm>
          <a:prstGeom prst="rect">
            <a:avLst/>
          </a:prstGeom>
          <a:noFill/>
          <a:ln w="19050">
            <a:noFill/>
            <a:miter lim="800000"/>
            <a:headEnd type="none" w="sm" len="sm"/>
            <a:tailEnd/>
          </a:ln>
          <a:effectLst/>
        </p:spPr>
        <p:txBody>
          <a:bodyPr wrap="none" lIns="90000" tIns="46800" rIns="90000" bIns="46800" anchor="ctr">
            <a:spAutoFit/>
          </a:bodyPr>
          <a:lstStyle/>
          <a:p>
            <a:r>
              <a:rPr kumimoji="1" lang="ja-JP" altLang="en-US" sz="2000" b="1">
                <a:solidFill>
                  <a:srgbClr val="000099"/>
                </a:solidFill>
                <a:latin typeface="Arial" charset="0"/>
              </a:rPr>
              <a:t>ユーザ </a:t>
            </a:r>
            <a:r>
              <a:rPr kumimoji="1" lang="en-US" altLang="ja-JP" sz="2000" b="1">
                <a:solidFill>
                  <a:srgbClr val="000099"/>
                </a:solidFill>
                <a:latin typeface="Arial" charset="0"/>
              </a:rPr>
              <a:t>2</a:t>
            </a:r>
          </a:p>
        </p:txBody>
      </p:sp>
      <p:sp>
        <p:nvSpPr>
          <p:cNvPr id="33836" name="Rectangle 44"/>
          <p:cNvSpPr>
            <a:spLocks noChangeArrowheads="1"/>
          </p:cNvSpPr>
          <p:nvPr/>
        </p:nvSpPr>
        <p:spPr bwMode="auto">
          <a:xfrm>
            <a:off x="5795963" y="5942013"/>
            <a:ext cx="1136650" cy="396875"/>
          </a:xfrm>
          <a:prstGeom prst="rect">
            <a:avLst/>
          </a:prstGeom>
          <a:noFill/>
          <a:ln w="19050">
            <a:noFill/>
            <a:miter lim="800000"/>
            <a:headEnd type="none" w="sm" len="sm"/>
            <a:tailEnd/>
          </a:ln>
          <a:effectLst/>
        </p:spPr>
        <p:txBody>
          <a:bodyPr wrap="none" lIns="90000" tIns="46800" rIns="90000" bIns="46800" anchor="ctr">
            <a:spAutoFit/>
          </a:bodyPr>
          <a:lstStyle/>
          <a:p>
            <a:r>
              <a:rPr kumimoji="1" lang="ja-JP" altLang="en-US" sz="2000" b="1">
                <a:solidFill>
                  <a:srgbClr val="000099"/>
                </a:solidFill>
                <a:latin typeface="Arial" charset="0"/>
              </a:rPr>
              <a:t>ユーザ </a:t>
            </a:r>
            <a:r>
              <a:rPr kumimoji="1" lang="en-US" altLang="ja-JP" sz="2000" b="1">
                <a:solidFill>
                  <a:srgbClr val="000099"/>
                </a:solidFill>
                <a:latin typeface="Arial" charset="0"/>
              </a:rPr>
              <a:t>3</a:t>
            </a:r>
          </a:p>
        </p:txBody>
      </p:sp>
      <p:sp>
        <p:nvSpPr>
          <p:cNvPr id="33837" name="Rectangle 45"/>
          <p:cNvSpPr>
            <a:spLocks noChangeArrowheads="1"/>
          </p:cNvSpPr>
          <p:nvPr/>
        </p:nvSpPr>
        <p:spPr bwMode="auto">
          <a:xfrm>
            <a:off x="7380288" y="5942013"/>
            <a:ext cx="1136650" cy="396875"/>
          </a:xfrm>
          <a:prstGeom prst="rect">
            <a:avLst/>
          </a:prstGeom>
          <a:noFill/>
          <a:ln w="19050">
            <a:noFill/>
            <a:miter lim="800000"/>
            <a:headEnd type="none" w="sm" len="sm"/>
            <a:tailEnd/>
          </a:ln>
          <a:effectLst/>
        </p:spPr>
        <p:txBody>
          <a:bodyPr wrap="none" lIns="90000" tIns="46800" rIns="90000" bIns="46800" anchor="ctr">
            <a:spAutoFit/>
          </a:bodyPr>
          <a:lstStyle/>
          <a:p>
            <a:r>
              <a:rPr kumimoji="1" lang="ja-JP" altLang="en-US" sz="2000" b="1">
                <a:solidFill>
                  <a:srgbClr val="000099"/>
                </a:solidFill>
                <a:latin typeface="Arial" charset="0"/>
              </a:rPr>
              <a:t>ユーザ </a:t>
            </a:r>
            <a:r>
              <a:rPr kumimoji="1" lang="en-US" altLang="ja-JP" sz="2000" b="1">
                <a:solidFill>
                  <a:srgbClr val="000099"/>
                </a:solidFill>
                <a:latin typeface="Arial" charset="0"/>
              </a:rPr>
              <a:t>4</a:t>
            </a:r>
          </a:p>
        </p:txBody>
      </p:sp>
      <p:sp>
        <p:nvSpPr>
          <p:cNvPr id="33838" name="AutoShape 46"/>
          <p:cNvSpPr>
            <a:spLocks noChangeArrowheads="1"/>
          </p:cNvSpPr>
          <p:nvPr/>
        </p:nvSpPr>
        <p:spPr bwMode="auto">
          <a:xfrm>
            <a:off x="466725" y="2773363"/>
            <a:ext cx="1262063" cy="1168400"/>
          </a:xfrm>
          <a:prstGeom prst="wedgeRoundRectCallout">
            <a:avLst>
              <a:gd name="adj1" fmla="val -28995"/>
              <a:gd name="adj2" fmla="val 60463"/>
              <a:gd name="adj3" fmla="val 16667"/>
            </a:avLst>
          </a:prstGeom>
          <a:solidFill>
            <a:schemeClr val="bg1"/>
          </a:solidFill>
          <a:ln w="19050">
            <a:solidFill>
              <a:schemeClr val="tx1"/>
            </a:solidFill>
            <a:miter lim="800000"/>
            <a:headEnd type="none" w="sm" len="sm"/>
            <a:tailEnd/>
          </a:ln>
          <a:effectLst/>
        </p:spPr>
        <p:txBody>
          <a:bodyPr wrap="none" lIns="90000" tIns="46800" rIns="90000" bIns="46800"/>
          <a:lstStyle/>
          <a:p>
            <a:pPr algn="l"/>
            <a:r>
              <a:rPr kumimoji="1" lang="en-US" altLang="ja-JP" sz="1600" i="1">
                <a:solidFill>
                  <a:srgbClr val="FF0066"/>
                </a:solidFill>
                <a:latin typeface="Arial" charset="0"/>
              </a:rPr>
              <a:t>A</a:t>
            </a:r>
            <a:r>
              <a:rPr kumimoji="1" lang="en-US" altLang="ja-JP" sz="1600">
                <a:solidFill>
                  <a:srgbClr val="FF0066"/>
                </a:solidFill>
                <a:latin typeface="Arial" charset="0"/>
              </a:rPr>
              <a:t> </a:t>
            </a:r>
            <a:r>
              <a:rPr kumimoji="1" lang="ja-JP" altLang="en-US" sz="1600">
                <a:solidFill>
                  <a:srgbClr val="FF0066"/>
                </a:solidFill>
                <a:latin typeface="Arial" charset="0"/>
              </a:rPr>
              <a:t>が好き</a:t>
            </a:r>
          </a:p>
          <a:p>
            <a:pPr algn="l"/>
            <a:r>
              <a:rPr kumimoji="1" lang="en-US" altLang="ja-JP" sz="1600" i="1">
                <a:solidFill>
                  <a:srgbClr val="000099"/>
                </a:solidFill>
                <a:latin typeface="Arial" charset="0"/>
              </a:rPr>
              <a:t>F </a:t>
            </a:r>
            <a:r>
              <a:rPr kumimoji="1" lang="ja-JP" altLang="en-US" sz="1600">
                <a:solidFill>
                  <a:srgbClr val="000099"/>
                </a:solidFill>
                <a:latin typeface="Arial" charset="0"/>
              </a:rPr>
              <a:t>が好き</a:t>
            </a:r>
          </a:p>
          <a:p>
            <a:pPr algn="l"/>
            <a:r>
              <a:rPr kumimoji="1" lang="en-US" altLang="ja-JP" sz="1600" i="1">
                <a:solidFill>
                  <a:srgbClr val="FF0066"/>
                </a:solidFill>
                <a:latin typeface="Arial" charset="0"/>
              </a:rPr>
              <a:t>G </a:t>
            </a:r>
            <a:r>
              <a:rPr kumimoji="1" lang="ja-JP" altLang="en-US" sz="1600">
                <a:solidFill>
                  <a:srgbClr val="FF0066"/>
                </a:solidFill>
                <a:latin typeface="Arial" charset="0"/>
              </a:rPr>
              <a:t>が嫌い</a:t>
            </a:r>
            <a:endParaRPr kumimoji="1" lang="ja-JP" altLang="en-US" sz="1600" i="1">
              <a:solidFill>
                <a:srgbClr val="FF0066"/>
              </a:solidFill>
              <a:latin typeface="Arial" charset="0"/>
            </a:endParaRPr>
          </a:p>
        </p:txBody>
      </p:sp>
      <p:sp>
        <p:nvSpPr>
          <p:cNvPr id="33839" name="AutoShape 47"/>
          <p:cNvSpPr>
            <a:spLocks noChangeArrowheads="1"/>
          </p:cNvSpPr>
          <p:nvPr/>
        </p:nvSpPr>
        <p:spPr bwMode="auto">
          <a:xfrm>
            <a:off x="3995738" y="2773363"/>
            <a:ext cx="1260475" cy="1168400"/>
          </a:xfrm>
          <a:prstGeom prst="wedgeRoundRectCallout">
            <a:avLst>
              <a:gd name="adj1" fmla="val -250"/>
              <a:gd name="adj2" fmla="val 56523"/>
              <a:gd name="adj3" fmla="val 16667"/>
            </a:avLst>
          </a:prstGeom>
          <a:solidFill>
            <a:schemeClr val="bg1"/>
          </a:solidFill>
          <a:ln w="19050">
            <a:solidFill>
              <a:schemeClr val="tx1"/>
            </a:solidFill>
            <a:miter lim="800000"/>
            <a:headEnd type="none" w="sm" len="sm"/>
            <a:tailEnd/>
          </a:ln>
          <a:effectLst/>
        </p:spPr>
        <p:txBody>
          <a:bodyPr wrap="none" lIns="90000" tIns="46800" rIns="90000" bIns="46800"/>
          <a:lstStyle/>
          <a:p>
            <a:pPr algn="l"/>
            <a:r>
              <a:rPr kumimoji="1" lang="en-US" altLang="ja-JP" sz="1600" i="1">
                <a:solidFill>
                  <a:srgbClr val="FF0066"/>
                </a:solidFill>
                <a:latin typeface="Arial" charset="0"/>
              </a:rPr>
              <a:t>A</a:t>
            </a:r>
            <a:r>
              <a:rPr kumimoji="1" lang="en-US" altLang="ja-JP" sz="1600">
                <a:solidFill>
                  <a:srgbClr val="FF0066"/>
                </a:solidFill>
                <a:latin typeface="Arial" charset="0"/>
              </a:rPr>
              <a:t> </a:t>
            </a:r>
            <a:r>
              <a:rPr kumimoji="1" lang="ja-JP" altLang="en-US" sz="1600">
                <a:solidFill>
                  <a:srgbClr val="FF0066"/>
                </a:solidFill>
                <a:latin typeface="Arial" charset="0"/>
              </a:rPr>
              <a:t>が好き</a:t>
            </a:r>
          </a:p>
          <a:p>
            <a:pPr algn="l"/>
            <a:endParaRPr kumimoji="1" lang="ja-JP" altLang="en-US" sz="1600" i="1">
              <a:solidFill>
                <a:srgbClr val="000099"/>
              </a:solidFill>
              <a:latin typeface="Arial" charset="0"/>
            </a:endParaRPr>
          </a:p>
          <a:p>
            <a:pPr algn="l"/>
            <a:r>
              <a:rPr kumimoji="1" lang="en-US" altLang="ja-JP" sz="1600" i="1">
                <a:solidFill>
                  <a:srgbClr val="FF0066"/>
                </a:solidFill>
                <a:latin typeface="Arial" charset="0"/>
              </a:rPr>
              <a:t>G</a:t>
            </a:r>
            <a:r>
              <a:rPr kumimoji="1" lang="en-US" altLang="ja-JP" sz="1600">
                <a:solidFill>
                  <a:srgbClr val="FF0066"/>
                </a:solidFill>
                <a:latin typeface="Arial" charset="0"/>
              </a:rPr>
              <a:t> </a:t>
            </a:r>
            <a:r>
              <a:rPr kumimoji="1" lang="ja-JP" altLang="en-US" sz="1600">
                <a:solidFill>
                  <a:srgbClr val="FF0066"/>
                </a:solidFill>
                <a:latin typeface="Arial" charset="0"/>
              </a:rPr>
              <a:t>が嫌い</a:t>
            </a:r>
          </a:p>
          <a:p>
            <a:pPr algn="l"/>
            <a:r>
              <a:rPr kumimoji="1" lang="en-US" altLang="ja-JP" sz="1600" i="1">
                <a:solidFill>
                  <a:srgbClr val="000099"/>
                </a:solidFill>
                <a:latin typeface="Arial" charset="0"/>
              </a:rPr>
              <a:t>K</a:t>
            </a:r>
            <a:r>
              <a:rPr kumimoji="1" lang="en-US" altLang="ja-JP" sz="1600">
                <a:solidFill>
                  <a:srgbClr val="000099"/>
                </a:solidFill>
                <a:latin typeface="Arial" charset="0"/>
              </a:rPr>
              <a:t> </a:t>
            </a:r>
            <a:r>
              <a:rPr kumimoji="1" lang="ja-JP" altLang="en-US" sz="1600">
                <a:solidFill>
                  <a:srgbClr val="000099"/>
                </a:solidFill>
                <a:latin typeface="Arial" charset="0"/>
              </a:rPr>
              <a:t>が好き</a:t>
            </a:r>
          </a:p>
        </p:txBody>
      </p:sp>
      <p:sp>
        <p:nvSpPr>
          <p:cNvPr id="33840" name="AutoShape 48"/>
          <p:cNvSpPr>
            <a:spLocks noChangeArrowheads="1"/>
          </p:cNvSpPr>
          <p:nvPr/>
        </p:nvSpPr>
        <p:spPr bwMode="auto">
          <a:xfrm>
            <a:off x="7380288" y="2844800"/>
            <a:ext cx="1260475" cy="1168400"/>
          </a:xfrm>
          <a:prstGeom prst="wedgeRoundRectCallout">
            <a:avLst>
              <a:gd name="adj1" fmla="val -12722"/>
              <a:gd name="adj2" fmla="val 55977"/>
              <a:gd name="adj3" fmla="val 16667"/>
            </a:avLst>
          </a:prstGeom>
          <a:solidFill>
            <a:schemeClr val="bg1"/>
          </a:solidFill>
          <a:ln w="19050">
            <a:solidFill>
              <a:schemeClr val="tx1"/>
            </a:solidFill>
            <a:miter lim="800000"/>
            <a:headEnd type="none" w="sm" len="sm"/>
            <a:tailEnd/>
          </a:ln>
          <a:effectLst/>
        </p:spPr>
        <p:txBody>
          <a:bodyPr wrap="none" lIns="90000" tIns="46800" rIns="90000" bIns="46800"/>
          <a:lstStyle/>
          <a:p>
            <a:pPr algn="l"/>
            <a:r>
              <a:rPr kumimoji="1" lang="en-US" altLang="ja-JP" sz="1600" i="1">
                <a:solidFill>
                  <a:srgbClr val="FF0066"/>
                </a:solidFill>
                <a:latin typeface="Arial" charset="0"/>
              </a:rPr>
              <a:t>P</a:t>
            </a:r>
            <a:r>
              <a:rPr kumimoji="1" lang="en-US" altLang="ja-JP" sz="1600">
                <a:solidFill>
                  <a:srgbClr val="FF0066"/>
                </a:solidFill>
                <a:latin typeface="Arial" charset="0"/>
              </a:rPr>
              <a:t> </a:t>
            </a:r>
            <a:r>
              <a:rPr kumimoji="1" lang="ja-JP" altLang="en-US" sz="1600">
                <a:solidFill>
                  <a:srgbClr val="FF0066"/>
                </a:solidFill>
                <a:latin typeface="Arial" charset="0"/>
              </a:rPr>
              <a:t>が好き</a:t>
            </a:r>
          </a:p>
          <a:p>
            <a:pPr algn="l"/>
            <a:r>
              <a:rPr kumimoji="1" lang="en-US" altLang="ja-JP" sz="1600" i="1">
                <a:solidFill>
                  <a:srgbClr val="FF0066"/>
                </a:solidFill>
                <a:latin typeface="Arial" charset="0"/>
              </a:rPr>
              <a:t>Q</a:t>
            </a:r>
            <a:r>
              <a:rPr kumimoji="1" lang="en-US" altLang="ja-JP" sz="1600">
                <a:solidFill>
                  <a:srgbClr val="FF0066"/>
                </a:solidFill>
                <a:latin typeface="Arial" charset="0"/>
              </a:rPr>
              <a:t> </a:t>
            </a:r>
            <a:r>
              <a:rPr kumimoji="1" lang="ja-JP" altLang="en-US" sz="1600">
                <a:solidFill>
                  <a:srgbClr val="FF0066"/>
                </a:solidFill>
                <a:latin typeface="Arial" charset="0"/>
              </a:rPr>
              <a:t>が好き</a:t>
            </a:r>
          </a:p>
          <a:p>
            <a:pPr algn="l"/>
            <a:r>
              <a:rPr kumimoji="1" lang="en-US" altLang="ja-JP" sz="1600" i="1">
                <a:solidFill>
                  <a:srgbClr val="FF0066"/>
                </a:solidFill>
                <a:latin typeface="Arial" charset="0"/>
              </a:rPr>
              <a:t>R</a:t>
            </a:r>
            <a:r>
              <a:rPr kumimoji="1" lang="en-US" altLang="ja-JP" sz="1600">
                <a:solidFill>
                  <a:srgbClr val="FF0066"/>
                </a:solidFill>
                <a:latin typeface="Arial" charset="0"/>
              </a:rPr>
              <a:t> </a:t>
            </a:r>
            <a:r>
              <a:rPr kumimoji="1" lang="ja-JP" altLang="en-US" sz="1600">
                <a:solidFill>
                  <a:srgbClr val="FF0066"/>
                </a:solidFill>
                <a:latin typeface="Arial" charset="0"/>
              </a:rPr>
              <a:t>が嫌い</a:t>
            </a:r>
          </a:p>
          <a:p>
            <a:pPr algn="l"/>
            <a:r>
              <a:rPr kumimoji="1" lang="en-US" altLang="ja-JP" sz="1600" i="1">
                <a:solidFill>
                  <a:srgbClr val="000099"/>
                </a:solidFill>
                <a:latin typeface="Arial" charset="0"/>
              </a:rPr>
              <a:t>S</a:t>
            </a:r>
            <a:r>
              <a:rPr kumimoji="1" lang="en-US" altLang="ja-JP" sz="1600">
                <a:solidFill>
                  <a:srgbClr val="000099"/>
                </a:solidFill>
                <a:latin typeface="Arial" charset="0"/>
              </a:rPr>
              <a:t> </a:t>
            </a:r>
            <a:r>
              <a:rPr kumimoji="1" lang="ja-JP" altLang="en-US" sz="1600">
                <a:solidFill>
                  <a:srgbClr val="000099"/>
                </a:solidFill>
                <a:latin typeface="Arial" charset="0"/>
              </a:rPr>
              <a:t>が好き</a:t>
            </a:r>
          </a:p>
        </p:txBody>
      </p:sp>
      <p:sp>
        <p:nvSpPr>
          <p:cNvPr id="33841" name="AutoShape 49"/>
          <p:cNvSpPr>
            <a:spLocks noChangeArrowheads="1"/>
          </p:cNvSpPr>
          <p:nvPr/>
        </p:nvSpPr>
        <p:spPr bwMode="auto">
          <a:xfrm>
            <a:off x="5651500" y="2773363"/>
            <a:ext cx="1273175" cy="1168400"/>
          </a:xfrm>
          <a:prstGeom prst="wedgeRoundRectCallout">
            <a:avLst>
              <a:gd name="adj1" fmla="val -13593"/>
              <a:gd name="adj2" fmla="val 62093"/>
              <a:gd name="adj3" fmla="val 16667"/>
            </a:avLst>
          </a:prstGeom>
          <a:solidFill>
            <a:schemeClr val="bg1"/>
          </a:solidFill>
          <a:ln w="19050">
            <a:solidFill>
              <a:schemeClr val="tx1"/>
            </a:solidFill>
            <a:miter lim="800000"/>
            <a:headEnd type="none" w="sm" len="sm"/>
            <a:tailEnd/>
          </a:ln>
          <a:effectLst/>
        </p:spPr>
        <p:txBody>
          <a:bodyPr wrap="none" lIns="90000" tIns="46800" rIns="90000" bIns="46800"/>
          <a:lstStyle/>
          <a:p>
            <a:pPr algn="l"/>
            <a:r>
              <a:rPr kumimoji="1" lang="en-US" altLang="ja-JP" sz="1600" i="1">
                <a:solidFill>
                  <a:srgbClr val="FF0066"/>
                </a:solidFill>
                <a:latin typeface="Arial" charset="0"/>
              </a:rPr>
              <a:t>P</a:t>
            </a:r>
            <a:r>
              <a:rPr kumimoji="1" lang="en-US" altLang="ja-JP" sz="1600">
                <a:solidFill>
                  <a:srgbClr val="FF0066"/>
                </a:solidFill>
                <a:latin typeface="Arial" charset="0"/>
              </a:rPr>
              <a:t> </a:t>
            </a:r>
            <a:r>
              <a:rPr kumimoji="1" lang="ja-JP" altLang="en-US" sz="1600">
                <a:solidFill>
                  <a:srgbClr val="FF0066"/>
                </a:solidFill>
                <a:latin typeface="Arial" charset="0"/>
              </a:rPr>
              <a:t>が好き</a:t>
            </a:r>
          </a:p>
          <a:p>
            <a:pPr algn="l"/>
            <a:r>
              <a:rPr kumimoji="1" lang="en-US" altLang="ja-JP" sz="1600" i="1">
                <a:solidFill>
                  <a:srgbClr val="FF0066"/>
                </a:solidFill>
                <a:latin typeface="Arial" charset="0"/>
              </a:rPr>
              <a:t>Q</a:t>
            </a:r>
            <a:r>
              <a:rPr kumimoji="1" lang="en-US" altLang="ja-JP" sz="1600">
                <a:solidFill>
                  <a:srgbClr val="FF0066"/>
                </a:solidFill>
                <a:latin typeface="Arial" charset="0"/>
              </a:rPr>
              <a:t> </a:t>
            </a:r>
            <a:r>
              <a:rPr kumimoji="1" lang="ja-JP" altLang="en-US" sz="1600">
                <a:solidFill>
                  <a:srgbClr val="FF0066"/>
                </a:solidFill>
                <a:latin typeface="Arial" charset="0"/>
              </a:rPr>
              <a:t>が好き</a:t>
            </a:r>
          </a:p>
          <a:p>
            <a:pPr algn="l"/>
            <a:r>
              <a:rPr kumimoji="1" lang="en-US" altLang="ja-JP" sz="1600" i="1">
                <a:solidFill>
                  <a:srgbClr val="FF0066"/>
                </a:solidFill>
                <a:latin typeface="Arial" charset="0"/>
              </a:rPr>
              <a:t>R</a:t>
            </a:r>
            <a:r>
              <a:rPr kumimoji="1" lang="en-US" altLang="ja-JP" sz="1600">
                <a:solidFill>
                  <a:srgbClr val="FF0066"/>
                </a:solidFill>
                <a:latin typeface="Arial" charset="0"/>
              </a:rPr>
              <a:t> </a:t>
            </a:r>
            <a:r>
              <a:rPr kumimoji="1" lang="ja-JP" altLang="en-US" sz="1600">
                <a:solidFill>
                  <a:srgbClr val="FF0066"/>
                </a:solidFill>
                <a:latin typeface="Arial" charset="0"/>
              </a:rPr>
              <a:t>が嫌い</a:t>
            </a:r>
          </a:p>
          <a:p>
            <a:pPr algn="l"/>
            <a:endParaRPr kumimoji="1" lang="en-US" altLang="ja-JP" sz="1600" i="1">
              <a:solidFill>
                <a:srgbClr val="000099"/>
              </a:solidFill>
              <a:latin typeface="Arial" charset="0"/>
            </a:endParaRPr>
          </a:p>
        </p:txBody>
      </p:sp>
      <p:sp>
        <p:nvSpPr>
          <p:cNvPr id="33842" name="AutoShape 50"/>
          <p:cNvSpPr>
            <a:spLocks noChangeArrowheads="1"/>
          </p:cNvSpPr>
          <p:nvPr/>
        </p:nvSpPr>
        <p:spPr bwMode="auto">
          <a:xfrm>
            <a:off x="2241550" y="2773363"/>
            <a:ext cx="1346200" cy="1168400"/>
          </a:xfrm>
          <a:prstGeom prst="wedgeRoundRectCallout">
            <a:avLst>
              <a:gd name="adj1" fmla="val -7431"/>
              <a:gd name="adj2" fmla="val 58287"/>
              <a:gd name="adj3" fmla="val 16667"/>
            </a:avLst>
          </a:prstGeom>
          <a:solidFill>
            <a:schemeClr val="bg1"/>
          </a:solidFill>
          <a:ln w="19050">
            <a:solidFill>
              <a:schemeClr val="tx1"/>
            </a:solidFill>
            <a:miter lim="800000"/>
            <a:headEnd type="none" w="sm" len="sm"/>
            <a:tailEnd/>
          </a:ln>
          <a:effectLst/>
        </p:spPr>
        <p:txBody>
          <a:bodyPr wrap="none" lIns="90000" tIns="46800" rIns="90000" bIns="46800"/>
          <a:lstStyle/>
          <a:p>
            <a:pPr algn="l"/>
            <a:r>
              <a:rPr kumimoji="1" lang="en-US" altLang="ja-JP" sz="1600" i="1">
                <a:solidFill>
                  <a:srgbClr val="FF0066"/>
                </a:solidFill>
                <a:latin typeface="Arial" charset="0"/>
              </a:rPr>
              <a:t>A</a:t>
            </a:r>
            <a:r>
              <a:rPr kumimoji="1" lang="en-US" altLang="ja-JP" sz="1600">
                <a:solidFill>
                  <a:srgbClr val="FF0066"/>
                </a:solidFill>
                <a:latin typeface="Arial" charset="0"/>
              </a:rPr>
              <a:t> </a:t>
            </a:r>
            <a:r>
              <a:rPr kumimoji="1" lang="ja-JP" altLang="en-US" sz="1600">
                <a:solidFill>
                  <a:srgbClr val="FF0066"/>
                </a:solidFill>
                <a:latin typeface="Arial" charset="0"/>
              </a:rPr>
              <a:t>が好き</a:t>
            </a:r>
          </a:p>
          <a:p>
            <a:pPr algn="l"/>
            <a:endParaRPr kumimoji="1" lang="ja-JP" altLang="en-US" sz="1600" i="1">
              <a:solidFill>
                <a:srgbClr val="FF0066"/>
              </a:solidFill>
              <a:latin typeface="Arial" charset="0"/>
            </a:endParaRPr>
          </a:p>
          <a:p>
            <a:pPr algn="l"/>
            <a:r>
              <a:rPr kumimoji="1" lang="en-US" altLang="ja-JP" sz="1600" i="1">
                <a:solidFill>
                  <a:srgbClr val="FF0066"/>
                </a:solidFill>
                <a:latin typeface="Arial" charset="0"/>
              </a:rPr>
              <a:t>G </a:t>
            </a:r>
            <a:r>
              <a:rPr kumimoji="1" lang="ja-JP" altLang="en-US" sz="1600">
                <a:solidFill>
                  <a:srgbClr val="FF0066"/>
                </a:solidFill>
                <a:latin typeface="Arial" charset="0"/>
              </a:rPr>
              <a:t>が嫌い</a:t>
            </a:r>
            <a:endParaRPr kumimoji="1" lang="ja-JP" altLang="en-US" sz="1600" i="1">
              <a:solidFill>
                <a:srgbClr val="FF0066"/>
              </a:solidFill>
              <a:latin typeface="Arial" charset="0"/>
            </a:endParaRPr>
          </a:p>
        </p:txBody>
      </p:sp>
      <p:sp>
        <p:nvSpPr>
          <p:cNvPr id="33846" name="Rectangle 54"/>
          <p:cNvSpPr>
            <a:spLocks noChangeArrowheads="1"/>
          </p:cNvSpPr>
          <p:nvPr/>
        </p:nvSpPr>
        <p:spPr bwMode="auto">
          <a:xfrm>
            <a:off x="323850" y="2636838"/>
            <a:ext cx="5111750" cy="3743325"/>
          </a:xfrm>
          <a:prstGeom prst="rect">
            <a:avLst/>
          </a:prstGeom>
          <a:noFill/>
          <a:ln w="38100" algn="ctr">
            <a:solidFill>
              <a:srgbClr val="FF0066"/>
            </a:solidFill>
            <a:miter lim="800000"/>
            <a:headEnd/>
            <a:tailEnd/>
          </a:ln>
          <a:effectLst/>
        </p:spPr>
        <p:txBody>
          <a:bodyPr wrap="none" anchor="ctr"/>
          <a:lstStyle/>
          <a:p>
            <a:endParaRPr lang="ja-JP" altLang="ja-JP">
              <a:solidFill>
                <a:srgbClr val="FF0066"/>
              </a:solidFill>
            </a:endParaRPr>
          </a:p>
        </p:txBody>
      </p:sp>
      <p:sp>
        <p:nvSpPr>
          <p:cNvPr id="33847" name="Rectangle 55"/>
          <p:cNvSpPr>
            <a:spLocks noChangeArrowheads="1"/>
          </p:cNvSpPr>
          <p:nvPr/>
        </p:nvSpPr>
        <p:spPr bwMode="auto">
          <a:xfrm>
            <a:off x="5580063" y="2636838"/>
            <a:ext cx="3240087" cy="3743325"/>
          </a:xfrm>
          <a:prstGeom prst="rect">
            <a:avLst/>
          </a:prstGeom>
          <a:noFill/>
          <a:ln w="38100" algn="ctr">
            <a:solidFill>
              <a:srgbClr val="FF0066"/>
            </a:solidFill>
            <a:miter lim="800000"/>
            <a:headEnd/>
            <a:tailEnd/>
          </a:ln>
          <a:effectLst/>
        </p:spPr>
        <p:txBody>
          <a:bodyPr wrap="none" anchor="ctr"/>
          <a:lstStyle/>
          <a:p>
            <a:endParaRPr lang="ja-JP" altLang="ja-JP">
              <a:solidFill>
                <a:srgbClr val="FF0066"/>
              </a:solidFill>
            </a:endParaRPr>
          </a:p>
        </p:txBody>
      </p:sp>
      <p:sp>
        <p:nvSpPr>
          <p:cNvPr id="56" name="日付プレースホルダ 55"/>
          <p:cNvSpPr>
            <a:spLocks noGrp="1"/>
          </p:cNvSpPr>
          <p:nvPr>
            <p:ph type="dt" sz="half" idx="10"/>
          </p:nvPr>
        </p:nvSpPr>
        <p:spPr/>
        <p:txBody>
          <a:bodyPr/>
          <a:lstStyle/>
          <a:p>
            <a:r>
              <a:rPr kumimoji="1" lang="en-US" altLang="ja-JP" smtClean="0"/>
              <a:t>2009/09/09</a:t>
            </a:r>
            <a:endParaRPr kumimoji="1" lang="ja-JP" altLang="en-US"/>
          </a:p>
        </p:txBody>
      </p:sp>
      <p:sp>
        <p:nvSpPr>
          <p:cNvPr id="57" name="スライド番号プレースホルダ 56"/>
          <p:cNvSpPr>
            <a:spLocks noGrp="1"/>
          </p:cNvSpPr>
          <p:nvPr>
            <p:ph type="sldNum" sz="quarter" idx="12"/>
          </p:nvPr>
        </p:nvSpPr>
        <p:spPr/>
        <p:txBody>
          <a:bodyPr/>
          <a:lstStyle/>
          <a:p>
            <a:fld id="{D2D8002D-B5B0-4BAC-B1F6-782DDCCE6D9C}" type="slidenum">
              <a:rPr kumimoji="1" lang="ja-JP" altLang="en-US" smtClean="0"/>
              <a:pPr/>
              <a:t>15</a:t>
            </a:fld>
            <a:endParaRPr kumimoji="1" lang="ja-JP" altLang="en-US"/>
          </a:p>
        </p:txBody>
      </p:sp>
      <p:sp>
        <p:nvSpPr>
          <p:cNvPr id="58" name="フッター プレースホルダ 57"/>
          <p:cNvSpPr>
            <a:spLocks noGrp="1"/>
          </p:cNvSpPr>
          <p:nvPr>
            <p:ph type="ftr" sz="quarter" idx="11"/>
          </p:nvPr>
        </p:nvSpPr>
        <p:spPr/>
        <p:txBody>
          <a:bodyPr/>
          <a:lstStyle/>
          <a:p>
            <a:r>
              <a:rPr kumimoji="1" lang="en-US" altLang="ja-JP" smtClean="0"/>
              <a:t>SES2009</a:t>
            </a:r>
            <a:endParaRPr kumimoji="1" lang="ja-JP"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ja-JP" altLang="en-US"/>
              <a:t>結果：類似データの結果を流用</a:t>
            </a:r>
          </a:p>
        </p:txBody>
      </p:sp>
      <p:sp>
        <p:nvSpPr>
          <p:cNvPr id="34819" name="Rectangle 3"/>
          <p:cNvSpPr>
            <a:spLocks noGrp="1" noChangeArrowheads="1"/>
          </p:cNvSpPr>
          <p:nvPr>
            <p:ph idx="1"/>
          </p:nvPr>
        </p:nvSpPr>
        <p:spPr/>
        <p:txBody>
          <a:bodyPr/>
          <a:lstStyle/>
          <a:p>
            <a:pPr marL="0" indent="0">
              <a:buFontTx/>
              <a:buNone/>
            </a:pPr>
            <a:r>
              <a:rPr lang="ja-JP" altLang="en-US"/>
              <a:t>類似しているとわかったユーザの評価を用いて，対象ユーザが行うであろう評価を決定する</a:t>
            </a:r>
          </a:p>
        </p:txBody>
      </p:sp>
      <p:grpSp>
        <p:nvGrpSpPr>
          <p:cNvPr id="2" name="Group 4"/>
          <p:cNvGrpSpPr>
            <a:grpSpLocks/>
          </p:cNvGrpSpPr>
          <p:nvPr/>
        </p:nvGrpSpPr>
        <p:grpSpPr bwMode="auto">
          <a:xfrm>
            <a:off x="4179888" y="4357688"/>
            <a:ext cx="1216025" cy="1682750"/>
            <a:chOff x="4602" y="1465"/>
            <a:chExt cx="647" cy="971"/>
          </a:xfrm>
        </p:grpSpPr>
        <p:sp>
          <p:nvSpPr>
            <p:cNvPr id="34821" name="Freeform 5"/>
            <p:cNvSpPr>
              <a:spLocks/>
            </p:cNvSpPr>
            <p:nvPr/>
          </p:nvSpPr>
          <p:spPr bwMode="auto">
            <a:xfrm>
              <a:off x="4827" y="1486"/>
              <a:ext cx="223" cy="193"/>
            </a:xfrm>
            <a:custGeom>
              <a:avLst/>
              <a:gdLst/>
              <a:ahLst/>
              <a:cxnLst>
                <a:cxn ang="0">
                  <a:pos x="85" y="50"/>
                </a:cxn>
                <a:cxn ang="0">
                  <a:pos x="114" y="31"/>
                </a:cxn>
                <a:cxn ang="0">
                  <a:pos x="140" y="24"/>
                </a:cxn>
                <a:cxn ang="0">
                  <a:pos x="172" y="26"/>
                </a:cxn>
                <a:cxn ang="0">
                  <a:pos x="189" y="38"/>
                </a:cxn>
                <a:cxn ang="0">
                  <a:pos x="210" y="51"/>
                </a:cxn>
                <a:cxn ang="0">
                  <a:pos x="220" y="72"/>
                </a:cxn>
                <a:cxn ang="0">
                  <a:pos x="223" y="97"/>
                </a:cxn>
                <a:cxn ang="0">
                  <a:pos x="208" y="126"/>
                </a:cxn>
                <a:cxn ang="0">
                  <a:pos x="185" y="152"/>
                </a:cxn>
                <a:cxn ang="0">
                  <a:pos x="155" y="176"/>
                </a:cxn>
                <a:cxn ang="0">
                  <a:pos x="123" y="188"/>
                </a:cxn>
                <a:cxn ang="0">
                  <a:pos x="98" y="193"/>
                </a:cxn>
                <a:cxn ang="0">
                  <a:pos x="73" y="184"/>
                </a:cxn>
                <a:cxn ang="0">
                  <a:pos x="57" y="173"/>
                </a:cxn>
                <a:cxn ang="0">
                  <a:pos x="41" y="153"/>
                </a:cxn>
                <a:cxn ang="0">
                  <a:pos x="38" y="130"/>
                </a:cxn>
                <a:cxn ang="0">
                  <a:pos x="42" y="105"/>
                </a:cxn>
                <a:cxn ang="0">
                  <a:pos x="54" y="79"/>
                </a:cxn>
                <a:cxn ang="0">
                  <a:pos x="66" y="66"/>
                </a:cxn>
                <a:cxn ang="0">
                  <a:pos x="37" y="42"/>
                </a:cxn>
                <a:cxn ang="0">
                  <a:pos x="5" y="27"/>
                </a:cxn>
                <a:cxn ang="0">
                  <a:pos x="0" y="16"/>
                </a:cxn>
                <a:cxn ang="0">
                  <a:pos x="12" y="0"/>
                </a:cxn>
                <a:cxn ang="0">
                  <a:pos x="35" y="8"/>
                </a:cxn>
                <a:cxn ang="0">
                  <a:pos x="53" y="23"/>
                </a:cxn>
                <a:cxn ang="0">
                  <a:pos x="85" y="50"/>
                </a:cxn>
              </a:cxnLst>
              <a:rect l="0" t="0" r="r" b="b"/>
              <a:pathLst>
                <a:path w="223" h="193">
                  <a:moveTo>
                    <a:pt x="85" y="50"/>
                  </a:moveTo>
                  <a:lnTo>
                    <a:pt x="114" y="31"/>
                  </a:lnTo>
                  <a:lnTo>
                    <a:pt x="140" y="24"/>
                  </a:lnTo>
                  <a:lnTo>
                    <a:pt x="172" y="26"/>
                  </a:lnTo>
                  <a:lnTo>
                    <a:pt x="189" y="38"/>
                  </a:lnTo>
                  <a:lnTo>
                    <a:pt x="210" y="51"/>
                  </a:lnTo>
                  <a:lnTo>
                    <a:pt x="220" y="72"/>
                  </a:lnTo>
                  <a:lnTo>
                    <a:pt x="223" y="97"/>
                  </a:lnTo>
                  <a:lnTo>
                    <a:pt x="208" y="126"/>
                  </a:lnTo>
                  <a:lnTo>
                    <a:pt x="185" y="152"/>
                  </a:lnTo>
                  <a:lnTo>
                    <a:pt x="155" y="176"/>
                  </a:lnTo>
                  <a:lnTo>
                    <a:pt x="123" y="188"/>
                  </a:lnTo>
                  <a:lnTo>
                    <a:pt x="98" y="193"/>
                  </a:lnTo>
                  <a:lnTo>
                    <a:pt x="73" y="184"/>
                  </a:lnTo>
                  <a:lnTo>
                    <a:pt x="57" y="173"/>
                  </a:lnTo>
                  <a:lnTo>
                    <a:pt x="41" y="153"/>
                  </a:lnTo>
                  <a:lnTo>
                    <a:pt x="38" y="130"/>
                  </a:lnTo>
                  <a:lnTo>
                    <a:pt x="42" y="105"/>
                  </a:lnTo>
                  <a:lnTo>
                    <a:pt x="54" y="79"/>
                  </a:lnTo>
                  <a:lnTo>
                    <a:pt x="66" y="66"/>
                  </a:lnTo>
                  <a:lnTo>
                    <a:pt x="37" y="42"/>
                  </a:lnTo>
                  <a:lnTo>
                    <a:pt x="5" y="27"/>
                  </a:lnTo>
                  <a:lnTo>
                    <a:pt x="0" y="16"/>
                  </a:lnTo>
                  <a:lnTo>
                    <a:pt x="12" y="0"/>
                  </a:lnTo>
                  <a:lnTo>
                    <a:pt x="35" y="8"/>
                  </a:lnTo>
                  <a:lnTo>
                    <a:pt x="53" y="23"/>
                  </a:lnTo>
                  <a:lnTo>
                    <a:pt x="85" y="50"/>
                  </a:lnTo>
                  <a:close/>
                </a:path>
              </a:pathLst>
            </a:custGeom>
            <a:solidFill>
              <a:srgbClr val="000000"/>
            </a:solidFill>
            <a:ln w="9525">
              <a:noFill/>
              <a:round/>
              <a:headEnd/>
              <a:tailEnd/>
            </a:ln>
          </p:spPr>
          <p:txBody>
            <a:bodyPr/>
            <a:lstStyle/>
            <a:p>
              <a:endParaRPr lang="ja-JP" altLang="en-US"/>
            </a:p>
          </p:txBody>
        </p:sp>
        <p:sp>
          <p:nvSpPr>
            <p:cNvPr id="34822" name="Freeform 6"/>
            <p:cNvSpPr>
              <a:spLocks/>
            </p:cNvSpPr>
            <p:nvPr/>
          </p:nvSpPr>
          <p:spPr bwMode="auto">
            <a:xfrm>
              <a:off x="4864" y="1712"/>
              <a:ext cx="166" cy="348"/>
            </a:xfrm>
            <a:custGeom>
              <a:avLst/>
              <a:gdLst/>
              <a:ahLst/>
              <a:cxnLst>
                <a:cxn ang="0">
                  <a:pos x="4" y="54"/>
                </a:cxn>
                <a:cxn ang="0">
                  <a:pos x="19" y="23"/>
                </a:cxn>
                <a:cxn ang="0">
                  <a:pos x="45" y="5"/>
                </a:cxn>
                <a:cxn ang="0">
                  <a:pos x="70" y="0"/>
                </a:cxn>
                <a:cxn ang="0">
                  <a:pos x="92" y="5"/>
                </a:cxn>
                <a:cxn ang="0">
                  <a:pos x="109" y="17"/>
                </a:cxn>
                <a:cxn ang="0">
                  <a:pos x="115" y="39"/>
                </a:cxn>
                <a:cxn ang="0">
                  <a:pos x="122" y="64"/>
                </a:cxn>
                <a:cxn ang="0">
                  <a:pos x="118" y="96"/>
                </a:cxn>
                <a:cxn ang="0">
                  <a:pos x="111" y="135"/>
                </a:cxn>
                <a:cxn ang="0">
                  <a:pos x="113" y="176"/>
                </a:cxn>
                <a:cxn ang="0">
                  <a:pos x="122" y="222"/>
                </a:cxn>
                <a:cxn ang="0">
                  <a:pos x="139" y="248"/>
                </a:cxn>
                <a:cxn ang="0">
                  <a:pos x="156" y="263"/>
                </a:cxn>
                <a:cxn ang="0">
                  <a:pos x="165" y="283"/>
                </a:cxn>
                <a:cxn ang="0">
                  <a:pos x="166" y="311"/>
                </a:cxn>
                <a:cxn ang="0">
                  <a:pos x="154" y="333"/>
                </a:cxn>
                <a:cxn ang="0">
                  <a:pos x="115" y="348"/>
                </a:cxn>
                <a:cxn ang="0">
                  <a:pos x="89" y="337"/>
                </a:cxn>
                <a:cxn ang="0">
                  <a:pos x="70" y="334"/>
                </a:cxn>
                <a:cxn ang="0">
                  <a:pos x="41" y="311"/>
                </a:cxn>
                <a:cxn ang="0">
                  <a:pos x="18" y="274"/>
                </a:cxn>
                <a:cxn ang="0">
                  <a:pos x="7" y="226"/>
                </a:cxn>
                <a:cxn ang="0">
                  <a:pos x="0" y="182"/>
                </a:cxn>
                <a:cxn ang="0">
                  <a:pos x="3" y="133"/>
                </a:cxn>
                <a:cxn ang="0">
                  <a:pos x="0" y="82"/>
                </a:cxn>
                <a:cxn ang="0">
                  <a:pos x="4" y="54"/>
                </a:cxn>
              </a:cxnLst>
              <a:rect l="0" t="0" r="r" b="b"/>
              <a:pathLst>
                <a:path w="166" h="348">
                  <a:moveTo>
                    <a:pt x="4" y="54"/>
                  </a:moveTo>
                  <a:lnTo>
                    <a:pt x="19" y="23"/>
                  </a:lnTo>
                  <a:lnTo>
                    <a:pt x="45" y="5"/>
                  </a:lnTo>
                  <a:lnTo>
                    <a:pt x="70" y="0"/>
                  </a:lnTo>
                  <a:lnTo>
                    <a:pt x="92" y="5"/>
                  </a:lnTo>
                  <a:lnTo>
                    <a:pt x="109" y="17"/>
                  </a:lnTo>
                  <a:lnTo>
                    <a:pt x="115" y="39"/>
                  </a:lnTo>
                  <a:lnTo>
                    <a:pt x="122" y="64"/>
                  </a:lnTo>
                  <a:lnTo>
                    <a:pt x="118" y="96"/>
                  </a:lnTo>
                  <a:lnTo>
                    <a:pt x="111" y="135"/>
                  </a:lnTo>
                  <a:lnTo>
                    <a:pt x="113" y="176"/>
                  </a:lnTo>
                  <a:lnTo>
                    <a:pt x="122" y="222"/>
                  </a:lnTo>
                  <a:lnTo>
                    <a:pt x="139" y="248"/>
                  </a:lnTo>
                  <a:lnTo>
                    <a:pt x="156" y="263"/>
                  </a:lnTo>
                  <a:lnTo>
                    <a:pt x="165" y="283"/>
                  </a:lnTo>
                  <a:lnTo>
                    <a:pt x="166" y="311"/>
                  </a:lnTo>
                  <a:lnTo>
                    <a:pt x="154" y="333"/>
                  </a:lnTo>
                  <a:lnTo>
                    <a:pt x="115" y="348"/>
                  </a:lnTo>
                  <a:lnTo>
                    <a:pt x="89" y="337"/>
                  </a:lnTo>
                  <a:lnTo>
                    <a:pt x="70" y="334"/>
                  </a:lnTo>
                  <a:lnTo>
                    <a:pt x="41" y="311"/>
                  </a:lnTo>
                  <a:lnTo>
                    <a:pt x="18" y="274"/>
                  </a:lnTo>
                  <a:lnTo>
                    <a:pt x="7" y="226"/>
                  </a:lnTo>
                  <a:lnTo>
                    <a:pt x="0" y="182"/>
                  </a:lnTo>
                  <a:lnTo>
                    <a:pt x="3" y="133"/>
                  </a:lnTo>
                  <a:lnTo>
                    <a:pt x="0" y="82"/>
                  </a:lnTo>
                  <a:lnTo>
                    <a:pt x="4" y="54"/>
                  </a:lnTo>
                  <a:close/>
                </a:path>
              </a:pathLst>
            </a:custGeom>
            <a:solidFill>
              <a:srgbClr val="000000"/>
            </a:solidFill>
            <a:ln w="9525">
              <a:noFill/>
              <a:round/>
              <a:headEnd/>
              <a:tailEnd/>
            </a:ln>
          </p:spPr>
          <p:txBody>
            <a:bodyPr/>
            <a:lstStyle/>
            <a:p>
              <a:endParaRPr lang="ja-JP" altLang="en-US"/>
            </a:p>
          </p:txBody>
        </p:sp>
        <p:sp>
          <p:nvSpPr>
            <p:cNvPr id="34823" name="Freeform 7"/>
            <p:cNvSpPr>
              <a:spLocks/>
            </p:cNvSpPr>
            <p:nvPr/>
          </p:nvSpPr>
          <p:spPr bwMode="auto">
            <a:xfrm>
              <a:off x="4941" y="1465"/>
              <a:ext cx="308" cy="320"/>
            </a:xfrm>
            <a:custGeom>
              <a:avLst/>
              <a:gdLst/>
              <a:ahLst/>
              <a:cxnLst>
                <a:cxn ang="0">
                  <a:pos x="7" y="314"/>
                </a:cxn>
                <a:cxn ang="0">
                  <a:pos x="0" y="294"/>
                </a:cxn>
                <a:cxn ang="0">
                  <a:pos x="22" y="270"/>
                </a:cxn>
                <a:cxn ang="0">
                  <a:pos x="77" y="225"/>
                </a:cxn>
                <a:cxn ang="0">
                  <a:pos x="120" y="199"/>
                </a:cxn>
                <a:cxn ang="0">
                  <a:pos x="151" y="174"/>
                </a:cxn>
                <a:cxn ang="0">
                  <a:pos x="172" y="155"/>
                </a:cxn>
                <a:cxn ang="0">
                  <a:pos x="183" y="133"/>
                </a:cxn>
                <a:cxn ang="0">
                  <a:pos x="190" y="92"/>
                </a:cxn>
                <a:cxn ang="0">
                  <a:pos x="198" y="62"/>
                </a:cxn>
                <a:cxn ang="0">
                  <a:pos x="216" y="33"/>
                </a:cxn>
                <a:cxn ang="0">
                  <a:pos x="231" y="5"/>
                </a:cxn>
                <a:cxn ang="0">
                  <a:pos x="242" y="0"/>
                </a:cxn>
                <a:cxn ang="0">
                  <a:pos x="251" y="10"/>
                </a:cxn>
                <a:cxn ang="0">
                  <a:pos x="242" y="29"/>
                </a:cxn>
                <a:cxn ang="0">
                  <a:pos x="225" y="47"/>
                </a:cxn>
                <a:cxn ang="0">
                  <a:pos x="238" y="58"/>
                </a:cxn>
                <a:cxn ang="0">
                  <a:pos x="276" y="53"/>
                </a:cxn>
                <a:cxn ang="0">
                  <a:pos x="288" y="41"/>
                </a:cxn>
                <a:cxn ang="0">
                  <a:pos x="304" y="53"/>
                </a:cxn>
                <a:cxn ang="0">
                  <a:pos x="293" y="68"/>
                </a:cxn>
                <a:cxn ang="0">
                  <a:pos x="261" y="71"/>
                </a:cxn>
                <a:cxn ang="0">
                  <a:pos x="286" y="75"/>
                </a:cxn>
                <a:cxn ang="0">
                  <a:pos x="308" y="73"/>
                </a:cxn>
                <a:cxn ang="0">
                  <a:pos x="308" y="92"/>
                </a:cxn>
                <a:cxn ang="0">
                  <a:pos x="279" y="92"/>
                </a:cxn>
                <a:cxn ang="0">
                  <a:pos x="249" y="88"/>
                </a:cxn>
                <a:cxn ang="0">
                  <a:pos x="216" y="88"/>
                </a:cxn>
                <a:cxn ang="0">
                  <a:pos x="208" y="99"/>
                </a:cxn>
                <a:cxn ang="0">
                  <a:pos x="205" y="131"/>
                </a:cxn>
                <a:cxn ang="0">
                  <a:pos x="198" y="162"/>
                </a:cxn>
                <a:cxn ang="0">
                  <a:pos x="179" y="186"/>
                </a:cxn>
                <a:cxn ang="0">
                  <a:pos x="141" y="219"/>
                </a:cxn>
                <a:cxn ang="0">
                  <a:pos x="96" y="255"/>
                </a:cxn>
                <a:cxn ang="0">
                  <a:pos x="64" y="296"/>
                </a:cxn>
                <a:cxn ang="0">
                  <a:pos x="47" y="320"/>
                </a:cxn>
                <a:cxn ang="0">
                  <a:pos x="7" y="314"/>
                </a:cxn>
              </a:cxnLst>
              <a:rect l="0" t="0" r="r" b="b"/>
              <a:pathLst>
                <a:path w="308" h="320">
                  <a:moveTo>
                    <a:pt x="7" y="314"/>
                  </a:moveTo>
                  <a:lnTo>
                    <a:pt x="0" y="294"/>
                  </a:lnTo>
                  <a:lnTo>
                    <a:pt x="22" y="270"/>
                  </a:lnTo>
                  <a:lnTo>
                    <a:pt x="77" y="225"/>
                  </a:lnTo>
                  <a:lnTo>
                    <a:pt x="120" y="199"/>
                  </a:lnTo>
                  <a:lnTo>
                    <a:pt x="151" y="174"/>
                  </a:lnTo>
                  <a:lnTo>
                    <a:pt x="172" y="155"/>
                  </a:lnTo>
                  <a:lnTo>
                    <a:pt x="183" y="133"/>
                  </a:lnTo>
                  <a:lnTo>
                    <a:pt x="190" y="92"/>
                  </a:lnTo>
                  <a:lnTo>
                    <a:pt x="198" y="62"/>
                  </a:lnTo>
                  <a:lnTo>
                    <a:pt x="216" y="33"/>
                  </a:lnTo>
                  <a:lnTo>
                    <a:pt x="231" y="5"/>
                  </a:lnTo>
                  <a:lnTo>
                    <a:pt x="242" y="0"/>
                  </a:lnTo>
                  <a:lnTo>
                    <a:pt x="251" y="10"/>
                  </a:lnTo>
                  <a:lnTo>
                    <a:pt x="242" y="29"/>
                  </a:lnTo>
                  <a:lnTo>
                    <a:pt x="225" y="47"/>
                  </a:lnTo>
                  <a:lnTo>
                    <a:pt x="238" y="58"/>
                  </a:lnTo>
                  <a:lnTo>
                    <a:pt x="276" y="53"/>
                  </a:lnTo>
                  <a:lnTo>
                    <a:pt x="288" y="41"/>
                  </a:lnTo>
                  <a:lnTo>
                    <a:pt x="304" y="53"/>
                  </a:lnTo>
                  <a:lnTo>
                    <a:pt x="293" y="68"/>
                  </a:lnTo>
                  <a:lnTo>
                    <a:pt x="261" y="71"/>
                  </a:lnTo>
                  <a:lnTo>
                    <a:pt x="286" y="75"/>
                  </a:lnTo>
                  <a:lnTo>
                    <a:pt x="308" y="73"/>
                  </a:lnTo>
                  <a:lnTo>
                    <a:pt x="308" y="92"/>
                  </a:lnTo>
                  <a:lnTo>
                    <a:pt x="279" y="92"/>
                  </a:lnTo>
                  <a:lnTo>
                    <a:pt x="249" y="88"/>
                  </a:lnTo>
                  <a:lnTo>
                    <a:pt x="216" y="88"/>
                  </a:lnTo>
                  <a:lnTo>
                    <a:pt x="208" y="99"/>
                  </a:lnTo>
                  <a:lnTo>
                    <a:pt x="205" y="131"/>
                  </a:lnTo>
                  <a:lnTo>
                    <a:pt x="198" y="162"/>
                  </a:lnTo>
                  <a:lnTo>
                    <a:pt x="179" y="186"/>
                  </a:lnTo>
                  <a:lnTo>
                    <a:pt x="141" y="219"/>
                  </a:lnTo>
                  <a:lnTo>
                    <a:pt x="96" y="255"/>
                  </a:lnTo>
                  <a:lnTo>
                    <a:pt x="64" y="296"/>
                  </a:lnTo>
                  <a:lnTo>
                    <a:pt x="47" y="320"/>
                  </a:lnTo>
                  <a:lnTo>
                    <a:pt x="7" y="314"/>
                  </a:lnTo>
                  <a:close/>
                </a:path>
              </a:pathLst>
            </a:custGeom>
            <a:solidFill>
              <a:srgbClr val="000000"/>
            </a:solidFill>
            <a:ln w="9525">
              <a:noFill/>
              <a:round/>
              <a:headEnd/>
              <a:tailEnd/>
            </a:ln>
          </p:spPr>
          <p:txBody>
            <a:bodyPr/>
            <a:lstStyle/>
            <a:p>
              <a:endParaRPr lang="ja-JP" altLang="en-US"/>
            </a:p>
          </p:txBody>
        </p:sp>
        <p:sp>
          <p:nvSpPr>
            <p:cNvPr id="34824" name="Freeform 8"/>
            <p:cNvSpPr>
              <a:spLocks/>
            </p:cNvSpPr>
            <p:nvPr/>
          </p:nvSpPr>
          <p:spPr bwMode="auto">
            <a:xfrm>
              <a:off x="4811" y="1961"/>
              <a:ext cx="150" cy="436"/>
            </a:xfrm>
            <a:custGeom>
              <a:avLst/>
              <a:gdLst/>
              <a:ahLst/>
              <a:cxnLst>
                <a:cxn ang="0">
                  <a:pos x="77" y="99"/>
                </a:cxn>
                <a:cxn ang="0">
                  <a:pos x="89" y="22"/>
                </a:cxn>
                <a:cxn ang="0">
                  <a:pos x="109" y="0"/>
                </a:cxn>
                <a:cxn ang="0">
                  <a:pos x="148" y="7"/>
                </a:cxn>
                <a:cxn ang="0">
                  <a:pos x="150" y="48"/>
                </a:cxn>
                <a:cxn ang="0">
                  <a:pos x="135" y="77"/>
                </a:cxn>
                <a:cxn ang="0">
                  <a:pos x="115" y="152"/>
                </a:cxn>
                <a:cxn ang="0">
                  <a:pos x="100" y="199"/>
                </a:cxn>
                <a:cxn ang="0">
                  <a:pos x="100" y="249"/>
                </a:cxn>
                <a:cxn ang="0">
                  <a:pos x="115" y="313"/>
                </a:cxn>
                <a:cxn ang="0">
                  <a:pos x="125" y="359"/>
                </a:cxn>
                <a:cxn ang="0">
                  <a:pos x="125" y="378"/>
                </a:cxn>
                <a:cxn ang="0">
                  <a:pos x="109" y="385"/>
                </a:cxn>
                <a:cxn ang="0">
                  <a:pos x="78" y="388"/>
                </a:cxn>
                <a:cxn ang="0">
                  <a:pos x="41" y="418"/>
                </a:cxn>
                <a:cxn ang="0">
                  <a:pos x="30" y="436"/>
                </a:cxn>
                <a:cxn ang="0">
                  <a:pos x="14" y="431"/>
                </a:cxn>
                <a:cxn ang="0">
                  <a:pos x="0" y="399"/>
                </a:cxn>
                <a:cxn ang="0">
                  <a:pos x="13" y="364"/>
                </a:cxn>
                <a:cxn ang="0">
                  <a:pos x="62" y="351"/>
                </a:cxn>
                <a:cxn ang="0">
                  <a:pos x="88" y="346"/>
                </a:cxn>
                <a:cxn ang="0">
                  <a:pos x="93" y="319"/>
                </a:cxn>
                <a:cxn ang="0">
                  <a:pos x="78" y="279"/>
                </a:cxn>
                <a:cxn ang="0">
                  <a:pos x="64" y="242"/>
                </a:cxn>
                <a:cxn ang="0">
                  <a:pos x="63" y="199"/>
                </a:cxn>
                <a:cxn ang="0">
                  <a:pos x="63" y="154"/>
                </a:cxn>
                <a:cxn ang="0">
                  <a:pos x="77" y="99"/>
                </a:cxn>
              </a:cxnLst>
              <a:rect l="0" t="0" r="r" b="b"/>
              <a:pathLst>
                <a:path w="150" h="436">
                  <a:moveTo>
                    <a:pt x="77" y="99"/>
                  </a:moveTo>
                  <a:lnTo>
                    <a:pt x="89" y="22"/>
                  </a:lnTo>
                  <a:lnTo>
                    <a:pt x="109" y="0"/>
                  </a:lnTo>
                  <a:lnTo>
                    <a:pt x="148" y="7"/>
                  </a:lnTo>
                  <a:lnTo>
                    <a:pt x="150" y="48"/>
                  </a:lnTo>
                  <a:lnTo>
                    <a:pt x="135" y="77"/>
                  </a:lnTo>
                  <a:lnTo>
                    <a:pt x="115" y="152"/>
                  </a:lnTo>
                  <a:lnTo>
                    <a:pt x="100" y="199"/>
                  </a:lnTo>
                  <a:lnTo>
                    <a:pt x="100" y="249"/>
                  </a:lnTo>
                  <a:lnTo>
                    <a:pt x="115" y="313"/>
                  </a:lnTo>
                  <a:lnTo>
                    <a:pt x="125" y="359"/>
                  </a:lnTo>
                  <a:lnTo>
                    <a:pt x="125" y="378"/>
                  </a:lnTo>
                  <a:lnTo>
                    <a:pt x="109" y="385"/>
                  </a:lnTo>
                  <a:lnTo>
                    <a:pt x="78" y="388"/>
                  </a:lnTo>
                  <a:lnTo>
                    <a:pt x="41" y="418"/>
                  </a:lnTo>
                  <a:lnTo>
                    <a:pt x="30" y="436"/>
                  </a:lnTo>
                  <a:lnTo>
                    <a:pt x="14" y="431"/>
                  </a:lnTo>
                  <a:lnTo>
                    <a:pt x="0" y="399"/>
                  </a:lnTo>
                  <a:lnTo>
                    <a:pt x="13" y="364"/>
                  </a:lnTo>
                  <a:lnTo>
                    <a:pt x="62" y="351"/>
                  </a:lnTo>
                  <a:lnTo>
                    <a:pt x="88" y="346"/>
                  </a:lnTo>
                  <a:lnTo>
                    <a:pt x="93" y="319"/>
                  </a:lnTo>
                  <a:lnTo>
                    <a:pt x="78" y="279"/>
                  </a:lnTo>
                  <a:lnTo>
                    <a:pt x="64" y="242"/>
                  </a:lnTo>
                  <a:lnTo>
                    <a:pt x="63" y="199"/>
                  </a:lnTo>
                  <a:lnTo>
                    <a:pt x="63" y="154"/>
                  </a:lnTo>
                  <a:lnTo>
                    <a:pt x="77" y="99"/>
                  </a:lnTo>
                  <a:close/>
                </a:path>
              </a:pathLst>
            </a:custGeom>
            <a:solidFill>
              <a:srgbClr val="000000"/>
            </a:solidFill>
            <a:ln w="9525">
              <a:noFill/>
              <a:round/>
              <a:headEnd/>
              <a:tailEnd/>
            </a:ln>
          </p:spPr>
          <p:txBody>
            <a:bodyPr/>
            <a:lstStyle/>
            <a:p>
              <a:endParaRPr lang="ja-JP" altLang="en-US"/>
            </a:p>
          </p:txBody>
        </p:sp>
        <p:sp>
          <p:nvSpPr>
            <p:cNvPr id="34825" name="Freeform 9"/>
            <p:cNvSpPr>
              <a:spLocks/>
            </p:cNvSpPr>
            <p:nvPr/>
          </p:nvSpPr>
          <p:spPr bwMode="auto">
            <a:xfrm>
              <a:off x="4876" y="1987"/>
              <a:ext cx="149" cy="449"/>
            </a:xfrm>
            <a:custGeom>
              <a:avLst/>
              <a:gdLst/>
              <a:ahLst/>
              <a:cxnLst>
                <a:cxn ang="0">
                  <a:pos x="75" y="101"/>
                </a:cxn>
                <a:cxn ang="0">
                  <a:pos x="88" y="23"/>
                </a:cxn>
                <a:cxn ang="0">
                  <a:pos x="108" y="0"/>
                </a:cxn>
                <a:cxn ang="0">
                  <a:pos x="146" y="8"/>
                </a:cxn>
                <a:cxn ang="0">
                  <a:pos x="149" y="49"/>
                </a:cxn>
                <a:cxn ang="0">
                  <a:pos x="134" y="79"/>
                </a:cxn>
                <a:cxn ang="0">
                  <a:pos x="114" y="155"/>
                </a:cxn>
                <a:cxn ang="0">
                  <a:pos x="98" y="205"/>
                </a:cxn>
                <a:cxn ang="0">
                  <a:pos x="98" y="256"/>
                </a:cxn>
                <a:cxn ang="0">
                  <a:pos x="114" y="320"/>
                </a:cxn>
                <a:cxn ang="0">
                  <a:pos x="123" y="369"/>
                </a:cxn>
                <a:cxn ang="0">
                  <a:pos x="123" y="389"/>
                </a:cxn>
                <a:cxn ang="0">
                  <a:pos x="108" y="396"/>
                </a:cxn>
                <a:cxn ang="0">
                  <a:pos x="76" y="399"/>
                </a:cxn>
                <a:cxn ang="0">
                  <a:pos x="41" y="429"/>
                </a:cxn>
                <a:cxn ang="0">
                  <a:pos x="30" y="449"/>
                </a:cxn>
                <a:cxn ang="0">
                  <a:pos x="14" y="442"/>
                </a:cxn>
                <a:cxn ang="0">
                  <a:pos x="0" y="410"/>
                </a:cxn>
                <a:cxn ang="0">
                  <a:pos x="11" y="374"/>
                </a:cxn>
                <a:cxn ang="0">
                  <a:pos x="60" y="362"/>
                </a:cxn>
                <a:cxn ang="0">
                  <a:pos x="87" y="355"/>
                </a:cxn>
                <a:cxn ang="0">
                  <a:pos x="92" y="329"/>
                </a:cxn>
                <a:cxn ang="0">
                  <a:pos x="76" y="286"/>
                </a:cxn>
                <a:cxn ang="0">
                  <a:pos x="64" y="249"/>
                </a:cxn>
                <a:cxn ang="0">
                  <a:pos x="61" y="205"/>
                </a:cxn>
                <a:cxn ang="0">
                  <a:pos x="61" y="158"/>
                </a:cxn>
                <a:cxn ang="0">
                  <a:pos x="75" y="101"/>
                </a:cxn>
              </a:cxnLst>
              <a:rect l="0" t="0" r="r" b="b"/>
              <a:pathLst>
                <a:path w="149" h="449">
                  <a:moveTo>
                    <a:pt x="75" y="101"/>
                  </a:moveTo>
                  <a:lnTo>
                    <a:pt x="88" y="23"/>
                  </a:lnTo>
                  <a:lnTo>
                    <a:pt x="108" y="0"/>
                  </a:lnTo>
                  <a:lnTo>
                    <a:pt x="146" y="8"/>
                  </a:lnTo>
                  <a:lnTo>
                    <a:pt x="149" y="49"/>
                  </a:lnTo>
                  <a:lnTo>
                    <a:pt x="134" y="79"/>
                  </a:lnTo>
                  <a:lnTo>
                    <a:pt x="114" y="155"/>
                  </a:lnTo>
                  <a:lnTo>
                    <a:pt x="98" y="205"/>
                  </a:lnTo>
                  <a:lnTo>
                    <a:pt x="98" y="256"/>
                  </a:lnTo>
                  <a:lnTo>
                    <a:pt x="114" y="320"/>
                  </a:lnTo>
                  <a:lnTo>
                    <a:pt x="123" y="369"/>
                  </a:lnTo>
                  <a:lnTo>
                    <a:pt x="123" y="389"/>
                  </a:lnTo>
                  <a:lnTo>
                    <a:pt x="108" y="396"/>
                  </a:lnTo>
                  <a:lnTo>
                    <a:pt x="76" y="399"/>
                  </a:lnTo>
                  <a:lnTo>
                    <a:pt x="41" y="429"/>
                  </a:lnTo>
                  <a:lnTo>
                    <a:pt x="30" y="449"/>
                  </a:lnTo>
                  <a:lnTo>
                    <a:pt x="14" y="442"/>
                  </a:lnTo>
                  <a:lnTo>
                    <a:pt x="0" y="410"/>
                  </a:lnTo>
                  <a:lnTo>
                    <a:pt x="11" y="374"/>
                  </a:lnTo>
                  <a:lnTo>
                    <a:pt x="60" y="362"/>
                  </a:lnTo>
                  <a:lnTo>
                    <a:pt x="87" y="355"/>
                  </a:lnTo>
                  <a:lnTo>
                    <a:pt x="92" y="329"/>
                  </a:lnTo>
                  <a:lnTo>
                    <a:pt x="76" y="286"/>
                  </a:lnTo>
                  <a:lnTo>
                    <a:pt x="64" y="249"/>
                  </a:lnTo>
                  <a:lnTo>
                    <a:pt x="61" y="205"/>
                  </a:lnTo>
                  <a:lnTo>
                    <a:pt x="61" y="158"/>
                  </a:lnTo>
                  <a:lnTo>
                    <a:pt x="75" y="101"/>
                  </a:lnTo>
                  <a:close/>
                </a:path>
              </a:pathLst>
            </a:custGeom>
            <a:solidFill>
              <a:srgbClr val="000000"/>
            </a:solidFill>
            <a:ln w="9525">
              <a:noFill/>
              <a:round/>
              <a:headEnd/>
              <a:tailEnd/>
            </a:ln>
          </p:spPr>
          <p:txBody>
            <a:bodyPr/>
            <a:lstStyle/>
            <a:p>
              <a:endParaRPr lang="ja-JP" altLang="en-US"/>
            </a:p>
          </p:txBody>
        </p:sp>
        <p:sp>
          <p:nvSpPr>
            <p:cNvPr id="34826" name="Freeform 10"/>
            <p:cNvSpPr>
              <a:spLocks/>
            </p:cNvSpPr>
            <p:nvPr/>
          </p:nvSpPr>
          <p:spPr bwMode="auto">
            <a:xfrm>
              <a:off x="4602" y="1466"/>
              <a:ext cx="307" cy="319"/>
            </a:xfrm>
            <a:custGeom>
              <a:avLst/>
              <a:gdLst/>
              <a:ahLst/>
              <a:cxnLst>
                <a:cxn ang="0">
                  <a:pos x="299" y="313"/>
                </a:cxn>
                <a:cxn ang="0">
                  <a:pos x="307" y="293"/>
                </a:cxn>
                <a:cxn ang="0">
                  <a:pos x="284" y="269"/>
                </a:cxn>
                <a:cxn ang="0">
                  <a:pos x="229" y="224"/>
                </a:cxn>
                <a:cxn ang="0">
                  <a:pos x="187" y="198"/>
                </a:cxn>
                <a:cxn ang="0">
                  <a:pos x="156" y="173"/>
                </a:cxn>
                <a:cxn ang="0">
                  <a:pos x="135" y="154"/>
                </a:cxn>
                <a:cxn ang="0">
                  <a:pos x="124" y="132"/>
                </a:cxn>
                <a:cxn ang="0">
                  <a:pos x="117" y="91"/>
                </a:cxn>
                <a:cxn ang="0">
                  <a:pos x="109" y="61"/>
                </a:cxn>
                <a:cxn ang="0">
                  <a:pos x="91" y="32"/>
                </a:cxn>
                <a:cxn ang="0">
                  <a:pos x="76" y="3"/>
                </a:cxn>
                <a:cxn ang="0">
                  <a:pos x="65" y="0"/>
                </a:cxn>
                <a:cxn ang="0">
                  <a:pos x="57" y="9"/>
                </a:cxn>
                <a:cxn ang="0">
                  <a:pos x="65" y="28"/>
                </a:cxn>
                <a:cxn ang="0">
                  <a:pos x="81" y="46"/>
                </a:cxn>
                <a:cxn ang="0">
                  <a:pos x="70" y="57"/>
                </a:cxn>
                <a:cxn ang="0">
                  <a:pos x="31" y="52"/>
                </a:cxn>
                <a:cxn ang="0">
                  <a:pos x="20" y="40"/>
                </a:cxn>
                <a:cxn ang="0">
                  <a:pos x="3" y="52"/>
                </a:cxn>
                <a:cxn ang="0">
                  <a:pos x="15" y="66"/>
                </a:cxn>
                <a:cxn ang="0">
                  <a:pos x="46" y="70"/>
                </a:cxn>
                <a:cxn ang="0">
                  <a:pos x="21" y="74"/>
                </a:cxn>
                <a:cxn ang="0">
                  <a:pos x="0" y="72"/>
                </a:cxn>
                <a:cxn ang="0">
                  <a:pos x="0" y="91"/>
                </a:cxn>
                <a:cxn ang="0">
                  <a:pos x="28" y="91"/>
                </a:cxn>
                <a:cxn ang="0">
                  <a:pos x="58" y="87"/>
                </a:cxn>
                <a:cxn ang="0">
                  <a:pos x="91" y="87"/>
                </a:cxn>
                <a:cxn ang="0">
                  <a:pos x="99" y="99"/>
                </a:cxn>
                <a:cxn ang="0">
                  <a:pos x="102" y="129"/>
                </a:cxn>
                <a:cxn ang="0">
                  <a:pos x="109" y="161"/>
                </a:cxn>
                <a:cxn ang="0">
                  <a:pos x="128" y="185"/>
                </a:cxn>
                <a:cxn ang="0">
                  <a:pos x="166" y="219"/>
                </a:cxn>
                <a:cxn ang="0">
                  <a:pos x="211" y="254"/>
                </a:cxn>
                <a:cxn ang="0">
                  <a:pos x="244" y="296"/>
                </a:cxn>
                <a:cxn ang="0">
                  <a:pos x="260" y="319"/>
                </a:cxn>
                <a:cxn ang="0">
                  <a:pos x="299" y="313"/>
                </a:cxn>
              </a:cxnLst>
              <a:rect l="0" t="0" r="r" b="b"/>
              <a:pathLst>
                <a:path w="307" h="319">
                  <a:moveTo>
                    <a:pt x="299" y="313"/>
                  </a:moveTo>
                  <a:lnTo>
                    <a:pt x="307" y="293"/>
                  </a:lnTo>
                  <a:lnTo>
                    <a:pt x="284" y="269"/>
                  </a:lnTo>
                  <a:lnTo>
                    <a:pt x="229" y="224"/>
                  </a:lnTo>
                  <a:lnTo>
                    <a:pt x="187" y="198"/>
                  </a:lnTo>
                  <a:lnTo>
                    <a:pt x="156" y="173"/>
                  </a:lnTo>
                  <a:lnTo>
                    <a:pt x="135" y="154"/>
                  </a:lnTo>
                  <a:lnTo>
                    <a:pt x="124" y="132"/>
                  </a:lnTo>
                  <a:lnTo>
                    <a:pt x="117" y="91"/>
                  </a:lnTo>
                  <a:lnTo>
                    <a:pt x="109" y="61"/>
                  </a:lnTo>
                  <a:lnTo>
                    <a:pt x="91" y="32"/>
                  </a:lnTo>
                  <a:lnTo>
                    <a:pt x="76" y="3"/>
                  </a:lnTo>
                  <a:lnTo>
                    <a:pt x="65" y="0"/>
                  </a:lnTo>
                  <a:lnTo>
                    <a:pt x="57" y="9"/>
                  </a:lnTo>
                  <a:lnTo>
                    <a:pt x="65" y="28"/>
                  </a:lnTo>
                  <a:lnTo>
                    <a:pt x="81" y="46"/>
                  </a:lnTo>
                  <a:lnTo>
                    <a:pt x="70" y="57"/>
                  </a:lnTo>
                  <a:lnTo>
                    <a:pt x="31" y="52"/>
                  </a:lnTo>
                  <a:lnTo>
                    <a:pt x="20" y="40"/>
                  </a:lnTo>
                  <a:lnTo>
                    <a:pt x="3" y="52"/>
                  </a:lnTo>
                  <a:lnTo>
                    <a:pt x="15" y="66"/>
                  </a:lnTo>
                  <a:lnTo>
                    <a:pt x="46" y="70"/>
                  </a:lnTo>
                  <a:lnTo>
                    <a:pt x="21" y="74"/>
                  </a:lnTo>
                  <a:lnTo>
                    <a:pt x="0" y="72"/>
                  </a:lnTo>
                  <a:lnTo>
                    <a:pt x="0" y="91"/>
                  </a:lnTo>
                  <a:lnTo>
                    <a:pt x="28" y="91"/>
                  </a:lnTo>
                  <a:lnTo>
                    <a:pt x="58" y="87"/>
                  </a:lnTo>
                  <a:lnTo>
                    <a:pt x="91" y="87"/>
                  </a:lnTo>
                  <a:lnTo>
                    <a:pt x="99" y="99"/>
                  </a:lnTo>
                  <a:lnTo>
                    <a:pt x="102" y="129"/>
                  </a:lnTo>
                  <a:lnTo>
                    <a:pt x="109" y="161"/>
                  </a:lnTo>
                  <a:lnTo>
                    <a:pt x="128" y="185"/>
                  </a:lnTo>
                  <a:lnTo>
                    <a:pt x="166" y="219"/>
                  </a:lnTo>
                  <a:lnTo>
                    <a:pt x="211" y="254"/>
                  </a:lnTo>
                  <a:lnTo>
                    <a:pt x="244" y="296"/>
                  </a:lnTo>
                  <a:lnTo>
                    <a:pt x="260" y="319"/>
                  </a:lnTo>
                  <a:lnTo>
                    <a:pt x="299" y="313"/>
                  </a:lnTo>
                  <a:close/>
                </a:path>
              </a:pathLst>
            </a:custGeom>
            <a:solidFill>
              <a:srgbClr val="000000"/>
            </a:solidFill>
            <a:ln w="9525">
              <a:noFill/>
              <a:round/>
              <a:headEnd/>
              <a:tailEnd/>
            </a:ln>
          </p:spPr>
          <p:txBody>
            <a:bodyPr/>
            <a:lstStyle/>
            <a:p>
              <a:endParaRPr lang="ja-JP" altLang="en-US"/>
            </a:p>
          </p:txBody>
        </p:sp>
      </p:grpSp>
      <p:grpSp>
        <p:nvGrpSpPr>
          <p:cNvPr id="3" name="Group 11"/>
          <p:cNvGrpSpPr>
            <a:grpSpLocks/>
          </p:cNvGrpSpPr>
          <p:nvPr/>
        </p:nvGrpSpPr>
        <p:grpSpPr bwMode="auto">
          <a:xfrm flipH="1">
            <a:off x="5867400" y="4429125"/>
            <a:ext cx="1152525" cy="1511300"/>
            <a:chOff x="2201" y="3387"/>
            <a:chExt cx="849" cy="1064"/>
          </a:xfrm>
        </p:grpSpPr>
        <p:sp>
          <p:nvSpPr>
            <p:cNvPr id="34828" name="Freeform 12"/>
            <p:cNvSpPr>
              <a:spLocks/>
            </p:cNvSpPr>
            <p:nvPr/>
          </p:nvSpPr>
          <p:spPr bwMode="auto">
            <a:xfrm>
              <a:off x="2643" y="3387"/>
              <a:ext cx="302" cy="308"/>
            </a:xfrm>
            <a:custGeom>
              <a:avLst/>
              <a:gdLst/>
              <a:ahLst/>
              <a:cxnLst>
                <a:cxn ang="0">
                  <a:pos x="220" y="225"/>
                </a:cxn>
                <a:cxn ang="0">
                  <a:pos x="220" y="197"/>
                </a:cxn>
                <a:cxn ang="0">
                  <a:pos x="216" y="159"/>
                </a:cxn>
                <a:cxn ang="0">
                  <a:pos x="208" y="135"/>
                </a:cxn>
                <a:cxn ang="0">
                  <a:pos x="198" y="116"/>
                </a:cxn>
                <a:cxn ang="0">
                  <a:pos x="181" y="93"/>
                </a:cxn>
                <a:cxn ang="0">
                  <a:pos x="193" y="80"/>
                </a:cxn>
                <a:cxn ang="0">
                  <a:pos x="199" y="60"/>
                </a:cxn>
                <a:cxn ang="0">
                  <a:pos x="196" y="38"/>
                </a:cxn>
                <a:cxn ang="0">
                  <a:pos x="184" y="18"/>
                </a:cxn>
                <a:cxn ang="0">
                  <a:pos x="163" y="5"/>
                </a:cxn>
                <a:cxn ang="0">
                  <a:pos x="142" y="0"/>
                </a:cxn>
                <a:cxn ang="0">
                  <a:pos x="136" y="9"/>
                </a:cxn>
                <a:cxn ang="0">
                  <a:pos x="148" y="15"/>
                </a:cxn>
                <a:cxn ang="0">
                  <a:pos x="160" y="23"/>
                </a:cxn>
                <a:cxn ang="0">
                  <a:pos x="172" y="39"/>
                </a:cxn>
                <a:cxn ang="0">
                  <a:pos x="171" y="57"/>
                </a:cxn>
                <a:cxn ang="0">
                  <a:pos x="157" y="71"/>
                </a:cxn>
                <a:cxn ang="0">
                  <a:pos x="151" y="74"/>
                </a:cxn>
                <a:cxn ang="0">
                  <a:pos x="117" y="71"/>
                </a:cxn>
                <a:cxn ang="0">
                  <a:pos x="93" y="74"/>
                </a:cxn>
                <a:cxn ang="0">
                  <a:pos x="69" y="84"/>
                </a:cxn>
                <a:cxn ang="0">
                  <a:pos x="64" y="87"/>
                </a:cxn>
                <a:cxn ang="0">
                  <a:pos x="45" y="75"/>
                </a:cxn>
                <a:cxn ang="0">
                  <a:pos x="28" y="59"/>
                </a:cxn>
                <a:cxn ang="0">
                  <a:pos x="25" y="48"/>
                </a:cxn>
                <a:cxn ang="0">
                  <a:pos x="30" y="36"/>
                </a:cxn>
                <a:cxn ang="0">
                  <a:pos x="43" y="29"/>
                </a:cxn>
                <a:cxn ang="0">
                  <a:pos x="48" y="20"/>
                </a:cxn>
                <a:cxn ang="0">
                  <a:pos x="40" y="15"/>
                </a:cxn>
                <a:cxn ang="0">
                  <a:pos x="25" y="18"/>
                </a:cxn>
                <a:cxn ang="0">
                  <a:pos x="6" y="36"/>
                </a:cxn>
                <a:cxn ang="0">
                  <a:pos x="0" y="56"/>
                </a:cxn>
                <a:cxn ang="0">
                  <a:pos x="6" y="74"/>
                </a:cxn>
                <a:cxn ang="0">
                  <a:pos x="22" y="93"/>
                </a:cxn>
                <a:cxn ang="0">
                  <a:pos x="40" y="107"/>
                </a:cxn>
                <a:cxn ang="0">
                  <a:pos x="25" y="140"/>
                </a:cxn>
                <a:cxn ang="0">
                  <a:pos x="22" y="171"/>
                </a:cxn>
                <a:cxn ang="0">
                  <a:pos x="24" y="204"/>
                </a:cxn>
                <a:cxn ang="0">
                  <a:pos x="27" y="233"/>
                </a:cxn>
                <a:cxn ang="0">
                  <a:pos x="39" y="258"/>
                </a:cxn>
                <a:cxn ang="0">
                  <a:pos x="55" y="278"/>
                </a:cxn>
                <a:cxn ang="0">
                  <a:pos x="79" y="293"/>
                </a:cxn>
                <a:cxn ang="0">
                  <a:pos x="99" y="303"/>
                </a:cxn>
                <a:cxn ang="0">
                  <a:pos x="124" y="308"/>
                </a:cxn>
                <a:cxn ang="0">
                  <a:pos x="148" y="308"/>
                </a:cxn>
                <a:cxn ang="0">
                  <a:pos x="172" y="305"/>
                </a:cxn>
                <a:cxn ang="0">
                  <a:pos x="196" y="297"/>
                </a:cxn>
                <a:cxn ang="0">
                  <a:pos x="208" y="284"/>
                </a:cxn>
                <a:cxn ang="0">
                  <a:pos x="220" y="266"/>
                </a:cxn>
                <a:cxn ang="0">
                  <a:pos x="253" y="278"/>
                </a:cxn>
                <a:cxn ang="0">
                  <a:pos x="273" y="288"/>
                </a:cxn>
                <a:cxn ang="0">
                  <a:pos x="288" y="290"/>
                </a:cxn>
                <a:cxn ang="0">
                  <a:pos x="298" y="281"/>
                </a:cxn>
                <a:cxn ang="0">
                  <a:pos x="302" y="269"/>
                </a:cxn>
                <a:cxn ang="0">
                  <a:pos x="294" y="254"/>
                </a:cxn>
                <a:cxn ang="0">
                  <a:pos x="270" y="243"/>
                </a:cxn>
                <a:cxn ang="0">
                  <a:pos x="238" y="236"/>
                </a:cxn>
                <a:cxn ang="0">
                  <a:pos x="220" y="225"/>
                </a:cxn>
              </a:cxnLst>
              <a:rect l="0" t="0" r="r" b="b"/>
              <a:pathLst>
                <a:path w="302" h="308">
                  <a:moveTo>
                    <a:pt x="220" y="225"/>
                  </a:moveTo>
                  <a:lnTo>
                    <a:pt x="220" y="197"/>
                  </a:lnTo>
                  <a:lnTo>
                    <a:pt x="216" y="159"/>
                  </a:lnTo>
                  <a:lnTo>
                    <a:pt x="208" y="135"/>
                  </a:lnTo>
                  <a:lnTo>
                    <a:pt x="198" y="116"/>
                  </a:lnTo>
                  <a:lnTo>
                    <a:pt x="181" y="93"/>
                  </a:lnTo>
                  <a:lnTo>
                    <a:pt x="193" y="80"/>
                  </a:lnTo>
                  <a:lnTo>
                    <a:pt x="199" y="60"/>
                  </a:lnTo>
                  <a:lnTo>
                    <a:pt x="196" y="38"/>
                  </a:lnTo>
                  <a:lnTo>
                    <a:pt x="184" y="18"/>
                  </a:lnTo>
                  <a:lnTo>
                    <a:pt x="163" y="5"/>
                  </a:lnTo>
                  <a:lnTo>
                    <a:pt x="142" y="0"/>
                  </a:lnTo>
                  <a:lnTo>
                    <a:pt x="136" y="9"/>
                  </a:lnTo>
                  <a:lnTo>
                    <a:pt x="148" y="15"/>
                  </a:lnTo>
                  <a:lnTo>
                    <a:pt x="160" y="23"/>
                  </a:lnTo>
                  <a:lnTo>
                    <a:pt x="172" y="39"/>
                  </a:lnTo>
                  <a:lnTo>
                    <a:pt x="171" y="57"/>
                  </a:lnTo>
                  <a:lnTo>
                    <a:pt x="157" y="71"/>
                  </a:lnTo>
                  <a:lnTo>
                    <a:pt x="151" y="74"/>
                  </a:lnTo>
                  <a:lnTo>
                    <a:pt x="117" y="71"/>
                  </a:lnTo>
                  <a:lnTo>
                    <a:pt x="93" y="74"/>
                  </a:lnTo>
                  <a:lnTo>
                    <a:pt x="69" y="84"/>
                  </a:lnTo>
                  <a:lnTo>
                    <a:pt x="64" y="87"/>
                  </a:lnTo>
                  <a:lnTo>
                    <a:pt x="45" y="75"/>
                  </a:lnTo>
                  <a:lnTo>
                    <a:pt x="28" y="59"/>
                  </a:lnTo>
                  <a:lnTo>
                    <a:pt x="25" y="48"/>
                  </a:lnTo>
                  <a:lnTo>
                    <a:pt x="30" y="36"/>
                  </a:lnTo>
                  <a:lnTo>
                    <a:pt x="43" y="29"/>
                  </a:lnTo>
                  <a:lnTo>
                    <a:pt x="48" y="20"/>
                  </a:lnTo>
                  <a:lnTo>
                    <a:pt x="40" y="15"/>
                  </a:lnTo>
                  <a:lnTo>
                    <a:pt x="25" y="18"/>
                  </a:lnTo>
                  <a:lnTo>
                    <a:pt x="6" y="36"/>
                  </a:lnTo>
                  <a:lnTo>
                    <a:pt x="0" y="56"/>
                  </a:lnTo>
                  <a:lnTo>
                    <a:pt x="6" y="74"/>
                  </a:lnTo>
                  <a:lnTo>
                    <a:pt x="22" y="93"/>
                  </a:lnTo>
                  <a:lnTo>
                    <a:pt x="40" y="107"/>
                  </a:lnTo>
                  <a:lnTo>
                    <a:pt x="25" y="140"/>
                  </a:lnTo>
                  <a:lnTo>
                    <a:pt x="22" y="171"/>
                  </a:lnTo>
                  <a:lnTo>
                    <a:pt x="24" y="204"/>
                  </a:lnTo>
                  <a:lnTo>
                    <a:pt x="27" y="233"/>
                  </a:lnTo>
                  <a:lnTo>
                    <a:pt x="39" y="258"/>
                  </a:lnTo>
                  <a:lnTo>
                    <a:pt x="55" y="278"/>
                  </a:lnTo>
                  <a:lnTo>
                    <a:pt x="79" y="293"/>
                  </a:lnTo>
                  <a:lnTo>
                    <a:pt x="99" y="303"/>
                  </a:lnTo>
                  <a:lnTo>
                    <a:pt x="124" y="308"/>
                  </a:lnTo>
                  <a:lnTo>
                    <a:pt x="148" y="308"/>
                  </a:lnTo>
                  <a:lnTo>
                    <a:pt x="172" y="305"/>
                  </a:lnTo>
                  <a:lnTo>
                    <a:pt x="196" y="297"/>
                  </a:lnTo>
                  <a:lnTo>
                    <a:pt x="208" y="284"/>
                  </a:lnTo>
                  <a:lnTo>
                    <a:pt x="220" y="266"/>
                  </a:lnTo>
                  <a:lnTo>
                    <a:pt x="253" y="278"/>
                  </a:lnTo>
                  <a:lnTo>
                    <a:pt x="273" y="288"/>
                  </a:lnTo>
                  <a:lnTo>
                    <a:pt x="288" y="290"/>
                  </a:lnTo>
                  <a:lnTo>
                    <a:pt x="298" y="281"/>
                  </a:lnTo>
                  <a:lnTo>
                    <a:pt x="302" y="269"/>
                  </a:lnTo>
                  <a:lnTo>
                    <a:pt x="294" y="254"/>
                  </a:lnTo>
                  <a:lnTo>
                    <a:pt x="270" y="243"/>
                  </a:lnTo>
                  <a:lnTo>
                    <a:pt x="238" y="236"/>
                  </a:lnTo>
                  <a:lnTo>
                    <a:pt x="220" y="225"/>
                  </a:lnTo>
                  <a:close/>
                </a:path>
              </a:pathLst>
            </a:custGeom>
            <a:solidFill>
              <a:srgbClr val="000000"/>
            </a:solidFill>
            <a:ln w="9525">
              <a:noFill/>
              <a:round/>
              <a:headEnd/>
              <a:tailEnd/>
            </a:ln>
          </p:spPr>
          <p:txBody>
            <a:bodyPr/>
            <a:lstStyle/>
            <a:p>
              <a:endParaRPr lang="ja-JP" altLang="en-US"/>
            </a:p>
          </p:txBody>
        </p:sp>
        <p:sp>
          <p:nvSpPr>
            <p:cNvPr id="34829" name="Freeform 13"/>
            <p:cNvSpPr>
              <a:spLocks/>
            </p:cNvSpPr>
            <p:nvPr/>
          </p:nvSpPr>
          <p:spPr bwMode="auto">
            <a:xfrm>
              <a:off x="2673" y="3706"/>
              <a:ext cx="216" cy="346"/>
            </a:xfrm>
            <a:custGeom>
              <a:avLst/>
              <a:gdLst/>
              <a:ahLst/>
              <a:cxnLst>
                <a:cxn ang="0">
                  <a:pos x="45" y="18"/>
                </a:cxn>
                <a:cxn ang="0">
                  <a:pos x="57" y="8"/>
                </a:cxn>
                <a:cxn ang="0">
                  <a:pos x="78" y="0"/>
                </a:cxn>
                <a:cxn ang="0">
                  <a:pos x="99" y="2"/>
                </a:cxn>
                <a:cxn ang="0">
                  <a:pos x="117" y="5"/>
                </a:cxn>
                <a:cxn ang="0">
                  <a:pos x="140" y="12"/>
                </a:cxn>
                <a:cxn ang="0">
                  <a:pos x="158" y="28"/>
                </a:cxn>
                <a:cxn ang="0">
                  <a:pos x="174" y="44"/>
                </a:cxn>
                <a:cxn ang="0">
                  <a:pos x="191" y="73"/>
                </a:cxn>
                <a:cxn ang="0">
                  <a:pos x="203" y="104"/>
                </a:cxn>
                <a:cxn ang="0">
                  <a:pos x="210" y="139"/>
                </a:cxn>
                <a:cxn ang="0">
                  <a:pos x="215" y="173"/>
                </a:cxn>
                <a:cxn ang="0">
                  <a:pos x="216" y="211"/>
                </a:cxn>
                <a:cxn ang="0">
                  <a:pos x="210" y="245"/>
                </a:cxn>
                <a:cxn ang="0">
                  <a:pos x="206" y="271"/>
                </a:cxn>
                <a:cxn ang="0">
                  <a:pos x="195" y="299"/>
                </a:cxn>
                <a:cxn ang="0">
                  <a:pos x="176" y="320"/>
                </a:cxn>
                <a:cxn ang="0">
                  <a:pos x="150" y="337"/>
                </a:cxn>
                <a:cxn ang="0">
                  <a:pos x="114" y="344"/>
                </a:cxn>
                <a:cxn ang="0">
                  <a:pos x="78" y="346"/>
                </a:cxn>
                <a:cxn ang="0">
                  <a:pos x="50" y="340"/>
                </a:cxn>
                <a:cxn ang="0">
                  <a:pos x="24" y="325"/>
                </a:cxn>
                <a:cxn ang="0">
                  <a:pos x="9" y="302"/>
                </a:cxn>
                <a:cxn ang="0">
                  <a:pos x="0" y="268"/>
                </a:cxn>
                <a:cxn ang="0">
                  <a:pos x="3" y="236"/>
                </a:cxn>
                <a:cxn ang="0">
                  <a:pos x="17" y="211"/>
                </a:cxn>
                <a:cxn ang="0">
                  <a:pos x="30" y="193"/>
                </a:cxn>
                <a:cxn ang="0">
                  <a:pos x="42" y="175"/>
                </a:cxn>
                <a:cxn ang="0">
                  <a:pos x="47" y="155"/>
                </a:cxn>
                <a:cxn ang="0">
                  <a:pos x="45" y="134"/>
                </a:cxn>
                <a:cxn ang="0">
                  <a:pos x="38" y="109"/>
                </a:cxn>
                <a:cxn ang="0">
                  <a:pos x="32" y="85"/>
                </a:cxn>
                <a:cxn ang="0">
                  <a:pos x="30" y="59"/>
                </a:cxn>
                <a:cxn ang="0">
                  <a:pos x="35" y="34"/>
                </a:cxn>
                <a:cxn ang="0">
                  <a:pos x="45" y="18"/>
                </a:cxn>
              </a:cxnLst>
              <a:rect l="0" t="0" r="r" b="b"/>
              <a:pathLst>
                <a:path w="216" h="346">
                  <a:moveTo>
                    <a:pt x="45" y="18"/>
                  </a:moveTo>
                  <a:lnTo>
                    <a:pt x="57" y="8"/>
                  </a:lnTo>
                  <a:lnTo>
                    <a:pt x="78" y="0"/>
                  </a:lnTo>
                  <a:lnTo>
                    <a:pt x="99" y="2"/>
                  </a:lnTo>
                  <a:lnTo>
                    <a:pt x="117" y="5"/>
                  </a:lnTo>
                  <a:lnTo>
                    <a:pt x="140" y="12"/>
                  </a:lnTo>
                  <a:lnTo>
                    <a:pt x="158" y="28"/>
                  </a:lnTo>
                  <a:lnTo>
                    <a:pt x="174" y="44"/>
                  </a:lnTo>
                  <a:lnTo>
                    <a:pt x="191" y="73"/>
                  </a:lnTo>
                  <a:lnTo>
                    <a:pt x="203" y="104"/>
                  </a:lnTo>
                  <a:lnTo>
                    <a:pt x="210" y="139"/>
                  </a:lnTo>
                  <a:lnTo>
                    <a:pt x="215" y="173"/>
                  </a:lnTo>
                  <a:lnTo>
                    <a:pt x="216" y="211"/>
                  </a:lnTo>
                  <a:lnTo>
                    <a:pt x="210" y="245"/>
                  </a:lnTo>
                  <a:lnTo>
                    <a:pt x="206" y="271"/>
                  </a:lnTo>
                  <a:lnTo>
                    <a:pt x="195" y="299"/>
                  </a:lnTo>
                  <a:lnTo>
                    <a:pt x="176" y="320"/>
                  </a:lnTo>
                  <a:lnTo>
                    <a:pt x="150" y="337"/>
                  </a:lnTo>
                  <a:lnTo>
                    <a:pt x="114" y="344"/>
                  </a:lnTo>
                  <a:lnTo>
                    <a:pt x="78" y="346"/>
                  </a:lnTo>
                  <a:lnTo>
                    <a:pt x="50" y="340"/>
                  </a:lnTo>
                  <a:lnTo>
                    <a:pt x="24" y="325"/>
                  </a:lnTo>
                  <a:lnTo>
                    <a:pt x="9" y="302"/>
                  </a:lnTo>
                  <a:lnTo>
                    <a:pt x="0" y="268"/>
                  </a:lnTo>
                  <a:lnTo>
                    <a:pt x="3" y="236"/>
                  </a:lnTo>
                  <a:lnTo>
                    <a:pt x="17" y="211"/>
                  </a:lnTo>
                  <a:lnTo>
                    <a:pt x="30" y="193"/>
                  </a:lnTo>
                  <a:lnTo>
                    <a:pt x="42" y="175"/>
                  </a:lnTo>
                  <a:lnTo>
                    <a:pt x="47" y="155"/>
                  </a:lnTo>
                  <a:lnTo>
                    <a:pt x="45" y="134"/>
                  </a:lnTo>
                  <a:lnTo>
                    <a:pt x="38" y="109"/>
                  </a:lnTo>
                  <a:lnTo>
                    <a:pt x="32" y="85"/>
                  </a:lnTo>
                  <a:lnTo>
                    <a:pt x="30" y="59"/>
                  </a:lnTo>
                  <a:lnTo>
                    <a:pt x="35" y="34"/>
                  </a:lnTo>
                  <a:lnTo>
                    <a:pt x="45" y="18"/>
                  </a:lnTo>
                  <a:close/>
                </a:path>
              </a:pathLst>
            </a:custGeom>
            <a:solidFill>
              <a:srgbClr val="000000"/>
            </a:solidFill>
            <a:ln w="9525">
              <a:noFill/>
              <a:round/>
              <a:headEnd/>
              <a:tailEnd/>
            </a:ln>
          </p:spPr>
          <p:txBody>
            <a:bodyPr/>
            <a:lstStyle/>
            <a:p>
              <a:endParaRPr lang="ja-JP" altLang="en-US"/>
            </a:p>
          </p:txBody>
        </p:sp>
        <p:sp>
          <p:nvSpPr>
            <p:cNvPr id="34830" name="Freeform 14"/>
            <p:cNvSpPr>
              <a:spLocks/>
            </p:cNvSpPr>
            <p:nvPr/>
          </p:nvSpPr>
          <p:spPr bwMode="auto">
            <a:xfrm>
              <a:off x="2433" y="3723"/>
              <a:ext cx="321" cy="165"/>
            </a:xfrm>
            <a:custGeom>
              <a:avLst/>
              <a:gdLst/>
              <a:ahLst/>
              <a:cxnLst>
                <a:cxn ang="0">
                  <a:pos x="254" y="36"/>
                </a:cxn>
                <a:cxn ang="0">
                  <a:pos x="269" y="15"/>
                </a:cxn>
                <a:cxn ang="0">
                  <a:pos x="294" y="0"/>
                </a:cxn>
                <a:cxn ang="0">
                  <a:pos x="311" y="3"/>
                </a:cxn>
                <a:cxn ang="0">
                  <a:pos x="321" y="18"/>
                </a:cxn>
                <a:cxn ang="0">
                  <a:pos x="318" y="50"/>
                </a:cxn>
                <a:cxn ang="0">
                  <a:pos x="306" y="80"/>
                </a:cxn>
                <a:cxn ang="0">
                  <a:pos x="282" y="98"/>
                </a:cxn>
                <a:cxn ang="0">
                  <a:pos x="243" y="119"/>
                </a:cxn>
                <a:cxn ang="0">
                  <a:pos x="207" y="147"/>
                </a:cxn>
                <a:cxn ang="0">
                  <a:pos x="179" y="165"/>
                </a:cxn>
                <a:cxn ang="0">
                  <a:pos x="162" y="164"/>
                </a:cxn>
                <a:cxn ang="0">
                  <a:pos x="137" y="149"/>
                </a:cxn>
                <a:cxn ang="0">
                  <a:pos x="104" y="116"/>
                </a:cxn>
                <a:cxn ang="0">
                  <a:pos x="75" y="93"/>
                </a:cxn>
                <a:cxn ang="0">
                  <a:pos x="62" y="98"/>
                </a:cxn>
                <a:cxn ang="0">
                  <a:pos x="54" y="116"/>
                </a:cxn>
                <a:cxn ang="0">
                  <a:pos x="50" y="117"/>
                </a:cxn>
                <a:cxn ang="0">
                  <a:pos x="24" y="120"/>
                </a:cxn>
                <a:cxn ang="0">
                  <a:pos x="9" y="107"/>
                </a:cxn>
                <a:cxn ang="0">
                  <a:pos x="2" y="75"/>
                </a:cxn>
                <a:cxn ang="0">
                  <a:pos x="0" y="30"/>
                </a:cxn>
                <a:cxn ang="0">
                  <a:pos x="18" y="9"/>
                </a:cxn>
                <a:cxn ang="0">
                  <a:pos x="45" y="9"/>
                </a:cxn>
                <a:cxn ang="0">
                  <a:pos x="69" y="20"/>
                </a:cxn>
                <a:cxn ang="0">
                  <a:pos x="89" y="51"/>
                </a:cxn>
                <a:cxn ang="0">
                  <a:pos x="104" y="77"/>
                </a:cxn>
                <a:cxn ang="0">
                  <a:pos x="126" y="101"/>
                </a:cxn>
                <a:cxn ang="0">
                  <a:pos x="152" y="120"/>
                </a:cxn>
                <a:cxn ang="0">
                  <a:pos x="171" y="123"/>
                </a:cxn>
                <a:cxn ang="0">
                  <a:pos x="189" y="116"/>
                </a:cxn>
                <a:cxn ang="0">
                  <a:pos x="212" y="96"/>
                </a:cxn>
                <a:cxn ang="0">
                  <a:pos x="231" y="72"/>
                </a:cxn>
                <a:cxn ang="0">
                  <a:pos x="254" y="36"/>
                </a:cxn>
              </a:cxnLst>
              <a:rect l="0" t="0" r="r" b="b"/>
              <a:pathLst>
                <a:path w="321" h="165">
                  <a:moveTo>
                    <a:pt x="254" y="36"/>
                  </a:moveTo>
                  <a:lnTo>
                    <a:pt x="269" y="15"/>
                  </a:lnTo>
                  <a:lnTo>
                    <a:pt x="294" y="0"/>
                  </a:lnTo>
                  <a:lnTo>
                    <a:pt x="311" y="3"/>
                  </a:lnTo>
                  <a:lnTo>
                    <a:pt x="321" y="18"/>
                  </a:lnTo>
                  <a:lnTo>
                    <a:pt x="318" y="50"/>
                  </a:lnTo>
                  <a:lnTo>
                    <a:pt x="306" y="80"/>
                  </a:lnTo>
                  <a:lnTo>
                    <a:pt x="282" y="98"/>
                  </a:lnTo>
                  <a:lnTo>
                    <a:pt x="243" y="119"/>
                  </a:lnTo>
                  <a:lnTo>
                    <a:pt x="207" y="147"/>
                  </a:lnTo>
                  <a:lnTo>
                    <a:pt x="179" y="165"/>
                  </a:lnTo>
                  <a:lnTo>
                    <a:pt x="162" y="164"/>
                  </a:lnTo>
                  <a:lnTo>
                    <a:pt x="137" y="149"/>
                  </a:lnTo>
                  <a:lnTo>
                    <a:pt x="104" y="116"/>
                  </a:lnTo>
                  <a:lnTo>
                    <a:pt x="75" y="93"/>
                  </a:lnTo>
                  <a:lnTo>
                    <a:pt x="62" y="98"/>
                  </a:lnTo>
                  <a:lnTo>
                    <a:pt x="54" y="116"/>
                  </a:lnTo>
                  <a:lnTo>
                    <a:pt x="50" y="117"/>
                  </a:lnTo>
                  <a:lnTo>
                    <a:pt x="24" y="120"/>
                  </a:lnTo>
                  <a:lnTo>
                    <a:pt x="9" y="107"/>
                  </a:lnTo>
                  <a:lnTo>
                    <a:pt x="2" y="75"/>
                  </a:lnTo>
                  <a:lnTo>
                    <a:pt x="0" y="30"/>
                  </a:lnTo>
                  <a:lnTo>
                    <a:pt x="18" y="9"/>
                  </a:lnTo>
                  <a:lnTo>
                    <a:pt x="45" y="9"/>
                  </a:lnTo>
                  <a:lnTo>
                    <a:pt x="69" y="20"/>
                  </a:lnTo>
                  <a:lnTo>
                    <a:pt x="89" y="51"/>
                  </a:lnTo>
                  <a:lnTo>
                    <a:pt x="104" y="77"/>
                  </a:lnTo>
                  <a:lnTo>
                    <a:pt x="126" y="101"/>
                  </a:lnTo>
                  <a:lnTo>
                    <a:pt x="152" y="120"/>
                  </a:lnTo>
                  <a:lnTo>
                    <a:pt x="171" y="123"/>
                  </a:lnTo>
                  <a:lnTo>
                    <a:pt x="189" y="116"/>
                  </a:lnTo>
                  <a:lnTo>
                    <a:pt x="212" y="96"/>
                  </a:lnTo>
                  <a:lnTo>
                    <a:pt x="231" y="72"/>
                  </a:lnTo>
                  <a:lnTo>
                    <a:pt x="254" y="36"/>
                  </a:lnTo>
                  <a:close/>
                </a:path>
              </a:pathLst>
            </a:custGeom>
            <a:solidFill>
              <a:srgbClr val="000000"/>
            </a:solidFill>
            <a:ln w="9525">
              <a:noFill/>
              <a:round/>
              <a:headEnd/>
              <a:tailEnd/>
            </a:ln>
          </p:spPr>
          <p:txBody>
            <a:bodyPr/>
            <a:lstStyle/>
            <a:p>
              <a:endParaRPr lang="ja-JP" altLang="en-US"/>
            </a:p>
          </p:txBody>
        </p:sp>
        <p:sp>
          <p:nvSpPr>
            <p:cNvPr id="34831" name="Freeform 15"/>
            <p:cNvSpPr>
              <a:spLocks/>
            </p:cNvSpPr>
            <p:nvPr/>
          </p:nvSpPr>
          <p:spPr bwMode="auto">
            <a:xfrm>
              <a:off x="2810" y="3738"/>
              <a:ext cx="240" cy="348"/>
            </a:xfrm>
            <a:custGeom>
              <a:avLst/>
              <a:gdLst/>
              <a:ahLst/>
              <a:cxnLst>
                <a:cxn ang="0">
                  <a:pos x="16" y="2"/>
                </a:cxn>
                <a:cxn ang="0">
                  <a:pos x="45" y="6"/>
                </a:cxn>
                <a:cxn ang="0">
                  <a:pos x="67" y="32"/>
                </a:cxn>
                <a:cxn ang="0">
                  <a:pos x="91" y="57"/>
                </a:cxn>
                <a:cxn ang="0">
                  <a:pos x="121" y="81"/>
                </a:cxn>
                <a:cxn ang="0">
                  <a:pos x="144" y="99"/>
                </a:cxn>
                <a:cxn ang="0">
                  <a:pos x="169" y="113"/>
                </a:cxn>
                <a:cxn ang="0">
                  <a:pos x="196" y="126"/>
                </a:cxn>
                <a:cxn ang="0">
                  <a:pos x="219" y="135"/>
                </a:cxn>
                <a:cxn ang="0">
                  <a:pos x="235" y="147"/>
                </a:cxn>
                <a:cxn ang="0">
                  <a:pos x="240" y="159"/>
                </a:cxn>
                <a:cxn ang="0">
                  <a:pos x="231" y="176"/>
                </a:cxn>
                <a:cxn ang="0">
                  <a:pos x="210" y="191"/>
                </a:cxn>
                <a:cxn ang="0">
                  <a:pos x="166" y="203"/>
                </a:cxn>
                <a:cxn ang="0">
                  <a:pos x="127" y="215"/>
                </a:cxn>
                <a:cxn ang="0">
                  <a:pos x="103" y="230"/>
                </a:cxn>
                <a:cxn ang="0">
                  <a:pos x="108" y="245"/>
                </a:cxn>
                <a:cxn ang="0">
                  <a:pos x="109" y="249"/>
                </a:cxn>
                <a:cxn ang="0">
                  <a:pos x="135" y="273"/>
                </a:cxn>
                <a:cxn ang="0">
                  <a:pos x="163" y="293"/>
                </a:cxn>
                <a:cxn ang="0">
                  <a:pos x="189" y="309"/>
                </a:cxn>
                <a:cxn ang="0">
                  <a:pos x="193" y="317"/>
                </a:cxn>
                <a:cxn ang="0">
                  <a:pos x="195" y="321"/>
                </a:cxn>
                <a:cxn ang="0">
                  <a:pos x="192" y="330"/>
                </a:cxn>
                <a:cxn ang="0">
                  <a:pos x="187" y="333"/>
                </a:cxn>
                <a:cxn ang="0">
                  <a:pos x="177" y="341"/>
                </a:cxn>
                <a:cxn ang="0">
                  <a:pos x="172" y="344"/>
                </a:cxn>
                <a:cxn ang="0">
                  <a:pos x="153" y="348"/>
                </a:cxn>
                <a:cxn ang="0">
                  <a:pos x="130" y="330"/>
                </a:cxn>
                <a:cxn ang="0">
                  <a:pos x="112" y="305"/>
                </a:cxn>
                <a:cxn ang="0">
                  <a:pos x="87" y="270"/>
                </a:cxn>
                <a:cxn ang="0">
                  <a:pos x="70" y="237"/>
                </a:cxn>
                <a:cxn ang="0">
                  <a:pos x="69" y="219"/>
                </a:cxn>
                <a:cxn ang="0">
                  <a:pos x="81" y="203"/>
                </a:cxn>
                <a:cxn ang="0">
                  <a:pos x="112" y="194"/>
                </a:cxn>
                <a:cxn ang="0">
                  <a:pos x="148" y="180"/>
                </a:cxn>
                <a:cxn ang="0">
                  <a:pos x="172" y="173"/>
                </a:cxn>
                <a:cxn ang="0">
                  <a:pos x="180" y="164"/>
                </a:cxn>
                <a:cxn ang="0">
                  <a:pos x="175" y="155"/>
                </a:cxn>
                <a:cxn ang="0">
                  <a:pos x="154" y="141"/>
                </a:cxn>
                <a:cxn ang="0">
                  <a:pos x="121" y="125"/>
                </a:cxn>
                <a:cxn ang="0">
                  <a:pos x="85" y="113"/>
                </a:cxn>
                <a:cxn ang="0">
                  <a:pos x="57" y="101"/>
                </a:cxn>
                <a:cxn ang="0">
                  <a:pos x="24" y="75"/>
                </a:cxn>
                <a:cxn ang="0">
                  <a:pos x="9" y="53"/>
                </a:cxn>
                <a:cxn ang="0">
                  <a:pos x="0" y="24"/>
                </a:cxn>
                <a:cxn ang="0">
                  <a:pos x="9" y="8"/>
                </a:cxn>
                <a:cxn ang="0">
                  <a:pos x="22" y="0"/>
                </a:cxn>
                <a:cxn ang="0">
                  <a:pos x="16" y="2"/>
                </a:cxn>
              </a:cxnLst>
              <a:rect l="0" t="0" r="r" b="b"/>
              <a:pathLst>
                <a:path w="240" h="348">
                  <a:moveTo>
                    <a:pt x="16" y="2"/>
                  </a:moveTo>
                  <a:lnTo>
                    <a:pt x="45" y="6"/>
                  </a:lnTo>
                  <a:lnTo>
                    <a:pt x="67" y="32"/>
                  </a:lnTo>
                  <a:lnTo>
                    <a:pt x="91" y="57"/>
                  </a:lnTo>
                  <a:lnTo>
                    <a:pt x="121" y="81"/>
                  </a:lnTo>
                  <a:lnTo>
                    <a:pt x="144" y="99"/>
                  </a:lnTo>
                  <a:lnTo>
                    <a:pt x="169" y="113"/>
                  </a:lnTo>
                  <a:lnTo>
                    <a:pt x="196" y="126"/>
                  </a:lnTo>
                  <a:lnTo>
                    <a:pt x="219" y="135"/>
                  </a:lnTo>
                  <a:lnTo>
                    <a:pt x="235" y="147"/>
                  </a:lnTo>
                  <a:lnTo>
                    <a:pt x="240" y="159"/>
                  </a:lnTo>
                  <a:lnTo>
                    <a:pt x="231" y="176"/>
                  </a:lnTo>
                  <a:lnTo>
                    <a:pt x="210" y="191"/>
                  </a:lnTo>
                  <a:lnTo>
                    <a:pt x="166" y="203"/>
                  </a:lnTo>
                  <a:lnTo>
                    <a:pt x="127" y="215"/>
                  </a:lnTo>
                  <a:lnTo>
                    <a:pt x="103" y="230"/>
                  </a:lnTo>
                  <a:lnTo>
                    <a:pt x="108" y="245"/>
                  </a:lnTo>
                  <a:lnTo>
                    <a:pt x="109" y="249"/>
                  </a:lnTo>
                  <a:lnTo>
                    <a:pt x="135" y="273"/>
                  </a:lnTo>
                  <a:lnTo>
                    <a:pt x="163" y="293"/>
                  </a:lnTo>
                  <a:lnTo>
                    <a:pt x="189" y="309"/>
                  </a:lnTo>
                  <a:lnTo>
                    <a:pt x="193" y="317"/>
                  </a:lnTo>
                  <a:lnTo>
                    <a:pt x="195" y="321"/>
                  </a:lnTo>
                  <a:lnTo>
                    <a:pt x="192" y="330"/>
                  </a:lnTo>
                  <a:lnTo>
                    <a:pt x="187" y="333"/>
                  </a:lnTo>
                  <a:lnTo>
                    <a:pt x="177" y="341"/>
                  </a:lnTo>
                  <a:lnTo>
                    <a:pt x="172" y="344"/>
                  </a:lnTo>
                  <a:lnTo>
                    <a:pt x="153" y="348"/>
                  </a:lnTo>
                  <a:lnTo>
                    <a:pt x="130" y="330"/>
                  </a:lnTo>
                  <a:lnTo>
                    <a:pt x="112" y="305"/>
                  </a:lnTo>
                  <a:lnTo>
                    <a:pt x="87" y="270"/>
                  </a:lnTo>
                  <a:lnTo>
                    <a:pt x="70" y="237"/>
                  </a:lnTo>
                  <a:lnTo>
                    <a:pt x="69" y="219"/>
                  </a:lnTo>
                  <a:lnTo>
                    <a:pt x="81" y="203"/>
                  </a:lnTo>
                  <a:lnTo>
                    <a:pt x="112" y="194"/>
                  </a:lnTo>
                  <a:lnTo>
                    <a:pt x="148" y="180"/>
                  </a:lnTo>
                  <a:lnTo>
                    <a:pt x="172" y="173"/>
                  </a:lnTo>
                  <a:lnTo>
                    <a:pt x="180" y="164"/>
                  </a:lnTo>
                  <a:lnTo>
                    <a:pt x="175" y="155"/>
                  </a:lnTo>
                  <a:lnTo>
                    <a:pt x="154" y="141"/>
                  </a:lnTo>
                  <a:lnTo>
                    <a:pt x="121" y="125"/>
                  </a:lnTo>
                  <a:lnTo>
                    <a:pt x="85" y="113"/>
                  </a:lnTo>
                  <a:lnTo>
                    <a:pt x="57" y="101"/>
                  </a:lnTo>
                  <a:lnTo>
                    <a:pt x="24" y="75"/>
                  </a:lnTo>
                  <a:lnTo>
                    <a:pt x="9" y="53"/>
                  </a:lnTo>
                  <a:lnTo>
                    <a:pt x="0" y="24"/>
                  </a:lnTo>
                  <a:lnTo>
                    <a:pt x="9" y="8"/>
                  </a:lnTo>
                  <a:lnTo>
                    <a:pt x="22" y="0"/>
                  </a:lnTo>
                  <a:lnTo>
                    <a:pt x="16" y="2"/>
                  </a:lnTo>
                  <a:close/>
                </a:path>
              </a:pathLst>
            </a:custGeom>
            <a:solidFill>
              <a:srgbClr val="000000"/>
            </a:solidFill>
            <a:ln w="9525">
              <a:noFill/>
              <a:round/>
              <a:headEnd/>
              <a:tailEnd/>
            </a:ln>
          </p:spPr>
          <p:txBody>
            <a:bodyPr/>
            <a:lstStyle/>
            <a:p>
              <a:endParaRPr lang="ja-JP" altLang="en-US"/>
            </a:p>
          </p:txBody>
        </p:sp>
        <p:sp>
          <p:nvSpPr>
            <p:cNvPr id="34832" name="Freeform 16"/>
            <p:cNvSpPr>
              <a:spLocks/>
            </p:cNvSpPr>
            <p:nvPr/>
          </p:nvSpPr>
          <p:spPr bwMode="auto">
            <a:xfrm>
              <a:off x="2756" y="3983"/>
              <a:ext cx="187" cy="420"/>
            </a:xfrm>
            <a:custGeom>
              <a:avLst/>
              <a:gdLst/>
              <a:ahLst/>
              <a:cxnLst>
                <a:cxn ang="0">
                  <a:pos x="52" y="0"/>
                </a:cxn>
                <a:cxn ang="0">
                  <a:pos x="67" y="7"/>
                </a:cxn>
                <a:cxn ang="0">
                  <a:pos x="84" y="21"/>
                </a:cxn>
                <a:cxn ang="0">
                  <a:pos x="91" y="39"/>
                </a:cxn>
                <a:cxn ang="0">
                  <a:pos x="103" y="69"/>
                </a:cxn>
                <a:cxn ang="0">
                  <a:pos x="111" y="102"/>
                </a:cxn>
                <a:cxn ang="0">
                  <a:pos x="117" y="133"/>
                </a:cxn>
                <a:cxn ang="0">
                  <a:pos x="114" y="160"/>
                </a:cxn>
                <a:cxn ang="0">
                  <a:pos x="108" y="181"/>
                </a:cxn>
                <a:cxn ang="0">
                  <a:pos x="99" y="205"/>
                </a:cxn>
                <a:cxn ang="0">
                  <a:pos x="82" y="235"/>
                </a:cxn>
                <a:cxn ang="0">
                  <a:pos x="64" y="265"/>
                </a:cxn>
                <a:cxn ang="0">
                  <a:pos x="51" y="286"/>
                </a:cxn>
                <a:cxn ang="0">
                  <a:pos x="43" y="303"/>
                </a:cxn>
                <a:cxn ang="0">
                  <a:pos x="43" y="319"/>
                </a:cxn>
                <a:cxn ang="0">
                  <a:pos x="48" y="333"/>
                </a:cxn>
                <a:cxn ang="0">
                  <a:pos x="72" y="340"/>
                </a:cxn>
                <a:cxn ang="0">
                  <a:pos x="106" y="349"/>
                </a:cxn>
                <a:cxn ang="0">
                  <a:pos x="157" y="366"/>
                </a:cxn>
                <a:cxn ang="0">
                  <a:pos x="181" y="378"/>
                </a:cxn>
                <a:cxn ang="0">
                  <a:pos x="187" y="391"/>
                </a:cxn>
                <a:cxn ang="0">
                  <a:pos x="181" y="402"/>
                </a:cxn>
                <a:cxn ang="0">
                  <a:pos x="163" y="414"/>
                </a:cxn>
                <a:cxn ang="0">
                  <a:pos x="157" y="415"/>
                </a:cxn>
                <a:cxn ang="0">
                  <a:pos x="133" y="420"/>
                </a:cxn>
                <a:cxn ang="0">
                  <a:pos x="121" y="415"/>
                </a:cxn>
                <a:cxn ang="0">
                  <a:pos x="112" y="405"/>
                </a:cxn>
                <a:cxn ang="0">
                  <a:pos x="97" y="387"/>
                </a:cxn>
                <a:cxn ang="0">
                  <a:pos x="73" y="370"/>
                </a:cxn>
                <a:cxn ang="0">
                  <a:pos x="54" y="367"/>
                </a:cxn>
                <a:cxn ang="0">
                  <a:pos x="36" y="367"/>
                </a:cxn>
                <a:cxn ang="0">
                  <a:pos x="22" y="367"/>
                </a:cxn>
                <a:cxn ang="0">
                  <a:pos x="10" y="360"/>
                </a:cxn>
                <a:cxn ang="0">
                  <a:pos x="4" y="352"/>
                </a:cxn>
                <a:cxn ang="0">
                  <a:pos x="0" y="339"/>
                </a:cxn>
                <a:cxn ang="0">
                  <a:pos x="3" y="327"/>
                </a:cxn>
                <a:cxn ang="0">
                  <a:pos x="7" y="307"/>
                </a:cxn>
                <a:cxn ang="0">
                  <a:pos x="15" y="291"/>
                </a:cxn>
                <a:cxn ang="0">
                  <a:pos x="27" y="264"/>
                </a:cxn>
                <a:cxn ang="0">
                  <a:pos x="49" y="229"/>
                </a:cxn>
                <a:cxn ang="0">
                  <a:pos x="64" y="201"/>
                </a:cxn>
                <a:cxn ang="0">
                  <a:pos x="70" y="175"/>
                </a:cxn>
                <a:cxn ang="0">
                  <a:pos x="73" y="150"/>
                </a:cxn>
                <a:cxn ang="0">
                  <a:pos x="64" y="121"/>
                </a:cxn>
                <a:cxn ang="0">
                  <a:pos x="52" y="97"/>
                </a:cxn>
                <a:cxn ang="0">
                  <a:pos x="37" y="72"/>
                </a:cxn>
                <a:cxn ang="0">
                  <a:pos x="25" y="51"/>
                </a:cxn>
                <a:cxn ang="0">
                  <a:pos x="21" y="30"/>
                </a:cxn>
                <a:cxn ang="0">
                  <a:pos x="25" y="16"/>
                </a:cxn>
                <a:cxn ang="0">
                  <a:pos x="33" y="7"/>
                </a:cxn>
                <a:cxn ang="0">
                  <a:pos x="46" y="3"/>
                </a:cxn>
                <a:cxn ang="0">
                  <a:pos x="52" y="0"/>
                </a:cxn>
              </a:cxnLst>
              <a:rect l="0" t="0" r="r" b="b"/>
              <a:pathLst>
                <a:path w="187" h="420">
                  <a:moveTo>
                    <a:pt x="52" y="0"/>
                  </a:moveTo>
                  <a:lnTo>
                    <a:pt x="67" y="7"/>
                  </a:lnTo>
                  <a:lnTo>
                    <a:pt x="84" y="21"/>
                  </a:lnTo>
                  <a:lnTo>
                    <a:pt x="91" y="39"/>
                  </a:lnTo>
                  <a:lnTo>
                    <a:pt x="103" y="69"/>
                  </a:lnTo>
                  <a:lnTo>
                    <a:pt x="111" y="102"/>
                  </a:lnTo>
                  <a:lnTo>
                    <a:pt x="117" y="133"/>
                  </a:lnTo>
                  <a:lnTo>
                    <a:pt x="114" y="160"/>
                  </a:lnTo>
                  <a:lnTo>
                    <a:pt x="108" y="181"/>
                  </a:lnTo>
                  <a:lnTo>
                    <a:pt x="99" y="205"/>
                  </a:lnTo>
                  <a:lnTo>
                    <a:pt x="82" y="235"/>
                  </a:lnTo>
                  <a:lnTo>
                    <a:pt x="64" y="265"/>
                  </a:lnTo>
                  <a:lnTo>
                    <a:pt x="51" y="286"/>
                  </a:lnTo>
                  <a:lnTo>
                    <a:pt x="43" y="303"/>
                  </a:lnTo>
                  <a:lnTo>
                    <a:pt x="43" y="319"/>
                  </a:lnTo>
                  <a:lnTo>
                    <a:pt x="48" y="333"/>
                  </a:lnTo>
                  <a:lnTo>
                    <a:pt x="72" y="340"/>
                  </a:lnTo>
                  <a:lnTo>
                    <a:pt x="106" y="349"/>
                  </a:lnTo>
                  <a:lnTo>
                    <a:pt x="157" y="366"/>
                  </a:lnTo>
                  <a:lnTo>
                    <a:pt x="181" y="378"/>
                  </a:lnTo>
                  <a:lnTo>
                    <a:pt x="187" y="391"/>
                  </a:lnTo>
                  <a:lnTo>
                    <a:pt x="181" y="402"/>
                  </a:lnTo>
                  <a:lnTo>
                    <a:pt x="163" y="414"/>
                  </a:lnTo>
                  <a:lnTo>
                    <a:pt x="157" y="415"/>
                  </a:lnTo>
                  <a:lnTo>
                    <a:pt x="133" y="420"/>
                  </a:lnTo>
                  <a:lnTo>
                    <a:pt x="121" y="415"/>
                  </a:lnTo>
                  <a:lnTo>
                    <a:pt x="112" y="405"/>
                  </a:lnTo>
                  <a:lnTo>
                    <a:pt x="97" y="387"/>
                  </a:lnTo>
                  <a:lnTo>
                    <a:pt x="73" y="370"/>
                  </a:lnTo>
                  <a:lnTo>
                    <a:pt x="54" y="367"/>
                  </a:lnTo>
                  <a:lnTo>
                    <a:pt x="36" y="367"/>
                  </a:lnTo>
                  <a:lnTo>
                    <a:pt x="22" y="367"/>
                  </a:lnTo>
                  <a:lnTo>
                    <a:pt x="10" y="360"/>
                  </a:lnTo>
                  <a:lnTo>
                    <a:pt x="4" y="352"/>
                  </a:lnTo>
                  <a:lnTo>
                    <a:pt x="0" y="339"/>
                  </a:lnTo>
                  <a:lnTo>
                    <a:pt x="3" y="327"/>
                  </a:lnTo>
                  <a:lnTo>
                    <a:pt x="7" y="307"/>
                  </a:lnTo>
                  <a:lnTo>
                    <a:pt x="15" y="291"/>
                  </a:lnTo>
                  <a:lnTo>
                    <a:pt x="27" y="264"/>
                  </a:lnTo>
                  <a:lnTo>
                    <a:pt x="49" y="229"/>
                  </a:lnTo>
                  <a:lnTo>
                    <a:pt x="64" y="201"/>
                  </a:lnTo>
                  <a:lnTo>
                    <a:pt x="70" y="175"/>
                  </a:lnTo>
                  <a:lnTo>
                    <a:pt x="73" y="150"/>
                  </a:lnTo>
                  <a:lnTo>
                    <a:pt x="64" y="121"/>
                  </a:lnTo>
                  <a:lnTo>
                    <a:pt x="52" y="97"/>
                  </a:lnTo>
                  <a:lnTo>
                    <a:pt x="37" y="72"/>
                  </a:lnTo>
                  <a:lnTo>
                    <a:pt x="25" y="51"/>
                  </a:lnTo>
                  <a:lnTo>
                    <a:pt x="21" y="30"/>
                  </a:lnTo>
                  <a:lnTo>
                    <a:pt x="25" y="16"/>
                  </a:lnTo>
                  <a:lnTo>
                    <a:pt x="33" y="7"/>
                  </a:lnTo>
                  <a:lnTo>
                    <a:pt x="46" y="3"/>
                  </a:lnTo>
                  <a:lnTo>
                    <a:pt x="52" y="0"/>
                  </a:lnTo>
                  <a:close/>
                </a:path>
              </a:pathLst>
            </a:custGeom>
            <a:solidFill>
              <a:srgbClr val="000000"/>
            </a:solidFill>
            <a:ln w="9525">
              <a:noFill/>
              <a:round/>
              <a:headEnd/>
              <a:tailEnd/>
            </a:ln>
          </p:spPr>
          <p:txBody>
            <a:bodyPr/>
            <a:lstStyle/>
            <a:p>
              <a:endParaRPr lang="ja-JP" altLang="en-US"/>
            </a:p>
          </p:txBody>
        </p:sp>
        <p:sp>
          <p:nvSpPr>
            <p:cNvPr id="34833" name="Freeform 17"/>
            <p:cNvSpPr>
              <a:spLocks/>
            </p:cNvSpPr>
            <p:nvPr/>
          </p:nvSpPr>
          <p:spPr bwMode="auto">
            <a:xfrm>
              <a:off x="2597" y="3981"/>
              <a:ext cx="165" cy="450"/>
            </a:xfrm>
            <a:custGeom>
              <a:avLst/>
              <a:gdLst/>
              <a:ahLst/>
              <a:cxnLst>
                <a:cxn ang="0">
                  <a:pos x="81" y="49"/>
                </a:cxn>
                <a:cxn ang="0">
                  <a:pos x="97" y="25"/>
                </a:cxn>
                <a:cxn ang="0">
                  <a:pos x="123" y="3"/>
                </a:cxn>
                <a:cxn ang="0">
                  <a:pos x="147" y="0"/>
                </a:cxn>
                <a:cxn ang="0">
                  <a:pos x="160" y="15"/>
                </a:cxn>
                <a:cxn ang="0">
                  <a:pos x="165" y="37"/>
                </a:cxn>
                <a:cxn ang="0">
                  <a:pos x="157" y="60"/>
                </a:cxn>
                <a:cxn ang="0">
                  <a:pos x="141" y="75"/>
                </a:cxn>
                <a:cxn ang="0">
                  <a:pos x="112" y="97"/>
                </a:cxn>
                <a:cxn ang="0">
                  <a:pos x="93" y="120"/>
                </a:cxn>
                <a:cxn ang="0">
                  <a:pos x="82" y="144"/>
                </a:cxn>
                <a:cxn ang="0">
                  <a:pos x="78" y="168"/>
                </a:cxn>
                <a:cxn ang="0">
                  <a:pos x="76" y="195"/>
                </a:cxn>
                <a:cxn ang="0">
                  <a:pos x="82" y="223"/>
                </a:cxn>
                <a:cxn ang="0">
                  <a:pos x="82" y="228"/>
                </a:cxn>
                <a:cxn ang="0">
                  <a:pos x="90" y="261"/>
                </a:cxn>
                <a:cxn ang="0">
                  <a:pos x="97" y="294"/>
                </a:cxn>
                <a:cxn ang="0">
                  <a:pos x="108" y="327"/>
                </a:cxn>
                <a:cxn ang="0">
                  <a:pos x="118" y="351"/>
                </a:cxn>
                <a:cxn ang="0">
                  <a:pos x="121" y="369"/>
                </a:cxn>
                <a:cxn ang="0">
                  <a:pos x="114" y="376"/>
                </a:cxn>
                <a:cxn ang="0">
                  <a:pos x="96" y="385"/>
                </a:cxn>
                <a:cxn ang="0">
                  <a:pos x="78" y="405"/>
                </a:cxn>
                <a:cxn ang="0">
                  <a:pos x="67" y="433"/>
                </a:cxn>
                <a:cxn ang="0">
                  <a:pos x="63" y="447"/>
                </a:cxn>
                <a:cxn ang="0">
                  <a:pos x="58" y="450"/>
                </a:cxn>
                <a:cxn ang="0">
                  <a:pos x="48" y="450"/>
                </a:cxn>
                <a:cxn ang="0">
                  <a:pos x="13" y="438"/>
                </a:cxn>
                <a:cxn ang="0">
                  <a:pos x="0" y="424"/>
                </a:cxn>
                <a:cxn ang="0">
                  <a:pos x="3" y="411"/>
                </a:cxn>
                <a:cxn ang="0">
                  <a:pos x="13" y="396"/>
                </a:cxn>
                <a:cxn ang="0">
                  <a:pos x="31" y="381"/>
                </a:cxn>
                <a:cxn ang="0">
                  <a:pos x="61" y="364"/>
                </a:cxn>
                <a:cxn ang="0">
                  <a:pos x="72" y="349"/>
                </a:cxn>
                <a:cxn ang="0">
                  <a:pos x="73" y="325"/>
                </a:cxn>
                <a:cxn ang="0">
                  <a:pos x="69" y="286"/>
                </a:cxn>
                <a:cxn ang="0">
                  <a:pos x="55" y="241"/>
                </a:cxn>
                <a:cxn ang="0">
                  <a:pos x="48" y="195"/>
                </a:cxn>
                <a:cxn ang="0">
                  <a:pos x="42" y="154"/>
                </a:cxn>
                <a:cxn ang="0">
                  <a:pos x="43" y="127"/>
                </a:cxn>
                <a:cxn ang="0">
                  <a:pos x="49" y="100"/>
                </a:cxn>
                <a:cxn ang="0">
                  <a:pos x="58" y="78"/>
                </a:cxn>
                <a:cxn ang="0">
                  <a:pos x="72" y="57"/>
                </a:cxn>
                <a:cxn ang="0">
                  <a:pos x="81" y="49"/>
                </a:cxn>
              </a:cxnLst>
              <a:rect l="0" t="0" r="r" b="b"/>
              <a:pathLst>
                <a:path w="165" h="450">
                  <a:moveTo>
                    <a:pt x="81" y="49"/>
                  </a:moveTo>
                  <a:lnTo>
                    <a:pt x="97" y="25"/>
                  </a:lnTo>
                  <a:lnTo>
                    <a:pt x="123" y="3"/>
                  </a:lnTo>
                  <a:lnTo>
                    <a:pt x="147" y="0"/>
                  </a:lnTo>
                  <a:lnTo>
                    <a:pt x="160" y="15"/>
                  </a:lnTo>
                  <a:lnTo>
                    <a:pt x="165" y="37"/>
                  </a:lnTo>
                  <a:lnTo>
                    <a:pt x="157" y="60"/>
                  </a:lnTo>
                  <a:lnTo>
                    <a:pt x="141" y="75"/>
                  </a:lnTo>
                  <a:lnTo>
                    <a:pt x="112" y="97"/>
                  </a:lnTo>
                  <a:lnTo>
                    <a:pt x="93" y="120"/>
                  </a:lnTo>
                  <a:lnTo>
                    <a:pt x="82" y="144"/>
                  </a:lnTo>
                  <a:lnTo>
                    <a:pt x="78" y="168"/>
                  </a:lnTo>
                  <a:lnTo>
                    <a:pt x="76" y="195"/>
                  </a:lnTo>
                  <a:lnTo>
                    <a:pt x="82" y="223"/>
                  </a:lnTo>
                  <a:lnTo>
                    <a:pt x="82" y="228"/>
                  </a:lnTo>
                  <a:lnTo>
                    <a:pt x="90" y="261"/>
                  </a:lnTo>
                  <a:lnTo>
                    <a:pt x="97" y="294"/>
                  </a:lnTo>
                  <a:lnTo>
                    <a:pt x="108" y="327"/>
                  </a:lnTo>
                  <a:lnTo>
                    <a:pt x="118" y="351"/>
                  </a:lnTo>
                  <a:lnTo>
                    <a:pt x="121" y="369"/>
                  </a:lnTo>
                  <a:lnTo>
                    <a:pt x="114" y="376"/>
                  </a:lnTo>
                  <a:lnTo>
                    <a:pt x="96" y="385"/>
                  </a:lnTo>
                  <a:lnTo>
                    <a:pt x="78" y="405"/>
                  </a:lnTo>
                  <a:lnTo>
                    <a:pt x="67" y="433"/>
                  </a:lnTo>
                  <a:lnTo>
                    <a:pt x="63" y="447"/>
                  </a:lnTo>
                  <a:lnTo>
                    <a:pt x="58" y="450"/>
                  </a:lnTo>
                  <a:lnTo>
                    <a:pt x="48" y="450"/>
                  </a:lnTo>
                  <a:lnTo>
                    <a:pt x="13" y="438"/>
                  </a:lnTo>
                  <a:lnTo>
                    <a:pt x="0" y="424"/>
                  </a:lnTo>
                  <a:lnTo>
                    <a:pt x="3" y="411"/>
                  </a:lnTo>
                  <a:lnTo>
                    <a:pt x="13" y="396"/>
                  </a:lnTo>
                  <a:lnTo>
                    <a:pt x="31" y="381"/>
                  </a:lnTo>
                  <a:lnTo>
                    <a:pt x="61" y="364"/>
                  </a:lnTo>
                  <a:lnTo>
                    <a:pt x="72" y="349"/>
                  </a:lnTo>
                  <a:lnTo>
                    <a:pt x="73" y="325"/>
                  </a:lnTo>
                  <a:lnTo>
                    <a:pt x="69" y="286"/>
                  </a:lnTo>
                  <a:lnTo>
                    <a:pt x="55" y="241"/>
                  </a:lnTo>
                  <a:lnTo>
                    <a:pt x="48" y="195"/>
                  </a:lnTo>
                  <a:lnTo>
                    <a:pt x="42" y="154"/>
                  </a:lnTo>
                  <a:lnTo>
                    <a:pt x="43" y="127"/>
                  </a:lnTo>
                  <a:lnTo>
                    <a:pt x="49" y="100"/>
                  </a:lnTo>
                  <a:lnTo>
                    <a:pt x="58" y="78"/>
                  </a:lnTo>
                  <a:lnTo>
                    <a:pt x="72" y="57"/>
                  </a:lnTo>
                  <a:lnTo>
                    <a:pt x="81" y="49"/>
                  </a:lnTo>
                  <a:close/>
                </a:path>
              </a:pathLst>
            </a:custGeom>
            <a:solidFill>
              <a:srgbClr val="000000"/>
            </a:solidFill>
            <a:ln w="9525">
              <a:noFill/>
              <a:round/>
              <a:headEnd/>
              <a:tailEnd/>
            </a:ln>
          </p:spPr>
          <p:txBody>
            <a:bodyPr/>
            <a:lstStyle/>
            <a:p>
              <a:endParaRPr lang="ja-JP" altLang="en-US"/>
            </a:p>
          </p:txBody>
        </p:sp>
        <p:sp>
          <p:nvSpPr>
            <p:cNvPr id="34834" name="Freeform 18"/>
            <p:cNvSpPr>
              <a:spLocks/>
            </p:cNvSpPr>
            <p:nvPr/>
          </p:nvSpPr>
          <p:spPr bwMode="auto">
            <a:xfrm>
              <a:off x="2201" y="3975"/>
              <a:ext cx="488" cy="476"/>
            </a:xfrm>
            <a:custGeom>
              <a:avLst/>
              <a:gdLst/>
              <a:ahLst/>
              <a:cxnLst>
                <a:cxn ang="0">
                  <a:pos x="480" y="0"/>
                </a:cxn>
                <a:cxn ang="0">
                  <a:pos x="432" y="19"/>
                </a:cxn>
                <a:cxn ang="0">
                  <a:pos x="402" y="45"/>
                </a:cxn>
                <a:cxn ang="0">
                  <a:pos x="381" y="81"/>
                </a:cxn>
                <a:cxn ang="0">
                  <a:pos x="363" y="118"/>
                </a:cxn>
                <a:cxn ang="0">
                  <a:pos x="352" y="160"/>
                </a:cxn>
                <a:cxn ang="0">
                  <a:pos x="346" y="202"/>
                </a:cxn>
                <a:cxn ang="0">
                  <a:pos x="337" y="241"/>
                </a:cxn>
                <a:cxn ang="0">
                  <a:pos x="327" y="265"/>
                </a:cxn>
                <a:cxn ang="0">
                  <a:pos x="313" y="283"/>
                </a:cxn>
                <a:cxn ang="0">
                  <a:pos x="294" y="300"/>
                </a:cxn>
                <a:cxn ang="0">
                  <a:pos x="289" y="301"/>
                </a:cxn>
                <a:cxn ang="0">
                  <a:pos x="264" y="316"/>
                </a:cxn>
                <a:cxn ang="0">
                  <a:pos x="223" y="334"/>
                </a:cxn>
                <a:cxn ang="0">
                  <a:pos x="184" y="354"/>
                </a:cxn>
                <a:cxn ang="0">
                  <a:pos x="148" y="367"/>
                </a:cxn>
                <a:cxn ang="0">
                  <a:pos x="127" y="333"/>
                </a:cxn>
                <a:cxn ang="0">
                  <a:pos x="127" y="337"/>
                </a:cxn>
                <a:cxn ang="0">
                  <a:pos x="111" y="373"/>
                </a:cxn>
                <a:cxn ang="0">
                  <a:pos x="88" y="405"/>
                </a:cxn>
                <a:cxn ang="0">
                  <a:pos x="51" y="435"/>
                </a:cxn>
                <a:cxn ang="0">
                  <a:pos x="12" y="460"/>
                </a:cxn>
                <a:cxn ang="0">
                  <a:pos x="0" y="469"/>
                </a:cxn>
                <a:cxn ang="0">
                  <a:pos x="10" y="474"/>
                </a:cxn>
                <a:cxn ang="0">
                  <a:pos x="6" y="476"/>
                </a:cxn>
                <a:cxn ang="0">
                  <a:pos x="64" y="459"/>
                </a:cxn>
                <a:cxn ang="0">
                  <a:pos x="118" y="448"/>
                </a:cxn>
                <a:cxn ang="0">
                  <a:pos x="175" y="438"/>
                </a:cxn>
                <a:cxn ang="0">
                  <a:pos x="204" y="436"/>
                </a:cxn>
                <a:cxn ang="0">
                  <a:pos x="168" y="393"/>
                </a:cxn>
                <a:cxn ang="0">
                  <a:pos x="163" y="396"/>
                </a:cxn>
                <a:cxn ang="0">
                  <a:pos x="217" y="366"/>
                </a:cxn>
                <a:cxn ang="0">
                  <a:pos x="262" y="342"/>
                </a:cxn>
                <a:cxn ang="0">
                  <a:pos x="298" y="324"/>
                </a:cxn>
                <a:cxn ang="0">
                  <a:pos x="328" y="301"/>
                </a:cxn>
                <a:cxn ang="0">
                  <a:pos x="346" y="279"/>
                </a:cxn>
                <a:cxn ang="0">
                  <a:pos x="358" y="249"/>
                </a:cxn>
                <a:cxn ang="0">
                  <a:pos x="367" y="208"/>
                </a:cxn>
                <a:cxn ang="0">
                  <a:pos x="375" y="171"/>
                </a:cxn>
                <a:cxn ang="0">
                  <a:pos x="384" y="135"/>
                </a:cxn>
                <a:cxn ang="0">
                  <a:pos x="394" y="99"/>
                </a:cxn>
                <a:cxn ang="0">
                  <a:pos x="412" y="69"/>
                </a:cxn>
                <a:cxn ang="0">
                  <a:pos x="433" y="48"/>
                </a:cxn>
                <a:cxn ang="0">
                  <a:pos x="465" y="33"/>
                </a:cxn>
                <a:cxn ang="0">
                  <a:pos x="488" y="22"/>
                </a:cxn>
                <a:cxn ang="0">
                  <a:pos x="480" y="0"/>
                </a:cxn>
              </a:cxnLst>
              <a:rect l="0" t="0" r="r" b="b"/>
              <a:pathLst>
                <a:path w="488" h="476">
                  <a:moveTo>
                    <a:pt x="480" y="0"/>
                  </a:moveTo>
                  <a:lnTo>
                    <a:pt x="432" y="19"/>
                  </a:lnTo>
                  <a:lnTo>
                    <a:pt x="402" y="45"/>
                  </a:lnTo>
                  <a:lnTo>
                    <a:pt x="381" y="81"/>
                  </a:lnTo>
                  <a:lnTo>
                    <a:pt x="363" y="118"/>
                  </a:lnTo>
                  <a:lnTo>
                    <a:pt x="352" y="160"/>
                  </a:lnTo>
                  <a:lnTo>
                    <a:pt x="346" y="202"/>
                  </a:lnTo>
                  <a:lnTo>
                    <a:pt x="337" y="241"/>
                  </a:lnTo>
                  <a:lnTo>
                    <a:pt x="327" y="265"/>
                  </a:lnTo>
                  <a:lnTo>
                    <a:pt x="313" y="283"/>
                  </a:lnTo>
                  <a:lnTo>
                    <a:pt x="294" y="300"/>
                  </a:lnTo>
                  <a:lnTo>
                    <a:pt x="289" y="301"/>
                  </a:lnTo>
                  <a:lnTo>
                    <a:pt x="264" y="316"/>
                  </a:lnTo>
                  <a:lnTo>
                    <a:pt x="223" y="334"/>
                  </a:lnTo>
                  <a:lnTo>
                    <a:pt x="184" y="354"/>
                  </a:lnTo>
                  <a:lnTo>
                    <a:pt x="148" y="367"/>
                  </a:lnTo>
                  <a:lnTo>
                    <a:pt x="127" y="333"/>
                  </a:lnTo>
                  <a:lnTo>
                    <a:pt x="127" y="337"/>
                  </a:lnTo>
                  <a:lnTo>
                    <a:pt x="111" y="373"/>
                  </a:lnTo>
                  <a:lnTo>
                    <a:pt x="88" y="405"/>
                  </a:lnTo>
                  <a:lnTo>
                    <a:pt x="51" y="435"/>
                  </a:lnTo>
                  <a:lnTo>
                    <a:pt x="12" y="460"/>
                  </a:lnTo>
                  <a:lnTo>
                    <a:pt x="0" y="469"/>
                  </a:lnTo>
                  <a:lnTo>
                    <a:pt x="10" y="474"/>
                  </a:lnTo>
                  <a:lnTo>
                    <a:pt x="6" y="476"/>
                  </a:lnTo>
                  <a:lnTo>
                    <a:pt x="64" y="459"/>
                  </a:lnTo>
                  <a:lnTo>
                    <a:pt x="118" y="448"/>
                  </a:lnTo>
                  <a:lnTo>
                    <a:pt x="175" y="438"/>
                  </a:lnTo>
                  <a:lnTo>
                    <a:pt x="204" y="436"/>
                  </a:lnTo>
                  <a:lnTo>
                    <a:pt x="168" y="393"/>
                  </a:lnTo>
                  <a:lnTo>
                    <a:pt x="163" y="396"/>
                  </a:lnTo>
                  <a:lnTo>
                    <a:pt x="217" y="366"/>
                  </a:lnTo>
                  <a:lnTo>
                    <a:pt x="262" y="342"/>
                  </a:lnTo>
                  <a:lnTo>
                    <a:pt x="298" y="324"/>
                  </a:lnTo>
                  <a:lnTo>
                    <a:pt x="328" y="301"/>
                  </a:lnTo>
                  <a:lnTo>
                    <a:pt x="346" y="279"/>
                  </a:lnTo>
                  <a:lnTo>
                    <a:pt x="358" y="249"/>
                  </a:lnTo>
                  <a:lnTo>
                    <a:pt x="367" y="208"/>
                  </a:lnTo>
                  <a:lnTo>
                    <a:pt x="375" y="171"/>
                  </a:lnTo>
                  <a:lnTo>
                    <a:pt x="384" y="135"/>
                  </a:lnTo>
                  <a:lnTo>
                    <a:pt x="394" y="99"/>
                  </a:lnTo>
                  <a:lnTo>
                    <a:pt x="412" y="69"/>
                  </a:lnTo>
                  <a:lnTo>
                    <a:pt x="433" y="48"/>
                  </a:lnTo>
                  <a:lnTo>
                    <a:pt x="465" y="33"/>
                  </a:lnTo>
                  <a:lnTo>
                    <a:pt x="488" y="22"/>
                  </a:lnTo>
                  <a:lnTo>
                    <a:pt x="480" y="0"/>
                  </a:lnTo>
                  <a:close/>
                </a:path>
              </a:pathLst>
            </a:custGeom>
            <a:solidFill>
              <a:srgbClr val="000000"/>
            </a:solidFill>
            <a:ln w="9525">
              <a:noFill/>
              <a:round/>
              <a:headEnd/>
              <a:tailEnd/>
            </a:ln>
          </p:spPr>
          <p:txBody>
            <a:bodyPr/>
            <a:lstStyle/>
            <a:p>
              <a:endParaRPr lang="ja-JP" altLang="en-US"/>
            </a:p>
          </p:txBody>
        </p:sp>
      </p:grpSp>
      <p:grpSp>
        <p:nvGrpSpPr>
          <p:cNvPr id="4" name="Group 19"/>
          <p:cNvGrpSpPr>
            <a:grpSpLocks/>
          </p:cNvGrpSpPr>
          <p:nvPr/>
        </p:nvGrpSpPr>
        <p:grpSpPr bwMode="auto">
          <a:xfrm>
            <a:off x="7596188" y="4573588"/>
            <a:ext cx="835025" cy="1370012"/>
            <a:chOff x="4325" y="3742"/>
            <a:chExt cx="608" cy="965"/>
          </a:xfrm>
        </p:grpSpPr>
        <p:sp>
          <p:nvSpPr>
            <p:cNvPr id="34836" name="Freeform 20"/>
            <p:cNvSpPr>
              <a:spLocks/>
            </p:cNvSpPr>
            <p:nvPr/>
          </p:nvSpPr>
          <p:spPr bwMode="auto">
            <a:xfrm>
              <a:off x="4376" y="3742"/>
              <a:ext cx="351" cy="234"/>
            </a:xfrm>
            <a:custGeom>
              <a:avLst/>
              <a:gdLst/>
              <a:ahLst/>
              <a:cxnLst>
                <a:cxn ang="0">
                  <a:pos x="138" y="115"/>
                </a:cxn>
                <a:cxn ang="0">
                  <a:pos x="148" y="89"/>
                </a:cxn>
                <a:cxn ang="0">
                  <a:pos x="166" y="55"/>
                </a:cxn>
                <a:cxn ang="0">
                  <a:pos x="183" y="36"/>
                </a:cxn>
                <a:cxn ang="0">
                  <a:pos x="199" y="22"/>
                </a:cxn>
                <a:cxn ang="0">
                  <a:pos x="223" y="7"/>
                </a:cxn>
                <a:cxn ang="0">
                  <a:pos x="258" y="0"/>
                </a:cxn>
                <a:cxn ang="0">
                  <a:pos x="291" y="11"/>
                </a:cxn>
                <a:cxn ang="0">
                  <a:pos x="312" y="22"/>
                </a:cxn>
                <a:cxn ang="0">
                  <a:pos x="331" y="40"/>
                </a:cxn>
                <a:cxn ang="0">
                  <a:pos x="334" y="45"/>
                </a:cxn>
                <a:cxn ang="0">
                  <a:pos x="349" y="73"/>
                </a:cxn>
                <a:cxn ang="0">
                  <a:pos x="351" y="109"/>
                </a:cxn>
                <a:cxn ang="0">
                  <a:pos x="341" y="139"/>
                </a:cxn>
                <a:cxn ang="0">
                  <a:pos x="327" y="169"/>
                </a:cxn>
                <a:cxn ang="0">
                  <a:pos x="314" y="195"/>
                </a:cxn>
                <a:cxn ang="0">
                  <a:pos x="293" y="213"/>
                </a:cxn>
                <a:cxn ang="0">
                  <a:pos x="271" y="226"/>
                </a:cxn>
                <a:cxn ang="0">
                  <a:pos x="243" y="231"/>
                </a:cxn>
                <a:cxn ang="0">
                  <a:pos x="221" y="234"/>
                </a:cxn>
                <a:cxn ang="0">
                  <a:pos x="196" y="228"/>
                </a:cxn>
                <a:cxn ang="0">
                  <a:pos x="174" y="218"/>
                </a:cxn>
                <a:cxn ang="0">
                  <a:pos x="153" y="207"/>
                </a:cxn>
                <a:cxn ang="0">
                  <a:pos x="134" y="190"/>
                </a:cxn>
                <a:cxn ang="0">
                  <a:pos x="127" y="174"/>
                </a:cxn>
                <a:cxn ang="0">
                  <a:pos x="123" y="152"/>
                </a:cxn>
                <a:cxn ang="0">
                  <a:pos x="87" y="152"/>
                </a:cxn>
                <a:cxn ang="0">
                  <a:pos x="66" y="153"/>
                </a:cxn>
                <a:cxn ang="0">
                  <a:pos x="33" y="158"/>
                </a:cxn>
                <a:cxn ang="0">
                  <a:pos x="13" y="153"/>
                </a:cxn>
                <a:cxn ang="0">
                  <a:pos x="2" y="145"/>
                </a:cxn>
                <a:cxn ang="0">
                  <a:pos x="0" y="133"/>
                </a:cxn>
                <a:cxn ang="0">
                  <a:pos x="15" y="119"/>
                </a:cxn>
                <a:cxn ang="0">
                  <a:pos x="59" y="113"/>
                </a:cxn>
                <a:cxn ang="0">
                  <a:pos x="58" y="104"/>
                </a:cxn>
                <a:cxn ang="0">
                  <a:pos x="66" y="99"/>
                </a:cxn>
                <a:cxn ang="0">
                  <a:pos x="77" y="103"/>
                </a:cxn>
                <a:cxn ang="0">
                  <a:pos x="80" y="110"/>
                </a:cxn>
                <a:cxn ang="0">
                  <a:pos x="117" y="118"/>
                </a:cxn>
                <a:cxn ang="0">
                  <a:pos x="138" y="115"/>
                </a:cxn>
              </a:cxnLst>
              <a:rect l="0" t="0" r="r" b="b"/>
              <a:pathLst>
                <a:path w="351" h="234">
                  <a:moveTo>
                    <a:pt x="138" y="115"/>
                  </a:moveTo>
                  <a:lnTo>
                    <a:pt x="148" y="89"/>
                  </a:lnTo>
                  <a:lnTo>
                    <a:pt x="166" y="55"/>
                  </a:lnTo>
                  <a:lnTo>
                    <a:pt x="183" y="36"/>
                  </a:lnTo>
                  <a:lnTo>
                    <a:pt x="199" y="22"/>
                  </a:lnTo>
                  <a:lnTo>
                    <a:pt x="223" y="7"/>
                  </a:lnTo>
                  <a:lnTo>
                    <a:pt x="258" y="0"/>
                  </a:lnTo>
                  <a:lnTo>
                    <a:pt x="291" y="11"/>
                  </a:lnTo>
                  <a:lnTo>
                    <a:pt x="312" y="22"/>
                  </a:lnTo>
                  <a:lnTo>
                    <a:pt x="331" y="40"/>
                  </a:lnTo>
                  <a:lnTo>
                    <a:pt x="334" y="45"/>
                  </a:lnTo>
                  <a:lnTo>
                    <a:pt x="349" y="73"/>
                  </a:lnTo>
                  <a:lnTo>
                    <a:pt x="351" y="109"/>
                  </a:lnTo>
                  <a:lnTo>
                    <a:pt x="341" y="139"/>
                  </a:lnTo>
                  <a:lnTo>
                    <a:pt x="327" y="169"/>
                  </a:lnTo>
                  <a:lnTo>
                    <a:pt x="314" y="195"/>
                  </a:lnTo>
                  <a:lnTo>
                    <a:pt x="293" y="213"/>
                  </a:lnTo>
                  <a:lnTo>
                    <a:pt x="271" y="226"/>
                  </a:lnTo>
                  <a:lnTo>
                    <a:pt x="243" y="231"/>
                  </a:lnTo>
                  <a:lnTo>
                    <a:pt x="221" y="234"/>
                  </a:lnTo>
                  <a:lnTo>
                    <a:pt x="196" y="228"/>
                  </a:lnTo>
                  <a:lnTo>
                    <a:pt x="174" y="218"/>
                  </a:lnTo>
                  <a:lnTo>
                    <a:pt x="153" y="207"/>
                  </a:lnTo>
                  <a:lnTo>
                    <a:pt x="134" y="190"/>
                  </a:lnTo>
                  <a:lnTo>
                    <a:pt x="127" y="174"/>
                  </a:lnTo>
                  <a:lnTo>
                    <a:pt x="123" y="152"/>
                  </a:lnTo>
                  <a:lnTo>
                    <a:pt x="87" y="152"/>
                  </a:lnTo>
                  <a:lnTo>
                    <a:pt x="66" y="153"/>
                  </a:lnTo>
                  <a:lnTo>
                    <a:pt x="33" y="158"/>
                  </a:lnTo>
                  <a:lnTo>
                    <a:pt x="13" y="153"/>
                  </a:lnTo>
                  <a:lnTo>
                    <a:pt x="2" y="145"/>
                  </a:lnTo>
                  <a:lnTo>
                    <a:pt x="0" y="133"/>
                  </a:lnTo>
                  <a:lnTo>
                    <a:pt x="15" y="119"/>
                  </a:lnTo>
                  <a:lnTo>
                    <a:pt x="59" y="113"/>
                  </a:lnTo>
                  <a:lnTo>
                    <a:pt x="58" y="104"/>
                  </a:lnTo>
                  <a:lnTo>
                    <a:pt x="66" y="99"/>
                  </a:lnTo>
                  <a:lnTo>
                    <a:pt x="77" y="103"/>
                  </a:lnTo>
                  <a:lnTo>
                    <a:pt x="80" y="110"/>
                  </a:lnTo>
                  <a:lnTo>
                    <a:pt x="117" y="118"/>
                  </a:lnTo>
                  <a:lnTo>
                    <a:pt x="138" y="115"/>
                  </a:lnTo>
                  <a:close/>
                </a:path>
              </a:pathLst>
            </a:custGeom>
            <a:solidFill>
              <a:srgbClr val="000000"/>
            </a:solidFill>
            <a:ln w="9525">
              <a:noFill/>
              <a:round/>
              <a:headEnd/>
              <a:tailEnd/>
            </a:ln>
          </p:spPr>
          <p:txBody>
            <a:bodyPr/>
            <a:lstStyle/>
            <a:p>
              <a:endParaRPr lang="ja-JP" altLang="en-US"/>
            </a:p>
          </p:txBody>
        </p:sp>
        <p:sp>
          <p:nvSpPr>
            <p:cNvPr id="34837" name="Freeform 21"/>
            <p:cNvSpPr>
              <a:spLocks/>
            </p:cNvSpPr>
            <p:nvPr/>
          </p:nvSpPr>
          <p:spPr bwMode="auto">
            <a:xfrm>
              <a:off x="4476" y="3981"/>
              <a:ext cx="216" cy="348"/>
            </a:xfrm>
            <a:custGeom>
              <a:avLst/>
              <a:gdLst/>
              <a:ahLst/>
              <a:cxnLst>
                <a:cxn ang="0">
                  <a:pos x="171" y="19"/>
                </a:cxn>
                <a:cxn ang="0">
                  <a:pos x="159" y="9"/>
                </a:cxn>
                <a:cxn ang="0">
                  <a:pos x="138" y="0"/>
                </a:cxn>
                <a:cxn ang="0">
                  <a:pos x="117" y="3"/>
                </a:cxn>
                <a:cxn ang="0">
                  <a:pos x="99" y="6"/>
                </a:cxn>
                <a:cxn ang="0">
                  <a:pos x="76" y="13"/>
                </a:cxn>
                <a:cxn ang="0">
                  <a:pos x="58" y="29"/>
                </a:cxn>
                <a:cxn ang="0">
                  <a:pos x="42" y="45"/>
                </a:cxn>
                <a:cxn ang="0">
                  <a:pos x="25" y="74"/>
                </a:cxn>
                <a:cxn ang="0">
                  <a:pos x="13" y="105"/>
                </a:cxn>
                <a:cxn ang="0">
                  <a:pos x="6" y="140"/>
                </a:cxn>
                <a:cxn ang="0">
                  <a:pos x="1" y="174"/>
                </a:cxn>
                <a:cxn ang="0">
                  <a:pos x="0" y="212"/>
                </a:cxn>
                <a:cxn ang="0">
                  <a:pos x="6" y="246"/>
                </a:cxn>
                <a:cxn ang="0">
                  <a:pos x="10" y="272"/>
                </a:cxn>
                <a:cxn ang="0">
                  <a:pos x="21" y="300"/>
                </a:cxn>
                <a:cxn ang="0">
                  <a:pos x="40" y="321"/>
                </a:cxn>
                <a:cxn ang="0">
                  <a:pos x="66" y="338"/>
                </a:cxn>
                <a:cxn ang="0">
                  <a:pos x="102" y="345"/>
                </a:cxn>
                <a:cxn ang="0">
                  <a:pos x="138" y="348"/>
                </a:cxn>
                <a:cxn ang="0">
                  <a:pos x="166" y="341"/>
                </a:cxn>
                <a:cxn ang="0">
                  <a:pos x="192" y="326"/>
                </a:cxn>
                <a:cxn ang="0">
                  <a:pos x="207" y="303"/>
                </a:cxn>
                <a:cxn ang="0">
                  <a:pos x="216" y="269"/>
                </a:cxn>
                <a:cxn ang="0">
                  <a:pos x="213" y="237"/>
                </a:cxn>
                <a:cxn ang="0">
                  <a:pos x="199" y="212"/>
                </a:cxn>
                <a:cxn ang="0">
                  <a:pos x="186" y="194"/>
                </a:cxn>
                <a:cxn ang="0">
                  <a:pos x="174" y="176"/>
                </a:cxn>
                <a:cxn ang="0">
                  <a:pos x="169" y="156"/>
                </a:cxn>
                <a:cxn ang="0">
                  <a:pos x="171" y="135"/>
                </a:cxn>
                <a:cxn ang="0">
                  <a:pos x="178" y="110"/>
                </a:cxn>
                <a:cxn ang="0">
                  <a:pos x="184" y="86"/>
                </a:cxn>
                <a:cxn ang="0">
                  <a:pos x="186" y="60"/>
                </a:cxn>
                <a:cxn ang="0">
                  <a:pos x="181" y="35"/>
                </a:cxn>
                <a:cxn ang="0">
                  <a:pos x="171" y="19"/>
                </a:cxn>
              </a:cxnLst>
              <a:rect l="0" t="0" r="r" b="b"/>
              <a:pathLst>
                <a:path w="216" h="348">
                  <a:moveTo>
                    <a:pt x="171" y="19"/>
                  </a:moveTo>
                  <a:lnTo>
                    <a:pt x="159" y="9"/>
                  </a:lnTo>
                  <a:lnTo>
                    <a:pt x="138" y="0"/>
                  </a:lnTo>
                  <a:lnTo>
                    <a:pt x="117" y="3"/>
                  </a:lnTo>
                  <a:lnTo>
                    <a:pt x="99" y="6"/>
                  </a:lnTo>
                  <a:lnTo>
                    <a:pt x="76" y="13"/>
                  </a:lnTo>
                  <a:lnTo>
                    <a:pt x="58" y="29"/>
                  </a:lnTo>
                  <a:lnTo>
                    <a:pt x="42" y="45"/>
                  </a:lnTo>
                  <a:lnTo>
                    <a:pt x="25" y="74"/>
                  </a:lnTo>
                  <a:lnTo>
                    <a:pt x="13" y="105"/>
                  </a:lnTo>
                  <a:lnTo>
                    <a:pt x="6" y="140"/>
                  </a:lnTo>
                  <a:lnTo>
                    <a:pt x="1" y="174"/>
                  </a:lnTo>
                  <a:lnTo>
                    <a:pt x="0" y="212"/>
                  </a:lnTo>
                  <a:lnTo>
                    <a:pt x="6" y="246"/>
                  </a:lnTo>
                  <a:lnTo>
                    <a:pt x="10" y="272"/>
                  </a:lnTo>
                  <a:lnTo>
                    <a:pt x="21" y="300"/>
                  </a:lnTo>
                  <a:lnTo>
                    <a:pt x="40" y="321"/>
                  </a:lnTo>
                  <a:lnTo>
                    <a:pt x="66" y="338"/>
                  </a:lnTo>
                  <a:lnTo>
                    <a:pt x="102" y="345"/>
                  </a:lnTo>
                  <a:lnTo>
                    <a:pt x="138" y="348"/>
                  </a:lnTo>
                  <a:lnTo>
                    <a:pt x="166" y="341"/>
                  </a:lnTo>
                  <a:lnTo>
                    <a:pt x="192" y="326"/>
                  </a:lnTo>
                  <a:lnTo>
                    <a:pt x="207" y="303"/>
                  </a:lnTo>
                  <a:lnTo>
                    <a:pt x="216" y="269"/>
                  </a:lnTo>
                  <a:lnTo>
                    <a:pt x="213" y="237"/>
                  </a:lnTo>
                  <a:lnTo>
                    <a:pt x="199" y="212"/>
                  </a:lnTo>
                  <a:lnTo>
                    <a:pt x="186" y="194"/>
                  </a:lnTo>
                  <a:lnTo>
                    <a:pt x="174" y="176"/>
                  </a:lnTo>
                  <a:lnTo>
                    <a:pt x="169" y="156"/>
                  </a:lnTo>
                  <a:lnTo>
                    <a:pt x="171" y="135"/>
                  </a:lnTo>
                  <a:lnTo>
                    <a:pt x="178" y="110"/>
                  </a:lnTo>
                  <a:lnTo>
                    <a:pt x="184" y="86"/>
                  </a:lnTo>
                  <a:lnTo>
                    <a:pt x="186" y="60"/>
                  </a:lnTo>
                  <a:lnTo>
                    <a:pt x="181" y="35"/>
                  </a:lnTo>
                  <a:lnTo>
                    <a:pt x="171" y="19"/>
                  </a:lnTo>
                  <a:close/>
                </a:path>
              </a:pathLst>
            </a:custGeom>
            <a:solidFill>
              <a:srgbClr val="000000"/>
            </a:solidFill>
            <a:ln w="9525">
              <a:noFill/>
              <a:round/>
              <a:headEnd/>
              <a:tailEnd/>
            </a:ln>
          </p:spPr>
          <p:txBody>
            <a:bodyPr/>
            <a:lstStyle/>
            <a:p>
              <a:endParaRPr lang="ja-JP" altLang="en-US"/>
            </a:p>
          </p:txBody>
        </p:sp>
        <p:sp>
          <p:nvSpPr>
            <p:cNvPr id="34838" name="Freeform 22"/>
            <p:cNvSpPr>
              <a:spLocks/>
            </p:cNvSpPr>
            <p:nvPr/>
          </p:nvSpPr>
          <p:spPr bwMode="auto">
            <a:xfrm>
              <a:off x="4325" y="4025"/>
              <a:ext cx="241" cy="348"/>
            </a:xfrm>
            <a:custGeom>
              <a:avLst/>
              <a:gdLst/>
              <a:ahLst/>
              <a:cxnLst>
                <a:cxn ang="0">
                  <a:pos x="224" y="2"/>
                </a:cxn>
                <a:cxn ang="0">
                  <a:pos x="195" y="6"/>
                </a:cxn>
                <a:cxn ang="0">
                  <a:pos x="173" y="32"/>
                </a:cxn>
                <a:cxn ang="0">
                  <a:pos x="149" y="57"/>
                </a:cxn>
                <a:cxn ang="0">
                  <a:pos x="119" y="81"/>
                </a:cxn>
                <a:cxn ang="0">
                  <a:pos x="96" y="99"/>
                </a:cxn>
                <a:cxn ang="0">
                  <a:pos x="71" y="113"/>
                </a:cxn>
                <a:cxn ang="0">
                  <a:pos x="44" y="126"/>
                </a:cxn>
                <a:cxn ang="0">
                  <a:pos x="21" y="135"/>
                </a:cxn>
                <a:cxn ang="0">
                  <a:pos x="5" y="147"/>
                </a:cxn>
                <a:cxn ang="0">
                  <a:pos x="0" y="159"/>
                </a:cxn>
                <a:cxn ang="0">
                  <a:pos x="9" y="176"/>
                </a:cxn>
                <a:cxn ang="0">
                  <a:pos x="30" y="191"/>
                </a:cxn>
                <a:cxn ang="0">
                  <a:pos x="74" y="203"/>
                </a:cxn>
                <a:cxn ang="0">
                  <a:pos x="113" y="215"/>
                </a:cxn>
                <a:cxn ang="0">
                  <a:pos x="137" y="230"/>
                </a:cxn>
                <a:cxn ang="0">
                  <a:pos x="132" y="245"/>
                </a:cxn>
                <a:cxn ang="0">
                  <a:pos x="131" y="249"/>
                </a:cxn>
                <a:cxn ang="0">
                  <a:pos x="105" y="273"/>
                </a:cxn>
                <a:cxn ang="0">
                  <a:pos x="77" y="293"/>
                </a:cxn>
                <a:cxn ang="0">
                  <a:pos x="51" y="309"/>
                </a:cxn>
                <a:cxn ang="0">
                  <a:pos x="47" y="317"/>
                </a:cxn>
                <a:cxn ang="0">
                  <a:pos x="45" y="321"/>
                </a:cxn>
                <a:cxn ang="0">
                  <a:pos x="48" y="330"/>
                </a:cxn>
                <a:cxn ang="0">
                  <a:pos x="53" y="333"/>
                </a:cxn>
                <a:cxn ang="0">
                  <a:pos x="63" y="341"/>
                </a:cxn>
                <a:cxn ang="0">
                  <a:pos x="68" y="344"/>
                </a:cxn>
                <a:cxn ang="0">
                  <a:pos x="87" y="348"/>
                </a:cxn>
                <a:cxn ang="0">
                  <a:pos x="110" y="330"/>
                </a:cxn>
                <a:cxn ang="0">
                  <a:pos x="128" y="305"/>
                </a:cxn>
                <a:cxn ang="0">
                  <a:pos x="153" y="270"/>
                </a:cxn>
                <a:cxn ang="0">
                  <a:pos x="170" y="237"/>
                </a:cxn>
                <a:cxn ang="0">
                  <a:pos x="171" y="219"/>
                </a:cxn>
                <a:cxn ang="0">
                  <a:pos x="159" y="203"/>
                </a:cxn>
                <a:cxn ang="0">
                  <a:pos x="128" y="194"/>
                </a:cxn>
                <a:cxn ang="0">
                  <a:pos x="92" y="180"/>
                </a:cxn>
                <a:cxn ang="0">
                  <a:pos x="68" y="173"/>
                </a:cxn>
                <a:cxn ang="0">
                  <a:pos x="60" y="164"/>
                </a:cxn>
                <a:cxn ang="0">
                  <a:pos x="65" y="155"/>
                </a:cxn>
                <a:cxn ang="0">
                  <a:pos x="86" y="141"/>
                </a:cxn>
                <a:cxn ang="0">
                  <a:pos x="119" y="125"/>
                </a:cxn>
                <a:cxn ang="0">
                  <a:pos x="155" y="113"/>
                </a:cxn>
                <a:cxn ang="0">
                  <a:pos x="183" y="101"/>
                </a:cxn>
                <a:cxn ang="0">
                  <a:pos x="216" y="75"/>
                </a:cxn>
                <a:cxn ang="0">
                  <a:pos x="231" y="53"/>
                </a:cxn>
                <a:cxn ang="0">
                  <a:pos x="241" y="24"/>
                </a:cxn>
                <a:cxn ang="0">
                  <a:pos x="231" y="8"/>
                </a:cxn>
                <a:cxn ang="0">
                  <a:pos x="218" y="0"/>
                </a:cxn>
                <a:cxn ang="0">
                  <a:pos x="224" y="2"/>
                </a:cxn>
              </a:cxnLst>
              <a:rect l="0" t="0" r="r" b="b"/>
              <a:pathLst>
                <a:path w="241" h="348">
                  <a:moveTo>
                    <a:pt x="224" y="2"/>
                  </a:moveTo>
                  <a:lnTo>
                    <a:pt x="195" y="6"/>
                  </a:lnTo>
                  <a:lnTo>
                    <a:pt x="173" y="32"/>
                  </a:lnTo>
                  <a:lnTo>
                    <a:pt x="149" y="57"/>
                  </a:lnTo>
                  <a:lnTo>
                    <a:pt x="119" y="81"/>
                  </a:lnTo>
                  <a:lnTo>
                    <a:pt x="96" y="99"/>
                  </a:lnTo>
                  <a:lnTo>
                    <a:pt x="71" y="113"/>
                  </a:lnTo>
                  <a:lnTo>
                    <a:pt x="44" y="126"/>
                  </a:lnTo>
                  <a:lnTo>
                    <a:pt x="21" y="135"/>
                  </a:lnTo>
                  <a:lnTo>
                    <a:pt x="5" y="147"/>
                  </a:lnTo>
                  <a:lnTo>
                    <a:pt x="0" y="159"/>
                  </a:lnTo>
                  <a:lnTo>
                    <a:pt x="9" y="176"/>
                  </a:lnTo>
                  <a:lnTo>
                    <a:pt x="30" y="191"/>
                  </a:lnTo>
                  <a:lnTo>
                    <a:pt x="74" y="203"/>
                  </a:lnTo>
                  <a:lnTo>
                    <a:pt x="113" y="215"/>
                  </a:lnTo>
                  <a:lnTo>
                    <a:pt x="137" y="230"/>
                  </a:lnTo>
                  <a:lnTo>
                    <a:pt x="132" y="245"/>
                  </a:lnTo>
                  <a:lnTo>
                    <a:pt x="131" y="249"/>
                  </a:lnTo>
                  <a:lnTo>
                    <a:pt x="105" y="273"/>
                  </a:lnTo>
                  <a:lnTo>
                    <a:pt x="77" y="293"/>
                  </a:lnTo>
                  <a:lnTo>
                    <a:pt x="51" y="309"/>
                  </a:lnTo>
                  <a:lnTo>
                    <a:pt x="47" y="317"/>
                  </a:lnTo>
                  <a:lnTo>
                    <a:pt x="45" y="321"/>
                  </a:lnTo>
                  <a:lnTo>
                    <a:pt x="48" y="330"/>
                  </a:lnTo>
                  <a:lnTo>
                    <a:pt x="53" y="333"/>
                  </a:lnTo>
                  <a:lnTo>
                    <a:pt x="63" y="341"/>
                  </a:lnTo>
                  <a:lnTo>
                    <a:pt x="68" y="344"/>
                  </a:lnTo>
                  <a:lnTo>
                    <a:pt x="87" y="348"/>
                  </a:lnTo>
                  <a:lnTo>
                    <a:pt x="110" y="330"/>
                  </a:lnTo>
                  <a:lnTo>
                    <a:pt x="128" y="305"/>
                  </a:lnTo>
                  <a:lnTo>
                    <a:pt x="153" y="270"/>
                  </a:lnTo>
                  <a:lnTo>
                    <a:pt x="170" y="237"/>
                  </a:lnTo>
                  <a:lnTo>
                    <a:pt x="171" y="219"/>
                  </a:lnTo>
                  <a:lnTo>
                    <a:pt x="159" y="203"/>
                  </a:lnTo>
                  <a:lnTo>
                    <a:pt x="128" y="194"/>
                  </a:lnTo>
                  <a:lnTo>
                    <a:pt x="92" y="180"/>
                  </a:lnTo>
                  <a:lnTo>
                    <a:pt x="68" y="173"/>
                  </a:lnTo>
                  <a:lnTo>
                    <a:pt x="60" y="164"/>
                  </a:lnTo>
                  <a:lnTo>
                    <a:pt x="65" y="155"/>
                  </a:lnTo>
                  <a:lnTo>
                    <a:pt x="86" y="141"/>
                  </a:lnTo>
                  <a:lnTo>
                    <a:pt x="119" y="125"/>
                  </a:lnTo>
                  <a:lnTo>
                    <a:pt x="155" y="113"/>
                  </a:lnTo>
                  <a:lnTo>
                    <a:pt x="183" y="101"/>
                  </a:lnTo>
                  <a:lnTo>
                    <a:pt x="216" y="75"/>
                  </a:lnTo>
                  <a:lnTo>
                    <a:pt x="231" y="53"/>
                  </a:lnTo>
                  <a:lnTo>
                    <a:pt x="241" y="24"/>
                  </a:lnTo>
                  <a:lnTo>
                    <a:pt x="231" y="8"/>
                  </a:lnTo>
                  <a:lnTo>
                    <a:pt x="218" y="0"/>
                  </a:lnTo>
                  <a:lnTo>
                    <a:pt x="224" y="2"/>
                  </a:lnTo>
                  <a:close/>
                </a:path>
              </a:pathLst>
            </a:custGeom>
            <a:solidFill>
              <a:srgbClr val="000000"/>
            </a:solidFill>
            <a:ln w="9525">
              <a:noFill/>
              <a:round/>
              <a:headEnd/>
              <a:tailEnd/>
            </a:ln>
          </p:spPr>
          <p:txBody>
            <a:bodyPr/>
            <a:lstStyle/>
            <a:p>
              <a:endParaRPr lang="ja-JP" altLang="en-US"/>
            </a:p>
          </p:txBody>
        </p:sp>
        <p:sp>
          <p:nvSpPr>
            <p:cNvPr id="34839" name="Freeform 23"/>
            <p:cNvSpPr>
              <a:spLocks/>
            </p:cNvSpPr>
            <p:nvPr/>
          </p:nvSpPr>
          <p:spPr bwMode="auto">
            <a:xfrm>
              <a:off x="4422" y="4259"/>
              <a:ext cx="186" cy="421"/>
            </a:xfrm>
            <a:custGeom>
              <a:avLst/>
              <a:gdLst/>
              <a:ahLst/>
              <a:cxnLst>
                <a:cxn ang="0">
                  <a:pos x="135" y="0"/>
                </a:cxn>
                <a:cxn ang="0">
                  <a:pos x="120" y="7"/>
                </a:cxn>
                <a:cxn ang="0">
                  <a:pos x="103" y="21"/>
                </a:cxn>
                <a:cxn ang="0">
                  <a:pos x="96" y="39"/>
                </a:cxn>
                <a:cxn ang="0">
                  <a:pos x="84" y="69"/>
                </a:cxn>
                <a:cxn ang="0">
                  <a:pos x="76" y="102"/>
                </a:cxn>
                <a:cxn ang="0">
                  <a:pos x="70" y="133"/>
                </a:cxn>
                <a:cxn ang="0">
                  <a:pos x="73" y="160"/>
                </a:cxn>
                <a:cxn ang="0">
                  <a:pos x="79" y="181"/>
                </a:cxn>
                <a:cxn ang="0">
                  <a:pos x="88" y="205"/>
                </a:cxn>
                <a:cxn ang="0">
                  <a:pos x="105" y="235"/>
                </a:cxn>
                <a:cxn ang="0">
                  <a:pos x="123" y="265"/>
                </a:cxn>
                <a:cxn ang="0">
                  <a:pos x="136" y="286"/>
                </a:cxn>
                <a:cxn ang="0">
                  <a:pos x="144" y="303"/>
                </a:cxn>
                <a:cxn ang="0">
                  <a:pos x="144" y="319"/>
                </a:cxn>
                <a:cxn ang="0">
                  <a:pos x="139" y="333"/>
                </a:cxn>
                <a:cxn ang="0">
                  <a:pos x="115" y="340"/>
                </a:cxn>
                <a:cxn ang="0">
                  <a:pos x="81" y="349"/>
                </a:cxn>
                <a:cxn ang="0">
                  <a:pos x="30" y="366"/>
                </a:cxn>
                <a:cxn ang="0">
                  <a:pos x="6" y="378"/>
                </a:cxn>
                <a:cxn ang="0">
                  <a:pos x="0" y="391"/>
                </a:cxn>
                <a:cxn ang="0">
                  <a:pos x="6" y="402"/>
                </a:cxn>
                <a:cxn ang="0">
                  <a:pos x="24" y="414"/>
                </a:cxn>
                <a:cxn ang="0">
                  <a:pos x="30" y="415"/>
                </a:cxn>
                <a:cxn ang="0">
                  <a:pos x="54" y="421"/>
                </a:cxn>
                <a:cxn ang="0">
                  <a:pos x="66" y="415"/>
                </a:cxn>
                <a:cxn ang="0">
                  <a:pos x="75" y="405"/>
                </a:cxn>
                <a:cxn ang="0">
                  <a:pos x="90" y="387"/>
                </a:cxn>
                <a:cxn ang="0">
                  <a:pos x="114" y="370"/>
                </a:cxn>
                <a:cxn ang="0">
                  <a:pos x="133" y="367"/>
                </a:cxn>
                <a:cxn ang="0">
                  <a:pos x="151" y="367"/>
                </a:cxn>
                <a:cxn ang="0">
                  <a:pos x="165" y="367"/>
                </a:cxn>
                <a:cxn ang="0">
                  <a:pos x="177" y="360"/>
                </a:cxn>
                <a:cxn ang="0">
                  <a:pos x="183" y="352"/>
                </a:cxn>
                <a:cxn ang="0">
                  <a:pos x="186" y="339"/>
                </a:cxn>
                <a:cxn ang="0">
                  <a:pos x="184" y="327"/>
                </a:cxn>
                <a:cxn ang="0">
                  <a:pos x="180" y="307"/>
                </a:cxn>
                <a:cxn ang="0">
                  <a:pos x="172" y="291"/>
                </a:cxn>
                <a:cxn ang="0">
                  <a:pos x="160" y="264"/>
                </a:cxn>
                <a:cxn ang="0">
                  <a:pos x="138" y="229"/>
                </a:cxn>
                <a:cxn ang="0">
                  <a:pos x="123" y="201"/>
                </a:cxn>
                <a:cxn ang="0">
                  <a:pos x="117" y="175"/>
                </a:cxn>
                <a:cxn ang="0">
                  <a:pos x="114" y="150"/>
                </a:cxn>
                <a:cxn ang="0">
                  <a:pos x="123" y="121"/>
                </a:cxn>
                <a:cxn ang="0">
                  <a:pos x="135" y="97"/>
                </a:cxn>
                <a:cxn ang="0">
                  <a:pos x="150" y="72"/>
                </a:cxn>
                <a:cxn ang="0">
                  <a:pos x="162" y="51"/>
                </a:cxn>
                <a:cxn ang="0">
                  <a:pos x="166" y="30"/>
                </a:cxn>
                <a:cxn ang="0">
                  <a:pos x="162" y="16"/>
                </a:cxn>
                <a:cxn ang="0">
                  <a:pos x="154" y="7"/>
                </a:cxn>
                <a:cxn ang="0">
                  <a:pos x="141" y="3"/>
                </a:cxn>
                <a:cxn ang="0">
                  <a:pos x="135" y="0"/>
                </a:cxn>
              </a:cxnLst>
              <a:rect l="0" t="0" r="r" b="b"/>
              <a:pathLst>
                <a:path w="186" h="421">
                  <a:moveTo>
                    <a:pt x="135" y="0"/>
                  </a:moveTo>
                  <a:lnTo>
                    <a:pt x="120" y="7"/>
                  </a:lnTo>
                  <a:lnTo>
                    <a:pt x="103" y="21"/>
                  </a:lnTo>
                  <a:lnTo>
                    <a:pt x="96" y="39"/>
                  </a:lnTo>
                  <a:lnTo>
                    <a:pt x="84" y="69"/>
                  </a:lnTo>
                  <a:lnTo>
                    <a:pt x="76" y="102"/>
                  </a:lnTo>
                  <a:lnTo>
                    <a:pt x="70" y="133"/>
                  </a:lnTo>
                  <a:lnTo>
                    <a:pt x="73" y="160"/>
                  </a:lnTo>
                  <a:lnTo>
                    <a:pt x="79" y="181"/>
                  </a:lnTo>
                  <a:lnTo>
                    <a:pt x="88" y="205"/>
                  </a:lnTo>
                  <a:lnTo>
                    <a:pt x="105" y="235"/>
                  </a:lnTo>
                  <a:lnTo>
                    <a:pt x="123" y="265"/>
                  </a:lnTo>
                  <a:lnTo>
                    <a:pt x="136" y="286"/>
                  </a:lnTo>
                  <a:lnTo>
                    <a:pt x="144" y="303"/>
                  </a:lnTo>
                  <a:lnTo>
                    <a:pt x="144" y="319"/>
                  </a:lnTo>
                  <a:lnTo>
                    <a:pt x="139" y="333"/>
                  </a:lnTo>
                  <a:lnTo>
                    <a:pt x="115" y="340"/>
                  </a:lnTo>
                  <a:lnTo>
                    <a:pt x="81" y="349"/>
                  </a:lnTo>
                  <a:lnTo>
                    <a:pt x="30" y="366"/>
                  </a:lnTo>
                  <a:lnTo>
                    <a:pt x="6" y="378"/>
                  </a:lnTo>
                  <a:lnTo>
                    <a:pt x="0" y="391"/>
                  </a:lnTo>
                  <a:lnTo>
                    <a:pt x="6" y="402"/>
                  </a:lnTo>
                  <a:lnTo>
                    <a:pt x="24" y="414"/>
                  </a:lnTo>
                  <a:lnTo>
                    <a:pt x="30" y="415"/>
                  </a:lnTo>
                  <a:lnTo>
                    <a:pt x="54" y="421"/>
                  </a:lnTo>
                  <a:lnTo>
                    <a:pt x="66" y="415"/>
                  </a:lnTo>
                  <a:lnTo>
                    <a:pt x="75" y="405"/>
                  </a:lnTo>
                  <a:lnTo>
                    <a:pt x="90" y="387"/>
                  </a:lnTo>
                  <a:lnTo>
                    <a:pt x="114" y="370"/>
                  </a:lnTo>
                  <a:lnTo>
                    <a:pt x="133" y="367"/>
                  </a:lnTo>
                  <a:lnTo>
                    <a:pt x="151" y="367"/>
                  </a:lnTo>
                  <a:lnTo>
                    <a:pt x="165" y="367"/>
                  </a:lnTo>
                  <a:lnTo>
                    <a:pt x="177" y="360"/>
                  </a:lnTo>
                  <a:lnTo>
                    <a:pt x="183" y="352"/>
                  </a:lnTo>
                  <a:lnTo>
                    <a:pt x="186" y="339"/>
                  </a:lnTo>
                  <a:lnTo>
                    <a:pt x="184" y="327"/>
                  </a:lnTo>
                  <a:lnTo>
                    <a:pt x="180" y="307"/>
                  </a:lnTo>
                  <a:lnTo>
                    <a:pt x="172" y="291"/>
                  </a:lnTo>
                  <a:lnTo>
                    <a:pt x="160" y="264"/>
                  </a:lnTo>
                  <a:lnTo>
                    <a:pt x="138" y="229"/>
                  </a:lnTo>
                  <a:lnTo>
                    <a:pt x="123" y="201"/>
                  </a:lnTo>
                  <a:lnTo>
                    <a:pt x="117" y="175"/>
                  </a:lnTo>
                  <a:lnTo>
                    <a:pt x="114" y="150"/>
                  </a:lnTo>
                  <a:lnTo>
                    <a:pt x="123" y="121"/>
                  </a:lnTo>
                  <a:lnTo>
                    <a:pt x="135" y="97"/>
                  </a:lnTo>
                  <a:lnTo>
                    <a:pt x="150" y="72"/>
                  </a:lnTo>
                  <a:lnTo>
                    <a:pt x="162" y="51"/>
                  </a:lnTo>
                  <a:lnTo>
                    <a:pt x="166" y="30"/>
                  </a:lnTo>
                  <a:lnTo>
                    <a:pt x="162" y="16"/>
                  </a:lnTo>
                  <a:lnTo>
                    <a:pt x="154" y="7"/>
                  </a:lnTo>
                  <a:lnTo>
                    <a:pt x="141" y="3"/>
                  </a:lnTo>
                  <a:lnTo>
                    <a:pt x="135" y="0"/>
                  </a:lnTo>
                  <a:close/>
                </a:path>
              </a:pathLst>
            </a:custGeom>
            <a:solidFill>
              <a:srgbClr val="000000"/>
            </a:solidFill>
            <a:ln w="9525">
              <a:noFill/>
              <a:round/>
              <a:headEnd/>
              <a:tailEnd/>
            </a:ln>
          </p:spPr>
          <p:txBody>
            <a:bodyPr/>
            <a:lstStyle/>
            <a:p>
              <a:endParaRPr lang="ja-JP" altLang="en-US"/>
            </a:p>
          </p:txBody>
        </p:sp>
        <p:sp>
          <p:nvSpPr>
            <p:cNvPr id="34840" name="Freeform 24"/>
            <p:cNvSpPr>
              <a:spLocks/>
            </p:cNvSpPr>
            <p:nvPr/>
          </p:nvSpPr>
          <p:spPr bwMode="auto">
            <a:xfrm>
              <a:off x="4604" y="4256"/>
              <a:ext cx="166" cy="451"/>
            </a:xfrm>
            <a:custGeom>
              <a:avLst/>
              <a:gdLst/>
              <a:ahLst/>
              <a:cxnLst>
                <a:cxn ang="0">
                  <a:pos x="84" y="49"/>
                </a:cxn>
                <a:cxn ang="0">
                  <a:pos x="68" y="25"/>
                </a:cxn>
                <a:cxn ang="0">
                  <a:pos x="42" y="3"/>
                </a:cxn>
                <a:cxn ang="0">
                  <a:pos x="18" y="0"/>
                </a:cxn>
                <a:cxn ang="0">
                  <a:pos x="5" y="15"/>
                </a:cxn>
                <a:cxn ang="0">
                  <a:pos x="0" y="37"/>
                </a:cxn>
                <a:cxn ang="0">
                  <a:pos x="8" y="60"/>
                </a:cxn>
                <a:cxn ang="0">
                  <a:pos x="24" y="75"/>
                </a:cxn>
                <a:cxn ang="0">
                  <a:pos x="53" y="97"/>
                </a:cxn>
                <a:cxn ang="0">
                  <a:pos x="72" y="120"/>
                </a:cxn>
                <a:cxn ang="0">
                  <a:pos x="83" y="144"/>
                </a:cxn>
                <a:cxn ang="0">
                  <a:pos x="87" y="168"/>
                </a:cxn>
                <a:cxn ang="0">
                  <a:pos x="89" y="195"/>
                </a:cxn>
                <a:cxn ang="0">
                  <a:pos x="83" y="223"/>
                </a:cxn>
                <a:cxn ang="0">
                  <a:pos x="83" y="228"/>
                </a:cxn>
                <a:cxn ang="0">
                  <a:pos x="75" y="261"/>
                </a:cxn>
                <a:cxn ang="0">
                  <a:pos x="68" y="294"/>
                </a:cxn>
                <a:cxn ang="0">
                  <a:pos x="57" y="327"/>
                </a:cxn>
                <a:cxn ang="0">
                  <a:pos x="47" y="351"/>
                </a:cxn>
                <a:cxn ang="0">
                  <a:pos x="44" y="369"/>
                </a:cxn>
                <a:cxn ang="0">
                  <a:pos x="51" y="376"/>
                </a:cxn>
                <a:cxn ang="0">
                  <a:pos x="69" y="385"/>
                </a:cxn>
                <a:cxn ang="0">
                  <a:pos x="87" y="405"/>
                </a:cxn>
                <a:cxn ang="0">
                  <a:pos x="98" y="433"/>
                </a:cxn>
                <a:cxn ang="0">
                  <a:pos x="102" y="447"/>
                </a:cxn>
                <a:cxn ang="0">
                  <a:pos x="107" y="451"/>
                </a:cxn>
                <a:cxn ang="0">
                  <a:pos x="117" y="451"/>
                </a:cxn>
                <a:cxn ang="0">
                  <a:pos x="152" y="438"/>
                </a:cxn>
                <a:cxn ang="0">
                  <a:pos x="166" y="424"/>
                </a:cxn>
                <a:cxn ang="0">
                  <a:pos x="162" y="411"/>
                </a:cxn>
                <a:cxn ang="0">
                  <a:pos x="152" y="396"/>
                </a:cxn>
                <a:cxn ang="0">
                  <a:pos x="134" y="381"/>
                </a:cxn>
                <a:cxn ang="0">
                  <a:pos x="104" y="364"/>
                </a:cxn>
                <a:cxn ang="0">
                  <a:pos x="93" y="349"/>
                </a:cxn>
                <a:cxn ang="0">
                  <a:pos x="92" y="325"/>
                </a:cxn>
                <a:cxn ang="0">
                  <a:pos x="96" y="286"/>
                </a:cxn>
                <a:cxn ang="0">
                  <a:pos x="110" y="241"/>
                </a:cxn>
                <a:cxn ang="0">
                  <a:pos x="117" y="195"/>
                </a:cxn>
                <a:cxn ang="0">
                  <a:pos x="123" y="154"/>
                </a:cxn>
                <a:cxn ang="0">
                  <a:pos x="122" y="127"/>
                </a:cxn>
                <a:cxn ang="0">
                  <a:pos x="116" y="100"/>
                </a:cxn>
                <a:cxn ang="0">
                  <a:pos x="107" y="78"/>
                </a:cxn>
                <a:cxn ang="0">
                  <a:pos x="93" y="57"/>
                </a:cxn>
                <a:cxn ang="0">
                  <a:pos x="84" y="49"/>
                </a:cxn>
              </a:cxnLst>
              <a:rect l="0" t="0" r="r" b="b"/>
              <a:pathLst>
                <a:path w="166" h="451">
                  <a:moveTo>
                    <a:pt x="84" y="49"/>
                  </a:moveTo>
                  <a:lnTo>
                    <a:pt x="68" y="25"/>
                  </a:lnTo>
                  <a:lnTo>
                    <a:pt x="42" y="3"/>
                  </a:lnTo>
                  <a:lnTo>
                    <a:pt x="18" y="0"/>
                  </a:lnTo>
                  <a:lnTo>
                    <a:pt x="5" y="15"/>
                  </a:lnTo>
                  <a:lnTo>
                    <a:pt x="0" y="37"/>
                  </a:lnTo>
                  <a:lnTo>
                    <a:pt x="8" y="60"/>
                  </a:lnTo>
                  <a:lnTo>
                    <a:pt x="24" y="75"/>
                  </a:lnTo>
                  <a:lnTo>
                    <a:pt x="53" y="97"/>
                  </a:lnTo>
                  <a:lnTo>
                    <a:pt x="72" y="120"/>
                  </a:lnTo>
                  <a:lnTo>
                    <a:pt x="83" y="144"/>
                  </a:lnTo>
                  <a:lnTo>
                    <a:pt x="87" y="168"/>
                  </a:lnTo>
                  <a:lnTo>
                    <a:pt x="89" y="195"/>
                  </a:lnTo>
                  <a:lnTo>
                    <a:pt x="83" y="223"/>
                  </a:lnTo>
                  <a:lnTo>
                    <a:pt x="83" y="228"/>
                  </a:lnTo>
                  <a:lnTo>
                    <a:pt x="75" y="261"/>
                  </a:lnTo>
                  <a:lnTo>
                    <a:pt x="68" y="294"/>
                  </a:lnTo>
                  <a:lnTo>
                    <a:pt x="57" y="327"/>
                  </a:lnTo>
                  <a:lnTo>
                    <a:pt x="47" y="351"/>
                  </a:lnTo>
                  <a:lnTo>
                    <a:pt x="44" y="369"/>
                  </a:lnTo>
                  <a:lnTo>
                    <a:pt x="51" y="376"/>
                  </a:lnTo>
                  <a:lnTo>
                    <a:pt x="69" y="385"/>
                  </a:lnTo>
                  <a:lnTo>
                    <a:pt x="87" y="405"/>
                  </a:lnTo>
                  <a:lnTo>
                    <a:pt x="98" y="433"/>
                  </a:lnTo>
                  <a:lnTo>
                    <a:pt x="102" y="447"/>
                  </a:lnTo>
                  <a:lnTo>
                    <a:pt x="107" y="451"/>
                  </a:lnTo>
                  <a:lnTo>
                    <a:pt x="117" y="451"/>
                  </a:lnTo>
                  <a:lnTo>
                    <a:pt x="152" y="438"/>
                  </a:lnTo>
                  <a:lnTo>
                    <a:pt x="166" y="424"/>
                  </a:lnTo>
                  <a:lnTo>
                    <a:pt x="162" y="411"/>
                  </a:lnTo>
                  <a:lnTo>
                    <a:pt x="152" y="396"/>
                  </a:lnTo>
                  <a:lnTo>
                    <a:pt x="134" y="381"/>
                  </a:lnTo>
                  <a:lnTo>
                    <a:pt x="104" y="364"/>
                  </a:lnTo>
                  <a:lnTo>
                    <a:pt x="93" y="349"/>
                  </a:lnTo>
                  <a:lnTo>
                    <a:pt x="92" y="325"/>
                  </a:lnTo>
                  <a:lnTo>
                    <a:pt x="96" y="286"/>
                  </a:lnTo>
                  <a:lnTo>
                    <a:pt x="110" y="241"/>
                  </a:lnTo>
                  <a:lnTo>
                    <a:pt x="117" y="195"/>
                  </a:lnTo>
                  <a:lnTo>
                    <a:pt x="123" y="154"/>
                  </a:lnTo>
                  <a:lnTo>
                    <a:pt x="122" y="127"/>
                  </a:lnTo>
                  <a:lnTo>
                    <a:pt x="116" y="100"/>
                  </a:lnTo>
                  <a:lnTo>
                    <a:pt x="107" y="78"/>
                  </a:lnTo>
                  <a:lnTo>
                    <a:pt x="93" y="57"/>
                  </a:lnTo>
                  <a:lnTo>
                    <a:pt x="84" y="49"/>
                  </a:lnTo>
                  <a:close/>
                </a:path>
              </a:pathLst>
            </a:custGeom>
            <a:solidFill>
              <a:srgbClr val="000000"/>
            </a:solidFill>
            <a:ln w="9525">
              <a:noFill/>
              <a:round/>
              <a:headEnd/>
              <a:tailEnd/>
            </a:ln>
          </p:spPr>
          <p:txBody>
            <a:bodyPr/>
            <a:lstStyle/>
            <a:p>
              <a:endParaRPr lang="ja-JP" altLang="en-US"/>
            </a:p>
          </p:txBody>
        </p:sp>
        <p:sp>
          <p:nvSpPr>
            <p:cNvPr id="34841" name="Freeform 25"/>
            <p:cNvSpPr>
              <a:spLocks/>
            </p:cNvSpPr>
            <p:nvPr/>
          </p:nvSpPr>
          <p:spPr bwMode="auto">
            <a:xfrm>
              <a:off x="4612" y="3999"/>
              <a:ext cx="321" cy="165"/>
            </a:xfrm>
            <a:custGeom>
              <a:avLst/>
              <a:gdLst/>
              <a:ahLst/>
              <a:cxnLst>
                <a:cxn ang="0">
                  <a:pos x="67" y="36"/>
                </a:cxn>
                <a:cxn ang="0">
                  <a:pos x="52" y="15"/>
                </a:cxn>
                <a:cxn ang="0">
                  <a:pos x="27" y="0"/>
                </a:cxn>
                <a:cxn ang="0">
                  <a:pos x="10" y="3"/>
                </a:cxn>
                <a:cxn ang="0">
                  <a:pos x="0" y="18"/>
                </a:cxn>
                <a:cxn ang="0">
                  <a:pos x="3" y="50"/>
                </a:cxn>
                <a:cxn ang="0">
                  <a:pos x="15" y="80"/>
                </a:cxn>
                <a:cxn ang="0">
                  <a:pos x="39" y="98"/>
                </a:cxn>
                <a:cxn ang="0">
                  <a:pos x="78" y="119"/>
                </a:cxn>
                <a:cxn ang="0">
                  <a:pos x="114" y="147"/>
                </a:cxn>
                <a:cxn ang="0">
                  <a:pos x="142" y="165"/>
                </a:cxn>
                <a:cxn ang="0">
                  <a:pos x="159" y="164"/>
                </a:cxn>
                <a:cxn ang="0">
                  <a:pos x="184" y="149"/>
                </a:cxn>
                <a:cxn ang="0">
                  <a:pos x="217" y="116"/>
                </a:cxn>
                <a:cxn ang="0">
                  <a:pos x="246" y="93"/>
                </a:cxn>
                <a:cxn ang="0">
                  <a:pos x="259" y="98"/>
                </a:cxn>
                <a:cxn ang="0">
                  <a:pos x="267" y="116"/>
                </a:cxn>
                <a:cxn ang="0">
                  <a:pos x="271" y="117"/>
                </a:cxn>
                <a:cxn ang="0">
                  <a:pos x="297" y="120"/>
                </a:cxn>
                <a:cxn ang="0">
                  <a:pos x="312" y="107"/>
                </a:cxn>
                <a:cxn ang="0">
                  <a:pos x="319" y="75"/>
                </a:cxn>
                <a:cxn ang="0">
                  <a:pos x="321" y="30"/>
                </a:cxn>
                <a:cxn ang="0">
                  <a:pos x="303" y="9"/>
                </a:cxn>
                <a:cxn ang="0">
                  <a:pos x="276" y="9"/>
                </a:cxn>
                <a:cxn ang="0">
                  <a:pos x="252" y="20"/>
                </a:cxn>
                <a:cxn ang="0">
                  <a:pos x="232" y="51"/>
                </a:cxn>
                <a:cxn ang="0">
                  <a:pos x="217" y="77"/>
                </a:cxn>
                <a:cxn ang="0">
                  <a:pos x="195" y="101"/>
                </a:cxn>
                <a:cxn ang="0">
                  <a:pos x="169" y="120"/>
                </a:cxn>
                <a:cxn ang="0">
                  <a:pos x="150" y="123"/>
                </a:cxn>
                <a:cxn ang="0">
                  <a:pos x="132" y="116"/>
                </a:cxn>
                <a:cxn ang="0">
                  <a:pos x="109" y="96"/>
                </a:cxn>
                <a:cxn ang="0">
                  <a:pos x="90" y="72"/>
                </a:cxn>
                <a:cxn ang="0">
                  <a:pos x="67" y="36"/>
                </a:cxn>
              </a:cxnLst>
              <a:rect l="0" t="0" r="r" b="b"/>
              <a:pathLst>
                <a:path w="321" h="165">
                  <a:moveTo>
                    <a:pt x="67" y="36"/>
                  </a:moveTo>
                  <a:lnTo>
                    <a:pt x="52" y="15"/>
                  </a:lnTo>
                  <a:lnTo>
                    <a:pt x="27" y="0"/>
                  </a:lnTo>
                  <a:lnTo>
                    <a:pt x="10" y="3"/>
                  </a:lnTo>
                  <a:lnTo>
                    <a:pt x="0" y="18"/>
                  </a:lnTo>
                  <a:lnTo>
                    <a:pt x="3" y="50"/>
                  </a:lnTo>
                  <a:lnTo>
                    <a:pt x="15" y="80"/>
                  </a:lnTo>
                  <a:lnTo>
                    <a:pt x="39" y="98"/>
                  </a:lnTo>
                  <a:lnTo>
                    <a:pt x="78" y="119"/>
                  </a:lnTo>
                  <a:lnTo>
                    <a:pt x="114" y="147"/>
                  </a:lnTo>
                  <a:lnTo>
                    <a:pt x="142" y="165"/>
                  </a:lnTo>
                  <a:lnTo>
                    <a:pt x="159" y="164"/>
                  </a:lnTo>
                  <a:lnTo>
                    <a:pt x="184" y="149"/>
                  </a:lnTo>
                  <a:lnTo>
                    <a:pt x="217" y="116"/>
                  </a:lnTo>
                  <a:lnTo>
                    <a:pt x="246" y="93"/>
                  </a:lnTo>
                  <a:lnTo>
                    <a:pt x="259" y="98"/>
                  </a:lnTo>
                  <a:lnTo>
                    <a:pt x="267" y="116"/>
                  </a:lnTo>
                  <a:lnTo>
                    <a:pt x="271" y="117"/>
                  </a:lnTo>
                  <a:lnTo>
                    <a:pt x="297" y="120"/>
                  </a:lnTo>
                  <a:lnTo>
                    <a:pt x="312" y="107"/>
                  </a:lnTo>
                  <a:lnTo>
                    <a:pt x="319" y="75"/>
                  </a:lnTo>
                  <a:lnTo>
                    <a:pt x="321" y="30"/>
                  </a:lnTo>
                  <a:lnTo>
                    <a:pt x="303" y="9"/>
                  </a:lnTo>
                  <a:lnTo>
                    <a:pt x="276" y="9"/>
                  </a:lnTo>
                  <a:lnTo>
                    <a:pt x="252" y="20"/>
                  </a:lnTo>
                  <a:lnTo>
                    <a:pt x="232" y="51"/>
                  </a:lnTo>
                  <a:lnTo>
                    <a:pt x="217" y="77"/>
                  </a:lnTo>
                  <a:lnTo>
                    <a:pt x="195" y="101"/>
                  </a:lnTo>
                  <a:lnTo>
                    <a:pt x="169" y="120"/>
                  </a:lnTo>
                  <a:lnTo>
                    <a:pt x="150" y="123"/>
                  </a:lnTo>
                  <a:lnTo>
                    <a:pt x="132" y="116"/>
                  </a:lnTo>
                  <a:lnTo>
                    <a:pt x="109" y="96"/>
                  </a:lnTo>
                  <a:lnTo>
                    <a:pt x="90" y="72"/>
                  </a:lnTo>
                  <a:lnTo>
                    <a:pt x="67" y="36"/>
                  </a:lnTo>
                  <a:close/>
                </a:path>
              </a:pathLst>
            </a:custGeom>
            <a:solidFill>
              <a:srgbClr val="000000"/>
            </a:solidFill>
            <a:ln w="9525">
              <a:noFill/>
              <a:round/>
              <a:headEnd/>
              <a:tailEnd/>
            </a:ln>
          </p:spPr>
          <p:txBody>
            <a:bodyPr/>
            <a:lstStyle/>
            <a:p>
              <a:endParaRPr lang="ja-JP" altLang="en-US"/>
            </a:p>
          </p:txBody>
        </p:sp>
      </p:grpSp>
      <p:grpSp>
        <p:nvGrpSpPr>
          <p:cNvPr id="5" name="Group 26"/>
          <p:cNvGrpSpPr>
            <a:grpSpLocks/>
          </p:cNvGrpSpPr>
          <p:nvPr/>
        </p:nvGrpSpPr>
        <p:grpSpPr bwMode="auto">
          <a:xfrm>
            <a:off x="2511425" y="4478338"/>
            <a:ext cx="820738" cy="1552575"/>
            <a:chOff x="1620" y="3116"/>
            <a:chExt cx="517" cy="978"/>
          </a:xfrm>
        </p:grpSpPr>
        <p:sp>
          <p:nvSpPr>
            <p:cNvPr id="34843" name="Freeform 27"/>
            <p:cNvSpPr>
              <a:spLocks/>
            </p:cNvSpPr>
            <p:nvPr/>
          </p:nvSpPr>
          <p:spPr bwMode="auto">
            <a:xfrm>
              <a:off x="1841" y="3279"/>
              <a:ext cx="230" cy="177"/>
            </a:xfrm>
            <a:custGeom>
              <a:avLst/>
              <a:gdLst/>
              <a:ahLst/>
              <a:cxnLst>
                <a:cxn ang="0">
                  <a:pos x="66" y="34"/>
                </a:cxn>
                <a:cxn ang="0">
                  <a:pos x="75" y="26"/>
                </a:cxn>
                <a:cxn ang="0">
                  <a:pos x="92" y="22"/>
                </a:cxn>
                <a:cxn ang="0">
                  <a:pos x="117" y="20"/>
                </a:cxn>
                <a:cxn ang="0">
                  <a:pos x="139" y="21"/>
                </a:cxn>
                <a:cxn ang="0">
                  <a:pos x="157" y="26"/>
                </a:cxn>
                <a:cxn ang="0">
                  <a:pos x="172" y="29"/>
                </a:cxn>
                <a:cxn ang="0">
                  <a:pos x="183" y="38"/>
                </a:cxn>
                <a:cxn ang="0">
                  <a:pos x="190" y="56"/>
                </a:cxn>
                <a:cxn ang="0">
                  <a:pos x="194" y="68"/>
                </a:cxn>
                <a:cxn ang="0">
                  <a:pos x="191" y="86"/>
                </a:cxn>
                <a:cxn ang="0">
                  <a:pos x="184" y="109"/>
                </a:cxn>
                <a:cxn ang="0">
                  <a:pos x="166" y="127"/>
                </a:cxn>
                <a:cxn ang="0">
                  <a:pos x="146" y="143"/>
                </a:cxn>
                <a:cxn ang="0">
                  <a:pos x="117" y="157"/>
                </a:cxn>
                <a:cxn ang="0">
                  <a:pos x="88" y="162"/>
                </a:cxn>
                <a:cxn ang="0">
                  <a:pos x="61" y="160"/>
                </a:cxn>
                <a:cxn ang="0">
                  <a:pos x="38" y="155"/>
                </a:cxn>
                <a:cxn ang="0">
                  <a:pos x="19" y="138"/>
                </a:cxn>
                <a:cxn ang="0">
                  <a:pos x="12" y="128"/>
                </a:cxn>
                <a:cxn ang="0">
                  <a:pos x="11" y="111"/>
                </a:cxn>
                <a:cxn ang="0">
                  <a:pos x="13" y="95"/>
                </a:cxn>
                <a:cxn ang="0">
                  <a:pos x="18" y="79"/>
                </a:cxn>
                <a:cxn ang="0">
                  <a:pos x="26" y="66"/>
                </a:cxn>
                <a:cxn ang="0">
                  <a:pos x="36" y="53"/>
                </a:cxn>
                <a:cxn ang="0">
                  <a:pos x="36" y="43"/>
                </a:cxn>
                <a:cxn ang="0">
                  <a:pos x="28" y="37"/>
                </a:cxn>
                <a:cxn ang="0">
                  <a:pos x="7" y="30"/>
                </a:cxn>
                <a:cxn ang="0">
                  <a:pos x="1" y="22"/>
                </a:cxn>
                <a:cxn ang="0">
                  <a:pos x="0" y="14"/>
                </a:cxn>
                <a:cxn ang="0">
                  <a:pos x="1" y="4"/>
                </a:cxn>
                <a:cxn ang="0">
                  <a:pos x="12" y="0"/>
                </a:cxn>
                <a:cxn ang="0">
                  <a:pos x="22" y="3"/>
                </a:cxn>
                <a:cxn ang="0">
                  <a:pos x="32" y="9"/>
                </a:cxn>
                <a:cxn ang="0">
                  <a:pos x="46" y="25"/>
                </a:cxn>
                <a:cxn ang="0">
                  <a:pos x="55" y="33"/>
                </a:cxn>
                <a:cxn ang="0">
                  <a:pos x="66" y="34"/>
                </a:cxn>
              </a:cxnLst>
              <a:rect l="0" t="0" r="r" b="b"/>
              <a:pathLst>
                <a:path w="194" h="162">
                  <a:moveTo>
                    <a:pt x="66" y="34"/>
                  </a:moveTo>
                  <a:lnTo>
                    <a:pt x="75" y="26"/>
                  </a:lnTo>
                  <a:lnTo>
                    <a:pt x="92" y="22"/>
                  </a:lnTo>
                  <a:lnTo>
                    <a:pt x="117" y="20"/>
                  </a:lnTo>
                  <a:lnTo>
                    <a:pt x="139" y="21"/>
                  </a:lnTo>
                  <a:lnTo>
                    <a:pt x="157" y="26"/>
                  </a:lnTo>
                  <a:lnTo>
                    <a:pt x="172" y="29"/>
                  </a:lnTo>
                  <a:lnTo>
                    <a:pt x="183" y="38"/>
                  </a:lnTo>
                  <a:lnTo>
                    <a:pt x="190" y="56"/>
                  </a:lnTo>
                  <a:lnTo>
                    <a:pt x="194" y="68"/>
                  </a:lnTo>
                  <a:lnTo>
                    <a:pt x="191" y="86"/>
                  </a:lnTo>
                  <a:lnTo>
                    <a:pt x="184" y="109"/>
                  </a:lnTo>
                  <a:lnTo>
                    <a:pt x="166" y="127"/>
                  </a:lnTo>
                  <a:lnTo>
                    <a:pt x="146" y="143"/>
                  </a:lnTo>
                  <a:lnTo>
                    <a:pt x="117" y="157"/>
                  </a:lnTo>
                  <a:lnTo>
                    <a:pt x="88" y="162"/>
                  </a:lnTo>
                  <a:lnTo>
                    <a:pt x="61" y="160"/>
                  </a:lnTo>
                  <a:lnTo>
                    <a:pt x="38" y="155"/>
                  </a:lnTo>
                  <a:lnTo>
                    <a:pt x="19" y="138"/>
                  </a:lnTo>
                  <a:lnTo>
                    <a:pt x="12" y="128"/>
                  </a:lnTo>
                  <a:lnTo>
                    <a:pt x="11" y="111"/>
                  </a:lnTo>
                  <a:lnTo>
                    <a:pt x="13" y="95"/>
                  </a:lnTo>
                  <a:lnTo>
                    <a:pt x="18" y="79"/>
                  </a:lnTo>
                  <a:lnTo>
                    <a:pt x="26" y="66"/>
                  </a:lnTo>
                  <a:lnTo>
                    <a:pt x="36" y="53"/>
                  </a:lnTo>
                  <a:lnTo>
                    <a:pt x="36" y="43"/>
                  </a:lnTo>
                  <a:lnTo>
                    <a:pt x="28" y="37"/>
                  </a:lnTo>
                  <a:lnTo>
                    <a:pt x="7" y="30"/>
                  </a:lnTo>
                  <a:lnTo>
                    <a:pt x="1" y="22"/>
                  </a:lnTo>
                  <a:lnTo>
                    <a:pt x="0" y="14"/>
                  </a:lnTo>
                  <a:lnTo>
                    <a:pt x="1" y="4"/>
                  </a:lnTo>
                  <a:lnTo>
                    <a:pt x="12" y="0"/>
                  </a:lnTo>
                  <a:lnTo>
                    <a:pt x="22" y="3"/>
                  </a:lnTo>
                  <a:lnTo>
                    <a:pt x="32" y="9"/>
                  </a:lnTo>
                  <a:lnTo>
                    <a:pt x="46" y="25"/>
                  </a:lnTo>
                  <a:lnTo>
                    <a:pt x="55" y="33"/>
                  </a:lnTo>
                  <a:lnTo>
                    <a:pt x="66" y="34"/>
                  </a:lnTo>
                  <a:close/>
                </a:path>
              </a:pathLst>
            </a:custGeom>
            <a:solidFill>
              <a:srgbClr val="000000"/>
            </a:solidFill>
            <a:ln w="25400">
              <a:noFill/>
              <a:round/>
              <a:headEnd/>
              <a:tailEnd/>
            </a:ln>
          </p:spPr>
          <p:txBody>
            <a:bodyPr/>
            <a:lstStyle/>
            <a:p>
              <a:endParaRPr lang="ja-JP" altLang="en-US"/>
            </a:p>
          </p:txBody>
        </p:sp>
        <p:sp>
          <p:nvSpPr>
            <p:cNvPr id="34844" name="Freeform 28"/>
            <p:cNvSpPr>
              <a:spLocks/>
            </p:cNvSpPr>
            <p:nvPr/>
          </p:nvSpPr>
          <p:spPr bwMode="auto">
            <a:xfrm>
              <a:off x="1886" y="3688"/>
              <a:ext cx="251" cy="406"/>
            </a:xfrm>
            <a:custGeom>
              <a:avLst/>
              <a:gdLst/>
              <a:ahLst/>
              <a:cxnLst>
                <a:cxn ang="0">
                  <a:pos x="165" y="75"/>
                </a:cxn>
                <a:cxn ang="0">
                  <a:pos x="114" y="24"/>
                </a:cxn>
                <a:cxn ang="0">
                  <a:pos x="78" y="6"/>
                </a:cxn>
                <a:cxn ang="0">
                  <a:pos x="33" y="0"/>
                </a:cxn>
                <a:cxn ang="0">
                  <a:pos x="12" y="9"/>
                </a:cxn>
                <a:cxn ang="0">
                  <a:pos x="12" y="34"/>
                </a:cxn>
                <a:cxn ang="0">
                  <a:pos x="42" y="61"/>
                </a:cxn>
                <a:cxn ang="0">
                  <a:pos x="99" y="101"/>
                </a:cxn>
                <a:cxn ang="0">
                  <a:pos x="141" y="125"/>
                </a:cxn>
                <a:cxn ang="0">
                  <a:pos x="164" y="139"/>
                </a:cxn>
                <a:cxn ang="0">
                  <a:pos x="168" y="152"/>
                </a:cxn>
                <a:cxn ang="0">
                  <a:pos x="157" y="169"/>
                </a:cxn>
                <a:cxn ang="0">
                  <a:pos x="116" y="186"/>
                </a:cxn>
                <a:cxn ang="0">
                  <a:pos x="81" y="214"/>
                </a:cxn>
                <a:cxn ang="0">
                  <a:pos x="56" y="241"/>
                </a:cxn>
                <a:cxn ang="0">
                  <a:pos x="39" y="268"/>
                </a:cxn>
                <a:cxn ang="0">
                  <a:pos x="27" y="282"/>
                </a:cxn>
                <a:cxn ang="0">
                  <a:pos x="3" y="288"/>
                </a:cxn>
                <a:cxn ang="0">
                  <a:pos x="0" y="301"/>
                </a:cxn>
                <a:cxn ang="0">
                  <a:pos x="12" y="312"/>
                </a:cxn>
                <a:cxn ang="0">
                  <a:pos x="37" y="322"/>
                </a:cxn>
                <a:cxn ang="0">
                  <a:pos x="66" y="331"/>
                </a:cxn>
                <a:cxn ang="0">
                  <a:pos x="83" y="350"/>
                </a:cxn>
                <a:cxn ang="0">
                  <a:pos x="98" y="366"/>
                </a:cxn>
                <a:cxn ang="0">
                  <a:pos x="116" y="371"/>
                </a:cxn>
                <a:cxn ang="0">
                  <a:pos x="139" y="363"/>
                </a:cxn>
                <a:cxn ang="0">
                  <a:pos x="136" y="343"/>
                </a:cxn>
                <a:cxn ang="0">
                  <a:pos x="122" y="332"/>
                </a:cxn>
                <a:cxn ang="0">
                  <a:pos x="95" y="319"/>
                </a:cxn>
                <a:cxn ang="0">
                  <a:pos x="65" y="305"/>
                </a:cxn>
                <a:cxn ang="0">
                  <a:pos x="61" y="288"/>
                </a:cxn>
                <a:cxn ang="0">
                  <a:pos x="78" y="268"/>
                </a:cxn>
                <a:cxn ang="0">
                  <a:pos x="114" y="238"/>
                </a:cxn>
                <a:cxn ang="0">
                  <a:pos x="159" y="206"/>
                </a:cxn>
                <a:cxn ang="0">
                  <a:pos x="203" y="179"/>
                </a:cxn>
                <a:cxn ang="0">
                  <a:pos x="208" y="159"/>
                </a:cxn>
                <a:cxn ang="0">
                  <a:pos x="212" y="139"/>
                </a:cxn>
                <a:cxn ang="0">
                  <a:pos x="203" y="123"/>
                </a:cxn>
                <a:cxn ang="0">
                  <a:pos x="185" y="95"/>
                </a:cxn>
                <a:cxn ang="0">
                  <a:pos x="165" y="75"/>
                </a:cxn>
              </a:cxnLst>
              <a:rect l="0" t="0" r="r" b="b"/>
              <a:pathLst>
                <a:path w="212" h="371">
                  <a:moveTo>
                    <a:pt x="165" y="75"/>
                  </a:moveTo>
                  <a:lnTo>
                    <a:pt x="114" y="24"/>
                  </a:lnTo>
                  <a:lnTo>
                    <a:pt x="78" y="6"/>
                  </a:lnTo>
                  <a:lnTo>
                    <a:pt x="33" y="0"/>
                  </a:lnTo>
                  <a:lnTo>
                    <a:pt x="12" y="9"/>
                  </a:lnTo>
                  <a:lnTo>
                    <a:pt x="12" y="34"/>
                  </a:lnTo>
                  <a:lnTo>
                    <a:pt x="42" y="61"/>
                  </a:lnTo>
                  <a:lnTo>
                    <a:pt x="99" y="101"/>
                  </a:lnTo>
                  <a:lnTo>
                    <a:pt x="141" y="125"/>
                  </a:lnTo>
                  <a:lnTo>
                    <a:pt x="164" y="139"/>
                  </a:lnTo>
                  <a:lnTo>
                    <a:pt x="168" y="152"/>
                  </a:lnTo>
                  <a:lnTo>
                    <a:pt x="157" y="169"/>
                  </a:lnTo>
                  <a:lnTo>
                    <a:pt x="116" y="186"/>
                  </a:lnTo>
                  <a:lnTo>
                    <a:pt x="81" y="214"/>
                  </a:lnTo>
                  <a:lnTo>
                    <a:pt x="56" y="241"/>
                  </a:lnTo>
                  <a:lnTo>
                    <a:pt x="39" y="268"/>
                  </a:lnTo>
                  <a:lnTo>
                    <a:pt x="27" y="282"/>
                  </a:lnTo>
                  <a:lnTo>
                    <a:pt x="3" y="288"/>
                  </a:lnTo>
                  <a:lnTo>
                    <a:pt x="0" y="301"/>
                  </a:lnTo>
                  <a:lnTo>
                    <a:pt x="12" y="312"/>
                  </a:lnTo>
                  <a:lnTo>
                    <a:pt x="37" y="322"/>
                  </a:lnTo>
                  <a:lnTo>
                    <a:pt x="66" y="331"/>
                  </a:lnTo>
                  <a:lnTo>
                    <a:pt x="83" y="350"/>
                  </a:lnTo>
                  <a:lnTo>
                    <a:pt x="98" y="366"/>
                  </a:lnTo>
                  <a:lnTo>
                    <a:pt x="116" y="371"/>
                  </a:lnTo>
                  <a:lnTo>
                    <a:pt x="139" y="363"/>
                  </a:lnTo>
                  <a:lnTo>
                    <a:pt x="136" y="343"/>
                  </a:lnTo>
                  <a:lnTo>
                    <a:pt x="122" y="332"/>
                  </a:lnTo>
                  <a:lnTo>
                    <a:pt x="95" y="319"/>
                  </a:lnTo>
                  <a:lnTo>
                    <a:pt x="65" y="305"/>
                  </a:lnTo>
                  <a:lnTo>
                    <a:pt x="61" y="288"/>
                  </a:lnTo>
                  <a:lnTo>
                    <a:pt x="78" y="268"/>
                  </a:lnTo>
                  <a:lnTo>
                    <a:pt x="114" y="238"/>
                  </a:lnTo>
                  <a:lnTo>
                    <a:pt x="159" y="206"/>
                  </a:lnTo>
                  <a:lnTo>
                    <a:pt x="203" y="179"/>
                  </a:lnTo>
                  <a:lnTo>
                    <a:pt x="208" y="159"/>
                  </a:lnTo>
                  <a:lnTo>
                    <a:pt x="212" y="139"/>
                  </a:lnTo>
                  <a:lnTo>
                    <a:pt x="203" y="123"/>
                  </a:lnTo>
                  <a:lnTo>
                    <a:pt x="185" y="95"/>
                  </a:lnTo>
                  <a:lnTo>
                    <a:pt x="165" y="75"/>
                  </a:lnTo>
                  <a:close/>
                </a:path>
              </a:pathLst>
            </a:custGeom>
            <a:solidFill>
              <a:srgbClr val="000000"/>
            </a:solidFill>
            <a:ln w="25400">
              <a:noFill/>
              <a:round/>
              <a:headEnd/>
              <a:tailEnd/>
            </a:ln>
          </p:spPr>
          <p:txBody>
            <a:bodyPr/>
            <a:lstStyle/>
            <a:p>
              <a:endParaRPr lang="ja-JP" altLang="en-US"/>
            </a:p>
          </p:txBody>
        </p:sp>
        <p:sp>
          <p:nvSpPr>
            <p:cNvPr id="34845" name="Freeform 29"/>
            <p:cNvSpPr>
              <a:spLocks/>
            </p:cNvSpPr>
            <p:nvPr/>
          </p:nvSpPr>
          <p:spPr bwMode="auto">
            <a:xfrm>
              <a:off x="1620" y="3702"/>
              <a:ext cx="274" cy="368"/>
            </a:xfrm>
            <a:custGeom>
              <a:avLst/>
              <a:gdLst/>
              <a:ahLst/>
              <a:cxnLst>
                <a:cxn ang="0">
                  <a:pos x="121" y="64"/>
                </a:cxn>
                <a:cxn ang="0">
                  <a:pos x="157" y="25"/>
                </a:cxn>
                <a:cxn ang="0">
                  <a:pos x="182" y="5"/>
                </a:cxn>
                <a:cxn ang="0">
                  <a:pos x="205" y="0"/>
                </a:cxn>
                <a:cxn ang="0">
                  <a:pos x="230" y="11"/>
                </a:cxn>
                <a:cxn ang="0">
                  <a:pos x="232" y="31"/>
                </a:cxn>
                <a:cxn ang="0">
                  <a:pos x="203" y="55"/>
                </a:cxn>
                <a:cxn ang="0">
                  <a:pos x="162" y="97"/>
                </a:cxn>
                <a:cxn ang="0">
                  <a:pos x="117" y="134"/>
                </a:cxn>
                <a:cxn ang="0">
                  <a:pos x="98" y="151"/>
                </a:cxn>
                <a:cxn ang="0">
                  <a:pos x="94" y="163"/>
                </a:cxn>
                <a:cxn ang="0">
                  <a:pos x="89" y="183"/>
                </a:cxn>
                <a:cxn ang="0">
                  <a:pos x="107" y="216"/>
                </a:cxn>
                <a:cxn ang="0">
                  <a:pos x="121" y="242"/>
                </a:cxn>
                <a:cxn ang="0">
                  <a:pos x="129" y="263"/>
                </a:cxn>
                <a:cxn ang="0">
                  <a:pos x="125" y="288"/>
                </a:cxn>
                <a:cxn ang="0">
                  <a:pos x="120" y="305"/>
                </a:cxn>
                <a:cxn ang="0">
                  <a:pos x="101" y="311"/>
                </a:cxn>
                <a:cxn ang="0">
                  <a:pos x="69" y="314"/>
                </a:cxn>
                <a:cxn ang="0">
                  <a:pos x="41" y="325"/>
                </a:cxn>
                <a:cxn ang="0">
                  <a:pos x="25" y="336"/>
                </a:cxn>
                <a:cxn ang="0">
                  <a:pos x="4" y="329"/>
                </a:cxn>
                <a:cxn ang="0">
                  <a:pos x="0" y="305"/>
                </a:cxn>
                <a:cxn ang="0">
                  <a:pos x="23" y="296"/>
                </a:cxn>
                <a:cxn ang="0">
                  <a:pos x="66" y="285"/>
                </a:cxn>
                <a:cxn ang="0">
                  <a:pos x="89" y="289"/>
                </a:cxn>
                <a:cxn ang="0">
                  <a:pos x="98" y="285"/>
                </a:cxn>
                <a:cxn ang="0">
                  <a:pos x="101" y="262"/>
                </a:cxn>
                <a:cxn ang="0">
                  <a:pos x="92" y="236"/>
                </a:cxn>
                <a:cxn ang="0">
                  <a:pos x="73" y="210"/>
                </a:cxn>
                <a:cxn ang="0">
                  <a:pos x="57" y="183"/>
                </a:cxn>
                <a:cxn ang="0">
                  <a:pos x="51" y="166"/>
                </a:cxn>
                <a:cxn ang="0">
                  <a:pos x="57" y="147"/>
                </a:cxn>
                <a:cxn ang="0">
                  <a:pos x="70" y="131"/>
                </a:cxn>
                <a:cxn ang="0">
                  <a:pos x="94" y="101"/>
                </a:cxn>
                <a:cxn ang="0">
                  <a:pos x="121" y="64"/>
                </a:cxn>
              </a:cxnLst>
              <a:rect l="0" t="0" r="r" b="b"/>
              <a:pathLst>
                <a:path w="232" h="336">
                  <a:moveTo>
                    <a:pt x="121" y="64"/>
                  </a:moveTo>
                  <a:lnTo>
                    <a:pt x="157" y="25"/>
                  </a:lnTo>
                  <a:lnTo>
                    <a:pt x="182" y="5"/>
                  </a:lnTo>
                  <a:lnTo>
                    <a:pt x="205" y="0"/>
                  </a:lnTo>
                  <a:lnTo>
                    <a:pt x="230" y="11"/>
                  </a:lnTo>
                  <a:lnTo>
                    <a:pt x="232" y="31"/>
                  </a:lnTo>
                  <a:lnTo>
                    <a:pt x="203" y="55"/>
                  </a:lnTo>
                  <a:lnTo>
                    <a:pt x="162" y="97"/>
                  </a:lnTo>
                  <a:lnTo>
                    <a:pt x="117" y="134"/>
                  </a:lnTo>
                  <a:lnTo>
                    <a:pt x="98" y="151"/>
                  </a:lnTo>
                  <a:lnTo>
                    <a:pt x="94" y="163"/>
                  </a:lnTo>
                  <a:lnTo>
                    <a:pt x="89" y="183"/>
                  </a:lnTo>
                  <a:lnTo>
                    <a:pt x="107" y="216"/>
                  </a:lnTo>
                  <a:lnTo>
                    <a:pt x="121" y="242"/>
                  </a:lnTo>
                  <a:lnTo>
                    <a:pt x="129" y="263"/>
                  </a:lnTo>
                  <a:lnTo>
                    <a:pt x="125" y="288"/>
                  </a:lnTo>
                  <a:lnTo>
                    <a:pt x="120" y="305"/>
                  </a:lnTo>
                  <a:lnTo>
                    <a:pt x="101" y="311"/>
                  </a:lnTo>
                  <a:lnTo>
                    <a:pt x="69" y="314"/>
                  </a:lnTo>
                  <a:lnTo>
                    <a:pt x="41" y="325"/>
                  </a:lnTo>
                  <a:lnTo>
                    <a:pt x="25" y="336"/>
                  </a:lnTo>
                  <a:lnTo>
                    <a:pt x="4" y="329"/>
                  </a:lnTo>
                  <a:lnTo>
                    <a:pt x="0" y="305"/>
                  </a:lnTo>
                  <a:lnTo>
                    <a:pt x="23" y="296"/>
                  </a:lnTo>
                  <a:lnTo>
                    <a:pt x="66" y="285"/>
                  </a:lnTo>
                  <a:lnTo>
                    <a:pt x="89" y="289"/>
                  </a:lnTo>
                  <a:lnTo>
                    <a:pt x="98" y="285"/>
                  </a:lnTo>
                  <a:lnTo>
                    <a:pt x="101" y="262"/>
                  </a:lnTo>
                  <a:lnTo>
                    <a:pt x="92" y="236"/>
                  </a:lnTo>
                  <a:lnTo>
                    <a:pt x="73" y="210"/>
                  </a:lnTo>
                  <a:lnTo>
                    <a:pt x="57" y="183"/>
                  </a:lnTo>
                  <a:lnTo>
                    <a:pt x="51" y="166"/>
                  </a:lnTo>
                  <a:lnTo>
                    <a:pt x="57" y="147"/>
                  </a:lnTo>
                  <a:lnTo>
                    <a:pt x="70" y="131"/>
                  </a:lnTo>
                  <a:lnTo>
                    <a:pt x="94" y="101"/>
                  </a:lnTo>
                  <a:lnTo>
                    <a:pt x="121" y="64"/>
                  </a:lnTo>
                  <a:close/>
                </a:path>
              </a:pathLst>
            </a:custGeom>
            <a:solidFill>
              <a:srgbClr val="000000"/>
            </a:solidFill>
            <a:ln w="25400">
              <a:noFill/>
              <a:round/>
              <a:headEnd/>
              <a:tailEnd/>
            </a:ln>
          </p:spPr>
          <p:txBody>
            <a:bodyPr/>
            <a:lstStyle/>
            <a:p>
              <a:endParaRPr lang="ja-JP" altLang="en-US"/>
            </a:p>
          </p:txBody>
        </p:sp>
        <p:sp>
          <p:nvSpPr>
            <p:cNvPr id="34846" name="Freeform 30"/>
            <p:cNvSpPr>
              <a:spLocks/>
            </p:cNvSpPr>
            <p:nvPr/>
          </p:nvSpPr>
          <p:spPr bwMode="auto">
            <a:xfrm>
              <a:off x="1721" y="3116"/>
              <a:ext cx="209" cy="423"/>
            </a:xfrm>
            <a:custGeom>
              <a:avLst/>
              <a:gdLst/>
              <a:ahLst/>
              <a:cxnLst>
                <a:cxn ang="0">
                  <a:pos x="131" y="345"/>
                </a:cxn>
                <a:cxn ang="0">
                  <a:pos x="120" y="379"/>
                </a:cxn>
                <a:cxn ang="0">
                  <a:pos x="89" y="379"/>
                </a:cxn>
                <a:cxn ang="0">
                  <a:pos x="28" y="318"/>
                </a:cxn>
                <a:cxn ang="0">
                  <a:pos x="1" y="241"/>
                </a:cxn>
                <a:cxn ang="0">
                  <a:pos x="19" y="135"/>
                </a:cxn>
                <a:cxn ang="0">
                  <a:pos x="91" y="73"/>
                </a:cxn>
                <a:cxn ang="0">
                  <a:pos x="102" y="59"/>
                </a:cxn>
                <a:cxn ang="0">
                  <a:pos x="103" y="43"/>
                </a:cxn>
                <a:cxn ang="0">
                  <a:pos x="99" y="34"/>
                </a:cxn>
                <a:cxn ang="0">
                  <a:pos x="95" y="26"/>
                </a:cxn>
                <a:cxn ang="0">
                  <a:pos x="90" y="18"/>
                </a:cxn>
                <a:cxn ang="0">
                  <a:pos x="90" y="9"/>
                </a:cxn>
                <a:cxn ang="0">
                  <a:pos x="97" y="2"/>
                </a:cxn>
                <a:cxn ang="0">
                  <a:pos x="104" y="0"/>
                </a:cxn>
                <a:cxn ang="0">
                  <a:pos x="112" y="3"/>
                </a:cxn>
                <a:cxn ang="0">
                  <a:pos x="118" y="10"/>
                </a:cxn>
                <a:cxn ang="0">
                  <a:pos x="119" y="19"/>
                </a:cxn>
                <a:cxn ang="0">
                  <a:pos x="118" y="28"/>
                </a:cxn>
                <a:cxn ang="0">
                  <a:pos x="116" y="36"/>
                </a:cxn>
                <a:cxn ang="0">
                  <a:pos x="121" y="40"/>
                </a:cxn>
                <a:cxn ang="0">
                  <a:pos x="129" y="36"/>
                </a:cxn>
                <a:cxn ang="0">
                  <a:pos x="132" y="28"/>
                </a:cxn>
                <a:cxn ang="0">
                  <a:pos x="137" y="19"/>
                </a:cxn>
                <a:cxn ang="0">
                  <a:pos x="144" y="14"/>
                </a:cxn>
                <a:cxn ang="0">
                  <a:pos x="152" y="13"/>
                </a:cxn>
                <a:cxn ang="0">
                  <a:pos x="161" y="15"/>
                </a:cxn>
                <a:cxn ang="0">
                  <a:pos x="163" y="23"/>
                </a:cxn>
                <a:cxn ang="0">
                  <a:pos x="161" y="31"/>
                </a:cxn>
                <a:cxn ang="0">
                  <a:pos x="157" y="39"/>
                </a:cxn>
                <a:cxn ang="0">
                  <a:pos x="149" y="47"/>
                </a:cxn>
                <a:cxn ang="0">
                  <a:pos x="142" y="52"/>
                </a:cxn>
                <a:cxn ang="0">
                  <a:pos x="136" y="57"/>
                </a:cxn>
                <a:cxn ang="0">
                  <a:pos x="133" y="65"/>
                </a:cxn>
                <a:cxn ang="0">
                  <a:pos x="141" y="69"/>
                </a:cxn>
                <a:cxn ang="0">
                  <a:pos x="152" y="69"/>
                </a:cxn>
                <a:cxn ang="0">
                  <a:pos x="163" y="70"/>
                </a:cxn>
                <a:cxn ang="0">
                  <a:pos x="171" y="74"/>
                </a:cxn>
                <a:cxn ang="0">
                  <a:pos x="177" y="83"/>
                </a:cxn>
                <a:cxn ang="0">
                  <a:pos x="175" y="91"/>
                </a:cxn>
                <a:cxn ang="0">
                  <a:pos x="166" y="99"/>
                </a:cxn>
                <a:cxn ang="0">
                  <a:pos x="156" y="101"/>
                </a:cxn>
                <a:cxn ang="0">
                  <a:pos x="145" y="99"/>
                </a:cxn>
                <a:cxn ang="0">
                  <a:pos x="136" y="97"/>
                </a:cxn>
                <a:cxn ang="0">
                  <a:pos x="128" y="94"/>
                </a:cxn>
                <a:cxn ang="0">
                  <a:pos x="120" y="94"/>
                </a:cxn>
                <a:cxn ang="0">
                  <a:pos x="90" y="101"/>
                </a:cxn>
                <a:cxn ang="0">
                  <a:pos x="43" y="149"/>
                </a:cxn>
                <a:cxn ang="0">
                  <a:pos x="30" y="216"/>
                </a:cxn>
                <a:cxn ang="0">
                  <a:pos x="45" y="278"/>
                </a:cxn>
                <a:cxn ang="0">
                  <a:pos x="82" y="316"/>
                </a:cxn>
              </a:cxnLst>
              <a:rect l="0" t="0" r="r" b="b"/>
              <a:pathLst>
                <a:path w="177" h="387">
                  <a:moveTo>
                    <a:pt x="91" y="321"/>
                  </a:moveTo>
                  <a:lnTo>
                    <a:pt x="131" y="345"/>
                  </a:lnTo>
                  <a:lnTo>
                    <a:pt x="135" y="362"/>
                  </a:lnTo>
                  <a:lnTo>
                    <a:pt x="120" y="379"/>
                  </a:lnTo>
                  <a:lnTo>
                    <a:pt x="106" y="387"/>
                  </a:lnTo>
                  <a:lnTo>
                    <a:pt x="89" y="379"/>
                  </a:lnTo>
                  <a:lnTo>
                    <a:pt x="57" y="350"/>
                  </a:lnTo>
                  <a:lnTo>
                    <a:pt x="28" y="318"/>
                  </a:lnTo>
                  <a:lnTo>
                    <a:pt x="3" y="279"/>
                  </a:lnTo>
                  <a:lnTo>
                    <a:pt x="1" y="241"/>
                  </a:lnTo>
                  <a:lnTo>
                    <a:pt x="0" y="196"/>
                  </a:lnTo>
                  <a:lnTo>
                    <a:pt x="19" y="135"/>
                  </a:lnTo>
                  <a:lnTo>
                    <a:pt x="53" y="97"/>
                  </a:lnTo>
                  <a:lnTo>
                    <a:pt x="91" y="73"/>
                  </a:lnTo>
                  <a:lnTo>
                    <a:pt x="102" y="64"/>
                  </a:lnTo>
                  <a:lnTo>
                    <a:pt x="102" y="59"/>
                  </a:lnTo>
                  <a:lnTo>
                    <a:pt x="104" y="55"/>
                  </a:lnTo>
                  <a:lnTo>
                    <a:pt x="103" y="43"/>
                  </a:lnTo>
                  <a:lnTo>
                    <a:pt x="100" y="38"/>
                  </a:lnTo>
                  <a:lnTo>
                    <a:pt x="99" y="34"/>
                  </a:lnTo>
                  <a:lnTo>
                    <a:pt x="98" y="30"/>
                  </a:lnTo>
                  <a:lnTo>
                    <a:pt x="95" y="26"/>
                  </a:lnTo>
                  <a:lnTo>
                    <a:pt x="93" y="22"/>
                  </a:lnTo>
                  <a:lnTo>
                    <a:pt x="90" y="18"/>
                  </a:lnTo>
                  <a:lnTo>
                    <a:pt x="89" y="14"/>
                  </a:lnTo>
                  <a:lnTo>
                    <a:pt x="90" y="9"/>
                  </a:lnTo>
                  <a:lnTo>
                    <a:pt x="93" y="5"/>
                  </a:lnTo>
                  <a:lnTo>
                    <a:pt x="97" y="2"/>
                  </a:lnTo>
                  <a:lnTo>
                    <a:pt x="100" y="0"/>
                  </a:lnTo>
                  <a:lnTo>
                    <a:pt x="104" y="0"/>
                  </a:lnTo>
                  <a:lnTo>
                    <a:pt x="108" y="1"/>
                  </a:lnTo>
                  <a:lnTo>
                    <a:pt x="112" y="3"/>
                  </a:lnTo>
                  <a:lnTo>
                    <a:pt x="116" y="6"/>
                  </a:lnTo>
                  <a:lnTo>
                    <a:pt x="118" y="10"/>
                  </a:lnTo>
                  <a:lnTo>
                    <a:pt x="119" y="15"/>
                  </a:lnTo>
                  <a:lnTo>
                    <a:pt x="119" y="19"/>
                  </a:lnTo>
                  <a:lnTo>
                    <a:pt x="119" y="23"/>
                  </a:lnTo>
                  <a:lnTo>
                    <a:pt x="118" y="28"/>
                  </a:lnTo>
                  <a:lnTo>
                    <a:pt x="116" y="32"/>
                  </a:lnTo>
                  <a:lnTo>
                    <a:pt x="116" y="36"/>
                  </a:lnTo>
                  <a:lnTo>
                    <a:pt x="116" y="40"/>
                  </a:lnTo>
                  <a:lnTo>
                    <a:pt x="121" y="40"/>
                  </a:lnTo>
                  <a:lnTo>
                    <a:pt x="125" y="39"/>
                  </a:lnTo>
                  <a:lnTo>
                    <a:pt x="129" y="36"/>
                  </a:lnTo>
                  <a:lnTo>
                    <a:pt x="131" y="32"/>
                  </a:lnTo>
                  <a:lnTo>
                    <a:pt x="132" y="28"/>
                  </a:lnTo>
                  <a:lnTo>
                    <a:pt x="135" y="23"/>
                  </a:lnTo>
                  <a:lnTo>
                    <a:pt x="137" y="19"/>
                  </a:lnTo>
                  <a:lnTo>
                    <a:pt x="140" y="15"/>
                  </a:lnTo>
                  <a:lnTo>
                    <a:pt x="144" y="14"/>
                  </a:lnTo>
                  <a:lnTo>
                    <a:pt x="148" y="13"/>
                  </a:lnTo>
                  <a:lnTo>
                    <a:pt x="152" y="13"/>
                  </a:lnTo>
                  <a:lnTo>
                    <a:pt x="157" y="14"/>
                  </a:lnTo>
                  <a:lnTo>
                    <a:pt x="161" y="15"/>
                  </a:lnTo>
                  <a:lnTo>
                    <a:pt x="163" y="19"/>
                  </a:lnTo>
                  <a:lnTo>
                    <a:pt x="163" y="23"/>
                  </a:lnTo>
                  <a:lnTo>
                    <a:pt x="163" y="27"/>
                  </a:lnTo>
                  <a:lnTo>
                    <a:pt x="161" y="31"/>
                  </a:lnTo>
                  <a:lnTo>
                    <a:pt x="158" y="35"/>
                  </a:lnTo>
                  <a:lnTo>
                    <a:pt x="157" y="39"/>
                  </a:lnTo>
                  <a:lnTo>
                    <a:pt x="154" y="43"/>
                  </a:lnTo>
                  <a:lnTo>
                    <a:pt x="149" y="47"/>
                  </a:lnTo>
                  <a:lnTo>
                    <a:pt x="145" y="48"/>
                  </a:lnTo>
                  <a:lnTo>
                    <a:pt x="142" y="52"/>
                  </a:lnTo>
                  <a:lnTo>
                    <a:pt x="138" y="53"/>
                  </a:lnTo>
                  <a:lnTo>
                    <a:pt x="136" y="57"/>
                  </a:lnTo>
                  <a:lnTo>
                    <a:pt x="133" y="61"/>
                  </a:lnTo>
                  <a:lnTo>
                    <a:pt x="133" y="65"/>
                  </a:lnTo>
                  <a:lnTo>
                    <a:pt x="137" y="68"/>
                  </a:lnTo>
                  <a:lnTo>
                    <a:pt x="141" y="69"/>
                  </a:lnTo>
                  <a:lnTo>
                    <a:pt x="146" y="69"/>
                  </a:lnTo>
                  <a:lnTo>
                    <a:pt x="152" y="69"/>
                  </a:lnTo>
                  <a:lnTo>
                    <a:pt x="157" y="69"/>
                  </a:lnTo>
                  <a:lnTo>
                    <a:pt x="163" y="70"/>
                  </a:lnTo>
                  <a:lnTo>
                    <a:pt x="167" y="73"/>
                  </a:lnTo>
                  <a:lnTo>
                    <a:pt x="171" y="74"/>
                  </a:lnTo>
                  <a:lnTo>
                    <a:pt x="175" y="80"/>
                  </a:lnTo>
                  <a:lnTo>
                    <a:pt x="177" y="83"/>
                  </a:lnTo>
                  <a:lnTo>
                    <a:pt x="177" y="87"/>
                  </a:lnTo>
                  <a:lnTo>
                    <a:pt x="175" y="91"/>
                  </a:lnTo>
                  <a:lnTo>
                    <a:pt x="170" y="97"/>
                  </a:lnTo>
                  <a:lnTo>
                    <a:pt x="166" y="99"/>
                  </a:lnTo>
                  <a:lnTo>
                    <a:pt x="159" y="101"/>
                  </a:lnTo>
                  <a:lnTo>
                    <a:pt x="156" y="101"/>
                  </a:lnTo>
                  <a:lnTo>
                    <a:pt x="150" y="101"/>
                  </a:lnTo>
                  <a:lnTo>
                    <a:pt x="145" y="99"/>
                  </a:lnTo>
                  <a:lnTo>
                    <a:pt x="140" y="97"/>
                  </a:lnTo>
                  <a:lnTo>
                    <a:pt x="136" y="97"/>
                  </a:lnTo>
                  <a:lnTo>
                    <a:pt x="132" y="95"/>
                  </a:lnTo>
                  <a:lnTo>
                    <a:pt x="128" y="94"/>
                  </a:lnTo>
                  <a:lnTo>
                    <a:pt x="124" y="94"/>
                  </a:lnTo>
                  <a:lnTo>
                    <a:pt x="120" y="94"/>
                  </a:lnTo>
                  <a:lnTo>
                    <a:pt x="116" y="94"/>
                  </a:lnTo>
                  <a:lnTo>
                    <a:pt x="90" y="101"/>
                  </a:lnTo>
                  <a:lnTo>
                    <a:pt x="60" y="123"/>
                  </a:lnTo>
                  <a:lnTo>
                    <a:pt x="43" y="149"/>
                  </a:lnTo>
                  <a:lnTo>
                    <a:pt x="32" y="183"/>
                  </a:lnTo>
                  <a:lnTo>
                    <a:pt x="30" y="216"/>
                  </a:lnTo>
                  <a:lnTo>
                    <a:pt x="35" y="251"/>
                  </a:lnTo>
                  <a:lnTo>
                    <a:pt x="45" y="278"/>
                  </a:lnTo>
                  <a:lnTo>
                    <a:pt x="65" y="301"/>
                  </a:lnTo>
                  <a:lnTo>
                    <a:pt x="82" y="316"/>
                  </a:lnTo>
                  <a:lnTo>
                    <a:pt x="91" y="321"/>
                  </a:lnTo>
                  <a:close/>
                </a:path>
              </a:pathLst>
            </a:custGeom>
            <a:solidFill>
              <a:srgbClr val="000000"/>
            </a:solidFill>
            <a:ln w="25400">
              <a:noFill/>
              <a:round/>
              <a:headEnd/>
              <a:tailEnd/>
            </a:ln>
          </p:spPr>
          <p:txBody>
            <a:bodyPr/>
            <a:lstStyle/>
            <a:p>
              <a:endParaRPr lang="ja-JP" altLang="en-US"/>
            </a:p>
          </p:txBody>
        </p:sp>
        <p:sp>
          <p:nvSpPr>
            <p:cNvPr id="34847" name="Freeform 31"/>
            <p:cNvSpPr>
              <a:spLocks/>
            </p:cNvSpPr>
            <p:nvPr/>
          </p:nvSpPr>
          <p:spPr bwMode="auto">
            <a:xfrm>
              <a:off x="1943" y="3152"/>
              <a:ext cx="194" cy="392"/>
            </a:xfrm>
            <a:custGeom>
              <a:avLst/>
              <a:gdLst/>
              <a:ahLst/>
              <a:cxnLst>
                <a:cxn ang="0">
                  <a:pos x="44" y="291"/>
                </a:cxn>
                <a:cxn ang="0">
                  <a:pos x="102" y="248"/>
                </a:cxn>
                <a:cxn ang="0">
                  <a:pos x="132" y="201"/>
                </a:cxn>
                <a:cxn ang="0">
                  <a:pos x="133" y="123"/>
                </a:cxn>
                <a:cxn ang="0">
                  <a:pos x="104" y="70"/>
                </a:cxn>
                <a:cxn ang="0">
                  <a:pos x="95" y="68"/>
                </a:cxn>
                <a:cxn ang="0">
                  <a:pos x="87" y="67"/>
                </a:cxn>
                <a:cxn ang="0">
                  <a:pos x="79" y="66"/>
                </a:cxn>
                <a:cxn ang="0">
                  <a:pos x="71" y="67"/>
                </a:cxn>
                <a:cxn ang="0">
                  <a:pos x="64" y="68"/>
                </a:cxn>
                <a:cxn ang="0">
                  <a:pos x="54" y="66"/>
                </a:cxn>
                <a:cxn ang="0">
                  <a:pos x="45" y="58"/>
                </a:cxn>
                <a:cxn ang="0">
                  <a:pos x="45" y="49"/>
                </a:cxn>
                <a:cxn ang="0">
                  <a:pos x="54" y="46"/>
                </a:cxn>
                <a:cxn ang="0">
                  <a:pos x="62" y="45"/>
                </a:cxn>
                <a:cxn ang="0">
                  <a:pos x="71" y="45"/>
                </a:cxn>
                <a:cxn ang="0">
                  <a:pos x="81" y="47"/>
                </a:cxn>
                <a:cxn ang="0">
                  <a:pos x="89" y="50"/>
                </a:cxn>
                <a:cxn ang="0">
                  <a:pos x="96" y="51"/>
                </a:cxn>
                <a:cxn ang="0">
                  <a:pos x="104" y="47"/>
                </a:cxn>
                <a:cxn ang="0">
                  <a:pos x="107" y="39"/>
                </a:cxn>
                <a:cxn ang="0">
                  <a:pos x="100" y="30"/>
                </a:cxn>
                <a:cxn ang="0">
                  <a:pos x="94" y="24"/>
                </a:cxn>
                <a:cxn ang="0">
                  <a:pos x="87" y="14"/>
                </a:cxn>
                <a:cxn ang="0">
                  <a:pos x="85" y="7"/>
                </a:cxn>
                <a:cxn ang="0">
                  <a:pos x="90" y="1"/>
                </a:cxn>
                <a:cxn ang="0">
                  <a:pos x="98" y="0"/>
                </a:cxn>
                <a:cxn ang="0">
                  <a:pos x="107" y="1"/>
                </a:cxn>
                <a:cxn ang="0">
                  <a:pos x="115" y="8"/>
                </a:cxn>
                <a:cxn ang="0">
                  <a:pos x="119" y="17"/>
                </a:cxn>
                <a:cxn ang="0">
                  <a:pos x="119" y="25"/>
                </a:cxn>
                <a:cxn ang="0">
                  <a:pos x="127" y="28"/>
                </a:cxn>
                <a:cxn ang="0">
                  <a:pos x="131" y="18"/>
                </a:cxn>
                <a:cxn ang="0">
                  <a:pos x="133" y="10"/>
                </a:cxn>
                <a:cxn ang="0">
                  <a:pos x="136" y="3"/>
                </a:cxn>
                <a:cxn ang="0">
                  <a:pos x="145" y="0"/>
                </a:cxn>
                <a:cxn ang="0">
                  <a:pos x="153" y="4"/>
                </a:cxn>
                <a:cxn ang="0">
                  <a:pos x="157" y="12"/>
                </a:cxn>
                <a:cxn ang="0">
                  <a:pos x="156" y="21"/>
                </a:cxn>
                <a:cxn ang="0">
                  <a:pos x="152" y="30"/>
                </a:cxn>
                <a:cxn ang="0">
                  <a:pos x="145" y="37"/>
                </a:cxn>
                <a:cxn ang="0">
                  <a:pos x="140" y="45"/>
                </a:cxn>
                <a:cxn ang="0">
                  <a:pos x="136" y="54"/>
                </a:cxn>
                <a:cxn ang="0">
                  <a:pos x="136" y="62"/>
                </a:cxn>
                <a:cxn ang="0">
                  <a:pos x="141" y="70"/>
                </a:cxn>
                <a:cxn ang="0">
                  <a:pos x="152" y="97"/>
                </a:cxn>
                <a:cxn ang="0">
                  <a:pos x="164" y="173"/>
                </a:cxn>
                <a:cxn ang="0">
                  <a:pos x="152" y="236"/>
                </a:cxn>
                <a:cxn ang="0">
                  <a:pos x="121" y="278"/>
                </a:cxn>
                <a:cxn ang="0">
                  <a:pos x="54" y="338"/>
                </a:cxn>
                <a:cxn ang="0">
                  <a:pos x="11" y="358"/>
                </a:cxn>
                <a:cxn ang="0">
                  <a:pos x="0" y="328"/>
                </a:cxn>
                <a:cxn ang="0">
                  <a:pos x="23" y="312"/>
                </a:cxn>
              </a:cxnLst>
              <a:rect l="0" t="0" r="r" b="b"/>
              <a:pathLst>
                <a:path w="164" h="358">
                  <a:moveTo>
                    <a:pt x="23" y="312"/>
                  </a:moveTo>
                  <a:lnTo>
                    <a:pt x="44" y="291"/>
                  </a:lnTo>
                  <a:lnTo>
                    <a:pt x="78" y="268"/>
                  </a:lnTo>
                  <a:lnTo>
                    <a:pt x="102" y="248"/>
                  </a:lnTo>
                  <a:lnTo>
                    <a:pt x="117" y="229"/>
                  </a:lnTo>
                  <a:lnTo>
                    <a:pt x="132" y="201"/>
                  </a:lnTo>
                  <a:lnTo>
                    <a:pt x="137" y="168"/>
                  </a:lnTo>
                  <a:lnTo>
                    <a:pt x="133" y="123"/>
                  </a:lnTo>
                  <a:lnTo>
                    <a:pt x="124" y="94"/>
                  </a:lnTo>
                  <a:lnTo>
                    <a:pt x="104" y="70"/>
                  </a:lnTo>
                  <a:lnTo>
                    <a:pt x="99" y="70"/>
                  </a:lnTo>
                  <a:lnTo>
                    <a:pt x="95" y="68"/>
                  </a:lnTo>
                  <a:lnTo>
                    <a:pt x="91" y="67"/>
                  </a:lnTo>
                  <a:lnTo>
                    <a:pt x="87" y="67"/>
                  </a:lnTo>
                  <a:lnTo>
                    <a:pt x="83" y="66"/>
                  </a:lnTo>
                  <a:lnTo>
                    <a:pt x="79" y="66"/>
                  </a:lnTo>
                  <a:lnTo>
                    <a:pt x="75" y="66"/>
                  </a:lnTo>
                  <a:lnTo>
                    <a:pt x="71" y="67"/>
                  </a:lnTo>
                  <a:lnTo>
                    <a:pt x="68" y="68"/>
                  </a:lnTo>
                  <a:lnTo>
                    <a:pt x="64" y="68"/>
                  </a:lnTo>
                  <a:lnTo>
                    <a:pt x="58" y="67"/>
                  </a:lnTo>
                  <a:lnTo>
                    <a:pt x="54" y="66"/>
                  </a:lnTo>
                  <a:lnTo>
                    <a:pt x="49" y="62"/>
                  </a:lnTo>
                  <a:lnTo>
                    <a:pt x="45" y="58"/>
                  </a:lnTo>
                  <a:lnTo>
                    <a:pt x="44" y="52"/>
                  </a:lnTo>
                  <a:lnTo>
                    <a:pt x="45" y="49"/>
                  </a:lnTo>
                  <a:lnTo>
                    <a:pt x="49" y="46"/>
                  </a:lnTo>
                  <a:lnTo>
                    <a:pt x="54" y="46"/>
                  </a:lnTo>
                  <a:lnTo>
                    <a:pt x="58" y="46"/>
                  </a:lnTo>
                  <a:lnTo>
                    <a:pt x="62" y="45"/>
                  </a:lnTo>
                  <a:lnTo>
                    <a:pt x="68" y="45"/>
                  </a:lnTo>
                  <a:lnTo>
                    <a:pt x="71" y="45"/>
                  </a:lnTo>
                  <a:lnTo>
                    <a:pt x="77" y="46"/>
                  </a:lnTo>
                  <a:lnTo>
                    <a:pt x="81" y="47"/>
                  </a:lnTo>
                  <a:lnTo>
                    <a:pt x="85" y="49"/>
                  </a:lnTo>
                  <a:lnTo>
                    <a:pt x="89" y="50"/>
                  </a:lnTo>
                  <a:lnTo>
                    <a:pt x="93" y="51"/>
                  </a:lnTo>
                  <a:lnTo>
                    <a:pt x="96" y="51"/>
                  </a:lnTo>
                  <a:lnTo>
                    <a:pt x="100" y="50"/>
                  </a:lnTo>
                  <a:lnTo>
                    <a:pt x="104" y="47"/>
                  </a:lnTo>
                  <a:lnTo>
                    <a:pt x="106" y="43"/>
                  </a:lnTo>
                  <a:lnTo>
                    <a:pt x="107" y="39"/>
                  </a:lnTo>
                  <a:lnTo>
                    <a:pt x="104" y="34"/>
                  </a:lnTo>
                  <a:lnTo>
                    <a:pt x="100" y="30"/>
                  </a:lnTo>
                  <a:lnTo>
                    <a:pt x="98" y="26"/>
                  </a:lnTo>
                  <a:lnTo>
                    <a:pt x="94" y="24"/>
                  </a:lnTo>
                  <a:lnTo>
                    <a:pt x="90" y="20"/>
                  </a:lnTo>
                  <a:lnTo>
                    <a:pt x="87" y="14"/>
                  </a:lnTo>
                  <a:lnTo>
                    <a:pt x="85" y="10"/>
                  </a:lnTo>
                  <a:lnTo>
                    <a:pt x="85" y="7"/>
                  </a:lnTo>
                  <a:lnTo>
                    <a:pt x="86" y="3"/>
                  </a:lnTo>
                  <a:lnTo>
                    <a:pt x="90" y="1"/>
                  </a:lnTo>
                  <a:lnTo>
                    <a:pt x="94" y="0"/>
                  </a:lnTo>
                  <a:lnTo>
                    <a:pt x="98" y="0"/>
                  </a:lnTo>
                  <a:lnTo>
                    <a:pt x="103" y="0"/>
                  </a:lnTo>
                  <a:lnTo>
                    <a:pt x="107" y="1"/>
                  </a:lnTo>
                  <a:lnTo>
                    <a:pt x="112" y="4"/>
                  </a:lnTo>
                  <a:lnTo>
                    <a:pt x="115" y="8"/>
                  </a:lnTo>
                  <a:lnTo>
                    <a:pt x="119" y="13"/>
                  </a:lnTo>
                  <a:lnTo>
                    <a:pt x="119" y="17"/>
                  </a:lnTo>
                  <a:lnTo>
                    <a:pt x="119" y="21"/>
                  </a:lnTo>
                  <a:lnTo>
                    <a:pt x="119" y="25"/>
                  </a:lnTo>
                  <a:lnTo>
                    <a:pt x="123" y="28"/>
                  </a:lnTo>
                  <a:lnTo>
                    <a:pt x="127" y="28"/>
                  </a:lnTo>
                  <a:lnTo>
                    <a:pt x="128" y="22"/>
                  </a:lnTo>
                  <a:lnTo>
                    <a:pt x="131" y="18"/>
                  </a:lnTo>
                  <a:lnTo>
                    <a:pt x="131" y="14"/>
                  </a:lnTo>
                  <a:lnTo>
                    <a:pt x="133" y="10"/>
                  </a:lnTo>
                  <a:lnTo>
                    <a:pt x="135" y="7"/>
                  </a:lnTo>
                  <a:lnTo>
                    <a:pt x="136" y="3"/>
                  </a:lnTo>
                  <a:lnTo>
                    <a:pt x="140" y="1"/>
                  </a:lnTo>
                  <a:lnTo>
                    <a:pt x="145" y="0"/>
                  </a:lnTo>
                  <a:lnTo>
                    <a:pt x="149" y="1"/>
                  </a:lnTo>
                  <a:lnTo>
                    <a:pt x="153" y="4"/>
                  </a:lnTo>
                  <a:lnTo>
                    <a:pt x="156" y="8"/>
                  </a:lnTo>
                  <a:lnTo>
                    <a:pt x="157" y="12"/>
                  </a:lnTo>
                  <a:lnTo>
                    <a:pt x="157" y="16"/>
                  </a:lnTo>
                  <a:lnTo>
                    <a:pt x="156" y="21"/>
                  </a:lnTo>
                  <a:lnTo>
                    <a:pt x="154" y="25"/>
                  </a:lnTo>
                  <a:lnTo>
                    <a:pt x="152" y="30"/>
                  </a:lnTo>
                  <a:lnTo>
                    <a:pt x="149" y="34"/>
                  </a:lnTo>
                  <a:lnTo>
                    <a:pt x="145" y="37"/>
                  </a:lnTo>
                  <a:lnTo>
                    <a:pt x="142" y="41"/>
                  </a:lnTo>
                  <a:lnTo>
                    <a:pt x="140" y="45"/>
                  </a:lnTo>
                  <a:lnTo>
                    <a:pt x="137" y="49"/>
                  </a:lnTo>
                  <a:lnTo>
                    <a:pt x="136" y="54"/>
                  </a:lnTo>
                  <a:lnTo>
                    <a:pt x="135" y="58"/>
                  </a:lnTo>
                  <a:lnTo>
                    <a:pt x="136" y="62"/>
                  </a:lnTo>
                  <a:lnTo>
                    <a:pt x="137" y="66"/>
                  </a:lnTo>
                  <a:lnTo>
                    <a:pt x="141" y="70"/>
                  </a:lnTo>
                  <a:lnTo>
                    <a:pt x="144" y="73"/>
                  </a:lnTo>
                  <a:lnTo>
                    <a:pt x="152" y="97"/>
                  </a:lnTo>
                  <a:lnTo>
                    <a:pt x="158" y="134"/>
                  </a:lnTo>
                  <a:lnTo>
                    <a:pt x="164" y="173"/>
                  </a:lnTo>
                  <a:lnTo>
                    <a:pt x="161" y="211"/>
                  </a:lnTo>
                  <a:lnTo>
                    <a:pt x="152" y="236"/>
                  </a:lnTo>
                  <a:lnTo>
                    <a:pt x="141" y="256"/>
                  </a:lnTo>
                  <a:lnTo>
                    <a:pt x="121" y="278"/>
                  </a:lnTo>
                  <a:lnTo>
                    <a:pt x="86" y="309"/>
                  </a:lnTo>
                  <a:lnTo>
                    <a:pt x="54" y="338"/>
                  </a:lnTo>
                  <a:lnTo>
                    <a:pt x="27" y="357"/>
                  </a:lnTo>
                  <a:lnTo>
                    <a:pt x="11" y="358"/>
                  </a:lnTo>
                  <a:lnTo>
                    <a:pt x="3" y="349"/>
                  </a:lnTo>
                  <a:lnTo>
                    <a:pt x="0" y="328"/>
                  </a:lnTo>
                  <a:lnTo>
                    <a:pt x="10" y="317"/>
                  </a:lnTo>
                  <a:lnTo>
                    <a:pt x="23" y="312"/>
                  </a:lnTo>
                  <a:close/>
                </a:path>
              </a:pathLst>
            </a:custGeom>
            <a:solidFill>
              <a:srgbClr val="000000"/>
            </a:solidFill>
            <a:ln w="25400">
              <a:noFill/>
              <a:round/>
              <a:headEnd/>
              <a:tailEnd/>
            </a:ln>
          </p:spPr>
          <p:txBody>
            <a:bodyPr/>
            <a:lstStyle/>
            <a:p>
              <a:endParaRPr lang="ja-JP" altLang="en-US"/>
            </a:p>
          </p:txBody>
        </p:sp>
        <p:sp>
          <p:nvSpPr>
            <p:cNvPr id="34848" name="Freeform 32"/>
            <p:cNvSpPr>
              <a:spLocks/>
            </p:cNvSpPr>
            <p:nvPr/>
          </p:nvSpPr>
          <p:spPr bwMode="auto">
            <a:xfrm>
              <a:off x="1803" y="3465"/>
              <a:ext cx="180" cy="306"/>
            </a:xfrm>
            <a:custGeom>
              <a:avLst/>
              <a:gdLst/>
              <a:ahLst/>
              <a:cxnLst>
                <a:cxn ang="0">
                  <a:pos x="6" y="145"/>
                </a:cxn>
                <a:cxn ang="0">
                  <a:pos x="16" y="123"/>
                </a:cxn>
                <a:cxn ang="0">
                  <a:pos x="25" y="112"/>
                </a:cxn>
                <a:cxn ang="0">
                  <a:pos x="25" y="82"/>
                </a:cxn>
                <a:cxn ang="0">
                  <a:pos x="28" y="59"/>
                </a:cxn>
                <a:cxn ang="0">
                  <a:pos x="40" y="40"/>
                </a:cxn>
                <a:cxn ang="0">
                  <a:pos x="52" y="23"/>
                </a:cxn>
                <a:cxn ang="0">
                  <a:pos x="70" y="7"/>
                </a:cxn>
                <a:cxn ang="0">
                  <a:pos x="89" y="4"/>
                </a:cxn>
                <a:cxn ang="0">
                  <a:pos x="113" y="0"/>
                </a:cxn>
                <a:cxn ang="0">
                  <a:pos x="134" y="5"/>
                </a:cxn>
                <a:cxn ang="0">
                  <a:pos x="143" y="12"/>
                </a:cxn>
                <a:cxn ang="0">
                  <a:pos x="152" y="29"/>
                </a:cxn>
                <a:cxn ang="0">
                  <a:pos x="152" y="50"/>
                </a:cxn>
                <a:cxn ang="0">
                  <a:pos x="147" y="73"/>
                </a:cxn>
                <a:cxn ang="0">
                  <a:pos x="138" y="101"/>
                </a:cxn>
                <a:cxn ang="0">
                  <a:pos x="137" y="131"/>
                </a:cxn>
                <a:cxn ang="0">
                  <a:pos x="141" y="162"/>
                </a:cxn>
                <a:cxn ang="0">
                  <a:pos x="147" y="201"/>
                </a:cxn>
                <a:cxn ang="0">
                  <a:pos x="152" y="235"/>
                </a:cxn>
                <a:cxn ang="0">
                  <a:pos x="144" y="257"/>
                </a:cxn>
                <a:cxn ang="0">
                  <a:pos x="130" y="268"/>
                </a:cxn>
                <a:cxn ang="0">
                  <a:pos x="60" y="273"/>
                </a:cxn>
                <a:cxn ang="0">
                  <a:pos x="21" y="280"/>
                </a:cxn>
                <a:cxn ang="0">
                  <a:pos x="9" y="259"/>
                </a:cxn>
                <a:cxn ang="0">
                  <a:pos x="0" y="227"/>
                </a:cxn>
                <a:cxn ang="0">
                  <a:pos x="0" y="185"/>
                </a:cxn>
                <a:cxn ang="0">
                  <a:pos x="6" y="145"/>
                </a:cxn>
              </a:cxnLst>
              <a:rect l="0" t="0" r="r" b="b"/>
              <a:pathLst>
                <a:path w="152" h="280">
                  <a:moveTo>
                    <a:pt x="6" y="145"/>
                  </a:moveTo>
                  <a:lnTo>
                    <a:pt x="16" y="123"/>
                  </a:lnTo>
                  <a:lnTo>
                    <a:pt x="25" y="112"/>
                  </a:lnTo>
                  <a:lnTo>
                    <a:pt x="25" y="82"/>
                  </a:lnTo>
                  <a:lnTo>
                    <a:pt x="28" y="59"/>
                  </a:lnTo>
                  <a:lnTo>
                    <a:pt x="40" y="40"/>
                  </a:lnTo>
                  <a:lnTo>
                    <a:pt x="52" y="23"/>
                  </a:lnTo>
                  <a:lnTo>
                    <a:pt x="70" y="7"/>
                  </a:lnTo>
                  <a:lnTo>
                    <a:pt x="89" y="4"/>
                  </a:lnTo>
                  <a:lnTo>
                    <a:pt x="113" y="0"/>
                  </a:lnTo>
                  <a:lnTo>
                    <a:pt x="134" y="5"/>
                  </a:lnTo>
                  <a:lnTo>
                    <a:pt x="143" y="12"/>
                  </a:lnTo>
                  <a:lnTo>
                    <a:pt x="152" y="29"/>
                  </a:lnTo>
                  <a:lnTo>
                    <a:pt x="152" y="50"/>
                  </a:lnTo>
                  <a:lnTo>
                    <a:pt x="147" y="73"/>
                  </a:lnTo>
                  <a:lnTo>
                    <a:pt x="138" y="101"/>
                  </a:lnTo>
                  <a:lnTo>
                    <a:pt x="137" y="131"/>
                  </a:lnTo>
                  <a:lnTo>
                    <a:pt x="141" y="162"/>
                  </a:lnTo>
                  <a:lnTo>
                    <a:pt x="147" y="201"/>
                  </a:lnTo>
                  <a:lnTo>
                    <a:pt x="152" y="235"/>
                  </a:lnTo>
                  <a:lnTo>
                    <a:pt x="144" y="257"/>
                  </a:lnTo>
                  <a:lnTo>
                    <a:pt x="130" y="268"/>
                  </a:lnTo>
                  <a:lnTo>
                    <a:pt x="60" y="273"/>
                  </a:lnTo>
                  <a:lnTo>
                    <a:pt x="21" y="280"/>
                  </a:lnTo>
                  <a:lnTo>
                    <a:pt x="9" y="259"/>
                  </a:lnTo>
                  <a:lnTo>
                    <a:pt x="0" y="227"/>
                  </a:lnTo>
                  <a:lnTo>
                    <a:pt x="0" y="185"/>
                  </a:lnTo>
                  <a:lnTo>
                    <a:pt x="6" y="145"/>
                  </a:lnTo>
                  <a:close/>
                </a:path>
              </a:pathLst>
            </a:custGeom>
            <a:solidFill>
              <a:srgbClr val="000000"/>
            </a:solidFill>
            <a:ln w="25400">
              <a:noFill/>
              <a:round/>
              <a:headEnd/>
              <a:tailEnd/>
            </a:ln>
          </p:spPr>
          <p:txBody>
            <a:bodyPr/>
            <a:lstStyle/>
            <a:p>
              <a:endParaRPr lang="ja-JP" altLang="en-US"/>
            </a:p>
          </p:txBody>
        </p:sp>
      </p:grpSp>
      <p:sp>
        <p:nvSpPr>
          <p:cNvPr id="34849" name="Rectangle 33"/>
          <p:cNvSpPr>
            <a:spLocks noChangeArrowheads="1"/>
          </p:cNvSpPr>
          <p:nvPr/>
        </p:nvSpPr>
        <p:spPr bwMode="auto">
          <a:xfrm>
            <a:off x="2244725" y="5935663"/>
            <a:ext cx="1436688" cy="396875"/>
          </a:xfrm>
          <a:prstGeom prst="rect">
            <a:avLst/>
          </a:prstGeom>
          <a:noFill/>
          <a:ln w="19050">
            <a:noFill/>
            <a:miter lim="800000"/>
            <a:headEnd type="none" w="sm" len="sm"/>
            <a:tailEnd/>
          </a:ln>
          <a:effectLst/>
        </p:spPr>
        <p:txBody>
          <a:bodyPr wrap="none" lIns="90000" tIns="46800" rIns="90000" bIns="46800" anchor="ctr">
            <a:spAutoFit/>
          </a:bodyPr>
          <a:lstStyle/>
          <a:p>
            <a:r>
              <a:rPr kumimoji="1" lang="ja-JP" altLang="en-US" sz="2000" b="1">
                <a:solidFill>
                  <a:srgbClr val="000099"/>
                </a:solidFill>
                <a:latin typeface="Arial" charset="0"/>
              </a:rPr>
              <a:t>対象ユーザ</a:t>
            </a:r>
          </a:p>
        </p:txBody>
      </p:sp>
      <p:grpSp>
        <p:nvGrpSpPr>
          <p:cNvPr id="6" name="Group 34"/>
          <p:cNvGrpSpPr>
            <a:grpSpLocks/>
          </p:cNvGrpSpPr>
          <p:nvPr/>
        </p:nvGrpSpPr>
        <p:grpSpPr bwMode="auto">
          <a:xfrm>
            <a:off x="684213" y="4213225"/>
            <a:ext cx="1189037" cy="2133600"/>
            <a:chOff x="133" y="2514"/>
            <a:chExt cx="749" cy="1344"/>
          </a:xfrm>
        </p:grpSpPr>
        <p:grpSp>
          <p:nvGrpSpPr>
            <p:cNvPr id="7" name="Group 35"/>
            <p:cNvGrpSpPr>
              <a:grpSpLocks/>
            </p:cNvGrpSpPr>
            <p:nvPr/>
          </p:nvGrpSpPr>
          <p:grpSpPr bwMode="auto">
            <a:xfrm>
              <a:off x="334" y="2514"/>
              <a:ext cx="548" cy="1154"/>
              <a:chOff x="131" y="2332"/>
              <a:chExt cx="463" cy="1056"/>
            </a:xfrm>
          </p:grpSpPr>
          <p:sp>
            <p:nvSpPr>
              <p:cNvPr id="34852" name="Freeform 36"/>
              <p:cNvSpPr>
                <a:spLocks/>
              </p:cNvSpPr>
              <p:nvPr/>
            </p:nvSpPr>
            <p:spPr bwMode="auto">
              <a:xfrm>
                <a:off x="141" y="2529"/>
                <a:ext cx="169" cy="191"/>
              </a:xfrm>
              <a:custGeom>
                <a:avLst/>
                <a:gdLst/>
                <a:ahLst/>
                <a:cxnLst>
                  <a:cxn ang="0">
                    <a:pos x="215" y="107"/>
                  </a:cxn>
                  <a:cxn ang="0">
                    <a:pos x="165" y="77"/>
                  </a:cxn>
                  <a:cxn ang="0">
                    <a:pos x="121" y="59"/>
                  </a:cxn>
                  <a:cxn ang="0">
                    <a:pos x="90" y="49"/>
                  </a:cxn>
                  <a:cxn ang="0">
                    <a:pos x="59" y="52"/>
                  </a:cxn>
                  <a:cxn ang="0">
                    <a:pos x="28" y="63"/>
                  </a:cxn>
                  <a:cxn ang="0">
                    <a:pos x="10" y="83"/>
                  </a:cxn>
                  <a:cxn ang="0">
                    <a:pos x="0" y="118"/>
                  </a:cxn>
                  <a:cxn ang="0">
                    <a:pos x="0" y="159"/>
                  </a:cxn>
                  <a:cxn ang="0">
                    <a:pos x="10" y="204"/>
                  </a:cxn>
                  <a:cxn ang="0">
                    <a:pos x="30" y="241"/>
                  </a:cxn>
                  <a:cxn ang="0">
                    <a:pos x="51" y="282"/>
                  </a:cxn>
                  <a:cxn ang="0">
                    <a:pos x="85" y="323"/>
                  </a:cxn>
                  <a:cxn ang="0">
                    <a:pos x="126" y="353"/>
                  </a:cxn>
                  <a:cxn ang="0">
                    <a:pos x="163" y="373"/>
                  </a:cxn>
                  <a:cxn ang="0">
                    <a:pos x="202" y="381"/>
                  </a:cxn>
                  <a:cxn ang="0">
                    <a:pos x="239" y="382"/>
                  </a:cxn>
                  <a:cxn ang="0">
                    <a:pos x="275" y="376"/>
                  </a:cxn>
                  <a:cxn ang="0">
                    <a:pos x="297" y="362"/>
                  </a:cxn>
                  <a:cxn ang="0">
                    <a:pos x="309" y="345"/>
                  </a:cxn>
                  <a:cxn ang="0">
                    <a:pos x="318" y="318"/>
                  </a:cxn>
                  <a:cxn ang="0">
                    <a:pos x="318" y="282"/>
                  </a:cxn>
                  <a:cxn ang="0">
                    <a:pos x="306" y="241"/>
                  </a:cxn>
                  <a:cxn ang="0">
                    <a:pos x="293" y="202"/>
                  </a:cxn>
                  <a:cxn ang="0">
                    <a:pos x="275" y="174"/>
                  </a:cxn>
                  <a:cxn ang="0">
                    <a:pos x="247" y="138"/>
                  </a:cxn>
                  <a:cxn ang="0">
                    <a:pos x="318" y="64"/>
                  </a:cxn>
                  <a:cxn ang="0">
                    <a:pos x="337" y="43"/>
                  </a:cxn>
                  <a:cxn ang="0">
                    <a:pos x="337" y="25"/>
                  </a:cxn>
                  <a:cxn ang="0">
                    <a:pos x="328" y="10"/>
                  </a:cxn>
                  <a:cxn ang="0">
                    <a:pos x="308" y="0"/>
                  </a:cxn>
                  <a:cxn ang="0">
                    <a:pos x="282" y="4"/>
                  </a:cxn>
                  <a:cxn ang="0">
                    <a:pos x="261" y="25"/>
                  </a:cxn>
                  <a:cxn ang="0">
                    <a:pos x="226" y="83"/>
                  </a:cxn>
                  <a:cxn ang="0">
                    <a:pos x="215" y="107"/>
                  </a:cxn>
                </a:cxnLst>
                <a:rect l="0" t="0" r="r" b="b"/>
                <a:pathLst>
                  <a:path w="337" h="382">
                    <a:moveTo>
                      <a:pt x="215" y="107"/>
                    </a:moveTo>
                    <a:lnTo>
                      <a:pt x="165" y="77"/>
                    </a:lnTo>
                    <a:lnTo>
                      <a:pt x="121" y="59"/>
                    </a:lnTo>
                    <a:lnTo>
                      <a:pt x="90" y="49"/>
                    </a:lnTo>
                    <a:lnTo>
                      <a:pt x="59" y="52"/>
                    </a:lnTo>
                    <a:lnTo>
                      <a:pt x="28" y="63"/>
                    </a:lnTo>
                    <a:lnTo>
                      <a:pt x="10" y="83"/>
                    </a:lnTo>
                    <a:lnTo>
                      <a:pt x="0" y="118"/>
                    </a:lnTo>
                    <a:lnTo>
                      <a:pt x="0" y="159"/>
                    </a:lnTo>
                    <a:lnTo>
                      <a:pt x="10" y="204"/>
                    </a:lnTo>
                    <a:lnTo>
                      <a:pt x="30" y="241"/>
                    </a:lnTo>
                    <a:lnTo>
                      <a:pt x="51" y="282"/>
                    </a:lnTo>
                    <a:lnTo>
                      <a:pt x="85" y="323"/>
                    </a:lnTo>
                    <a:lnTo>
                      <a:pt x="126" y="353"/>
                    </a:lnTo>
                    <a:lnTo>
                      <a:pt x="163" y="373"/>
                    </a:lnTo>
                    <a:lnTo>
                      <a:pt x="202" y="381"/>
                    </a:lnTo>
                    <a:lnTo>
                      <a:pt x="239" y="382"/>
                    </a:lnTo>
                    <a:lnTo>
                      <a:pt x="275" y="376"/>
                    </a:lnTo>
                    <a:lnTo>
                      <a:pt x="297" y="362"/>
                    </a:lnTo>
                    <a:lnTo>
                      <a:pt x="309" y="345"/>
                    </a:lnTo>
                    <a:lnTo>
                      <a:pt x="318" y="318"/>
                    </a:lnTo>
                    <a:lnTo>
                      <a:pt x="318" y="282"/>
                    </a:lnTo>
                    <a:lnTo>
                      <a:pt x="306" y="241"/>
                    </a:lnTo>
                    <a:lnTo>
                      <a:pt x="293" y="202"/>
                    </a:lnTo>
                    <a:lnTo>
                      <a:pt x="275" y="174"/>
                    </a:lnTo>
                    <a:lnTo>
                      <a:pt x="247" y="138"/>
                    </a:lnTo>
                    <a:lnTo>
                      <a:pt x="318" y="64"/>
                    </a:lnTo>
                    <a:lnTo>
                      <a:pt x="337" y="43"/>
                    </a:lnTo>
                    <a:lnTo>
                      <a:pt x="337" y="25"/>
                    </a:lnTo>
                    <a:lnTo>
                      <a:pt x="328" y="10"/>
                    </a:lnTo>
                    <a:lnTo>
                      <a:pt x="308" y="0"/>
                    </a:lnTo>
                    <a:lnTo>
                      <a:pt x="282" y="4"/>
                    </a:lnTo>
                    <a:lnTo>
                      <a:pt x="261" y="25"/>
                    </a:lnTo>
                    <a:lnTo>
                      <a:pt x="226" y="83"/>
                    </a:lnTo>
                    <a:lnTo>
                      <a:pt x="215" y="107"/>
                    </a:lnTo>
                    <a:close/>
                  </a:path>
                </a:pathLst>
              </a:custGeom>
              <a:solidFill>
                <a:srgbClr val="000000"/>
              </a:solidFill>
              <a:ln w="9525">
                <a:noFill/>
                <a:round/>
                <a:headEnd/>
                <a:tailEnd/>
              </a:ln>
            </p:spPr>
            <p:txBody>
              <a:bodyPr/>
              <a:lstStyle/>
              <a:p>
                <a:endParaRPr lang="ja-JP" altLang="en-US"/>
              </a:p>
            </p:txBody>
          </p:sp>
          <p:sp>
            <p:nvSpPr>
              <p:cNvPr id="34853" name="Freeform 37"/>
              <p:cNvSpPr>
                <a:spLocks/>
              </p:cNvSpPr>
              <p:nvPr/>
            </p:nvSpPr>
            <p:spPr bwMode="auto">
              <a:xfrm>
                <a:off x="227" y="2770"/>
                <a:ext cx="367" cy="117"/>
              </a:xfrm>
              <a:custGeom>
                <a:avLst/>
                <a:gdLst/>
                <a:ahLst/>
                <a:cxnLst>
                  <a:cxn ang="0">
                    <a:pos x="32" y="59"/>
                  </a:cxn>
                  <a:cxn ang="0">
                    <a:pos x="12" y="67"/>
                  </a:cxn>
                  <a:cxn ang="0">
                    <a:pos x="5" y="128"/>
                  </a:cxn>
                  <a:cxn ang="0">
                    <a:pos x="59" y="172"/>
                  </a:cxn>
                  <a:cxn ang="0">
                    <a:pos x="184" y="195"/>
                  </a:cxn>
                  <a:cxn ang="0">
                    <a:pos x="295" y="235"/>
                  </a:cxn>
                  <a:cxn ang="0">
                    <a:pos x="348" y="225"/>
                  </a:cxn>
                  <a:cxn ang="0">
                    <a:pos x="455" y="158"/>
                  </a:cxn>
                  <a:cxn ang="0">
                    <a:pos x="575" y="109"/>
                  </a:cxn>
                  <a:cxn ang="0">
                    <a:pos x="653" y="104"/>
                  </a:cxn>
                  <a:cxn ang="0">
                    <a:pos x="668" y="109"/>
                  </a:cxn>
                  <a:cxn ang="0">
                    <a:pos x="679" y="113"/>
                  </a:cxn>
                  <a:cxn ang="0">
                    <a:pos x="691" y="117"/>
                  </a:cxn>
                  <a:cxn ang="0">
                    <a:pos x="702" y="124"/>
                  </a:cxn>
                  <a:cxn ang="0">
                    <a:pos x="715" y="127"/>
                  </a:cxn>
                  <a:cxn ang="0">
                    <a:pos x="727" y="119"/>
                  </a:cxn>
                  <a:cxn ang="0">
                    <a:pos x="731" y="108"/>
                  </a:cxn>
                  <a:cxn ang="0">
                    <a:pos x="734" y="95"/>
                  </a:cxn>
                  <a:cxn ang="0">
                    <a:pos x="722" y="87"/>
                  </a:cxn>
                  <a:cxn ang="0">
                    <a:pos x="708" y="81"/>
                  </a:cxn>
                  <a:cxn ang="0">
                    <a:pos x="697" y="78"/>
                  </a:cxn>
                  <a:cxn ang="0">
                    <a:pos x="685" y="74"/>
                  </a:cxn>
                  <a:cxn ang="0">
                    <a:pos x="671" y="71"/>
                  </a:cxn>
                  <a:cxn ang="0">
                    <a:pos x="672" y="64"/>
                  </a:cxn>
                  <a:cxn ang="0">
                    <a:pos x="687" y="64"/>
                  </a:cxn>
                  <a:cxn ang="0">
                    <a:pos x="699" y="66"/>
                  </a:cxn>
                  <a:cxn ang="0">
                    <a:pos x="711" y="66"/>
                  </a:cxn>
                  <a:cxn ang="0">
                    <a:pos x="722" y="67"/>
                  </a:cxn>
                  <a:cxn ang="0">
                    <a:pos x="734" y="64"/>
                  </a:cxn>
                  <a:cxn ang="0">
                    <a:pos x="730" y="51"/>
                  </a:cxn>
                  <a:cxn ang="0">
                    <a:pos x="720" y="42"/>
                  </a:cxn>
                  <a:cxn ang="0">
                    <a:pos x="708" y="36"/>
                  </a:cxn>
                  <a:cxn ang="0">
                    <a:pos x="697" y="35"/>
                  </a:cxn>
                  <a:cxn ang="0">
                    <a:pos x="683" y="35"/>
                  </a:cxn>
                  <a:cxn ang="0">
                    <a:pos x="671" y="31"/>
                  </a:cxn>
                  <a:cxn ang="0">
                    <a:pos x="656" y="31"/>
                  </a:cxn>
                  <a:cxn ang="0">
                    <a:pos x="645" y="31"/>
                  </a:cxn>
                  <a:cxn ang="0">
                    <a:pos x="629" y="38"/>
                  </a:cxn>
                  <a:cxn ang="0">
                    <a:pos x="617" y="42"/>
                  </a:cxn>
                  <a:cxn ang="0">
                    <a:pos x="605" y="46"/>
                  </a:cxn>
                  <a:cxn ang="0">
                    <a:pos x="593" y="46"/>
                  </a:cxn>
                  <a:cxn ang="0">
                    <a:pos x="589" y="35"/>
                  </a:cxn>
                  <a:cxn ang="0">
                    <a:pos x="593" y="22"/>
                  </a:cxn>
                  <a:cxn ang="0">
                    <a:pos x="597" y="11"/>
                  </a:cxn>
                  <a:cxn ang="0">
                    <a:pos x="589" y="0"/>
                  </a:cxn>
                  <a:cxn ang="0">
                    <a:pos x="578" y="4"/>
                  </a:cxn>
                  <a:cxn ang="0">
                    <a:pos x="567" y="16"/>
                  </a:cxn>
                  <a:cxn ang="0">
                    <a:pos x="558" y="23"/>
                  </a:cxn>
                  <a:cxn ang="0">
                    <a:pos x="551" y="36"/>
                  </a:cxn>
                  <a:cxn ang="0">
                    <a:pos x="548" y="50"/>
                  </a:cxn>
                  <a:cxn ang="0">
                    <a:pos x="544" y="61"/>
                  </a:cxn>
                  <a:cxn ang="0">
                    <a:pos x="535" y="71"/>
                  </a:cxn>
                  <a:cxn ang="0">
                    <a:pos x="522" y="81"/>
                  </a:cxn>
                  <a:cxn ang="0">
                    <a:pos x="430" y="119"/>
                  </a:cxn>
                  <a:cxn ang="0">
                    <a:pos x="310" y="164"/>
                  </a:cxn>
                  <a:cxn ang="0">
                    <a:pos x="218" y="131"/>
                  </a:cxn>
                  <a:cxn ang="0">
                    <a:pos x="94" y="74"/>
                  </a:cxn>
                </a:cxnLst>
                <a:rect l="0" t="0" r="r" b="b"/>
                <a:pathLst>
                  <a:path w="734" h="235">
                    <a:moveTo>
                      <a:pt x="59" y="56"/>
                    </a:moveTo>
                    <a:lnTo>
                      <a:pt x="32" y="59"/>
                    </a:lnTo>
                    <a:lnTo>
                      <a:pt x="16" y="64"/>
                    </a:lnTo>
                    <a:lnTo>
                      <a:pt x="12" y="67"/>
                    </a:lnTo>
                    <a:lnTo>
                      <a:pt x="0" y="95"/>
                    </a:lnTo>
                    <a:lnTo>
                      <a:pt x="5" y="128"/>
                    </a:lnTo>
                    <a:lnTo>
                      <a:pt x="23" y="155"/>
                    </a:lnTo>
                    <a:lnTo>
                      <a:pt x="59" y="172"/>
                    </a:lnTo>
                    <a:lnTo>
                      <a:pt x="110" y="184"/>
                    </a:lnTo>
                    <a:lnTo>
                      <a:pt x="184" y="195"/>
                    </a:lnTo>
                    <a:lnTo>
                      <a:pt x="255" y="217"/>
                    </a:lnTo>
                    <a:lnTo>
                      <a:pt x="295" y="235"/>
                    </a:lnTo>
                    <a:lnTo>
                      <a:pt x="321" y="235"/>
                    </a:lnTo>
                    <a:lnTo>
                      <a:pt x="348" y="225"/>
                    </a:lnTo>
                    <a:lnTo>
                      <a:pt x="400" y="195"/>
                    </a:lnTo>
                    <a:lnTo>
                      <a:pt x="455" y="158"/>
                    </a:lnTo>
                    <a:lnTo>
                      <a:pt x="507" y="135"/>
                    </a:lnTo>
                    <a:lnTo>
                      <a:pt x="575" y="109"/>
                    </a:lnTo>
                    <a:lnTo>
                      <a:pt x="648" y="101"/>
                    </a:lnTo>
                    <a:lnTo>
                      <a:pt x="653" y="104"/>
                    </a:lnTo>
                    <a:lnTo>
                      <a:pt x="660" y="105"/>
                    </a:lnTo>
                    <a:lnTo>
                      <a:pt x="668" y="109"/>
                    </a:lnTo>
                    <a:lnTo>
                      <a:pt x="672" y="109"/>
                    </a:lnTo>
                    <a:lnTo>
                      <a:pt x="679" y="113"/>
                    </a:lnTo>
                    <a:lnTo>
                      <a:pt x="685" y="117"/>
                    </a:lnTo>
                    <a:lnTo>
                      <a:pt x="691" y="117"/>
                    </a:lnTo>
                    <a:lnTo>
                      <a:pt x="697" y="120"/>
                    </a:lnTo>
                    <a:lnTo>
                      <a:pt x="702" y="124"/>
                    </a:lnTo>
                    <a:lnTo>
                      <a:pt x="708" y="125"/>
                    </a:lnTo>
                    <a:lnTo>
                      <a:pt x="715" y="127"/>
                    </a:lnTo>
                    <a:lnTo>
                      <a:pt x="720" y="124"/>
                    </a:lnTo>
                    <a:lnTo>
                      <a:pt x="727" y="119"/>
                    </a:lnTo>
                    <a:lnTo>
                      <a:pt x="731" y="113"/>
                    </a:lnTo>
                    <a:lnTo>
                      <a:pt x="731" y="108"/>
                    </a:lnTo>
                    <a:lnTo>
                      <a:pt x="734" y="101"/>
                    </a:lnTo>
                    <a:lnTo>
                      <a:pt x="734" y="95"/>
                    </a:lnTo>
                    <a:lnTo>
                      <a:pt x="728" y="89"/>
                    </a:lnTo>
                    <a:lnTo>
                      <a:pt x="722" y="87"/>
                    </a:lnTo>
                    <a:lnTo>
                      <a:pt x="715" y="83"/>
                    </a:lnTo>
                    <a:lnTo>
                      <a:pt x="708" y="81"/>
                    </a:lnTo>
                    <a:lnTo>
                      <a:pt x="702" y="79"/>
                    </a:lnTo>
                    <a:lnTo>
                      <a:pt x="697" y="78"/>
                    </a:lnTo>
                    <a:lnTo>
                      <a:pt x="691" y="78"/>
                    </a:lnTo>
                    <a:lnTo>
                      <a:pt x="685" y="74"/>
                    </a:lnTo>
                    <a:lnTo>
                      <a:pt x="679" y="74"/>
                    </a:lnTo>
                    <a:lnTo>
                      <a:pt x="671" y="71"/>
                    </a:lnTo>
                    <a:lnTo>
                      <a:pt x="668" y="66"/>
                    </a:lnTo>
                    <a:lnTo>
                      <a:pt x="672" y="64"/>
                    </a:lnTo>
                    <a:lnTo>
                      <a:pt x="681" y="64"/>
                    </a:lnTo>
                    <a:lnTo>
                      <a:pt x="687" y="64"/>
                    </a:lnTo>
                    <a:lnTo>
                      <a:pt x="692" y="64"/>
                    </a:lnTo>
                    <a:lnTo>
                      <a:pt x="699" y="66"/>
                    </a:lnTo>
                    <a:lnTo>
                      <a:pt x="705" y="66"/>
                    </a:lnTo>
                    <a:lnTo>
                      <a:pt x="711" y="66"/>
                    </a:lnTo>
                    <a:lnTo>
                      <a:pt x="716" y="67"/>
                    </a:lnTo>
                    <a:lnTo>
                      <a:pt x="722" y="67"/>
                    </a:lnTo>
                    <a:lnTo>
                      <a:pt x="728" y="67"/>
                    </a:lnTo>
                    <a:lnTo>
                      <a:pt x="734" y="64"/>
                    </a:lnTo>
                    <a:lnTo>
                      <a:pt x="734" y="58"/>
                    </a:lnTo>
                    <a:lnTo>
                      <a:pt x="730" y="51"/>
                    </a:lnTo>
                    <a:lnTo>
                      <a:pt x="727" y="46"/>
                    </a:lnTo>
                    <a:lnTo>
                      <a:pt x="720" y="42"/>
                    </a:lnTo>
                    <a:lnTo>
                      <a:pt x="715" y="38"/>
                    </a:lnTo>
                    <a:lnTo>
                      <a:pt x="708" y="36"/>
                    </a:lnTo>
                    <a:lnTo>
                      <a:pt x="702" y="36"/>
                    </a:lnTo>
                    <a:lnTo>
                      <a:pt x="697" y="35"/>
                    </a:lnTo>
                    <a:lnTo>
                      <a:pt x="691" y="35"/>
                    </a:lnTo>
                    <a:lnTo>
                      <a:pt x="683" y="35"/>
                    </a:lnTo>
                    <a:lnTo>
                      <a:pt x="677" y="31"/>
                    </a:lnTo>
                    <a:lnTo>
                      <a:pt x="671" y="31"/>
                    </a:lnTo>
                    <a:lnTo>
                      <a:pt x="663" y="31"/>
                    </a:lnTo>
                    <a:lnTo>
                      <a:pt x="656" y="31"/>
                    </a:lnTo>
                    <a:lnTo>
                      <a:pt x="649" y="31"/>
                    </a:lnTo>
                    <a:lnTo>
                      <a:pt x="645" y="31"/>
                    </a:lnTo>
                    <a:lnTo>
                      <a:pt x="633" y="35"/>
                    </a:lnTo>
                    <a:lnTo>
                      <a:pt x="629" y="38"/>
                    </a:lnTo>
                    <a:lnTo>
                      <a:pt x="622" y="39"/>
                    </a:lnTo>
                    <a:lnTo>
                      <a:pt x="617" y="42"/>
                    </a:lnTo>
                    <a:lnTo>
                      <a:pt x="610" y="46"/>
                    </a:lnTo>
                    <a:lnTo>
                      <a:pt x="605" y="46"/>
                    </a:lnTo>
                    <a:lnTo>
                      <a:pt x="599" y="46"/>
                    </a:lnTo>
                    <a:lnTo>
                      <a:pt x="593" y="46"/>
                    </a:lnTo>
                    <a:lnTo>
                      <a:pt x="590" y="39"/>
                    </a:lnTo>
                    <a:lnTo>
                      <a:pt x="589" y="35"/>
                    </a:lnTo>
                    <a:lnTo>
                      <a:pt x="589" y="28"/>
                    </a:lnTo>
                    <a:lnTo>
                      <a:pt x="593" y="22"/>
                    </a:lnTo>
                    <a:lnTo>
                      <a:pt x="597" y="16"/>
                    </a:lnTo>
                    <a:lnTo>
                      <a:pt x="597" y="11"/>
                    </a:lnTo>
                    <a:lnTo>
                      <a:pt x="597" y="4"/>
                    </a:lnTo>
                    <a:lnTo>
                      <a:pt x="589" y="0"/>
                    </a:lnTo>
                    <a:lnTo>
                      <a:pt x="582" y="0"/>
                    </a:lnTo>
                    <a:lnTo>
                      <a:pt x="578" y="4"/>
                    </a:lnTo>
                    <a:lnTo>
                      <a:pt x="570" y="11"/>
                    </a:lnTo>
                    <a:lnTo>
                      <a:pt x="567" y="16"/>
                    </a:lnTo>
                    <a:lnTo>
                      <a:pt x="562" y="19"/>
                    </a:lnTo>
                    <a:lnTo>
                      <a:pt x="558" y="23"/>
                    </a:lnTo>
                    <a:lnTo>
                      <a:pt x="555" y="30"/>
                    </a:lnTo>
                    <a:lnTo>
                      <a:pt x="551" y="36"/>
                    </a:lnTo>
                    <a:lnTo>
                      <a:pt x="550" y="43"/>
                    </a:lnTo>
                    <a:lnTo>
                      <a:pt x="548" y="50"/>
                    </a:lnTo>
                    <a:lnTo>
                      <a:pt x="548" y="56"/>
                    </a:lnTo>
                    <a:lnTo>
                      <a:pt x="544" y="61"/>
                    </a:lnTo>
                    <a:lnTo>
                      <a:pt x="538" y="66"/>
                    </a:lnTo>
                    <a:lnTo>
                      <a:pt x="535" y="71"/>
                    </a:lnTo>
                    <a:lnTo>
                      <a:pt x="528" y="75"/>
                    </a:lnTo>
                    <a:lnTo>
                      <a:pt x="522" y="81"/>
                    </a:lnTo>
                    <a:lnTo>
                      <a:pt x="516" y="83"/>
                    </a:lnTo>
                    <a:lnTo>
                      <a:pt x="430" y="119"/>
                    </a:lnTo>
                    <a:lnTo>
                      <a:pt x="354" y="148"/>
                    </a:lnTo>
                    <a:lnTo>
                      <a:pt x="310" y="164"/>
                    </a:lnTo>
                    <a:lnTo>
                      <a:pt x="283" y="158"/>
                    </a:lnTo>
                    <a:lnTo>
                      <a:pt x="218" y="131"/>
                    </a:lnTo>
                    <a:lnTo>
                      <a:pt x="154" y="97"/>
                    </a:lnTo>
                    <a:lnTo>
                      <a:pt x="94" y="74"/>
                    </a:lnTo>
                    <a:lnTo>
                      <a:pt x="59" y="56"/>
                    </a:lnTo>
                    <a:close/>
                  </a:path>
                </a:pathLst>
              </a:custGeom>
              <a:solidFill>
                <a:srgbClr val="000000"/>
              </a:solidFill>
              <a:ln w="9525">
                <a:noFill/>
                <a:round/>
                <a:headEnd/>
                <a:tailEnd/>
              </a:ln>
            </p:spPr>
            <p:txBody>
              <a:bodyPr/>
              <a:lstStyle/>
              <a:p>
                <a:endParaRPr lang="ja-JP" altLang="en-US"/>
              </a:p>
            </p:txBody>
          </p:sp>
          <p:sp>
            <p:nvSpPr>
              <p:cNvPr id="34854" name="Freeform 38"/>
              <p:cNvSpPr>
                <a:spLocks/>
              </p:cNvSpPr>
              <p:nvPr/>
            </p:nvSpPr>
            <p:spPr bwMode="auto">
              <a:xfrm>
                <a:off x="131" y="2332"/>
                <a:ext cx="210" cy="435"/>
              </a:xfrm>
              <a:custGeom>
                <a:avLst/>
                <a:gdLst/>
                <a:ahLst/>
                <a:cxnLst>
                  <a:cxn ang="0">
                    <a:pos x="419" y="223"/>
                  </a:cxn>
                  <a:cxn ang="0">
                    <a:pos x="413" y="146"/>
                  </a:cxn>
                  <a:cxn ang="0">
                    <a:pos x="406" y="129"/>
                  </a:cxn>
                  <a:cxn ang="0">
                    <a:pos x="389" y="114"/>
                  </a:cxn>
                  <a:cxn ang="0">
                    <a:pos x="378" y="97"/>
                  </a:cxn>
                  <a:cxn ang="0">
                    <a:pos x="372" y="79"/>
                  </a:cxn>
                  <a:cxn ang="0">
                    <a:pos x="362" y="56"/>
                  </a:cxn>
                  <a:cxn ang="0">
                    <a:pos x="361" y="38"/>
                  </a:cxn>
                  <a:cxn ang="0">
                    <a:pos x="355" y="19"/>
                  </a:cxn>
                  <a:cxn ang="0">
                    <a:pos x="339" y="4"/>
                  </a:cxn>
                  <a:cxn ang="0">
                    <a:pos x="319" y="0"/>
                  </a:cxn>
                  <a:cxn ang="0">
                    <a:pos x="306" y="19"/>
                  </a:cxn>
                  <a:cxn ang="0">
                    <a:pos x="303" y="36"/>
                  </a:cxn>
                  <a:cxn ang="0">
                    <a:pos x="307" y="58"/>
                  </a:cxn>
                  <a:cxn ang="0">
                    <a:pos x="319" y="75"/>
                  </a:cxn>
                  <a:cxn ang="0">
                    <a:pos x="333" y="92"/>
                  </a:cxn>
                  <a:cxn ang="0">
                    <a:pos x="342" y="107"/>
                  </a:cxn>
                  <a:cxn ang="0">
                    <a:pos x="329" y="115"/>
                  </a:cxn>
                  <a:cxn ang="0">
                    <a:pos x="311" y="103"/>
                  </a:cxn>
                  <a:cxn ang="0">
                    <a:pos x="291" y="89"/>
                  </a:cxn>
                  <a:cxn ang="0">
                    <a:pos x="270" y="79"/>
                  </a:cxn>
                  <a:cxn ang="0">
                    <a:pos x="252" y="89"/>
                  </a:cxn>
                  <a:cxn ang="0">
                    <a:pos x="245" y="109"/>
                  </a:cxn>
                  <a:cxn ang="0">
                    <a:pos x="252" y="130"/>
                  </a:cxn>
                  <a:cxn ang="0">
                    <a:pos x="268" y="142"/>
                  </a:cxn>
                  <a:cxn ang="0">
                    <a:pos x="288" y="149"/>
                  </a:cxn>
                  <a:cxn ang="0">
                    <a:pos x="307" y="154"/>
                  </a:cxn>
                  <a:cxn ang="0">
                    <a:pos x="326" y="160"/>
                  </a:cxn>
                  <a:cxn ang="0">
                    <a:pos x="345" y="169"/>
                  </a:cxn>
                  <a:cxn ang="0">
                    <a:pos x="355" y="184"/>
                  </a:cxn>
                  <a:cxn ang="0">
                    <a:pos x="355" y="200"/>
                  </a:cxn>
                  <a:cxn ang="0">
                    <a:pos x="335" y="215"/>
                  </a:cxn>
                  <a:cxn ang="0">
                    <a:pos x="315" y="224"/>
                  </a:cxn>
                  <a:cxn ang="0">
                    <a:pos x="296" y="236"/>
                  </a:cxn>
                  <a:cxn ang="0">
                    <a:pos x="282" y="252"/>
                  </a:cxn>
                  <a:cxn ang="0">
                    <a:pos x="288" y="270"/>
                  </a:cxn>
                  <a:cxn ang="0">
                    <a:pos x="303" y="279"/>
                  </a:cxn>
                  <a:cxn ang="0">
                    <a:pos x="322" y="279"/>
                  </a:cxn>
                  <a:cxn ang="0">
                    <a:pos x="347" y="266"/>
                  </a:cxn>
                  <a:cxn ang="0">
                    <a:pos x="362" y="250"/>
                  </a:cxn>
                  <a:cxn ang="0">
                    <a:pos x="378" y="238"/>
                  </a:cxn>
                  <a:cxn ang="0">
                    <a:pos x="299" y="362"/>
                  </a:cxn>
                  <a:cxn ang="0">
                    <a:pos x="155" y="467"/>
                  </a:cxn>
                  <a:cxn ang="0">
                    <a:pos x="16" y="627"/>
                  </a:cxn>
                  <a:cxn ang="0">
                    <a:pos x="13" y="808"/>
                  </a:cxn>
                  <a:cxn ang="0">
                    <a:pos x="90" y="870"/>
                  </a:cxn>
                  <a:cxn ang="0">
                    <a:pos x="122" y="800"/>
                  </a:cxn>
                  <a:cxn ang="0">
                    <a:pos x="51" y="685"/>
                  </a:cxn>
                  <a:cxn ang="0">
                    <a:pos x="141" y="523"/>
                  </a:cxn>
                  <a:cxn ang="0">
                    <a:pos x="345" y="374"/>
                  </a:cxn>
                </a:cxnLst>
                <a:rect l="0" t="0" r="r" b="b"/>
                <a:pathLst>
                  <a:path w="419" h="870">
                    <a:moveTo>
                      <a:pt x="392" y="306"/>
                    </a:moveTo>
                    <a:lnTo>
                      <a:pt x="411" y="267"/>
                    </a:lnTo>
                    <a:lnTo>
                      <a:pt x="419" y="223"/>
                    </a:lnTo>
                    <a:lnTo>
                      <a:pt x="419" y="182"/>
                    </a:lnTo>
                    <a:lnTo>
                      <a:pt x="417" y="153"/>
                    </a:lnTo>
                    <a:lnTo>
                      <a:pt x="413" y="146"/>
                    </a:lnTo>
                    <a:lnTo>
                      <a:pt x="411" y="140"/>
                    </a:lnTo>
                    <a:lnTo>
                      <a:pt x="409" y="134"/>
                    </a:lnTo>
                    <a:lnTo>
                      <a:pt x="406" y="129"/>
                    </a:lnTo>
                    <a:lnTo>
                      <a:pt x="400" y="123"/>
                    </a:lnTo>
                    <a:lnTo>
                      <a:pt x="393" y="118"/>
                    </a:lnTo>
                    <a:lnTo>
                      <a:pt x="389" y="114"/>
                    </a:lnTo>
                    <a:lnTo>
                      <a:pt x="388" y="107"/>
                    </a:lnTo>
                    <a:lnTo>
                      <a:pt x="385" y="102"/>
                    </a:lnTo>
                    <a:lnTo>
                      <a:pt x="378" y="97"/>
                    </a:lnTo>
                    <a:lnTo>
                      <a:pt x="377" y="92"/>
                    </a:lnTo>
                    <a:lnTo>
                      <a:pt x="373" y="86"/>
                    </a:lnTo>
                    <a:lnTo>
                      <a:pt x="372" y="79"/>
                    </a:lnTo>
                    <a:lnTo>
                      <a:pt x="366" y="72"/>
                    </a:lnTo>
                    <a:lnTo>
                      <a:pt x="365" y="64"/>
                    </a:lnTo>
                    <a:lnTo>
                      <a:pt x="362" y="56"/>
                    </a:lnTo>
                    <a:lnTo>
                      <a:pt x="362" y="50"/>
                    </a:lnTo>
                    <a:lnTo>
                      <a:pt x="362" y="44"/>
                    </a:lnTo>
                    <a:lnTo>
                      <a:pt x="361" y="38"/>
                    </a:lnTo>
                    <a:lnTo>
                      <a:pt x="358" y="33"/>
                    </a:lnTo>
                    <a:lnTo>
                      <a:pt x="355" y="27"/>
                    </a:lnTo>
                    <a:lnTo>
                      <a:pt x="355" y="19"/>
                    </a:lnTo>
                    <a:lnTo>
                      <a:pt x="350" y="13"/>
                    </a:lnTo>
                    <a:lnTo>
                      <a:pt x="342" y="8"/>
                    </a:lnTo>
                    <a:lnTo>
                      <a:pt x="339" y="4"/>
                    </a:lnTo>
                    <a:lnTo>
                      <a:pt x="330" y="0"/>
                    </a:lnTo>
                    <a:lnTo>
                      <a:pt x="326" y="0"/>
                    </a:lnTo>
                    <a:lnTo>
                      <a:pt x="319" y="0"/>
                    </a:lnTo>
                    <a:lnTo>
                      <a:pt x="311" y="7"/>
                    </a:lnTo>
                    <a:lnTo>
                      <a:pt x="307" y="13"/>
                    </a:lnTo>
                    <a:lnTo>
                      <a:pt x="306" y="19"/>
                    </a:lnTo>
                    <a:lnTo>
                      <a:pt x="303" y="25"/>
                    </a:lnTo>
                    <a:lnTo>
                      <a:pt x="303" y="31"/>
                    </a:lnTo>
                    <a:lnTo>
                      <a:pt x="303" y="36"/>
                    </a:lnTo>
                    <a:lnTo>
                      <a:pt x="303" y="43"/>
                    </a:lnTo>
                    <a:lnTo>
                      <a:pt x="306" y="50"/>
                    </a:lnTo>
                    <a:lnTo>
                      <a:pt x="307" y="58"/>
                    </a:lnTo>
                    <a:lnTo>
                      <a:pt x="313" y="64"/>
                    </a:lnTo>
                    <a:lnTo>
                      <a:pt x="315" y="70"/>
                    </a:lnTo>
                    <a:lnTo>
                      <a:pt x="319" y="75"/>
                    </a:lnTo>
                    <a:lnTo>
                      <a:pt x="326" y="82"/>
                    </a:lnTo>
                    <a:lnTo>
                      <a:pt x="327" y="87"/>
                    </a:lnTo>
                    <a:lnTo>
                      <a:pt x="333" y="92"/>
                    </a:lnTo>
                    <a:lnTo>
                      <a:pt x="339" y="95"/>
                    </a:lnTo>
                    <a:lnTo>
                      <a:pt x="342" y="102"/>
                    </a:lnTo>
                    <a:lnTo>
                      <a:pt x="342" y="107"/>
                    </a:lnTo>
                    <a:lnTo>
                      <a:pt x="341" y="114"/>
                    </a:lnTo>
                    <a:lnTo>
                      <a:pt x="335" y="115"/>
                    </a:lnTo>
                    <a:lnTo>
                      <a:pt x="329" y="115"/>
                    </a:lnTo>
                    <a:lnTo>
                      <a:pt x="322" y="109"/>
                    </a:lnTo>
                    <a:lnTo>
                      <a:pt x="318" y="107"/>
                    </a:lnTo>
                    <a:lnTo>
                      <a:pt x="311" y="103"/>
                    </a:lnTo>
                    <a:lnTo>
                      <a:pt x="306" y="98"/>
                    </a:lnTo>
                    <a:lnTo>
                      <a:pt x="298" y="94"/>
                    </a:lnTo>
                    <a:lnTo>
                      <a:pt x="291" y="89"/>
                    </a:lnTo>
                    <a:lnTo>
                      <a:pt x="283" y="83"/>
                    </a:lnTo>
                    <a:lnTo>
                      <a:pt x="276" y="82"/>
                    </a:lnTo>
                    <a:lnTo>
                      <a:pt x="270" y="79"/>
                    </a:lnTo>
                    <a:lnTo>
                      <a:pt x="263" y="78"/>
                    </a:lnTo>
                    <a:lnTo>
                      <a:pt x="259" y="82"/>
                    </a:lnTo>
                    <a:lnTo>
                      <a:pt x="252" y="89"/>
                    </a:lnTo>
                    <a:lnTo>
                      <a:pt x="248" y="97"/>
                    </a:lnTo>
                    <a:lnTo>
                      <a:pt x="245" y="103"/>
                    </a:lnTo>
                    <a:lnTo>
                      <a:pt x="245" y="109"/>
                    </a:lnTo>
                    <a:lnTo>
                      <a:pt x="245" y="117"/>
                    </a:lnTo>
                    <a:lnTo>
                      <a:pt x="247" y="125"/>
                    </a:lnTo>
                    <a:lnTo>
                      <a:pt x="252" y="130"/>
                    </a:lnTo>
                    <a:lnTo>
                      <a:pt x="257" y="137"/>
                    </a:lnTo>
                    <a:lnTo>
                      <a:pt x="262" y="142"/>
                    </a:lnTo>
                    <a:lnTo>
                      <a:pt x="268" y="142"/>
                    </a:lnTo>
                    <a:lnTo>
                      <a:pt x="275" y="146"/>
                    </a:lnTo>
                    <a:lnTo>
                      <a:pt x="282" y="148"/>
                    </a:lnTo>
                    <a:lnTo>
                      <a:pt x="288" y="149"/>
                    </a:lnTo>
                    <a:lnTo>
                      <a:pt x="296" y="149"/>
                    </a:lnTo>
                    <a:lnTo>
                      <a:pt x="302" y="153"/>
                    </a:lnTo>
                    <a:lnTo>
                      <a:pt x="307" y="154"/>
                    </a:lnTo>
                    <a:lnTo>
                      <a:pt x="313" y="157"/>
                    </a:lnTo>
                    <a:lnTo>
                      <a:pt x="319" y="157"/>
                    </a:lnTo>
                    <a:lnTo>
                      <a:pt x="326" y="160"/>
                    </a:lnTo>
                    <a:lnTo>
                      <a:pt x="330" y="162"/>
                    </a:lnTo>
                    <a:lnTo>
                      <a:pt x="339" y="166"/>
                    </a:lnTo>
                    <a:lnTo>
                      <a:pt x="345" y="169"/>
                    </a:lnTo>
                    <a:lnTo>
                      <a:pt x="350" y="172"/>
                    </a:lnTo>
                    <a:lnTo>
                      <a:pt x="352" y="177"/>
                    </a:lnTo>
                    <a:lnTo>
                      <a:pt x="355" y="184"/>
                    </a:lnTo>
                    <a:lnTo>
                      <a:pt x="357" y="189"/>
                    </a:lnTo>
                    <a:lnTo>
                      <a:pt x="357" y="196"/>
                    </a:lnTo>
                    <a:lnTo>
                      <a:pt x="355" y="200"/>
                    </a:lnTo>
                    <a:lnTo>
                      <a:pt x="349" y="207"/>
                    </a:lnTo>
                    <a:lnTo>
                      <a:pt x="342" y="212"/>
                    </a:lnTo>
                    <a:lnTo>
                      <a:pt x="335" y="215"/>
                    </a:lnTo>
                    <a:lnTo>
                      <a:pt x="329" y="219"/>
                    </a:lnTo>
                    <a:lnTo>
                      <a:pt x="321" y="223"/>
                    </a:lnTo>
                    <a:lnTo>
                      <a:pt x="315" y="224"/>
                    </a:lnTo>
                    <a:lnTo>
                      <a:pt x="310" y="228"/>
                    </a:lnTo>
                    <a:lnTo>
                      <a:pt x="303" y="230"/>
                    </a:lnTo>
                    <a:lnTo>
                      <a:pt x="296" y="236"/>
                    </a:lnTo>
                    <a:lnTo>
                      <a:pt x="290" y="243"/>
                    </a:lnTo>
                    <a:lnTo>
                      <a:pt x="283" y="246"/>
                    </a:lnTo>
                    <a:lnTo>
                      <a:pt x="282" y="252"/>
                    </a:lnTo>
                    <a:lnTo>
                      <a:pt x="282" y="258"/>
                    </a:lnTo>
                    <a:lnTo>
                      <a:pt x="283" y="264"/>
                    </a:lnTo>
                    <a:lnTo>
                      <a:pt x="288" y="270"/>
                    </a:lnTo>
                    <a:lnTo>
                      <a:pt x="291" y="275"/>
                    </a:lnTo>
                    <a:lnTo>
                      <a:pt x="298" y="278"/>
                    </a:lnTo>
                    <a:lnTo>
                      <a:pt x="303" y="279"/>
                    </a:lnTo>
                    <a:lnTo>
                      <a:pt x="310" y="279"/>
                    </a:lnTo>
                    <a:lnTo>
                      <a:pt x="315" y="282"/>
                    </a:lnTo>
                    <a:lnTo>
                      <a:pt x="322" y="279"/>
                    </a:lnTo>
                    <a:lnTo>
                      <a:pt x="335" y="275"/>
                    </a:lnTo>
                    <a:lnTo>
                      <a:pt x="341" y="272"/>
                    </a:lnTo>
                    <a:lnTo>
                      <a:pt x="347" y="266"/>
                    </a:lnTo>
                    <a:lnTo>
                      <a:pt x="352" y="259"/>
                    </a:lnTo>
                    <a:lnTo>
                      <a:pt x="357" y="254"/>
                    </a:lnTo>
                    <a:lnTo>
                      <a:pt x="362" y="250"/>
                    </a:lnTo>
                    <a:lnTo>
                      <a:pt x="366" y="244"/>
                    </a:lnTo>
                    <a:lnTo>
                      <a:pt x="372" y="239"/>
                    </a:lnTo>
                    <a:lnTo>
                      <a:pt x="378" y="238"/>
                    </a:lnTo>
                    <a:lnTo>
                      <a:pt x="369" y="267"/>
                    </a:lnTo>
                    <a:lnTo>
                      <a:pt x="339" y="317"/>
                    </a:lnTo>
                    <a:lnTo>
                      <a:pt x="299" y="362"/>
                    </a:lnTo>
                    <a:lnTo>
                      <a:pt x="268" y="389"/>
                    </a:lnTo>
                    <a:lnTo>
                      <a:pt x="221" y="420"/>
                    </a:lnTo>
                    <a:lnTo>
                      <a:pt x="155" y="467"/>
                    </a:lnTo>
                    <a:lnTo>
                      <a:pt x="91" y="513"/>
                    </a:lnTo>
                    <a:lnTo>
                      <a:pt x="49" y="557"/>
                    </a:lnTo>
                    <a:lnTo>
                      <a:pt x="16" y="627"/>
                    </a:lnTo>
                    <a:lnTo>
                      <a:pt x="0" y="690"/>
                    </a:lnTo>
                    <a:lnTo>
                      <a:pt x="0" y="754"/>
                    </a:lnTo>
                    <a:lnTo>
                      <a:pt x="13" y="808"/>
                    </a:lnTo>
                    <a:lnTo>
                      <a:pt x="43" y="844"/>
                    </a:lnTo>
                    <a:lnTo>
                      <a:pt x="70" y="866"/>
                    </a:lnTo>
                    <a:lnTo>
                      <a:pt x="90" y="870"/>
                    </a:lnTo>
                    <a:lnTo>
                      <a:pt x="119" y="859"/>
                    </a:lnTo>
                    <a:lnTo>
                      <a:pt x="139" y="836"/>
                    </a:lnTo>
                    <a:lnTo>
                      <a:pt x="122" y="800"/>
                    </a:lnTo>
                    <a:lnTo>
                      <a:pt x="98" y="772"/>
                    </a:lnTo>
                    <a:lnTo>
                      <a:pt x="62" y="729"/>
                    </a:lnTo>
                    <a:lnTo>
                      <a:pt x="51" y="685"/>
                    </a:lnTo>
                    <a:lnTo>
                      <a:pt x="57" y="636"/>
                    </a:lnTo>
                    <a:lnTo>
                      <a:pt x="87" y="579"/>
                    </a:lnTo>
                    <a:lnTo>
                      <a:pt x="141" y="523"/>
                    </a:lnTo>
                    <a:lnTo>
                      <a:pt x="247" y="458"/>
                    </a:lnTo>
                    <a:lnTo>
                      <a:pt x="307" y="413"/>
                    </a:lnTo>
                    <a:lnTo>
                      <a:pt x="345" y="374"/>
                    </a:lnTo>
                    <a:lnTo>
                      <a:pt x="377" y="337"/>
                    </a:lnTo>
                    <a:lnTo>
                      <a:pt x="392" y="306"/>
                    </a:lnTo>
                    <a:close/>
                  </a:path>
                </a:pathLst>
              </a:custGeom>
              <a:solidFill>
                <a:srgbClr val="000000"/>
              </a:solidFill>
              <a:ln w="9525">
                <a:noFill/>
                <a:round/>
                <a:headEnd/>
                <a:tailEnd/>
              </a:ln>
            </p:spPr>
            <p:txBody>
              <a:bodyPr/>
              <a:lstStyle/>
              <a:p>
                <a:endParaRPr lang="ja-JP" altLang="en-US"/>
              </a:p>
            </p:txBody>
          </p:sp>
          <p:sp>
            <p:nvSpPr>
              <p:cNvPr id="34855" name="Freeform 39"/>
              <p:cNvSpPr>
                <a:spLocks/>
              </p:cNvSpPr>
              <p:nvPr/>
            </p:nvSpPr>
            <p:spPr bwMode="auto">
              <a:xfrm>
                <a:off x="144" y="2763"/>
                <a:ext cx="173" cy="303"/>
              </a:xfrm>
              <a:custGeom>
                <a:avLst/>
                <a:gdLst/>
                <a:ahLst/>
                <a:cxnLst>
                  <a:cxn ang="0">
                    <a:pos x="74" y="57"/>
                  </a:cxn>
                  <a:cxn ang="0">
                    <a:pos x="109" y="29"/>
                  </a:cxn>
                  <a:cxn ang="0">
                    <a:pos x="144" y="10"/>
                  </a:cxn>
                  <a:cxn ang="0">
                    <a:pos x="183" y="0"/>
                  </a:cxn>
                  <a:cxn ang="0">
                    <a:pos x="223" y="3"/>
                  </a:cxn>
                  <a:cxn ang="0">
                    <a:pos x="258" y="14"/>
                  </a:cxn>
                  <a:cxn ang="0">
                    <a:pos x="289" y="29"/>
                  </a:cxn>
                  <a:cxn ang="0">
                    <a:pos x="304" y="44"/>
                  </a:cxn>
                  <a:cxn ang="0">
                    <a:pos x="314" y="67"/>
                  </a:cxn>
                  <a:cxn ang="0">
                    <a:pos x="320" y="103"/>
                  </a:cxn>
                  <a:cxn ang="0">
                    <a:pos x="320" y="138"/>
                  </a:cxn>
                  <a:cxn ang="0">
                    <a:pos x="312" y="177"/>
                  </a:cxn>
                  <a:cxn ang="0">
                    <a:pos x="296" y="213"/>
                  </a:cxn>
                  <a:cxn ang="0">
                    <a:pos x="278" y="241"/>
                  </a:cxn>
                  <a:cxn ang="0">
                    <a:pos x="258" y="267"/>
                  </a:cxn>
                  <a:cxn ang="0">
                    <a:pos x="251" y="290"/>
                  </a:cxn>
                  <a:cxn ang="0">
                    <a:pos x="255" y="315"/>
                  </a:cxn>
                  <a:cxn ang="0">
                    <a:pos x="265" y="345"/>
                  </a:cxn>
                  <a:cxn ang="0">
                    <a:pos x="288" y="378"/>
                  </a:cxn>
                  <a:cxn ang="0">
                    <a:pos x="317" y="409"/>
                  </a:cxn>
                  <a:cxn ang="0">
                    <a:pos x="337" y="444"/>
                  </a:cxn>
                  <a:cxn ang="0">
                    <a:pos x="347" y="475"/>
                  </a:cxn>
                  <a:cxn ang="0">
                    <a:pos x="345" y="482"/>
                  </a:cxn>
                  <a:cxn ang="0">
                    <a:pos x="347" y="513"/>
                  </a:cxn>
                  <a:cxn ang="0">
                    <a:pos x="340" y="547"/>
                  </a:cxn>
                  <a:cxn ang="0">
                    <a:pos x="337" y="553"/>
                  </a:cxn>
                  <a:cxn ang="0">
                    <a:pos x="329" y="570"/>
                  </a:cxn>
                  <a:cxn ang="0">
                    <a:pos x="309" y="586"/>
                  </a:cxn>
                  <a:cxn ang="0">
                    <a:pos x="274" y="600"/>
                  </a:cxn>
                  <a:cxn ang="0">
                    <a:pos x="243" y="606"/>
                  </a:cxn>
                  <a:cxn ang="0">
                    <a:pos x="204" y="606"/>
                  </a:cxn>
                  <a:cxn ang="0">
                    <a:pos x="163" y="600"/>
                  </a:cxn>
                  <a:cxn ang="0">
                    <a:pos x="130" y="590"/>
                  </a:cxn>
                  <a:cxn ang="0">
                    <a:pos x="94" y="577"/>
                  </a:cxn>
                  <a:cxn ang="0">
                    <a:pos x="59" y="549"/>
                  </a:cxn>
                  <a:cxn ang="0">
                    <a:pos x="34" y="515"/>
                  </a:cxn>
                  <a:cxn ang="0">
                    <a:pos x="17" y="472"/>
                  </a:cxn>
                  <a:cxn ang="0">
                    <a:pos x="4" y="425"/>
                  </a:cxn>
                  <a:cxn ang="0">
                    <a:pos x="0" y="366"/>
                  </a:cxn>
                  <a:cxn ang="0">
                    <a:pos x="4" y="302"/>
                  </a:cxn>
                  <a:cxn ang="0">
                    <a:pos x="14" y="223"/>
                  </a:cxn>
                  <a:cxn ang="0">
                    <a:pos x="28" y="174"/>
                  </a:cxn>
                  <a:cxn ang="0">
                    <a:pos x="42" y="125"/>
                  </a:cxn>
                  <a:cxn ang="0">
                    <a:pos x="59" y="79"/>
                  </a:cxn>
                  <a:cxn ang="0">
                    <a:pos x="74" y="57"/>
                  </a:cxn>
                </a:cxnLst>
                <a:rect l="0" t="0" r="r" b="b"/>
                <a:pathLst>
                  <a:path w="347" h="606">
                    <a:moveTo>
                      <a:pt x="74" y="57"/>
                    </a:moveTo>
                    <a:lnTo>
                      <a:pt x="109" y="29"/>
                    </a:lnTo>
                    <a:lnTo>
                      <a:pt x="144" y="10"/>
                    </a:lnTo>
                    <a:lnTo>
                      <a:pt x="183" y="0"/>
                    </a:lnTo>
                    <a:lnTo>
                      <a:pt x="223" y="3"/>
                    </a:lnTo>
                    <a:lnTo>
                      <a:pt x="258" y="14"/>
                    </a:lnTo>
                    <a:lnTo>
                      <a:pt x="289" y="29"/>
                    </a:lnTo>
                    <a:lnTo>
                      <a:pt x="304" y="44"/>
                    </a:lnTo>
                    <a:lnTo>
                      <a:pt x="314" y="67"/>
                    </a:lnTo>
                    <a:lnTo>
                      <a:pt x="320" y="103"/>
                    </a:lnTo>
                    <a:lnTo>
                      <a:pt x="320" y="138"/>
                    </a:lnTo>
                    <a:lnTo>
                      <a:pt x="312" y="177"/>
                    </a:lnTo>
                    <a:lnTo>
                      <a:pt x="296" y="213"/>
                    </a:lnTo>
                    <a:lnTo>
                      <a:pt x="278" y="241"/>
                    </a:lnTo>
                    <a:lnTo>
                      <a:pt x="258" y="267"/>
                    </a:lnTo>
                    <a:lnTo>
                      <a:pt x="251" y="290"/>
                    </a:lnTo>
                    <a:lnTo>
                      <a:pt x="255" y="315"/>
                    </a:lnTo>
                    <a:lnTo>
                      <a:pt x="265" y="345"/>
                    </a:lnTo>
                    <a:lnTo>
                      <a:pt x="288" y="378"/>
                    </a:lnTo>
                    <a:lnTo>
                      <a:pt x="317" y="409"/>
                    </a:lnTo>
                    <a:lnTo>
                      <a:pt x="337" y="444"/>
                    </a:lnTo>
                    <a:lnTo>
                      <a:pt x="347" y="475"/>
                    </a:lnTo>
                    <a:lnTo>
                      <a:pt x="345" y="482"/>
                    </a:lnTo>
                    <a:lnTo>
                      <a:pt x="347" y="513"/>
                    </a:lnTo>
                    <a:lnTo>
                      <a:pt x="340" y="547"/>
                    </a:lnTo>
                    <a:lnTo>
                      <a:pt x="337" y="553"/>
                    </a:lnTo>
                    <a:lnTo>
                      <a:pt x="329" y="570"/>
                    </a:lnTo>
                    <a:lnTo>
                      <a:pt x="309" y="586"/>
                    </a:lnTo>
                    <a:lnTo>
                      <a:pt x="274" y="600"/>
                    </a:lnTo>
                    <a:lnTo>
                      <a:pt x="243" y="606"/>
                    </a:lnTo>
                    <a:lnTo>
                      <a:pt x="204" y="606"/>
                    </a:lnTo>
                    <a:lnTo>
                      <a:pt x="163" y="600"/>
                    </a:lnTo>
                    <a:lnTo>
                      <a:pt x="130" y="590"/>
                    </a:lnTo>
                    <a:lnTo>
                      <a:pt x="94" y="577"/>
                    </a:lnTo>
                    <a:lnTo>
                      <a:pt x="59" y="549"/>
                    </a:lnTo>
                    <a:lnTo>
                      <a:pt x="34" y="515"/>
                    </a:lnTo>
                    <a:lnTo>
                      <a:pt x="17" y="472"/>
                    </a:lnTo>
                    <a:lnTo>
                      <a:pt x="4" y="425"/>
                    </a:lnTo>
                    <a:lnTo>
                      <a:pt x="0" y="366"/>
                    </a:lnTo>
                    <a:lnTo>
                      <a:pt x="4" y="302"/>
                    </a:lnTo>
                    <a:lnTo>
                      <a:pt x="14" y="223"/>
                    </a:lnTo>
                    <a:lnTo>
                      <a:pt x="28" y="174"/>
                    </a:lnTo>
                    <a:lnTo>
                      <a:pt x="42" y="125"/>
                    </a:lnTo>
                    <a:lnTo>
                      <a:pt x="59" y="79"/>
                    </a:lnTo>
                    <a:lnTo>
                      <a:pt x="74" y="57"/>
                    </a:lnTo>
                    <a:close/>
                  </a:path>
                </a:pathLst>
              </a:custGeom>
              <a:solidFill>
                <a:srgbClr val="000000"/>
              </a:solidFill>
              <a:ln w="9525">
                <a:noFill/>
                <a:round/>
                <a:headEnd/>
                <a:tailEnd/>
              </a:ln>
            </p:spPr>
            <p:txBody>
              <a:bodyPr/>
              <a:lstStyle/>
              <a:p>
                <a:endParaRPr lang="ja-JP" altLang="en-US"/>
              </a:p>
            </p:txBody>
          </p:sp>
          <p:sp>
            <p:nvSpPr>
              <p:cNvPr id="34856" name="Freeform 40"/>
              <p:cNvSpPr>
                <a:spLocks/>
              </p:cNvSpPr>
              <p:nvPr/>
            </p:nvSpPr>
            <p:spPr bwMode="auto">
              <a:xfrm>
                <a:off x="222" y="3002"/>
                <a:ext cx="187" cy="386"/>
              </a:xfrm>
              <a:custGeom>
                <a:avLst/>
                <a:gdLst/>
                <a:ahLst/>
                <a:cxnLst>
                  <a:cxn ang="0">
                    <a:pos x="68" y="10"/>
                  </a:cxn>
                  <a:cxn ang="0">
                    <a:pos x="115" y="26"/>
                  </a:cxn>
                  <a:cxn ang="0">
                    <a:pos x="152" y="58"/>
                  </a:cxn>
                  <a:cxn ang="0">
                    <a:pos x="182" y="96"/>
                  </a:cxn>
                  <a:cxn ang="0">
                    <a:pos x="209" y="158"/>
                  </a:cxn>
                  <a:cxn ang="0">
                    <a:pos x="230" y="207"/>
                  </a:cxn>
                  <a:cxn ang="0">
                    <a:pos x="245" y="266"/>
                  </a:cxn>
                  <a:cxn ang="0">
                    <a:pos x="249" y="300"/>
                  </a:cxn>
                  <a:cxn ang="0">
                    <a:pos x="245" y="328"/>
                  </a:cxn>
                  <a:cxn ang="0">
                    <a:pos x="233" y="366"/>
                  </a:cxn>
                  <a:cxn ang="0">
                    <a:pos x="210" y="414"/>
                  </a:cxn>
                  <a:cxn ang="0">
                    <a:pos x="179" y="472"/>
                  </a:cxn>
                  <a:cxn ang="0">
                    <a:pos x="158" y="524"/>
                  </a:cxn>
                  <a:cxn ang="0">
                    <a:pos x="151" y="578"/>
                  </a:cxn>
                  <a:cxn ang="0">
                    <a:pos x="151" y="613"/>
                  </a:cxn>
                  <a:cxn ang="0">
                    <a:pos x="159" y="638"/>
                  </a:cxn>
                  <a:cxn ang="0">
                    <a:pos x="183" y="662"/>
                  </a:cxn>
                  <a:cxn ang="0">
                    <a:pos x="218" y="679"/>
                  </a:cxn>
                  <a:cxn ang="0">
                    <a:pos x="260" y="697"/>
                  </a:cxn>
                  <a:cxn ang="0">
                    <a:pos x="300" y="705"/>
                  </a:cxn>
                  <a:cxn ang="0">
                    <a:pos x="338" y="705"/>
                  </a:cxn>
                  <a:cxn ang="0">
                    <a:pos x="366" y="712"/>
                  </a:cxn>
                  <a:cxn ang="0">
                    <a:pos x="374" y="724"/>
                  </a:cxn>
                  <a:cxn ang="0">
                    <a:pos x="370" y="731"/>
                  </a:cxn>
                  <a:cxn ang="0">
                    <a:pos x="370" y="743"/>
                  </a:cxn>
                  <a:cxn ang="0">
                    <a:pos x="338" y="758"/>
                  </a:cxn>
                  <a:cxn ang="0">
                    <a:pos x="277" y="772"/>
                  </a:cxn>
                  <a:cxn ang="0">
                    <a:pos x="238" y="767"/>
                  </a:cxn>
                  <a:cxn ang="0">
                    <a:pos x="210" y="739"/>
                  </a:cxn>
                  <a:cxn ang="0">
                    <a:pos x="167" y="713"/>
                  </a:cxn>
                  <a:cxn ang="0">
                    <a:pos x="119" y="699"/>
                  </a:cxn>
                  <a:cxn ang="0">
                    <a:pos x="92" y="697"/>
                  </a:cxn>
                  <a:cxn ang="0">
                    <a:pos x="76" y="684"/>
                  </a:cxn>
                  <a:cxn ang="0">
                    <a:pos x="72" y="656"/>
                  </a:cxn>
                  <a:cxn ang="0">
                    <a:pos x="85" y="615"/>
                  </a:cxn>
                  <a:cxn ang="0">
                    <a:pos x="112" y="563"/>
                  </a:cxn>
                  <a:cxn ang="0">
                    <a:pos x="121" y="516"/>
                  </a:cxn>
                  <a:cxn ang="0">
                    <a:pos x="124" y="450"/>
                  </a:cxn>
                  <a:cxn ang="0">
                    <a:pos x="136" y="390"/>
                  </a:cxn>
                  <a:cxn ang="0">
                    <a:pos x="152" y="338"/>
                  </a:cxn>
                  <a:cxn ang="0">
                    <a:pos x="166" y="296"/>
                  </a:cxn>
                  <a:cxn ang="0">
                    <a:pos x="167" y="274"/>
                  </a:cxn>
                  <a:cxn ang="0">
                    <a:pos x="156" y="246"/>
                  </a:cxn>
                  <a:cxn ang="0">
                    <a:pos x="119" y="192"/>
                  </a:cxn>
                  <a:cxn ang="0">
                    <a:pos x="74" y="140"/>
                  </a:cxn>
                  <a:cxn ang="0">
                    <a:pos x="33" y="93"/>
                  </a:cxn>
                  <a:cxn ang="0">
                    <a:pos x="5" y="56"/>
                  </a:cxn>
                  <a:cxn ang="0">
                    <a:pos x="0" y="30"/>
                  </a:cxn>
                  <a:cxn ang="0">
                    <a:pos x="11" y="6"/>
                  </a:cxn>
                  <a:cxn ang="0">
                    <a:pos x="34" y="0"/>
                  </a:cxn>
                  <a:cxn ang="0">
                    <a:pos x="68" y="10"/>
                  </a:cxn>
                </a:cxnLst>
                <a:rect l="0" t="0" r="r" b="b"/>
                <a:pathLst>
                  <a:path w="374" h="772">
                    <a:moveTo>
                      <a:pt x="68" y="10"/>
                    </a:moveTo>
                    <a:lnTo>
                      <a:pt x="115" y="26"/>
                    </a:lnTo>
                    <a:lnTo>
                      <a:pt x="152" y="58"/>
                    </a:lnTo>
                    <a:lnTo>
                      <a:pt x="182" y="96"/>
                    </a:lnTo>
                    <a:lnTo>
                      <a:pt x="209" y="158"/>
                    </a:lnTo>
                    <a:lnTo>
                      <a:pt x="230" y="207"/>
                    </a:lnTo>
                    <a:lnTo>
                      <a:pt x="245" y="266"/>
                    </a:lnTo>
                    <a:lnTo>
                      <a:pt x="249" y="300"/>
                    </a:lnTo>
                    <a:lnTo>
                      <a:pt x="245" y="328"/>
                    </a:lnTo>
                    <a:lnTo>
                      <a:pt x="233" y="366"/>
                    </a:lnTo>
                    <a:lnTo>
                      <a:pt x="210" y="414"/>
                    </a:lnTo>
                    <a:lnTo>
                      <a:pt x="179" y="472"/>
                    </a:lnTo>
                    <a:lnTo>
                      <a:pt x="158" y="524"/>
                    </a:lnTo>
                    <a:lnTo>
                      <a:pt x="151" y="578"/>
                    </a:lnTo>
                    <a:lnTo>
                      <a:pt x="151" y="613"/>
                    </a:lnTo>
                    <a:lnTo>
                      <a:pt x="159" y="638"/>
                    </a:lnTo>
                    <a:lnTo>
                      <a:pt x="183" y="662"/>
                    </a:lnTo>
                    <a:lnTo>
                      <a:pt x="218" y="679"/>
                    </a:lnTo>
                    <a:lnTo>
                      <a:pt x="260" y="697"/>
                    </a:lnTo>
                    <a:lnTo>
                      <a:pt x="300" y="705"/>
                    </a:lnTo>
                    <a:lnTo>
                      <a:pt x="338" y="705"/>
                    </a:lnTo>
                    <a:lnTo>
                      <a:pt x="366" y="712"/>
                    </a:lnTo>
                    <a:lnTo>
                      <a:pt x="374" y="724"/>
                    </a:lnTo>
                    <a:lnTo>
                      <a:pt x="370" y="731"/>
                    </a:lnTo>
                    <a:lnTo>
                      <a:pt x="370" y="743"/>
                    </a:lnTo>
                    <a:lnTo>
                      <a:pt x="338" y="758"/>
                    </a:lnTo>
                    <a:lnTo>
                      <a:pt x="277" y="772"/>
                    </a:lnTo>
                    <a:lnTo>
                      <a:pt x="238" y="767"/>
                    </a:lnTo>
                    <a:lnTo>
                      <a:pt x="210" y="739"/>
                    </a:lnTo>
                    <a:lnTo>
                      <a:pt x="167" y="713"/>
                    </a:lnTo>
                    <a:lnTo>
                      <a:pt x="119" y="699"/>
                    </a:lnTo>
                    <a:lnTo>
                      <a:pt x="92" y="697"/>
                    </a:lnTo>
                    <a:lnTo>
                      <a:pt x="76" y="684"/>
                    </a:lnTo>
                    <a:lnTo>
                      <a:pt x="72" y="656"/>
                    </a:lnTo>
                    <a:lnTo>
                      <a:pt x="85" y="615"/>
                    </a:lnTo>
                    <a:lnTo>
                      <a:pt x="112" y="563"/>
                    </a:lnTo>
                    <a:lnTo>
                      <a:pt x="121" y="516"/>
                    </a:lnTo>
                    <a:lnTo>
                      <a:pt x="124" y="450"/>
                    </a:lnTo>
                    <a:lnTo>
                      <a:pt x="136" y="390"/>
                    </a:lnTo>
                    <a:lnTo>
                      <a:pt x="152" y="338"/>
                    </a:lnTo>
                    <a:lnTo>
                      <a:pt x="166" y="296"/>
                    </a:lnTo>
                    <a:lnTo>
                      <a:pt x="167" y="274"/>
                    </a:lnTo>
                    <a:lnTo>
                      <a:pt x="156" y="246"/>
                    </a:lnTo>
                    <a:lnTo>
                      <a:pt x="119" y="192"/>
                    </a:lnTo>
                    <a:lnTo>
                      <a:pt x="74" y="140"/>
                    </a:lnTo>
                    <a:lnTo>
                      <a:pt x="33" y="93"/>
                    </a:lnTo>
                    <a:lnTo>
                      <a:pt x="5" y="56"/>
                    </a:lnTo>
                    <a:lnTo>
                      <a:pt x="0" y="30"/>
                    </a:lnTo>
                    <a:lnTo>
                      <a:pt x="11" y="6"/>
                    </a:lnTo>
                    <a:lnTo>
                      <a:pt x="34" y="0"/>
                    </a:lnTo>
                    <a:lnTo>
                      <a:pt x="68" y="10"/>
                    </a:lnTo>
                    <a:close/>
                  </a:path>
                </a:pathLst>
              </a:custGeom>
              <a:solidFill>
                <a:srgbClr val="000000"/>
              </a:solidFill>
              <a:ln w="9525">
                <a:noFill/>
                <a:round/>
                <a:headEnd/>
                <a:tailEnd/>
              </a:ln>
            </p:spPr>
            <p:txBody>
              <a:bodyPr/>
              <a:lstStyle/>
              <a:p>
                <a:endParaRPr lang="ja-JP" altLang="en-US"/>
              </a:p>
            </p:txBody>
          </p:sp>
          <p:sp>
            <p:nvSpPr>
              <p:cNvPr id="34857" name="Freeform 41"/>
              <p:cNvSpPr>
                <a:spLocks/>
              </p:cNvSpPr>
              <p:nvPr/>
            </p:nvSpPr>
            <p:spPr bwMode="auto">
              <a:xfrm>
                <a:off x="169" y="2998"/>
                <a:ext cx="126" cy="371"/>
              </a:xfrm>
              <a:custGeom>
                <a:avLst/>
                <a:gdLst/>
                <a:ahLst/>
                <a:cxnLst>
                  <a:cxn ang="0">
                    <a:pos x="14" y="0"/>
                  </a:cxn>
                  <a:cxn ang="0">
                    <a:pos x="0" y="19"/>
                  </a:cxn>
                  <a:cxn ang="0">
                    <a:pos x="4" y="53"/>
                  </a:cxn>
                  <a:cxn ang="0">
                    <a:pos x="17" y="80"/>
                  </a:cxn>
                  <a:cxn ang="0">
                    <a:pos x="39" y="113"/>
                  </a:cxn>
                  <a:cxn ang="0">
                    <a:pos x="75" y="139"/>
                  </a:cxn>
                  <a:cxn ang="0">
                    <a:pos x="109" y="168"/>
                  </a:cxn>
                  <a:cxn ang="0">
                    <a:pos x="148" y="199"/>
                  </a:cxn>
                  <a:cxn ang="0">
                    <a:pos x="178" y="230"/>
                  </a:cxn>
                  <a:cxn ang="0">
                    <a:pos x="191" y="251"/>
                  </a:cxn>
                  <a:cxn ang="0">
                    <a:pos x="192" y="272"/>
                  </a:cxn>
                  <a:cxn ang="0">
                    <a:pos x="179" y="297"/>
                  </a:cxn>
                  <a:cxn ang="0">
                    <a:pos x="154" y="338"/>
                  </a:cxn>
                  <a:cxn ang="0">
                    <a:pos x="117" y="398"/>
                  </a:cxn>
                  <a:cxn ang="0">
                    <a:pos x="95" y="448"/>
                  </a:cxn>
                  <a:cxn ang="0">
                    <a:pos x="75" y="499"/>
                  </a:cxn>
                  <a:cxn ang="0">
                    <a:pos x="65" y="551"/>
                  </a:cxn>
                  <a:cxn ang="0">
                    <a:pos x="58" y="599"/>
                  </a:cxn>
                  <a:cxn ang="0">
                    <a:pos x="54" y="651"/>
                  </a:cxn>
                  <a:cxn ang="0">
                    <a:pos x="41" y="687"/>
                  </a:cxn>
                  <a:cxn ang="0">
                    <a:pos x="39" y="693"/>
                  </a:cxn>
                  <a:cxn ang="0">
                    <a:pos x="35" y="717"/>
                  </a:cxn>
                  <a:cxn ang="0">
                    <a:pos x="38" y="730"/>
                  </a:cxn>
                  <a:cxn ang="0">
                    <a:pos x="54" y="740"/>
                  </a:cxn>
                  <a:cxn ang="0">
                    <a:pos x="78" y="741"/>
                  </a:cxn>
                  <a:cxn ang="0">
                    <a:pos x="94" y="734"/>
                  </a:cxn>
                  <a:cxn ang="0">
                    <a:pos x="114" y="721"/>
                  </a:cxn>
                  <a:cxn ang="0">
                    <a:pos x="128" y="693"/>
                  </a:cxn>
                  <a:cxn ang="0">
                    <a:pos x="150" y="655"/>
                  </a:cxn>
                  <a:cxn ang="0">
                    <a:pos x="184" y="624"/>
                  </a:cxn>
                  <a:cxn ang="0">
                    <a:pos x="220" y="595"/>
                  </a:cxn>
                  <a:cxn ang="0">
                    <a:pos x="239" y="585"/>
                  </a:cxn>
                  <a:cxn ang="0">
                    <a:pos x="237" y="574"/>
                  </a:cxn>
                  <a:cxn ang="0">
                    <a:pos x="209" y="551"/>
                  </a:cxn>
                  <a:cxn ang="0">
                    <a:pos x="176" y="543"/>
                  </a:cxn>
                  <a:cxn ang="0">
                    <a:pos x="150" y="544"/>
                  </a:cxn>
                  <a:cxn ang="0">
                    <a:pos x="134" y="560"/>
                  </a:cxn>
                  <a:cxn ang="0">
                    <a:pos x="113" y="603"/>
                  </a:cxn>
                  <a:cxn ang="0">
                    <a:pos x="103" y="610"/>
                  </a:cxn>
                  <a:cxn ang="0">
                    <a:pos x="106" y="554"/>
                  </a:cxn>
                  <a:cxn ang="0">
                    <a:pos x="118" y="498"/>
                  </a:cxn>
                  <a:cxn ang="0">
                    <a:pos x="135" y="457"/>
                  </a:cxn>
                  <a:cxn ang="0">
                    <a:pos x="168" y="395"/>
                  </a:cxn>
                  <a:cxn ang="0">
                    <a:pos x="214" y="346"/>
                  </a:cxn>
                  <a:cxn ang="0">
                    <a:pos x="231" y="320"/>
                  </a:cxn>
                  <a:cxn ang="0">
                    <a:pos x="245" y="288"/>
                  </a:cxn>
                  <a:cxn ang="0">
                    <a:pos x="253" y="263"/>
                  </a:cxn>
                  <a:cxn ang="0">
                    <a:pos x="249" y="230"/>
                  </a:cxn>
                  <a:cxn ang="0">
                    <a:pos x="240" y="196"/>
                  </a:cxn>
                  <a:cxn ang="0">
                    <a:pos x="227" y="164"/>
                  </a:cxn>
                  <a:cxn ang="0">
                    <a:pos x="194" y="111"/>
                  </a:cxn>
                  <a:cxn ang="0">
                    <a:pos x="164" y="70"/>
                  </a:cxn>
                  <a:cxn ang="0">
                    <a:pos x="118" y="31"/>
                  </a:cxn>
                  <a:cxn ang="0">
                    <a:pos x="68" y="3"/>
                  </a:cxn>
                  <a:cxn ang="0">
                    <a:pos x="34" y="3"/>
                  </a:cxn>
                  <a:cxn ang="0">
                    <a:pos x="14" y="0"/>
                  </a:cxn>
                </a:cxnLst>
                <a:rect l="0" t="0" r="r" b="b"/>
                <a:pathLst>
                  <a:path w="253" h="741">
                    <a:moveTo>
                      <a:pt x="14" y="0"/>
                    </a:moveTo>
                    <a:lnTo>
                      <a:pt x="0" y="19"/>
                    </a:lnTo>
                    <a:lnTo>
                      <a:pt x="4" y="53"/>
                    </a:lnTo>
                    <a:lnTo>
                      <a:pt x="17" y="80"/>
                    </a:lnTo>
                    <a:lnTo>
                      <a:pt x="39" y="113"/>
                    </a:lnTo>
                    <a:lnTo>
                      <a:pt x="75" y="139"/>
                    </a:lnTo>
                    <a:lnTo>
                      <a:pt x="109" y="168"/>
                    </a:lnTo>
                    <a:lnTo>
                      <a:pt x="148" y="199"/>
                    </a:lnTo>
                    <a:lnTo>
                      <a:pt x="178" y="230"/>
                    </a:lnTo>
                    <a:lnTo>
                      <a:pt x="191" y="251"/>
                    </a:lnTo>
                    <a:lnTo>
                      <a:pt x="192" y="272"/>
                    </a:lnTo>
                    <a:lnTo>
                      <a:pt x="179" y="297"/>
                    </a:lnTo>
                    <a:lnTo>
                      <a:pt x="154" y="338"/>
                    </a:lnTo>
                    <a:lnTo>
                      <a:pt x="117" y="398"/>
                    </a:lnTo>
                    <a:lnTo>
                      <a:pt x="95" y="448"/>
                    </a:lnTo>
                    <a:lnTo>
                      <a:pt x="75" y="499"/>
                    </a:lnTo>
                    <a:lnTo>
                      <a:pt x="65" y="551"/>
                    </a:lnTo>
                    <a:lnTo>
                      <a:pt x="58" y="599"/>
                    </a:lnTo>
                    <a:lnTo>
                      <a:pt x="54" y="651"/>
                    </a:lnTo>
                    <a:lnTo>
                      <a:pt x="41" y="687"/>
                    </a:lnTo>
                    <a:lnTo>
                      <a:pt x="39" y="693"/>
                    </a:lnTo>
                    <a:lnTo>
                      <a:pt x="35" y="717"/>
                    </a:lnTo>
                    <a:lnTo>
                      <a:pt x="38" y="730"/>
                    </a:lnTo>
                    <a:lnTo>
                      <a:pt x="54" y="740"/>
                    </a:lnTo>
                    <a:lnTo>
                      <a:pt x="78" y="741"/>
                    </a:lnTo>
                    <a:lnTo>
                      <a:pt x="94" y="734"/>
                    </a:lnTo>
                    <a:lnTo>
                      <a:pt x="114" y="721"/>
                    </a:lnTo>
                    <a:lnTo>
                      <a:pt x="128" y="693"/>
                    </a:lnTo>
                    <a:lnTo>
                      <a:pt x="150" y="655"/>
                    </a:lnTo>
                    <a:lnTo>
                      <a:pt x="184" y="624"/>
                    </a:lnTo>
                    <a:lnTo>
                      <a:pt x="220" y="595"/>
                    </a:lnTo>
                    <a:lnTo>
                      <a:pt x="239" y="585"/>
                    </a:lnTo>
                    <a:lnTo>
                      <a:pt x="237" y="574"/>
                    </a:lnTo>
                    <a:lnTo>
                      <a:pt x="209" y="551"/>
                    </a:lnTo>
                    <a:lnTo>
                      <a:pt x="176" y="543"/>
                    </a:lnTo>
                    <a:lnTo>
                      <a:pt x="150" y="544"/>
                    </a:lnTo>
                    <a:lnTo>
                      <a:pt x="134" y="560"/>
                    </a:lnTo>
                    <a:lnTo>
                      <a:pt x="113" y="603"/>
                    </a:lnTo>
                    <a:lnTo>
                      <a:pt x="103" y="610"/>
                    </a:lnTo>
                    <a:lnTo>
                      <a:pt x="106" y="554"/>
                    </a:lnTo>
                    <a:lnTo>
                      <a:pt x="118" y="498"/>
                    </a:lnTo>
                    <a:lnTo>
                      <a:pt x="135" y="457"/>
                    </a:lnTo>
                    <a:lnTo>
                      <a:pt x="168" y="395"/>
                    </a:lnTo>
                    <a:lnTo>
                      <a:pt x="214" y="346"/>
                    </a:lnTo>
                    <a:lnTo>
                      <a:pt x="231" y="320"/>
                    </a:lnTo>
                    <a:lnTo>
                      <a:pt x="245" y="288"/>
                    </a:lnTo>
                    <a:lnTo>
                      <a:pt x="253" y="263"/>
                    </a:lnTo>
                    <a:lnTo>
                      <a:pt x="249" y="230"/>
                    </a:lnTo>
                    <a:lnTo>
                      <a:pt x="240" y="196"/>
                    </a:lnTo>
                    <a:lnTo>
                      <a:pt x="227" y="164"/>
                    </a:lnTo>
                    <a:lnTo>
                      <a:pt x="194" y="111"/>
                    </a:lnTo>
                    <a:lnTo>
                      <a:pt x="164" y="70"/>
                    </a:lnTo>
                    <a:lnTo>
                      <a:pt x="118" y="31"/>
                    </a:lnTo>
                    <a:lnTo>
                      <a:pt x="68" y="3"/>
                    </a:lnTo>
                    <a:lnTo>
                      <a:pt x="34" y="3"/>
                    </a:lnTo>
                    <a:lnTo>
                      <a:pt x="14" y="0"/>
                    </a:lnTo>
                    <a:close/>
                  </a:path>
                </a:pathLst>
              </a:custGeom>
              <a:solidFill>
                <a:srgbClr val="000000"/>
              </a:solidFill>
              <a:ln w="9525">
                <a:noFill/>
                <a:round/>
                <a:headEnd/>
                <a:tailEnd/>
              </a:ln>
            </p:spPr>
            <p:txBody>
              <a:bodyPr/>
              <a:lstStyle/>
              <a:p>
                <a:endParaRPr lang="ja-JP" altLang="en-US"/>
              </a:p>
            </p:txBody>
          </p:sp>
        </p:grpSp>
        <p:sp>
          <p:nvSpPr>
            <p:cNvPr id="34858" name="Rectangle 42"/>
            <p:cNvSpPr>
              <a:spLocks noChangeArrowheads="1"/>
            </p:cNvSpPr>
            <p:nvPr/>
          </p:nvSpPr>
          <p:spPr bwMode="auto">
            <a:xfrm>
              <a:off x="133" y="3608"/>
              <a:ext cx="716" cy="250"/>
            </a:xfrm>
            <a:prstGeom prst="rect">
              <a:avLst/>
            </a:prstGeom>
            <a:noFill/>
            <a:ln w="19050">
              <a:noFill/>
              <a:miter lim="800000"/>
              <a:headEnd type="none" w="sm" len="sm"/>
              <a:tailEnd/>
            </a:ln>
            <a:effectLst/>
          </p:spPr>
          <p:txBody>
            <a:bodyPr wrap="none" lIns="90000" tIns="46800" rIns="90000" bIns="46800" anchor="ctr">
              <a:spAutoFit/>
            </a:bodyPr>
            <a:lstStyle/>
            <a:p>
              <a:r>
                <a:rPr kumimoji="1" lang="ja-JP" altLang="en-US" sz="2000" b="1">
                  <a:solidFill>
                    <a:srgbClr val="000099"/>
                  </a:solidFill>
                  <a:latin typeface="Arial" charset="0"/>
                </a:rPr>
                <a:t>ユーザ </a:t>
              </a:r>
              <a:r>
                <a:rPr kumimoji="1" lang="en-US" altLang="ja-JP" sz="2000" b="1">
                  <a:solidFill>
                    <a:srgbClr val="000099"/>
                  </a:solidFill>
                  <a:latin typeface="Arial" charset="0"/>
                </a:rPr>
                <a:t>1</a:t>
              </a:r>
            </a:p>
          </p:txBody>
        </p:sp>
      </p:grpSp>
      <p:sp>
        <p:nvSpPr>
          <p:cNvPr id="34859" name="Rectangle 43"/>
          <p:cNvSpPr>
            <a:spLocks noChangeArrowheads="1"/>
          </p:cNvSpPr>
          <p:nvPr/>
        </p:nvSpPr>
        <p:spPr bwMode="auto">
          <a:xfrm>
            <a:off x="4067175" y="5942013"/>
            <a:ext cx="1135063" cy="396875"/>
          </a:xfrm>
          <a:prstGeom prst="rect">
            <a:avLst/>
          </a:prstGeom>
          <a:noFill/>
          <a:ln w="19050">
            <a:noFill/>
            <a:miter lim="800000"/>
            <a:headEnd type="none" w="sm" len="sm"/>
            <a:tailEnd/>
          </a:ln>
          <a:effectLst/>
        </p:spPr>
        <p:txBody>
          <a:bodyPr wrap="none" lIns="90000" tIns="46800" rIns="90000" bIns="46800" anchor="ctr">
            <a:spAutoFit/>
          </a:bodyPr>
          <a:lstStyle/>
          <a:p>
            <a:r>
              <a:rPr kumimoji="1" lang="ja-JP" altLang="en-US" sz="2000" b="1">
                <a:solidFill>
                  <a:srgbClr val="000099"/>
                </a:solidFill>
                <a:latin typeface="Arial" charset="0"/>
              </a:rPr>
              <a:t>ユーザ </a:t>
            </a:r>
            <a:r>
              <a:rPr kumimoji="1" lang="en-US" altLang="ja-JP" sz="2000" b="1">
                <a:solidFill>
                  <a:srgbClr val="000099"/>
                </a:solidFill>
                <a:latin typeface="Arial" charset="0"/>
              </a:rPr>
              <a:t>2</a:t>
            </a:r>
          </a:p>
        </p:txBody>
      </p:sp>
      <p:sp>
        <p:nvSpPr>
          <p:cNvPr id="34860" name="Rectangle 44"/>
          <p:cNvSpPr>
            <a:spLocks noChangeArrowheads="1"/>
          </p:cNvSpPr>
          <p:nvPr/>
        </p:nvSpPr>
        <p:spPr bwMode="auto">
          <a:xfrm>
            <a:off x="5795963" y="5942013"/>
            <a:ext cx="1136650" cy="396875"/>
          </a:xfrm>
          <a:prstGeom prst="rect">
            <a:avLst/>
          </a:prstGeom>
          <a:noFill/>
          <a:ln w="19050">
            <a:noFill/>
            <a:miter lim="800000"/>
            <a:headEnd type="none" w="sm" len="sm"/>
            <a:tailEnd/>
          </a:ln>
          <a:effectLst/>
        </p:spPr>
        <p:txBody>
          <a:bodyPr wrap="none" lIns="90000" tIns="46800" rIns="90000" bIns="46800" anchor="ctr">
            <a:spAutoFit/>
          </a:bodyPr>
          <a:lstStyle/>
          <a:p>
            <a:r>
              <a:rPr kumimoji="1" lang="ja-JP" altLang="en-US" sz="2000" b="1">
                <a:solidFill>
                  <a:srgbClr val="000099"/>
                </a:solidFill>
                <a:latin typeface="Arial" charset="0"/>
              </a:rPr>
              <a:t>ユーザ </a:t>
            </a:r>
            <a:r>
              <a:rPr kumimoji="1" lang="en-US" altLang="ja-JP" sz="2000" b="1">
                <a:solidFill>
                  <a:srgbClr val="000099"/>
                </a:solidFill>
                <a:latin typeface="Arial" charset="0"/>
              </a:rPr>
              <a:t>3</a:t>
            </a:r>
          </a:p>
        </p:txBody>
      </p:sp>
      <p:sp>
        <p:nvSpPr>
          <p:cNvPr id="34861" name="Rectangle 45"/>
          <p:cNvSpPr>
            <a:spLocks noChangeArrowheads="1"/>
          </p:cNvSpPr>
          <p:nvPr/>
        </p:nvSpPr>
        <p:spPr bwMode="auto">
          <a:xfrm>
            <a:off x="7380288" y="5942013"/>
            <a:ext cx="1136650" cy="396875"/>
          </a:xfrm>
          <a:prstGeom prst="rect">
            <a:avLst/>
          </a:prstGeom>
          <a:noFill/>
          <a:ln w="19050">
            <a:noFill/>
            <a:miter lim="800000"/>
            <a:headEnd type="none" w="sm" len="sm"/>
            <a:tailEnd/>
          </a:ln>
          <a:effectLst/>
        </p:spPr>
        <p:txBody>
          <a:bodyPr wrap="none" lIns="90000" tIns="46800" rIns="90000" bIns="46800" anchor="ctr">
            <a:spAutoFit/>
          </a:bodyPr>
          <a:lstStyle/>
          <a:p>
            <a:r>
              <a:rPr kumimoji="1" lang="ja-JP" altLang="en-US" sz="2000" b="1">
                <a:solidFill>
                  <a:srgbClr val="000099"/>
                </a:solidFill>
                <a:latin typeface="Arial" charset="0"/>
              </a:rPr>
              <a:t>ユーザ </a:t>
            </a:r>
            <a:r>
              <a:rPr kumimoji="1" lang="en-US" altLang="ja-JP" sz="2000" b="1">
                <a:solidFill>
                  <a:srgbClr val="000099"/>
                </a:solidFill>
                <a:latin typeface="Arial" charset="0"/>
              </a:rPr>
              <a:t>4</a:t>
            </a:r>
          </a:p>
        </p:txBody>
      </p:sp>
      <p:sp>
        <p:nvSpPr>
          <p:cNvPr id="34862" name="AutoShape 46"/>
          <p:cNvSpPr>
            <a:spLocks noChangeArrowheads="1"/>
          </p:cNvSpPr>
          <p:nvPr/>
        </p:nvSpPr>
        <p:spPr bwMode="auto">
          <a:xfrm>
            <a:off x="466725" y="2773363"/>
            <a:ext cx="1262063" cy="1168400"/>
          </a:xfrm>
          <a:prstGeom prst="wedgeRoundRectCallout">
            <a:avLst>
              <a:gd name="adj1" fmla="val -28995"/>
              <a:gd name="adj2" fmla="val 60463"/>
              <a:gd name="adj3" fmla="val 16667"/>
            </a:avLst>
          </a:prstGeom>
          <a:solidFill>
            <a:schemeClr val="bg1"/>
          </a:solidFill>
          <a:ln w="19050">
            <a:solidFill>
              <a:schemeClr val="tx1"/>
            </a:solidFill>
            <a:miter lim="800000"/>
            <a:headEnd type="none" w="sm" len="sm"/>
            <a:tailEnd/>
          </a:ln>
          <a:effectLst/>
        </p:spPr>
        <p:txBody>
          <a:bodyPr wrap="none" lIns="90000" tIns="46800" rIns="90000" bIns="46800"/>
          <a:lstStyle/>
          <a:p>
            <a:pPr algn="l"/>
            <a:r>
              <a:rPr kumimoji="1" lang="en-US" altLang="ja-JP" sz="1600" i="1">
                <a:solidFill>
                  <a:srgbClr val="FF0066"/>
                </a:solidFill>
                <a:latin typeface="Arial" charset="0"/>
              </a:rPr>
              <a:t>A</a:t>
            </a:r>
            <a:r>
              <a:rPr kumimoji="1" lang="en-US" altLang="ja-JP" sz="1600">
                <a:solidFill>
                  <a:srgbClr val="FF0066"/>
                </a:solidFill>
                <a:latin typeface="Arial" charset="0"/>
              </a:rPr>
              <a:t> </a:t>
            </a:r>
            <a:r>
              <a:rPr kumimoji="1" lang="ja-JP" altLang="en-US" sz="1600">
                <a:solidFill>
                  <a:srgbClr val="FF0066"/>
                </a:solidFill>
                <a:latin typeface="Arial" charset="0"/>
              </a:rPr>
              <a:t>が好き</a:t>
            </a:r>
          </a:p>
          <a:p>
            <a:pPr algn="l"/>
            <a:r>
              <a:rPr kumimoji="1" lang="en-US" altLang="ja-JP" sz="1600" i="1">
                <a:solidFill>
                  <a:srgbClr val="000099"/>
                </a:solidFill>
                <a:latin typeface="Arial" charset="0"/>
              </a:rPr>
              <a:t>F </a:t>
            </a:r>
            <a:r>
              <a:rPr kumimoji="1" lang="ja-JP" altLang="en-US" sz="1600">
                <a:solidFill>
                  <a:srgbClr val="000099"/>
                </a:solidFill>
                <a:latin typeface="Arial" charset="0"/>
              </a:rPr>
              <a:t>が好き</a:t>
            </a:r>
          </a:p>
          <a:p>
            <a:pPr algn="l"/>
            <a:r>
              <a:rPr kumimoji="1" lang="en-US" altLang="ja-JP" sz="1600" i="1">
                <a:solidFill>
                  <a:srgbClr val="FF0066"/>
                </a:solidFill>
                <a:latin typeface="Arial" charset="0"/>
              </a:rPr>
              <a:t>G </a:t>
            </a:r>
            <a:r>
              <a:rPr kumimoji="1" lang="ja-JP" altLang="en-US" sz="1600">
                <a:solidFill>
                  <a:srgbClr val="FF0066"/>
                </a:solidFill>
                <a:latin typeface="Arial" charset="0"/>
              </a:rPr>
              <a:t>が嫌い</a:t>
            </a:r>
            <a:endParaRPr kumimoji="1" lang="ja-JP" altLang="en-US" sz="1600" i="1">
              <a:solidFill>
                <a:srgbClr val="FF0066"/>
              </a:solidFill>
              <a:latin typeface="Arial" charset="0"/>
            </a:endParaRPr>
          </a:p>
        </p:txBody>
      </p:sp>
      <p:sp>
        <p:nvSpPr>
          <p:cNvPr id="34863" name="AutoShape 47"/>
          <p:cNvSpPr>
            <a:spLocks noChangeArrowheads="1"/>
          </p:cNvSpPr>
          <p:nvPr/>
        </p:nvSpPr>
        <p:spPr bwMode="auto">
          <a:xfrm>
            <a:off x="3995738" y="2773363"/>
            <a:ext cx="1260475" cy="1168400"/>
          </a:xfrm>
          <a:prstGeom prst="wedgeRoundRectCallout">
            <a:avLst>
              <a:gd name="adj1" fmla="val -250"/>
              <a:gd name="adj2" fmla="val 56523"/>
              <a:gd name="adj3" fmla="val 16667"/>
            </a:avLst>
          </a:prstGeom>
          <a:solidFill>
            <a:schemeClr val="bg1"/>
          </a:solidFill>
          <a:ln w="19050">
            <a:solidFill>
              <a:schemeClr val="tx1"/>
            </a:solidFill>
            <a:miter lim="800000"/>
            <a:headEnd type="none" w="sm" len="sm"/>
            <a:tailEnd/>
          </a:ln>
          <a:effectLst/>
        </p:spPr>
        <p:txBody>
          <a:bodyPr wrap="none" lIns="90000" tIns="46800" rIns="90000" bIns="46800"/>
          <a:lstStyle/>
          <a:p>
            <a:pPr algn="l"/>
            <a:r>
              <a:rPr kumimoji="1" lang="en-US" altLang="ja-JP" sz="1600" i="1">
                <a:solidFill>
                  <a:srgbClr val="FF0066"/>
                </a:solidFill>
                <a:latin typeface="Arial" charset="0"/>
              </a:rPr>
              <a:t>A</a:t>
            </a:r>
            <a:r>
              <a:rPr kumimoji="1" lang="en-US" altLang="ja-JP" sz="1600">
                <a:solidFill>
                  <a:srgbClr val="FF0066"/>
                </a:solidFill>
                <a:latin typeface="Arial" charset="0"/>
              </a:rPr>
              <a:t> </a:t>
            </a:r>
            <a:r>
              <a:rPr kumimoji="1" lang="ja-JP" altLang="en-US" sz="1600">
                <a:solidFill>
                  <a:srgbClr val="FF0066"/>
                </a:solidFill>
                <a:latin typeface="Arial" charset="0"/>
              </a:rPr>
              <a:t>が好き</a:t>
            </a:r>
          </a:p>
          <a:p>
            <a:pPr algn="l"/>
            <a:endParaRPr kumimoji="1" lang="ja-JP" altLang="en-US" sz="1600" i="1">
              <a:solidFill>
                <a:srgbClr val="000099"/>
              </a:solidFill>
              <a:latin typeface="Arial" charset="0"/>
            </a:endParaRPr>
          </a:p>
          <a:p>
            <a:pPr algn="l"/>
            <a:r>
              <a:rPr kumimoji="1" lang="en-US" altLang="ja-JP" sz="1600" i="1">
                <a:solidFill>
                  <a:srgbClr val="FF0066"/>
                </a:solidFill>
                <a:latin typeface="Arial" charset="0"/>
              </a:rPr>
              <a:t>G</a:t>
            </a:r>
            <a:r>
              <a:rPr kumimoji="1" lang="en-US" altLang="ja-JP" sz="1600">
                <a:solidFill>
                  <a:srgbClr val="FF0066"/>
                </a:solidFill>
                <a:latin typeface="Arial" charset="0"/>
              </a:rPr>
              <a:t> </a:t>
            </a:r>
            <a:r>
              <a:rPr kumimoji="1" lang="ja-JP" altLang="en-US" sz="1600">
                <a:solidFill>
                  <a:srgbClr val="FF0066"/>
                </a:solidFill>
                <a:latin typeface="Arial" charset="0"/>
              </a:rPr>
              <a:t>が嫌い</a:t>
            </a:r>
          </a:p>
          <a:p>
            <a:pPr algn="l"/>
            <a:r>
              <a:rPr kumimoji="1" lang="en-US" altLang="ja-JP" sz="1600" i="1">
                <a:solidFill>
                  <a:srgbClr val="000099"/>
                </a:solidFill>
                <a:latin typeface="Arial" charset="0"/>
              </a:rPr>
              <a:t>K</a:t>
            </a:r>
            <a:r>
              <a:rPr kumimoji="1" lang="en-US" altLang="ja-JP" sz="1600">
                <a:solidFill>
                  <a:srgbClr val="000099"/>
                </a:solidFill>
                <a:latin typeface="Arial" charset="0"/>
              </a:rPr>
              <a:t> </a:t>
            </a:r>
            <a:r>
              <a:rPr kumimoji="1" lang="ja-JP" altLang="en-US" sz="1600">
                <a:solidFill>
                  <a:srgbClr val="000099"/>
                </a:solidFill>
                <a:latin typeface="Arial" charset="0"/>
              </a:rPr>
              <a:t>が好き</a:t>
            </a:r>
          </a:p>
        </p:txBody>
      </p:sp>
      <p:sp>
        <p:nvSpPr>
          <p:cNvPr id="34864" name="AutoShape 48"/>
          <p:cNvSpPr>
            <a:spLocks noChangeArrowheads="1"/>
          </p:cNvSpPr>
          <p:nvPr/>
        </p:nvSpPr>
        <p:spPr bwMode="auto">
          <a:xfrm>
            <a:off x="7380288" y="2844800"/>
            <a:ext cx="1260475" cy="1168400"/>
          </a:xfrm>
          <a:prstGeom prst="wedgeRoundRectCallout">
            <a:avLst>
              <a:gd name="adj1" fmla="val -12722"/>
              <a:gd name="adj2" fmla="val 55977"/>
              <a:gd name="adj3" fmla="val 16667"/>
            </a:avLst>
          </a:prstGeom>
          <a:solidFill>
            <a:schemeClr val="bg1"/>
          </a:solidFill>
          <a:ln w="19050">
            <a:solidFill>
              <a:schemeClr val="tx1"/>
            </a:solidFill>
            <a:miter lim="800000"/>
            <a:headEnd type="none" w="sm" len="sm"/>
            <a:tailEnd/>
          </a:ln>
          <a:effectLst/>
        </p:spPr>
        <p:txBody>
          <a:bodyPr wrap="none" lIns="90000" tIns="46800" rIns="90000" bIns="46800"/>
          <a:lstStyle/>
          <a:p>
            <a:pPr algn="l"/>
            <a:r>
              <a:rPr kumimoji="1" lang="en-US" altLang="ja-JP" sz="1600" i="1">
                <a:solidFill>
                  <a:srgbClr val="FF0066"/>
                </a:solidFill>
                <a:latin typeface="Arial" charset="0"/>
              </a:rPr>
              <a:t>P</a:t>
            </a:r>
            <a:r>
              <a:rPr kumimoji="1" lang="en-US" altLang="ja-JP" sz="1600">
                <a:solidFill>
                  <a:srgbClr val="FF0066"/>
                </a:solidFill>
                <a:latin typeface="Arial" charset="0"/>
              </a:rPr>
              <a:t> </a:t>
            </a:r>
            <a:r>
              <a:rPr kumimoji="1" lang="ja-JP" altLang="en-US" sz="1600">
                <a:solidFill>
                  <a:srgbClr val="FF0066"/>
                </a:solidFill>
                <a:latin typeface="Arial" charset="0"/>
              </a:rPr>
              <a:t>が好き</a:t>
            </a:r>
          </a:p>
          <a:p>
            <a:pPr algn="l"/>
            <a:r>
              <a:rPr kumimoji="1" lang="en-US" altLang="ja-JP" sz="1600" i="1">
                <a:solidFill>
                  <a:srgbClr val="FF0066"/>
                </a:solidFill>
                <a:latin typeface="Arial" charset="0"/>
              </a:rPr>
              <a:t>Q</a:t>
            </a:r>
            <a:r>
              <a:rPr kumimoji="1" lang="en-US" altLang="ja-JP" sz="1600">
                <a:solidFill>
                  <a:srgbClr val="FF0066"/>
                </a:solidFill>
                <a:latin typeface="Arial" charset="0"/>
              </a:rPr>
              <a:t> </a:t>
            </a:r>
            <a:r>
              <a:rPr kumimoji="1" lang="ja-JP" altLang="en-US" sz="1600">
                <a:solidFill>
                  <a:srgbClr val="FF0066"/>
                </a:solidFill>
                <a:latin typeface="Arial" charset="0"/>
              </a:rPr>
              <a:t>が好き</a:t>
            </a:r>
          </a:p>
          <a:p>
            <a:pPr algn="l"/>
            <a:r>
              <a:rPr kumimoji="1" lang="en-US" altLang="ja-JP" sz="1600" i="1">
                <a:solidFill>
                  <a:srgbClr val="FF0066"/>
                </a:solidFill>
                <a:latin typeface="Arial" charset="0"/>
              </a:rPr>
              <a:t>R</a:t>
            </a:r>
            <a:r>
              <a:rPr kumimoji="1" lang="en-US" altLang="ja-JP" sz="1600">
                <a:solidFill>
                  <a:srgbClr val="FF0066"/>
                </a:solidFill>
                <a:latin typeface="Arial" charset="0"/>
              </a:rPr>
              <a:t> </a:t>
            </a:r>
            <a:r>
              <a:rPr kumimoji="1" lang="ja-JP" altLang="en-US" sz="1600">
                <a:solidFill>
                  <a:srgbClr val="FF0066"/>
                </a:solidFill>
                <a:latin typeface="Arial" charset="0"/>
              </a:rPr>
              <a:t>が嫌い</a:t>
            </a:r>
          </a:p>
          <a:p>
            <a:pPr algn="l"/>
            <a:r>
              <a:rPr kumimoji="1" lang="en-US" altLang="ja-JP" sz="1600" i="1">
                <a:solidFill>
                  <a:srgbClr val="000099"/>
                </a:solidFill>
                <a:latin typeface="Arial" charset="0"/>
              </a:rPr>
              <a:t>S</a:t>
            </a:r>
            <a:r>
              <a:rPr kumimoji="1" lang="en-US" altLang="ja-JP" sz="1600">
                <a:solidFill>
                  <a:srgbClr val="000099"/>
                </a:solidFill>
                <a:latin typeface="Arial" charset="0"/>
              </a:rPr>
              <a:t> </a:t>
            </a:r>
            <a:r>
              <a:rPr kumimoji="1" lang="ja-JP" altLang="en-US" sz="1600">
                <a:solidFill>
                  <a:srgbClr val="000099"/>
                </a:solidFill>
                <a:latin typeface="Arial" charset="0"/>
              </a:rPr>
              <a:t>が好き</a:t>
            </a:r>
          </a:p>
        </p:txBody>
      </p:sp>
      <p:sp>
        <p:nvSpPr>
          <p:cNvPr id="34865" name="AutoShape 49"/>
          <p:cNvSpPr>
            <a:spLocks noChangeArrowheads="1"/>
          </p:cNvSpPr>
          <p:nvPr/>
        </p:nvSpPr>
        <p:spPr bwMode="auto">
          <a:xfrm>
            <a:off x="5651500" y="2773363"/>
            <a:ext cx="1273175" cy="1168400"/>
          </a:xfrm>
          <a:prstGeom prst="wedgeRoundRectCallout">
            <a:avLst>
              <a:gd name="adj1" fmla="val -13593"/>
              <a:gd name="adj2" fmla="val 62093"/>
              <a:gd name="adj3" fmla="val 16667"/>
            </a:avLst>
          </a:prstGeom>
          <a:solidFill>
            <a:schemeClr val="bg1"/>
          </a:solidFill>
          <a:ln w="19050">
            <a:solidFill>
              <a:schemeClr val="tx1"/>
            </a:solidFill>
            <a:miter lim="800000"/>
            <a:headEnd type="none" w="sm" len="sm"/>
            <a:tailEnd/>
          </a:ln>
          <a:effectLst/>
        </p:spPr>
        <p:txBody>
          <a:bodyPr wrap="none" lIns="90000" tIns="46800" rIns="90000" bIns="46800"/>
          <a:lstStyle/>
          <a:p>
            <a:pPr algn="l"/>
            <a:r>
              <a:rPr kumimoji="1" lang="en-US" altLang="ja-JP" sz="1600" i="1">
                <a:solidFill>
                  <a:srgbClr val="FF0066"/>
                </a:solidFill>
                <a:latin typeface="Arial" charset="0"/>
              </a:rPr>
              <a:t>P</a:t>
            </a:r>
            <a:r>
              <a:rPr kumimoji="1" lang="en-US" altLang="ja-JP" sz="1600">
                <a:solidFill>
                  <a:srgbClr val="FF0066"/>
                </a:solidFill>
                <a:latin typeface="Arial" charset="0"/>
              </a:rPr>
              <a:t> </a:t>
            </a:r>
            <a:r>
              <a:rPr kumimoji="1" lang="ja-JP" altLang="en-US" sz="1600">
                <a:solidFill>
                  <a:srgbClr val="FF0066"/>
                </a:solidFill>
                <a:latin typeface="Arial" charset="0"/>
              </a:rPr>
              <a:t>が好き</a:t>
            </a:r>
          </a:p>
          <a:p>
            <a:pPr algn="l"/>
            <a:r>
              <a:rPr kumimoji="1" lang="en-US" altLang="ja-JP" sz="1600" i="1">
                <a:solidFill>
                  <a:srgbClr val="FF0066"/>
                </a:solidFill>
                <a:latin typeface="Arial" charset="0"/>
              </a:rPr>
              <a:t>Q</a:t>
            </a:r>
            <a:r>
              <a:rPr kumimoji="1" lang="en-US" altLang="ja-JP" sz="1600">
                <a:solidFill>
                  <a:srgbClr val="FF0066"/>
                </a:solidFill>
                <a:latin typeface="Arial" charset="0"/>
              </a:rPr>
              <a:t> </a:t>
            </a:r>
            <a:r>
              <a:rPr kumimoji="1" lang="ja-JP" altLang="en-US" sz="1600">
                <a:solidFill>
                  <a:srgbClr val="FF0066"/>
                </a:solidFill>
                <a:latin typeface="Arial" charset="0"/>
              </a:rPr>
              <a:t>が好き</a:t>
            </a:r>
          </a:p>
          <a:p>
            <a:pPr algn="l"/>
            <a:r>
              <a:rPr kumimoji="1" lang="en-US" altLang="ja-JP" sz="1600" i="1">
                <a:solidFill>
                  <a:srgbClr val="FF0066"/>
                </a:solidFill>
                <a:latin typeface="Arial" charset="0"/>
              </a:rPr>
              <a:t>R</a:t>
            </a:r>
            <a:r>
              <a:rPr kumimoji="1" lang="en-US" altLang="ja-JP" sz="1600">
                <a:solidFill>
                  <a:srgbClr val="FF0066"/>
                </a:solidFill>
                <a:latin typeface="Arial" charset="0"/>
              </a:rPr>
              <a:t> </a:t>
            </a:r>
            <a:r>
              <a:rPr kumimoji="1" lang="ja-JP" altLang="en-US" sz="1600">
                <a:solidFill>
                  <a:srgbClr val="FF0066"/>
                </a:solidFill>
                <a:latin typeface="Arial" charset="0"/>
              </a:rPr>
              <a:t>が嫌い</a:t>
            </a:r>
          </a:p>
          <a:p>
            <a:pPr algn="l"/>
            <a:endParaRPr kumimoji="1" lang="en-US" altLang="ja-JP" sz="1600" i="1">
              <a:solidFill>
                <a:srgbClr val="000099"/>
              </a:solidFill>
              <a:latin typeface="Arial" charset="0"/>
            </a:endParaRPr>
          </a:p>
        </p:txBody>
      </p:sp>
      <p:sp>
        <p:nvSpPr>
          <p:cNvPr id="34866" name="AutoShape 50"/>
          <p:cNvSpPr>
            <a:spLocks noChangeArrowheads="1"/>
          </p:cNvSpPr>
          <p:nvPr/>
        </p:nvSpPr>
        <p:spPr bwMode="auto">
          <a:xfrm>
            <a:off x="2241550" y="2773363"/>
            <a:ext cx="1346200" cy="1168400"/>
          </a:xfrm>
          <a:prstGeom prst="wedgeRoundRectCallout">
            <a:avLst>
              <a:gd name="adj1" fmla="val -7431"/>
              <a:gd name="adj2" fmla="val 58287"/>
              <a:gd name="adj3" fmla="val 16667"/>
            </a:avLst>
          </a:prstGeom>
          <a:solidFill>
            <a:schemeClr val="bg1"/>
          </a:solidFill>
          <a:ln w="19050">
            <a:solidFill>
              <a:schemeClr val="tx1"/>
            </a:solidFill>
            <a:miter lim="800000"/>
            <a:headEnd type="none" w="sm" len="sm"/>
            <a:tailEnd/>
          </a:ln>
          <a:effectLst/>
        </p:spPr>
        <p:txBody>
          <a:bodyPr wrap="none" lIns="90000" tIns="46800" rIns="90000" bIns="46800"/>
          <a:lstStyle/>
          <a:p>
            <a:pPr algn="l"/>
            <a:r>
              <a:rPr kumimoji="1" lang="en-US" altLang="ja-JP" sz="1600" i="1">
                <a:solidFill>
                  <a:srgbClr val="FF0066"/>
                </a:solidFill>
                <a:latin typeface="Arial" charset="0"/>
              </a:rPr>
              <a:t>A</a:t>
            </a:r>
            <a:r>
              <a:rPr kumimoji="1" lang="en-US" altLang="ja-JP" sz="1600">
                <a:solidFill>
                  <a:srgbClr val="FF0066"/>
                </a:solidFill>
                <a:latin typeface="Arial" charset="0"/>
              </a:rPr>
              <a:t> </a:t>
            </a:r>
            <a:r>
              <a:rPr kumimoji="1" lang="ja-JP" altLang="en-US" sz="1600">
                <a:solidFill>
                  <a:srgbClr val="FF0066"/>
                </a:solidFill>
                <a:latin typeface="Arial" charset="0"/>
              </a:rPr>
              <a:t>が好き</a:t>
            </a:r>
          </a:p>
          <a:p>
            <a:pPr algn="l"/>
            <a:r>
              <a:rPr kumimoji="1" lang="en-US" altLang="ja-JP" sz="1600" b="1">
                <a:solidFill>
                  <a:srgbClr val="000099"/>
                </a:solidFill>
                <a:latin typeface="Arial" charset="0"/>
              </a:rPr>
              <a:t>F </a:t>
            </a:r>
            <a:r>
              <a:rPr kumimoji="1" lang="ja-JP" altLang="en-US" sz="1600" b="1">
                <a:solidFill>
                  <a:srgbClr val="000099"/>
                </a:solidFill>
                <a:latin typeface="Arial" charset="0"/>
              </a:rPr>
              <a:t>が好き</a:t>
            </a:r>
          </a:p>
          <a:p>
            <a:pPr algn="l"/>
            <a:r>
              <a:rPr kumimoji="1" lang="en-US" altLang="ja-JP" sz="1600" i="1">
                <a:solidFill>
                  <a:srgbClr val="FF0066"/>
                </a:solidFill>
                <a:latin typeface="Arial" charset="0"/>
              </a:rPr>
              <a:t>G </a:t>
            </a:r>
            <a:r>
              <a:rPr kumimoji="1" lang="ja-JP" altLang="en-US" sz="1600">
                <a:solidFill>
                  <a:srgbClr val="FF0066"/>
                </a:solidFill>
                <a:latin typeface="Arial" charset="0"/>
              </a:rPr>
              <a:t>が嫌い</a:t>
            </a:r>
          </a:p>
          <a:p>
            <a:pPr algn="l"/>
            <a:r>
              <a:rPr kumimoji="1" lang="en-US" altLang="ja-JP" sz="1600" b="1">
                <a:solidFill>
                  <a:srgbClr val="000099"/>
                </a:solidFill>
                <a:latin typeface="Arial" charset="0"/>
              </a:rPr>
              <a:t>K </a:t>
            </a:r>
            <a:r>
              <a:rPr kumimoji="1" lang="ja-JP" altLang="en-US" sz="1600" b="1">
                <a:solidFill>
                  <a:srgbClr val="000099"/>
                </a:solidFill>
                <a:latin typeface="Arial" charset="0"/>
              </a:rPr>
              <a:t>が好き</a:t>
            </a:r>
          </a:p>
        </p:txBody>
      </p:sp>
      <p:sp>
        <p:nvSpPr>
          <p:cNvPr id="34867" name="Rectangle 51"/>
          <p:cNvSpPr>
            <a:spLocks noChangeArrowheads="1"/>
          </p:cNvSpPr>
          <p:nvPr/>
        </p:nvSpPr>
        <p:spPr bwMode="auto">
          <a:xfrm>
            <a:off x="323850" y="2636838"/>
            <a:ext cx="5111750" cy="3743325"/>
          </a:xfrm>
          <a:prstGeom prst="rect">
            <a:avLst/>
          </a:prstGeom>
          <a:noFill/>
          <a:ln w="38100" algn="ctr">
            <a:solidFill>
              <a:srgbClr val="FF0066"/>
            </a:solidFill>
            <a:miter lim="800000"/>
            <a:headEnd/>
            <a:tailEnd/>
          </a:ln>
          <a:effectLst/>
        </p:spPr>
        <p:txBody>
          <a:bodyPr wrap="none" anchor="ctr"/>
          <a:lstStyle/>
          <a:p>
            <a:endParaRPr lang="ja-JP" altLang="ja-JP">
              <a:solidFill>
                <a:srgbClr val="FF0066"/>
              </a:solidFill>
            </a:endParaRPr>
          </a:p>
        </p:txBody>
      </p:sp>
      <p:sp>
        <p:nvSpPr>
          <p:cNvPr id="34868" name="Rectangle 52"/>
          <p:cNvSpPr>
            <a:spLocks noChangeArrowheads="1"/>
          </p:cNvSpPr>
          <p:nvPr/>
        </p:nvSpPr>
        <p:spPr bwMode="auto">
          <a:xfrm>
            <a:off x="5580063" y="2636838"/>
            <a:ext cx="3240087" cy="3743325"/>
          </a:xfrm>
          <a:prstGeom prst="rect">
            <a:avLst/>
          </a:prstGeom>
          <a:noFill/>
          <a:ln w="38100" algn="ctr">
            <a:solidFill>
              <a:srgbClr val="FF0066"/>
            </a:solidFill>
            <a:miter lim="800000"/>
            <a:headEnd/>
            <a:tailEnd/>
          </a:ln>
          <a:effectLst/>
        </p:spPr>
        <p:txBody>
          <a:bodyPr wrap="none" anchor="ctr"/>
          <a:lstStyle/>
          <a:p>
            <a:endParaRPr lang="ja-JP" altLang="ja-JP">
              <a:solidFill>
                <a:srgbClr val="FF0066"/>
              </a:solidFill>
            </a:endParaRPr>
          </a:p>
        </p:txBody>
      </p:sp>
      <p:sp>
        <p:nvSpPr>
          <p:cNvPr id="34869" name="Line 53"/>
          <p:cNvSpPr>
            <a:spLocks noChangeShapeType="1"/>
          </p:cNvSpPr>
          <p:nvPr/>
        </p:nvSpPr>
        <p:spPr bwMode="auto">
          <a:xfrm flipV="1">
            <a:off x="1403350" y="3213100"/>
            <a:ext cx="936625" cy="0"/>
          </a:xfrm>
          <a:prstGeom prst="line">
            <a:avLst/>
          </a:prstGeom>
          <a:noFill/>
          <a:ln w="76200">
            <a:solidFill>
              <a:srgbClr val="FF0066"/>
            </a:solidFill>
            <a:round/>
            <a:headEnd/>
            <a:tailEnd type="triangle" w="med" len="med"/>
          </a:ln>
          <a:effectLst/>
        </p:spPr>
        <p:txBody>
          <a:bodyPr/>
          <a:lstStyle/>
          <a:p>
            <a:endParaRPr lang="ja-JP" altLang="en-US"/>
          </a:p>
        </p:txBody>
      </p:sp>
      <p:sp>
        <p:nvSpPr>
          <p:cNvPr id="34870" name="Line 54"/>
          <p:cNvSpPr>
            <a:spLocks noChangeShapeType="1"/>
          </p:cNvSpPr>
          <p:nvPr/>
        </p:nvSpPr>
        <p:spPr bwMode="auto">
          <a:xfrm flipH="1">
            <a:off x="3203575" y="3716338"/>
            <a:ext cx="863600" cy="0"/>
          </a:xfrm>
          <a:prstGeom prst="line">
            <a:avLst/>
          </a:prstGeom>
          <a:noFill/>
          <a:ln w="76200">
            <a:solidFill>
              <a:srgbClr val="FF0066"/>
            </a:solidFill>
            <a:round/>
            <a:headEnd/>
            <a:tailEnd type="triangle" w="med" len="med"/>
          </a:ln>
          <a:effectLst/>
        </p:spPr>
        <p:txBody>
          <a:bodyPr/>
          <a:lstStyle/>
          <a:p>
            <a:endParaRPr lang="ja-JP" altLang="en-US"/>
          </a:p>
        </p:txBody>
      </p:sp>
      <p:sp>
        <p:nvSpPr>
          <p:cNvPr id="58" name="日付プレースホルダ 57"/>
          <p:cNvSpPr>
            <a:spLocks noGrp="1"/>
          </p:cNvSpPr>
          <p:nvPr>
            <p:ph type="dt" sz="half" idx="10"/>
          </p:nvPr>
        </p:nvSpPr>
        <p:spPr/>
        <p:txBody>
          <a:bodyPr/>
          <a:lstStyle/>
          <a:p>
            <a:r>
              <a:rPr kumimoji="1" lang="en-US" altLang="ja-JP" smtClean="0"/>
              <a:t>2009/09/09</a:t>
            </a:r>
            <a:endParaRPr kumimoji="1" lang="ja-JP" altLang="en-US"/>
          </a:p>
        </p:txBody>
      </p:sp>
      <p:sp>
        <p:nvSpPr>
          <p:cNvPr id="59" name="スライド番号プレースホルダ 58"/>
          <p:cNvSpPr>
            <a:spLocks noGrp="1"/>
          </p:cNvSpPr>
          <p:nvPr>
            <p:ph type="sldNum" sz="quarter" idx="12"/>
          </p:nvPr>
        </p:nvSpPr>
        <p:spPr/>
        <p:txBody>
          <a:bodyPr/>
          <a:lstStyle/>
          <a:p>
            <a:fld id="{D2D8002D-B5B0-4BAC-B1F6-782DDCCE6D9C}" type="slidenum">
              <a:rPr kumimoji="1" lang="ja-JP" altLang="en-US" smtClean="0"/>
              <a:pPr/>
              <a:t>16</a:t>
            </a:fld>
            <a:endParaRPr kumimoji="1" lang="ja-JP" altLang="en-US"/>
          </a:p>
        </p:txBody>
      </p:sp>
      <p:sp>
        <p:nvSpPr>
          <p:cNvPr id="60" name="フッター プレースホルダ 59"/>
          <p:cNvSpPr>
            <a:spLocks noGrp="1"/>
          </p:cNvSpPr>
          <p:nvPr>
            <p:ph type="ftr" sz="quarter" idx="11"/>
          </p:nvPr>
        </p:nvSpPr>
        <p:spPr/>
        <p:txBody>
          <a:bodyPr/>
          <a:lstStyle/>
          <a:p>
            <a:r>
              <a:rPr kumimoji="1" lang="en-US" altLang="ja-JP" smtClean="0"/>
              <a:t>SES2009</a:t>
            </a:r>
            <a:endParaRPr kumimoji="1" lang="ja-JP"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ja-JP" altLang="en-US"/>
              <a:t>協調フィルタリングの特徴</a:t>
            </a:r>
          </a:p>
        </p:txBody>
      </p:sp>
      <p:sp>
        <p:nvSpPr>
          <p:cNvPr id="35843" name="Rectangle 3"/>
          <p:cNvSpPr>
            <a:spLocks noGrp="1" noChangeArrowheads="1"/>
          </p:cNvSpPr>
          <p:nvPr>
            <p:ph idx="1"/>
          </p:nvPr>
        </p:nvSpPr>
        <p:spPr/>
        <p:txBody>
          <a:bodyPr>
            <a:normAutofit fontScale="92500" lnSpcReduction="10000"/>
          </a:bodyPr>
          <a:lstStyle/>
          <a:p>
            <a:pPr>
              <a:lnSpc>
                <a:spcPct val="90000"/>
              </a:lnSpc>
            </a:pPr>
            <a:r>
              <a:rPr lang="ja-JP" altLang="en-US" sz="2800" dirty="0"/>
              <a:t>利点</a:t>
            </a:r>
          </a:p>
          <a:p>
            <a:pPr lvl="1">
              <a:lnSpc>
                <a:spcPct val="90000"/>
              </a:lnSpc>
            </a:pPr>
            <a:r>
              <a:rPr lang="ja-JP" altLang="en-US" sz="2400" dirty="0"/>
              <a:t>検索対象が大規模であっても十分適用できる</a:t>
            </a:r>
          </a:p>
          <a:p>
            <a:pPr lvl="2">
              <a:lnSpc>
                <a:spcPct val="90000"/>
              </a:lnSpc>
            </a:pPr>
            <a:r>
              <a:rPr lang="ja-JP" altLang="en-US" sz="2000" dirty="0"/>
              <a:t>検索対象の大きさがアルゴリズムのコストにあまり影響しない</a:t>
            </a:r>
          </a:p>
          <a:p>
            <a:pPr lvl="2">
              <a:lnSpc>
                <a:spcPct val="90000"/>
              </a:lnSpc>
            </a:pPr>
            <a:r>
              <a:rPr lang="ja-JP" altLang="en-US" sz="2000" dirty="0"/>
              <a:t>類似度計算は，各ユーザの知識が対象</a:t>
            </a:r>
          </a:p>
          <a:p>
            <a:pPr lvl="2">
              <a:lnSpc>
                <a:spcPct val="90000"/>
              </a:lnSpc>
            </a:pPr>
            <a:r>
              <a:rPr lang="ja-JP" altLang="en-US" sz="2000" dirty="0"/>
              <a:t>ユーザ数には依存しても検索対象には依存しない</a:t>
            </a:r>
          </a:p>
          <a:p>
            <a:pPr lvl="1">
              <a:lnSpc>
                <a:spcPct val="90000"/>
              </a:lnSpc>
            </a:pPr>
            <a:r>
              <a:rPr lang="ja-JP" altLang="en-US" sz="2400" dirty="0"/>
              <a:t>検索対象に対して評価結果が完全でなくてもよい</a:t>
            </a:r>
          </a:p>
          <a:p>
            <a:pPr lvl="2">
              <a:lnSpc>
                <a:spcPct val="90000"/>
              </a:lnSpc>
            </a:pPr>
            <a:r>
              <a:rPr lang="ja-JP" altLang="en-US" sz="2000" dirty="0"/>
              <a:t>各ユーザに対し「今わかっているだけ」の評価結果があればよい</a:t>
            </a:r>
          </a:p>
          <a:p>
            <a:pPr lvl="2">
              <a:lnSpc>
                <a:spcPct val="90000"/>
              </a:lnSpc>
            </a:pPr>
            <a:r>
              <a:rPr lang="ja-JP" altLang="en-US" sz="2000" dirty="0"/>
              <a:t>不完全でもユーザ数が増えれば精度は高くなる（かもしれない）</a:t>
            </a:r>
          </a:p>
          <a:p>
            <a:pPr>
              <a:lnSpc>
                <a:spcPct val="90000"/>
              </a:lnSpc>
            </a:pPr>
            <a:r>
              <a:rPr lang="ja-JP" altLang="en-US" sz="2800" dirty="0"/>
              <a:t>問題点</a:t>
            </a:r>
          </a:p>
          <a:p>
            <a:pPr lvl="1">
              <a:lnSpc>
                <a:spcPct val="90000"/>
              </a:lnSpc>
            </a:pPr>
            <a:r>
              <a:rPr lang="ja-JP" altLang="en-US" sz="2400" dirty="0"/>
              <a:t>ユーザから「評価結果を得る」ことは必ずしも簡単ではない</a:t>
            </a:r>
          </a:p>
          <a:p>
            <a:pPr lvl="1">
              <a:lnSpc>
                <a:spcPct val="90000"/>
              </a:lnSpc>
            </a:pPr>
            <a:r>
              <a:rPr lang="ja-JP" altLang="en-US" sz="2400" dirty="0"/>
              <a:t>類似度計算アルゴリズムは知識をどう定義するかに依存</a:t>
            </a:r>
          </a:p>
          <a:p>
            <a:pPr lvl="1">
              <a:lnSpc>
                <a:spcPct val="90000"/>
              </a:lnSpc>
            </a:pPr>
            <a:r>
              <a:rPr lang="ja-JP" altLang="en-US" sz="2400" dirty="0"/>
              <a:t>「似ている」ユーザがわかっても，そのユーザの評価をどう使うのか</a:t>
            </a:r>
          </a:p>
        </p:txBody>
      </p:sp>
      <p:pic>
        <p:nvPicPr>
          <p:cNvPr id="35844" name="Picture 4" descr="MCj03835760000[1]"/>
          <p:cNvPicPr>
            <a:picLocks noChangeAspect="1" noChangeArrowheads="1"/>
          </p:cNvPicPr>
          <p:nvPr/>
        </p:nvPicPr>
        <p:blipFill>
          <a:blip r:embed="rId3" cstate="print">
            <a:grayscl/>
          </a:blip>
          <a:srcRect/>
          <a:stretch>
            <a:fillRect/>
          </a:stretch>
        </p:blipFill>
        <p:spPr bwMode="auto">
          <a:xfrm>
            <a:off x="8215338" y="1643050"/>
            <a:ext cx="646112" cy="895350"/>
          </a:xfrm>
          <a:prstGeom prst="rect">
            <a:avLst/>
          </a:prstGeom>
          <a:noFill/>
        </p:spPr>
      </p:pic>
      <p:sp>
        <p:nvSpPr>
          <p:cNvPr id="8" name="日付プレースホルダ 7"/>
          <p:cNvSpPr>
            <a:spLocks noGrp="1"/>
          </p:cNvSpPr>
          <p:nvPr>
            <p:ph type="dt" sz="half" idx="10"/>
          </p:nvPr>
        </p:nvSpPr>
        <p:spPr/>
        <p:txBody>
          <a:bodyPr/>
          <a:lstStyle/>
          <a:p>
            <a:r>
              <a:rPr kumimoji="1" lang="en-US" altLang="ja-JP" smtClean="0"/>
              <a:t>2009/09/09</a:t>
            </a:r>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17</a:t>
            </a:fld>
            <a:endParaRPr kumimoji="1" lang="ja-JP" altLang="en-US"/>
          </a:p>
        </p:txBody>
      </p:sp>
      <p:sp>
        <p:nvSpPr>
          <p:cNvPr id="10" name="フッター プレースホルダ 9"/>
          <p:cNvSpPr>
            <a:spLocks noGrp="1"/>
          </p:cNvSpPr>
          <p:nvPr>
            <p:ph type="ftr" sz="quarter" idx="11"/>
          </p:nvPr>
        </p:nvSpPr>
        <p:spPr/>
        <p:txBody>
          <a:bodyPr/>
          <a:lstStyle/>
          <a:p>
            <a:r>
              <a:rPr kumimoji="1" lang="en-US" altLang="ja-JP" smtClean="0"/>
              <a:t>SES2009</a:t>
            </a:r>
            <a:endParaRPr kumimoji="1" lang="ja-JP"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ja-JP" altLang="en-US"/>
              <a:t>協調フィルタリングを用いるために</a:t>
            </a:r>
          </a:p>
        </p:txBody>
      </p:sp>
      <p:sp>
        <p:nvSpPr>
          <p:cNvPr id="45059" name="Rectangle 3"/>
          <p:cNvSpPr>
            <a:spLocks noGrp="1" noChangeArrowheads="1"/>
          </p:cNvSpPr>
          <p:nvPr>
            <p:ph idx="1"/>
          </p:nvPr>
        </p:nvSpPr>
        <p:spPr/>
        <p:txBody>
          <a:bodyPr>
            <a:normAutofit lnSpcReduction="10000"/>
          </a:bodyPr>
          <a:lstStyle/>
          <a:p>
            <a:r>
              <a:rPr lang="ja-JP" altLang="en-US" dirty="0"/>
              <a:t>検索対象，ユーザ，評価結果は何か</a:t>
            </a:r>
          </a:p>
          <a:p>
            <a:pPr lvl="1"/>
            <a:r>
              <a:rPr lang="ja-JP" altLang="en-US" dirty="0"/>
              <a:t>対象に依存した評価方法</a:t>
            </a:r>
          </a:p>
          <a:p>
            <a:pPr lvl="1"/>
            <a:r>
              <a:rPr lang="ja-JP" altLang="en-US" dirty="0"/>
              <a:t>評価結果をどう表現するか</a:t>
            </a:r>
          </a:p>
          <a:p>
            <a:r>
              <a:rPr lang="ja-JP" altLang="en-US" dirty="0"/>
              <a:t>類似度計算を行うための前提条件を満たす</a:t>
            </a:r>
          </a:p>
          <a:p>
            <a:pPr lvl="1"/>
            <a:r>
              <a:rPr lang="ja-JP" altLang="en-US" dirty="0"/>
              <a:t>ユーザの特定</a:t>
            </a:r>
          </a:p>
          <a:p>
            <a:pPr lvl="1"/>
            <a:r>
              <a:rPr lang="ja-JP" altLang="en-US" dirty="0"/>
              <a:t>評価結果の収集</a:t>
            </a:r>
          </a:p>
          <a:p>
            <a:r>
              <a:rPr lang="ja-JP" altLang="en-US" dirty="0"/>
              <a:t>何をもって「類似」となすか（類似度の定義）</a:t>
            </a:r>
          </a:p>
          <a:p>
            <a:r>
              <a:rPr lang="ja-JP" altLang="en-US" dirty="0"/>
              <a:t>類似ユーザの知識をどう利用するか</a:t>
            </a:r>
          </a:p>
          <a:p>
            <a:pPr lvl="1">
              <a:buFontTx/>
              <a:buNone/>
            </a:pPr>
            <a:r>
              <a:rPr lang="ja-JP" altLang="en-US" dirty="0"/>
              <a:t>評価が</a:t>
            </a:r>
            <a:r>
              <a:rPr lang="en-US" altLang="ja-JP" dirty="0"/>
              <a:t>yes/no</a:t>
            </a:r>
            <a:r>
              <a:rPr lang="ja-JP" altLang="en-US" dirty="0"/>
              <a:t>の情報であれば単純だが</a:t>
            </a:r>
            <a:r>
              <a:rPr lang="en-US" altLang="ja-JP" dirty="0"/>
              <a:t>…</a:t>
            </a:r>
          </a:p>
        </p:txBody>
      </p:sp>
      <p:pic>
        <p:nvPicPr>
          <p:cNvPr id="45060" name="Picture 4" descr="MCj02235760000[1]"/>
          <p:cNvPicPr>
            <a:picLocks noChangeAspect="1" noChangeArrowheads="1"/>
          </p:cNvPicPr>
          <p:nvPr/>
        </p:nvPicPr>
        <p:blipFill>
          <a:blip r:embed="rId3" cstate="print">
            <a:grayscl/>
          </a:blip>
          <a:srcRect/>
          <a:stretch>
            <a:fillRect/>
          </a:stretch>
        </p:blipFill>
        <p:spPr bwMode="auto">
          <a:xfrm>
            <a:off x="7500958" y="1500174"/>
            <a:ext cx="1454150" cy="1450975"/>
          </a:xfrm>
          <a:prstGeom prst="rect">
            <a:avLst/>
          </a:prstGeom>
          <a:noFill/>
        </p:spPr>
      </p:pic>
      <p:sp>
        <p:nvSpPr>
          <p:cNvPr id="8" name="日付プレースホルダ 7"/>
          <p:cNvSpPr>
            <a:spLocks noGrp="1"/>
          </p:cNvSpPr>
          <p:nvPr>
            <p:ph type="dt" sz="half" idx="10"/>
          </p:nvPr>
        </p:nvSpPr>
        <p:spPr/>
        <p:txBody>
          <a:bodyPr/>
          <a:lstStyle/>
          <a:p>
            <a:r>
              <a:rPr kumimoji="1" lang="en-US" altLang="ja-JP" smtClean="0"/>
              <a:t>2009/09/09</a:t>
            </a:r>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18</a:t>
            </a:fld>
            <a:endParaRPr kumimoji="1" lang="ja-JP" altLang="en-US"/>
          </a:p>
        </p:txBody>
      </p:sp>
      <p:sp>
        <p:nvSpPr>
          <p:cNvPr id="10" name="フッター プレースホルダ 9"/>
          <p:cNvSpPr>
            <a:spLocks noGrp="1"/>
          </p:cNvSpPr>
          <p:nvPr>
            <p:ph type="ftr" sz="quarter" idx="11"/>
          </p:nvPr>
        </p:nvSpPr>
        <p:spPr/>
        <p:txBody>
          <a:bodyPr/>
          <a:lstStyle/>
          <a:p>
            <a:r>
              <a:rPr kumimoji="1" lang="en-US" altLang="ja-JP" smtClean="0"/>
              <a:t>SES2009</a:t>
            </a:r>
            <a:endParaRPr kumimoji="1" lang="ja-JP"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p:txBody>
          <a:bodyPr/>
          <a:lstStyle/>
          <a:p>
            <a:r>
              <a:rPr lang="ja-JP" altLang="en-US" dirty="0" smtClean="0"/>
              <a:t>協調フィルタリングを用いた</a:t>
            </a:r>
            <a:r>
              <a:rPr lang="en-US" altLang="ja-JP" dirty="0" smtClean="0"/>
              <a:t/>
            </a:r>
            <a:br>
              <a:rPr lang="en-US" altLang="ja-JP" dirty="0" smtClean="0"/>
            </a:br>
            <a:r>
              <a:rPr lang="ja-JP" altLang="en-US" dirty="0" smtClean="0"/>
              <a:t>ソフトウェア部品の推薦</a:t>
            </a:r>
            <a:endParaRPr kumimoji="1" lang="ja-JP" altLang="en-US" dirty="0"/>
          </a:p>
        </p:txBody>
      </p:sp>
      <p:sp>
        <p:nvSpPr>
          <p:cNvPr id="8" name="サブタイトル 7"/>
          <p:cNvSpPr>
            <a:spLocks noGrp="1"/>
          </p:cNvSpPr>
          <p:nvPr>
            <p:ph type="subTitle" idx="1"/>
          </p:nvPr>
        </p:nvSpPr>
        <p:spPr/>
        <p:txBody>
          <a:bodyPr/>
          <a:lstStyle/>
          <a:p>
            <a:endParaRPr kumimoji="1" lang="ja-JP"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今日の話題</a:t>
            </a:r>
            <a:endParaRPr kumimoji="1" lang="ja-JP" altLang="en-US" dirty="0"/>
          </a:p>
        </p:txBody>
      </p:sp>
      <p:sp>
        <p:nvSpPr>
          <p:cNvPr id="3" name="コンテンツ プレースホルダ 2"/>
          <p:cNvSpPr>
            <a:spLocks noGrp="1"/>
          </p:cNvSpPr>
          <p:nvPr>
            <p:ph idx="1"/>
          </p:nvPr>
        </p:nvSpPr>
        <p:spPr/>
        <p:txBody>
          <a:bodyPr>
            <a:normAutofit/>
          </a:bodyPr>
          <a:lstStyle/>
          <a:p>
            <a:r>
              <a:rPr kumimoji="1" lang="ja-JP" altLang="en-US" dirty="0" smtClean="0"/>
              <a:t>リポジトリ</a:t>
            </a:r>
            <a:r>
              <a:rPr lang="ja-JP" altLang="en-US" dirty="0" smtClean="0"/>
              <a:t>マイニング</a:t>
            </a:r>
            <a:endParaRPr lang="en-US" altLang="ja-JP" dirty="0" smtClean="0"/>
          </a:p>
          <a:p>
            <a:r>
              <a:rPr lang="ja-JP" altLang="en-US" dirty="0" smtClean="0"/>
              <a:t>データマイニングの例</a:t>
            </a:r>
            <a:endParaRPr lang="en-US" altLang="ja-JP" dirty="0" smtClean="0"/>
          </a:p>
          <a:p>
            <a:r>
              <a:rPr lang="ja-JP" altLang="en-US" dirty="0" smtClean="0"/>
              <a:t>マイニングのための要素技術</a:t>
            </a:r>
            <a:endParaRPr lang="en-US" altLang="ja-JP" dirty="0" smtClean="0"/>
          </a:p>
          <a:p>
            <a:r>
              <a:rPr lang="en-US" altLang="ja-JP" dirty="0" smtClean="0"/>
              <a:t>MSR</a:t>
            </a:r>
            <a:r>
              <a:rPr lang="ja-JP" altLang="en-US" dirty="0" smtClean="0"/>
              <a:t>（</a:t>
            </a:r>
            <a:r>
              <a:rPr lang="en-US" altLang="ja-JP" dirty="0" smtClean="0"/>
              <a:t>Mining Software Repositories</a:t>
            </a:r>
            <a:r>
              <a:rPr lang="ja-JP" altLang="en-US" dirty="0" smtClean="0"/>
              <a:t>）</a:t>
            </a:r>
            <a:endParaRPr lang="en-US" altLang="ja-JP" dirty="0" smtClean="0"/>
          </a:p>
        </p:txBody>
      </p:sp>
      <p:sp>
        <p:nvSpPr>
          <p:cNvPr id="7" name="日付プレースホルダ 6"/>
          <p:cNvSpPr>
            <a:spLocks noGrp="1"/>
          </p:cNvSpPr>
          <p:nvPr>
            <p:ph type="dt" sz="half" idx="10"/>
          </p:nvPr>
        </p:nvSpPr>
        <p:spPr/>
        <p:txBody>
          <a:bodyPr/>
          <a:lstStyle/>
          <a:p>
            <a:r>
              <a:rPr kumimoji="1" lang="en-US" altLang="ja-JP" smtClean="0"/>
              <a:t>2009/09/09</a:t>
            </a:r>
            <a:endParaRPr kumimoji="1" lang="ja-JP" altLang="en-US"/>
          </a:p>
        </p:txBody>
      </p:sp>
      <p:sp>
        <p:nvSpPr>
          <p:cNvPr id="8" name="スライド番号プレースホルダ 7"/>
          <p:cNvSpPr>
            <a:spLocks noGrp="1"/>
          </p:cNvSpPr>
          <p:nvPr>
            <p:ph type="sldNum" sz="quarter" idx="12"/>
          </p:nvPr>
        </p:nvSpPr>
        <p:spPr/>
        <p:txBody>
          <a:bodyPr/>
          <a:lstStyle/>
          <a:p>
            <a:fld id="{D2D8002D-B5B0-4BAC-B1F6-782DDCCE6D9C}" type="slidenum">
              <a:rPr kumimoji="1" lang="ja-JP" altLang="en-US" smtClean="0"/>
              <a:pPr/>
              <a:t>2</a:t>
            </a:fld>
            <a:endParaRPr kumimoji="1" lang="ja-JP" altLang="en-US"/>
          </a:p>
        </p:txBody>
      </p:sp>
      <p:sp>
        <p:nvSpPr>
          <p:cNvPr id="9" name="フッター プレースホルダ 8"/>
          <p:cNvSpPr>
            <a:spLocks noGrp="1"/>
          </p:cNvSpPr>
          <p:nvPr>
            <p:ph type="ftr" sz="quarter" idx="11"/>
          </p:nvPr>
        </p:nvSpPr>
        <p:spPr/>
        <p:txBody>
          <a:bodyPr/>
          <a:lstStyle/>
          <a:p>
            <a:r>
              <a:rPr kumimoji="1" lang="en-US" altLang="ja-JP" smtClean="0"/>
              <a:t>SES2009</a:t>
            </a:r>
            <a:endParaRPr kumimoji="1" lang="ja-JP"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ja-JP" dirty="0" smtClean="0"/>
              <a:t>SPARS-J</a:t>
            </a:r>
            <a:endParaRPr lang="en-US" altLang="ja-JP" dirty="0"/>
          </a:p>
        </p:txBody>
      </p:sp>
      <p:sp>
        <p:nvSpPr>
          <p:cNvPr id="43011" name="Rectangle 3"/>
          <p:cNvSpPr>
            <a:spLocks noGrp="1" noChangeArrowheads="1"/>
          </p:cNvSpPr>
          <p:nvPr>
            <p:ph type="body" sz="half" idx="4294967295"/>
          </p:nvPr>
        </p:nvSpPr>
        <p:spPr>
          <a:xfrm>
            <a:off x="0" y="1500173"/>
            <a:ext cx="5357818" cy="4808551"/>
          </a:xfrm>
        </p:spPr>
        <p:txBody>
          <a:bodyPr/>
          <a:lstStyle/>
          <a:p>
            <a:r>
              <a:rPr lang="en-US" altLang="ja-JP" dirty="0" smtClean="0"/>
              <a:t>Java</a:t>
            </a:r>
            <a:r>
              <a:rPr lang="ja-JP" altLang="en-US" dirty="0" smtClean="0"/>
              <a:t>ソフトウェア部品検索システム</a:t>
            </a:r>
          </a:p>
          <a:p>
            <a:pPr lvl="1"/>
            <a:r>
              <a:rPr lang="en-US" altLang="ja-JP" dirty="0" smtClean="0"/>
              <a:t>Java</a:t>
            </a:r>
            <a:r>
              <a:rPr lang="ja-JP" altLang="en-US" dirty="0" smtClean="0"/>
              <a:t>のクラスを部品とし，キーワード入力により検索</a:t>
            </a:r>
          </a:p>
          <a:p>
            <a:pPr lvl="1"/>
            <a:r>
              <a:rPr lang="ja-JP" altLang="en-US" dirty="0" smtClean="0"/>
              <a:t>パッケージブラウザ</a:t>
            </a:r>
          </a:p>
          <a:p>
            <a:pPr lvl="1"/>
            <a:r>
              <a:rPr lang="ja-JP" altLang="en-US" dirty="0" smtClean="0"/>
              <a:t>利用関係の表示</a:t>
            </a:r>
            <a:endParaRPr lang="ja-JP" altLang="en-US" dirty="0"/>
          </a:p>
        </p:txBody>
      </p:sp>
      <p:pic>
        <p:nvPicPr>
          <p:cNvPr id="43013" name="Picture 5" descr="spars_search_L2"/>
          <p:cNvPicPr>
            <a:picLocks noGrp="1" noChangeAspect="1" noChangeArrowheads="1"/>
          </p:cNvPicPr>
          <p:nvPr>
            <p:ph sz="quarter" idx="4294967295"/>
          </p:nvPr>
        </p:nvPicPr>
        <p:blipFill>
          <a:blip r:embed="rId3" cstate="print"/>
          <a:srcRect/>
          <a:stretch>
            <a:fillRect/>
          </a:stretch>
        </p:blipFill>
        <p:spPr>
          <a:xfrm>
            <a:off x="5526088" y="3863975"/>
            <a:ext cx="3617912" cy="2444750"/>
          </a:xfrm>
        </p:spPr>
      </p:pic>
      <p:pic>
        <p:nvPicPr>
          <p:cNvPr id="43012" name="Picture 4" descr="spars_top_L2"/>
          <p:cNvPicPr>
            <a:picLocks noGrp="1" noChangeAspect="1" noChangeArrowheads="1"/>
          </p:cNvPicPr>
          <p:nvPr>
            <p:ph sz="quarter" idx="4294967295"/>
          </p:nvPr>
        </p:nvPicPr>
        <p:blipFill>
          <a:blip r:embed="rId4" cstate="print"/>
          <a:srcRect/>
          <a:stretch>
            <a:fillRect/>
          </a:stretch>
        </p:blipFill>
        <p:spPr>
          <a:xfrm>
            <a:off x="5529263" y="1571612"/>
            <a:ext cx="3614737" cy="2443162"/>
          </a:xfrm>
        </p:spPr>
      </p:pic>
      <p:pic>
        <p:nvPicPr>
          <p:cNvPr id="43014" name="Picture 6" descr="spars_show_L2"/>
          <p:cNvPicPr>
            <a:picLocks noChangeAspect="1" noChangeArrowheads="1"/>
          </p:cNvPicPr>
          <p:nvPr/>
        </p:nvPicPr>
        <p:blipFill>
          <a:blip r:embed="rId5" cstate="print"/>
          <a:srcRect/>
          <a:stretch>
            <a:fillRect/>
          </a:stretch>
        </p:blipFill>
        <p:spPr bwMode="auto">
          <a:xfrm>
            <a:off x="3132138" y="2613025"/>
            <a:ext cx="5942012" cy="4014788"/>
          </a:xfrm>
          <a:prstGeom prst="rect">
            <a:avLst/>
          </a:prstGeom>
          <a:noFill/>
        </p:spPr>
      </p:pic>
      <p:pic>
        <p:nvPicPr>
          <p:cNvPr id="43015" name="Picture 7" descr="spars_using_L2"/>
          <p:cNvPicPr>
            <a:picLocks noChangeAspect="1" noChangeArrowheads="1"/>
          </p:cNvPicPr>
          <p:nvPr/>
        </p:nvPicPr>
        <p:blipFill>
          <a:blip r:embed="rId6" cstate="print"/>
          <a:srcRect/>
          <a:stretch>
            <a:fillRect/>
          </a:stretch>
        </p:blipFill>
        <p:spPr bwMode="auto">
          <a:xfrm>
            <a:off x="3133725" y="2624138"/>
            <a:ext cx="5940425" cy="4014787"/>
          </a:xfrm>
          <a:prstGeom prst="rect">
            <a:avLst/>
          </a:prstGeom>
          <a:noFill/>
        </p:spPr>
      </p:pic>
      <p:sp>
        <p:nvSpPr>
          <p:cNvPr id="11" name="日付プレースホルダ 10"/>
          <p:cNvSpPr>
            <a:spLocks noGrp="1"/>
          </p:cNvSpPr>
          <p:nvPr>
            <p:ph type="dt" sz="half" idx="10"/>
          </p:nvPr>
        </p:nvSpPr>
        <p:spPr/>
        <p:txBody>
          <a:bodyPr/>
          <a:lstStyle/>
          <a:p>
            <a:r>
              <a:rPr kumimoji="1" lang="en-US" altLang="ja-JP" smtClean="0"/>
              <a:t>2009/09/09</a:t>
            </a:r>
            <a:endParaRPr kumimoji="1" lang="ja-JP" altLang="en-US"/>
          </a:p>
        </p:txBody>
      </p:sp>
      <p:sp>
        <p:nvSpPr>
          <p:cNvPr id="12" name="スライド番号プレースホルダ 11"/>
          <p:cNvSpPr>
            <a:spLocks noGrp="1"/>
          </p:cNvSpPr>
          <p:nvPr>
            <p:ph type="sldNum" sz="quarter" idx="12"/>
          </p:nvPr>
        </p:nvSpPr>
        <p:spPr/>
        <p:txBody>
          <a:bodyPr/>
          <a:lstStyle/>
          <a:p>
            <a:fld id="{D2D8002D-B5B0-4BAC-B1F6-782DDCCE6D9C}" type="slidenum">
              <a:rPr kumimoji="1" lang="ja-JP" altLang="en-US" smtClean="0"/>
              <a:pPr/>
              <a:t>20</a:t>
            </a:fld>
            <a:endParaRPr kumimoji="1" lang="ja-JP" altLang="en-US"/>
          </a:p>
        </p:txBody>
      </p:sp>
      <p:sp>
        <p:nvSpPr>
          <p:cNvPr id="13" name="フッター プレースホルダ 12"/>
          <p:cNvSpPr>
            <a:spLocks noGrp="1"/>
          </p:cNvSpPr>
          <p:nvPr>
            <p:ph type="ftr" sz="quarter" idx="11"/>
          </p:nvPr>
        </p:nvSpPr>
        <p:spPr/>
        <p:txBody>
          <a:bodyPr/>
          <a:lstStyle/>
          <a:p>
            <a:r>
              <a:rPr kumimoji="1" lang="en-US" altLang="ja-JP" smtClean="0"/>
              <a:t>SES2009</a:t>
            </a: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3013"/>
                                        </p:tgtEl>
                                        <p:attrNameLst>
                                          <p:attrName>style.visibility</p:attrName>
                                        </p:attrNameLst>
                                      </p:cBhvr>
                                      <p:to>
                                        <p:strVal val="visible"/>
                                      </p:to>
                                    </p:set>
                                    <p:animEffect transition="in" filter="blinds(horizontal)">
                                      <p:cBhvr>
                                        <p:cTn id="7" dur="500"/>
                                        <p:tgtEl>
                                          <p:spTgt spid="430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3014"/>
                                        </p:tgtEl>
                                        <p:attrNameLst>
                                          <p:attrName>style.visibility</p:attrName>
                                        </p:attrNameLst>
                                      </p:cBhvr>
                                      <p:to>
                                        <p:strVal val="visible"/>
                                      </p:to>
                                    </p:set>
                                    <p:animEffect transition="in" filter="blinds(horizontal)">
                                      <p:cBhvr>
                                        <p:cTn id="12" dur="500"/>
                                        <p:tgtEl>
                                          <p:spTgt spid="430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3015"/>
                                        </p:tgtEl>
                                        <p:attrNameLst>
                                          <p:attrName>style.visibility</p:attrName>
                                        </p:attrNameLst>
                                      </p:cBhvr>
                                      <p:to>
                                        <p:strVal val="visible"/>
                                      </p:to>
                                    </p:set>
                                    <p:animEffect transition="in" filter="blinds(horizontal)">
                                      <p:cBhvr>
                                        <p:cTn id="17" dur="500"/>
                                        <p:tgtEl>
                                          <p:spTgt spid="430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ja-JP" altLang="en-US" dirty="0" smtClean="0"/>
              <a:t>協調フィルタリングを用いた</a:t>
            </a:r>
            <a:r>
              <a:rPr lang="en-US" altLang="ja-JP" dirty="0" smtClean="0"/>
              <a:t/>
            </a:r>
            <a:br>
              <a:rPr lang="en-US" altLang="ja-JP" dirty="0" smtClean="0"/>
            </a:br>
            <a:r>
              <a:rPr lang="ja-JP" altLang="en-US" dirty="0" smtClean="0"/>
              <a:t>部品検索</a:t>
            </a:r>
            <a:endParaRPr lang="ja-JP" altLang="en-US" dirty="0"/>
          </a:p>
        </p:txBody>
      </p:sp>
      <p:sp>
        <p:nvSpPr>
          <p:cNvPr id="46083" name="Rectangle 3"/>
          <p:cNvSpPr>
            <a:spLocks noGrp="1" noChangeArrowheads="1"/>
          </p:cNvSpPr>
          <p:nvPr>
            <p:ph idx="1"/>
          </p:nvPr>
        </p:nvSpPr>
        <p:spPr>
          <a:xfrm>
            <a:off x="457200" y="1600200"/>
            <a:ext cx="8229600" cy="3829063"/>
          </a:xfrm>
        </p:spPr>
        <p:txBody>
          <a:bodyPr>
            <a:normAutofit fontScale="85000" lnSpcReduction="10000"/>
          </a:bodyPr>
          <a:lstStyle/>
          <a:p>
            <a:r>
              <a:rPr lang="ja-JP" altLang="en-US" dirty="0" smtClean="0"/>
              <a:t>大量のソフトウェア部品を前にして目的の部品を探したい</a:t>
            </a:r>
          </a:p>
          <a:p>
            <a:pPr lvl="1"/>
            <a:r>
              <a:rPr lang="ja-JP" altLang="en-US" dirty="0" smtClean="0"/>
              <a:t>検索語を入力とし，部品中に語が含まれているものを結果とする</a:t>
            </a:r>
          </a:p>
          <a:p>
            <a:pPr lvl="1"/>
            <a:r>
              <a:rPr lang="ja-JP" altLang="en-US" dirty="0" smtClean="0"/>
              <a:t>得られた検索結果から必要なものをユーザが選別</a:t>
            </a:r>
          </a:p>
          <a:p>
            <a:r>
              <a:rPr lang="ja-JP" altLang="en-US" dirty="0" smtClean="0"/>
              <a:t>過去のユーザが行った検索履歴の応用</a:t>
            </a:r>
          </a:p>
          <a:p>
            <a:pPr lvl="1"/>
            <a:r>
              <a:rPr lang="ja-JP" altLang="en-US" dirty="0" smtClean="0"/>
              <a:t>似た検索をしたユーザ同士は似た結果が欲しい（仮定）</a:t>
            </a:r>
          </a:p>
          <a:p>
            <a:pPr lvl="1"/>
            <a:r>
              <a:rPr lang="ja-JP" altLang="en-US" dirty="0" smtClean="0"/>
              <a:t>過去に行われた検索結果や選別結果を用いて，いま行った検索結果から「実際に求めたい部品」がわかるはず</a:t>
            </a:r>
            <a:endParaRPr lang="ja-JP" altLang="en-US" dirty="0"/>
          </a:p>
        </p:txBody>
      </p:sp>
      <p:grpSp>
        <p:nvGrpSpPr>
          <p:cNvPr id="2" name="Group 4"/>
          <p:cNvGrpSpPr>
            <a:grpSpLocks/>
          </p:cNvGrpSpPr>
          <p:nvPr/>
        </p:nvGrpSpPr>
        <p:grpSpPr bwMode="auto">
          <a:xfrm>
            <a:off x="214282" y="5143512"/>
            <a:ext cx="8712200" cy="1076325"/>
            <a:chOff x="113" y="3385"/>
            <a:chExt cx="5488" cy="678"/>
          </a:xfrm>
        </p:grpSpPr>
        <p:sp>
          <p:nvSpPr>
            <p:cNvPr id="46085" name="Text Box 5"/>
            <p:cNvSpPr txBox="1">
              <a:spLocks noChangeArrowheads="1"/>
            </p:cNvSpPr>
            <p:nvPr/>
          </p:nvSpPr>
          <p:spPr bwMode="auto">
            <a:xfrm>
              <a:off x="521" y="3385"/>
              <a:ext cx="5080" cy="678"/>
            </a:xfrm>
            <a:prstGeom prst="rect">
              <a:avLst/>
            </a:prstGeom>
            <a:solidFill>
              <a:schemeClr val="accent1"/>
            </a:solidFill>
            <a:ln w="9525" algn="ctr">
              <a:solidFill>
                <a:schemeClr val="tx1"/>
              </a:solidFill>
              <a:miter lim="800000"/>
              <a:headEnd/>
              <a:tailEnd/>
            </a:ln>
            <a:effectLst/>
          </p:spPr>
          <p:txBody>
            <a:bodyPr>
              <a:spAutoFit/>
            </a:bodyPr>
            <a:lstStyle/>
            <a:p>
              <a:pPr algn="l">
                <a:spcBef>
                  <a:spcPct val="50000"/>
                </a:spcBef>
              </a:pPr>
              <a:r>
                <a:rPr kumimoji="1" lang="ja-JP" altLang="en-US" sz="3200">
                  <a:ea typeface="MS UI Gothic" pitchFamily="50" charset="-128"/>
                </a:rPr>
                <a:t>協調フィルタリングの手法により，ユーザの目的に応じた部品を推薦する</a:t>
              </a:r>
            </a:p>
          </p:txBody>
        </p:sp>
        <p:sp>
          <p:nvSpPr>
            <p:cNvPr id="46086" name="AutoShape 6"/>
            <p:cNvSpPr>
              <a:spLocks noChangeArrowheads="1"/>
            </p:cNvSpPr>
            <p:nvPr/>
          </p:nvSpPr>
          <p:spPr bwMode="auto">
            <a:xfrm>
              <a:off x="113" y="3475"/>
              <a:ext cx="454" cy="499"/>
            </a:xfrm>
            <a:prstGeom prst="rightArrow">
              <a:avLst>
                <a:gd name="adj1" fmla="val 50000"/>
                <a:gd name="adj2" fmla="val 25000"/>
              </a:avLst>
            </a:prstGeom>
            <a:solidFill>
              <a:schemeClr val="accent2"/>
            </a:solidFill>
            <a:ln w="12700" algn="ctr">
              <a:solidFill>
                <a:schemeClr val="tx1"/>
              </a:solidFill>
              <a:miter lim="800000"/>
              <a:headEnd/>
              <a:tailEnd/>
            </a:ln>
            <a:effectLst/>
          </p:spPr>
          <p:txBody>
            <a:bodyPr wrap="none" anchor="ctr">
              <a:spAutoFit/>
            </a:bodyPr>
            <a:lstStyle/>
            <a:p>
              <a:endParaRPr lang="ja-JP" altLang="en-US"/>
            </a:p>
          </p:txBody>
        </p:sp>
      </p:grpSp>
      <p:sp>
        <p:nvSpPr>
          <p:cNvPr id="10" name="日付プレースホルダ 9"/>
          <p:cNvSpPr>
            <a:spLocks noGrp="1"/>
          </p:cNvSpPr>
          <p:nvPr>
            <p:ph type="dt" sz="half" idx="10"/>
          </p:nvPr>
        </p:nvSpPr>
        <p:spPr/>
        <p:txBody>
          <a:bodyPr/>
          <a:lstStyle/>
          <a:p>
            <a:r>
              <a:rPr kumimoji="1" lang="en-US" altLang="ja-JP" smtClean="0"/>
              <a:t>2009/09/09</a:t>
            </a:r>
            <a:endParaRPr kumimoji="1" lang="ja-JP" altLang="en-US"/>
          </a:p>
        </p:txBody>
      </p:sp>
      <p:sp>
        <p:nvSpPr>
          <p:cNvPr id="11" name="スライド番号プレースホルダ 10"/>
          <p:cNvSpPr>
            <a:spLocks noGrp="1"/>
          </p:cNvSpPr>
          <p:nvPr>
            <p:ph type="sldNum" sz="quarter" idx="12"/>
          </p:nvPr>
        </p:nvSpPr>
        <p:spPr/>
        <p:txBody>
          <a:bodyPr/>
          <a:lstStyle/>
          <a:p>
            <a:fld id="{D2D8002D-B5B0-4BAC-B1F6-782DDCCE6D9C}" type="slidenum">
              <a:rPr kumimoji="1" lang="ja-JP" altLang="en-US" smtClean="0"/>
              <a:pPr/>
              <a:t>21</a:t>
            </a:fld>
            <a:endParaRPr kumimoji="1" lang="ja-JP" altLang="en-US"/>
          </a:p>
        </p:txBody>
      </p:sp>
      <p:sp>
        <p:nvSpPr>
          <p:cNvPr id="12" name="フッター プレースホルダ 11"/>
          <p:cNvSpPr>
            <a:spLocks noGrp="1"/>
          </p:cNvSpPr>
          <p:nvPr>
            <p:ph type="ftr" sz="quarter" idx="11"/>
          </p:nvPr>
        </p:nvSpPr>
        <p:spPr/>
        <p:txBody>
          <a:bodyPr/>
          <a:lstStyle/>
          <a:p>
            <a:r>
              <a:rPr kumimoji="1" lang="en-US" altLang="ja-JP" smtClean="0"/>
              <a:t>SES2009</a:t>
            </a: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ja-JP" altLang="en-US"/>
              <a:t>部品検索時における概念の対応</a:t>
            </a:r>
          </a:p>
        </p:txBody>
      </p:sp>
      <p:sp>
        <p:nvSpPr>
          <p:cNvPr id="48131" name="Rectangle 3"/>
          <p:cNvSpPr>
            <a:spLocks noGrp="1" noChangeArrowheads="1"/>
          </p:cNvSpPr>
          <p:nvPr>
            <p:ph idx="1"/>
          </p:nvPr>
        </p:nvSpPr>
        <p:spPr/>
        <p:txBody>
          <a:bodyPr>
            <a:normAutofit lnSpcReduction="10000"/>
          </a:bodyPr>
          <a:lstStyle/>
          <a:p>
            <a:pPr>
              <a:lnSpc>
                <a:spcPct val="80000"/>
              </a:lnSpc>
            </a:pPr>
            <a:r>
              <a:rPr lang="ja-JP" altLang="en-US" sz="2400" dirty="0"/>
              <a:t>ユーザ</a:t>
            </a:r>
          </a:p>
          <a:p>
            <a:pPr lvl="1">
              <a:lnSpc>
                <a:spcPct val="80000"/>
              </a:lnSpc>
              <a:buFontTx/>
              <a:buNone/>
            </a:pPr>
            <a:r>
              <a:rPr lang="en-US" altLang="ja-JP" sz="2000" dirty="0"/>
              <a:t>Web</a:t>
            </a:r>
            <a:r>
              <a:rPr lang="ja-JP" altLang="en-US" sz="2000" dirty="0"/>
              <a:t>ブラウザが起動して終了するまで</a:t>
            </a:r>
          </a:p>
          <a:p>
            <a:pPr>
              <a:lnSpc>
                <a:spcPct val="80000"/>
              </a:lnSpc>
            </a:pPr>
            <a:r>
              <a:rPr lang="ja-JP" altLang="en-US" sz="2400" dirty="0"/>
              <a:t>検索対象</a:t>
            </a:r>
          </a:p>
          <a:p>
            <a:pPr lvl="1">
              <a:lnSpc>
                <a:spcPct val="80000"/>
              </a:lnSpc>
              <a:buFontTx/>
              <a:buNone/>
            </a:pPr>
            <a:r>
              <a:rPr lang="en-US" altLang="ja-JP" sz="2000" dirty="0"/>
              <a:t>Java</a:t>
            </a:r>
            <a:r>
              <a:rPr lang="ja-JP" altLang="en-US" sz="2000" dirty="0"/>
              <a:t>クラス群（</a:t>
            </a:r>
            <a:r>
              <a:rPr lang="en-US" altLang="ja-JP" sz="2000" dirty="0"/>
              <a:t>SPARS-J</a:t>
            </a:r>
            <a:r>
              <a:rPr lang="ja-JP" altLang="en-US" sz="2000" dirty="0"/>
              <a:t>における検索対象）</a:t>
            </a:r>
          </a:p>
          <a:p>
            <a:pPr>
              <a:lnSpc>
                <a:spcPct val="80000"/>
              </a:lnSpc>
            </a:pPr>
            <a:r>
              <a:rPr lang="ja-JP" altLang="en-US" sz="2400" dirty="0"/>
              <a:t>評価</a:t>
            </a:r>
          </a:p>
          <a:p>
            <a:pPr lvl="1">
              <a:lnSpc>
                <a:spcPct val="80000"/>
              </a:lnSpc>
              <a:buFontTx/>
              <a:buNone/>
            </a:pPr>
            <a:r>
              <a:rPr lang="ja-JP" altLang="en-US" sz="2000" dirty="0"/>
              <a:t>各部品ごとの閲覧履歴を用いる</a:t>
            </a:r>
          </a:p>
          <a:p>
            <a:pPr lvl="2">
              <a:lnSpc>
                <a:spcPct val="80000"/>
              </a:lnSpc>
            </a:pPr>
            <a:r>
              <a:rPr lang="ja-JP" altLang="en-US" sz="1800" dirty="0"/>
              <a:t>表示した部品ならば，評価値 </a:t>
            </a:r>
            <a:r>
              <a:rPr lang="en-US" altLang="ja-JP" sz="1800" dirty="0"/>
              <a:t>1</a:t>
            </a:r>
            <a:r>
              <a:rPr lang="ja-JP" altLang="en-US" sz="1800" dirty="0"/>
              <a:t>（見た）</a:t>
            </a:r>
          </a:p>
          <a:p>
            <a:pPr lvl="2">
              <a:lnSpc>
                <a:spcPct val="80000"/>
              </a:lnSpc>
            </a:pPr>
            <a:r>
              <a:rPr lang="ja-JP" altLang="en-US" sz="1800" dirty="0"/>
              <a:t>表示していない部品ならば，評価値 </a:t>
            </a:r>
            <a:r>
              <a:rPr lang="en-US" altLang="ja-JP" sz="1800" dirty="0"/>
              <a:t>0</a:t>
            </a:r>
            <a:r>
              <a:rPr lang="ja-JP" altLang="en-US" sz="1800" dirty="0"/>
              <a:t>（見ていない）</a:t>
            </a:r>
          </a:p>
          <a:p>
            <a:pPr lvl="1">
              <a:lnSpc>
                <a:spcPct val="80000"/>
              </a:lnSpc>
              <a:buFontTx/>
              <a:buNone/>
            </a:pPr>
            <a:r>
              <a:rPr lang="ja-JP" altLang="en-US" sz="2000" dirty="0"/>
              <a:t>この場合，すべての部品について評価値が定まる</a:t>
            </a:r>
          </a:p>
          <a:p>
            <a:pPr>
              <a:lnSpc>
                <a:spcPct val="80000"/>
              </a:lnSpc>
            </a:pPr>
            <a:r>
              <a:rPr lang="ja-JP" altLang="en-US" sz="2400" dirty="0"/>
              <a:t>類似度</a:t>
            </a:r>
          </a:p>
          <a:p>
            <a:pPr lvl="1">
              <a:lnSpc>
                <a:spcPct val="80000"/>
              </a:lnSpc>
            </a:pPr>
            <a:r>
              <a:rPr lang="ja-JP" altLang="en-US" sz="2000" dirty="0"/>
              <a:t>過去に収集した部品の評価結果の組をベクトルとみなす</a:t>
            </a:r>
          </a:p>
          <a:p>
            <a:pPr lvl="1">
              <a:lnSpc>
                <a:spcPct val="80000"/>
              </a:lnSpc>
            </a:pPr>
            <a:r>
              <a:rPr lang="ja-JP" altLang="en-US" sz="2000" dirty="0"/>
              <a:t>対象ユーザのベクトルとの相関係数を類似度とする</a:t>
            </a:r>
          </a:p>
          <a:p>
            <a:pPr>
              <a:lnSpc>
                <a:spcPct val="80000"/>
              </a:lnSpc>
            </a:pPr>
            <a:r>
              <a:rPr lang="ja-JP" altLang="en-US" sz="2400" dirty="0"/>
              <a:t>類似結果の利用</a:t>
            </a:r>
          </a:p>
          <a:p>
            <a:pPr lvl="1">
              <a:lnSpc>
                <a:spcPct val="80000"/>
              </a:lnSpc>
            </a:pPr>
            <a:r>
              <a:rPr lang="ja-JP" altLang="en-US" sz="2000" dirty="0"/>
              <a:t>各部品について，類似度を用いて評価値の加重平均を求める</a:t>
            </a:r>
          </a:p>
          <a:p>
            <a:pPr lvl="1">
              <a:lnSpc>
                <a:spcPct val="80000"/>
              </a:lnSpc>
            </a:pPr>
            <a:r>
              <a:rPr lang="ja-JP" altLang="en-US" sz="2000" dirty="0"/>
              <a:t>加重平均の値の高かったものを実際にユーザへ提示する</a:t>
            </a:r>
          </a:p>
        </p:txBody>
      </p:sp>
      <p:sp>
        <p:nvSpPr>
          <p:cNvPr id="7" name="日付プレースホルダ 6"/>
          <p:cNvSpPr>
            <a:spLocks noGrp="1"/>
          </p:cNvSpPr>
          <p:nvPr>
            <p:ph type="dt" sz="half" idx="10"/>
          </p:nvPr>
        </p:nvSpPr>
        <p:spPr/>
        <p:txBody>
          <a:bodyPr/>
          <a:lstStyle/>
          <a:p>
            <a:r>
              <a:rPr kumimoji="1" lang="en-US" altLang="ja-JP" smtClean="0"/>
              <a:t>2009/09/09</a:t>
            </a:r>
            <a:endParaRPr kumimoji="1" lang="ja-JP" altLang="en-US"/>
          </a:p>
        </p:txBody>
      </p:sp>
      <p:sp>
        <p:nvSpPr>
          <p:cNvPr id="8" name="スライド番号プレースホルダ 7"/>
          <p:cNvSpPr>
            <a:spLocks noGrp="1"/>
          </p:cNvSpPr>
          <p:nvPr>
            <p:ph type="sldNum" sz="quarter" idx="12"/>
          </p:nvPr>
        </p:nvSpPr>
        <p:spPr/>
        <p:txBody>
          <a:bodyPr/>
          <a:lstStyle/>
          <a:p>
            <a:fld id="{D2D8002D-B5B0-4BAC-B1F6-782DDCCE6D9C}" type="slidenum">
              <a:rPr kumimoji="1" lang="ja-JP" altLang="en-US" smtClean="0"/>
              <a:pPr/>
              <a:t>22</a:t>
            </a:fld>
            <a:endParaRPr kumimoji="1" lang="ja-JP" altLang="en-US"/>
          </a:p>
        </p:txBody>
      </p:sp>
      <p:sp>
        <p:nvSpPr>
          <p:cNvPr id="9" name="フッター プレースホルダ 8"/>
          <p:cNvSpPr>
            <a:spLocks noGrp="1"/>
          </p:cNvSpPr>
          <p:nvPr>
            <p:ph type="ftr" sz="quarter" idx="11"/>
          </p:nvPr>
        </p:nvSpPr>
        <p:spPr/>
        <p:txBody>
          <a:bodyPr/>
          <a:lstStyle/>
          <a:p>
            <a:r>
              <a:rPr kumimoji="1" lang="en-US" altLang="ja-JP" smtClean="0"/>
              <a:t>SES2009</a:t>
            </a:r>
            <a:endParaRPr kumimoji="1" lang="ja-JP"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タイトル 114"/>
          <p:cNvSpPr>
            <a:spLocks noGrp="1"/>
          </p:cNvSpPr>
          <p:nvPr>
            <p:ph type="title"/>
          </p:nvPr>
        </p:nvSpPr>
        <p:spPr/>
        <p:txBody>
          <a:bodyPr/>
          <a:lstStyle/>
          <a:p>
            <a:r>
              <a:rPr lang="ja-JP" altLang="en-US" dirty="0" smtClean="0">
                <a:latin typeface="Arial" charset="0"/>
                <a:ea typeface="MS UI Gothic" pitchFamily="50" charset="-128"/>
              </a:rPr>
              <a:t>履歴の取得</a:t>
            </a:r>
            <a:endParaRPr kumimoji="1" lang="ja-JP" altLang="en-US" dirty="0"/>
          </a:p>
        </p:txBody>
      </p:sp>
      <p:sp>
        <p:nvSpPr>
          <p:cNvPr id="52226" name="Rectangle 2"/>
          <p:cNvSpPr>
            <a:spLocks noChangeArrowheads="1"/>
          </p:cNvSpPr>
          <p:nvPr/>
        </p:nvSpPr>
        <p:spPr bwMode="auto">
          <a:xfrm>
            <a:off x="2773363" y="1916113"/>
            <a:ext cx="1150937" cy="936625"/>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52227" name="Rectangle 3"/>
          <p:cNvSpPr>
            <a:spLocks noChangeArrowheads="1"/>
          </p:cNvSpPr>
          <p:nvPr/>
        </p:nvSpPr>
        <p:spPr bwMode="auto">
          <a:xfrm>
            <a:off x="2773363" y="1916113"/>
            <a:ext cx="1150937" cy="103187"/>
          </a:xfrm>
          <a:prstGeom prst="rect">
            <a:avLst/>
          </a:prstGeom>
          <a:solidFill>
            <a:srgbClr val="3366FF"/>
          </a:solidFill>
          <a:ln w="9525">
            <a:solidFill>
              <a:schemeClr val="tx1"/>
            </a:solidFill>
            <a:miter lim="800000"/>
            <a:headEnd/>
            <a:tailEnd/>
          </a:ln>
          <a:effectLst/>
        </p:spPr>
        <p:txBody>
          <a:bodyPr wrap="none" anchor="ctr"/>
          <a:lstStyle/>
          <a:p>
            <a:endParaRPr lang="ja-JP" altLang="en-US"/>
          </a:p>
        </p:txBody>
      </p:sp>
      <p:sp>
        <p:nvSpPr>
          <p:cNvPr id="52228" name="Rectangle 4"/>
          <p:cNvSpPr>
            <a:spLocks noChangeArrowheads="1"/>
          </p:cNvSpPr>
          <p:nvPr/>
        </p:nvSpPr>
        <p:spPr bwMode="auto">
          <a:xfrm>
            <a:off x="2773363" y="1916113"/>
            <a:ext cx="106362" cy="103187"/>
          </a:xfrm>
          <a:prstGeom prst="rect">
            <a:avLst/>
          </a:prstGeom>
          <a:solidFill>
            <a:srgbClr val="3366FF"/>
          </a:solidFill>
          <a:ln w="9525">
            <a:solidFill>
              <a:schemeClr val="tx1"/>
            </a:solidFill>
            <a:miter lim="800000"/>
            <a:headEnd/>
            <a:tailEnd/>
          </a:ln>
          <a:effectLst/>
        </p:spPr>
        <p:txBody>
          <a:bodyPr wrap="none" anchor="ctr"/>
          <a:lstStyle/>
          <a:p>
            <a:endParaRPr lang="ja-JP" altLang="en-US"/>
          </a:p>
        </p:txBody>
      </p:sp>
      <p:pic>
        <p:nvPicPr>
          <p:cNvPr id="52229" name="Picture 5" descr="spars_small_logo"/>
          <p:cNvPicPr>
            <a:picLocks noChangeAspect="1" noChangeArrowheads="1"/>
          </p:cNvPicPr>
          <p:nvPr/>
        </p:nvPicPr>
        <p:blipFill>
          <a:blip r:embed="rId3" cstate="print"/>
          <a:srcRect/>
          <a:stretch>
            <a:fillRect/>
          </a:stretch>
        </p:blipFill>
        <p:spPr bwMode="auto">
          <a:xfrm>
            <a:off x="2846388" y="2106613"/>
            <a:ext cx="941387" cy="314325"/>
          </a:xfrm>
          <a:prstGeom prst="rect">
            <a:avLst/>
          </a:prstGeom>
          <a:noFill/>
        </p:spPr>
      </p:pic>
      <p:sp>
        <p:nvSpPr>
          <p:cNvPr id="52230" name="AutoShape 6"/>
          <p:cNvSpPr>
            <a:spLocks noChangeArrowheads="1"/>
          </p:cNvSpPr>
          <p:nvPr/>
        </p:nvSpPr>
        <p:spPr bwMode="auto">
          <a:xfrm>
            <a:off x="5435600" y="2420938"/>
            <a:ext cx="1079500" cy="792162"/>
          </a:xfrm>
          <a:prstGeom prst="can">
            <a:avLst>
              <a:gd name="adj" fmla="val 25000"/>
            </a:avLst>
          </a:prstGeom>
          <a:solidFill>
            <a:schemeClr val="accent1"/>
          </a:solidFill>
          <a:ln w="9525">
            <a:solidFill>
              <a:schemeClr val="tx1"/>
            </a:solidFill>
            <a:miter lim="800000"/>
            <a:headEnd/>
            <a:tailEnd/>
          </a:ln>
          <a:effectLst/>
        </p:spPr>
        <p:txBody>
          <a:bodyPr wrap="none" anchor="ctr"/>
          <a:lstStyle/>
          <a:p>
            <a:endParaRPr lang="ja-JP" altLang="en-US"/>
          </a:p>
        </p:txBody>
      </p:sp>
      <p:sp>
        <p:nvSpPr>
          <p:cNvPr id="52231" name="Text Box 7"/>
          <p:cNvSpPr txBox="1">
            <a:spLocks noChangeArrowheads="1"/>
          </p:cNvSpPr>
          <p:nvPr/>
        </p:nvSpPr>
        <p:spPr bwMode="auto">
          <a:xfrm>
            <a:off x="6659563" y="1628775"/>
            <a:ext cx="1655762" cy="314325"/>
          </a:xfrm>
          <a:prstGeom prst="rect">
            <a:avLst/>
          </a:prstGeom>
          <a:solidFill>
            <a:srgbClr val="CCFFCC"/>
          </a:solidFill>
          <a:ln w="9525">
            <a:solidFill>
              <a:schemeClr val="tx1"/>
            </a:solidFill>
            <a:miter lim="800000"/>
            <a:headEnd/>
            <a:tailEnd/>
          </a:ln>
          <a:effectLst/>
        </p:spPr>
        <p:txBody>
          <a:bodyPr>
            <a:spAutoFit/>
          </a:bodyPr>
          <a:lstStyle/>
          <a:p>
            <a:pPr>
              <a:spcBef>
                <a:spcPct val="50000"/>
              </a:spcBef>
            </a:pPr>
            <a:r>
              <a:rPr kumimoji="1" lang="ja-JP" altLang="en-US" sz="1400">
                <a:latin typeface="Arial" charset="0"/>
              </a:rPr>
              <a:t>部品データベース</a:t>
            </a:r>
          </a:p>
        </p:txBody>
      </p:sp>
      <p:sp>
        <p:nvSpPr>
          <p:cNvPr id="52232" name="Text Box 8"/>
          <p:cNvSpPr txBox="1">
            <a:spLocks noChangeArrowheads="1"/>
          </p:cNvSpPr>
          <p:nvPr/>
        </p:nvSpPr>
        <p:spPr bwMode="auto">
          <a:xfrm>
            <a:off x="6659563" y="2565400"/>
            <a:ext cx="1655762" cy="314325"/>
          </a:xfrm>
          <a:prstGeom prst="rect">
            <a:avLst/>
          </a:prstGeom>
          <a:solidFill>
            <a:srgbClr val="CCFFCC"/>
          </a:solidFill>
          <a:ln w="9525">
            <a:solidFill>
              <a:schemeClr val="tx1"/>
            </a:solidFill>
            <a:miter lim="800000"/>
            <a:headEnd/>
            <a:tailEnd/>
          </a:ln>
          <a:effectLst/>
        </p:spPr>
        <p:txBody>
          <a:bodyPr>
            <a:spAutoFit/>
          </a:bodyPr>
          <a:lstStyle/>
          <a:p>
            <a:pPr>
              <a:spcBef>
                <a:spcPct val="50000"/>
              </a:spcBef>
            </a:pPr>
            <a:r>
              <a:rPr kumimoji="1" lang="ja-JP" altLang="en-US" sz="1400">
                <a:latin typeface="Arial" charset="0"/>
              </a:rPr>
              <a:t>閲覧履歴</a:t>
            </a:r>
          </a:p>
        </p:txBody>
      </p:sp>
      <p:sp>
        <p:nvSpPr>
          <p:cNvPr id="52233" name="AutoShape 9"/>
          <p:cNvSpPr>
            <a:spLocks noChangeArrowheads="1"/>
          </p:cNvSpPr>
          <p:nvPr/>
        </p:nvSpPr>
        <p:spPr bwMode="auto">
          <a:xfrm rot="10800000" flipH="1">
            <a:off x="3348038" y="3286125"/>
            <a:ext cx="5327650" cy="3024188"/>
          </a:xfrm>
          <a:prstGeom prst="wedgeRectCallout">
            <a:avLst>
              <a:gd name="adj1" fmla="val -1167"/>
              <a:gd name="adj2" fmla="val 61546"/>
            </a:avLst>
          </a:prstGeom>
          <a:solidFill>
            <a:schemeClr val="accent1"/>
          </a:solidFill>
          <a:ln w="9525">
            <a:solidFill>
              <a:schemeClr val="tx1"/>
            </a:solidFill>
            <a:miter lim="800000"/>
            <a:headEnd/>
            <a:tailEnd/>
          </a:ln>
          <a:effectLst/>
        </p:spPr>
        <p:txBody>
          <a:bodyPr rot="10800000"/>
          <a:lstStyle/>
          <a:p>
            <a:endParaRPr kumimoji="1" lang="ja-JP" altLang="ja-JP" sz="1800">
              <a:latin typeface="Arial" charset="0"/>
            </a:endParaRPr>
          </a:p>
        </p:txBody>
      </p:sp>
      <p:sp>
        <p:nvSpPr>
          <p:cNvPr id="52234" name="AutoShape 10"/>
          <p:cNvSpPr>
            <a:spLocks noChangeArrowheads="1"/>
          </p:cNvSpPr>
          <p:nvPr/>
        </p:nvSpPr>
        <p:spPr bwMode="auto">
          <a:xfrm>
            <a:off x="5435600" y="1557338"/>
            <a:ext cx="1079500" cy="792162"/>
          </a:xfrm>
          <a:prstGeom prst="can">
            <a:avLst>
              <a:gd name="adj" fmla="val 25000"/>
            </a:avLst>
          </a:prstGeom>
          <a:solidFill>
            <a:schemeClr val="accent1"/>
          </a:solidFill>
          <a:ln w="9525">
            <a:solidFill>
              <a:schemeClr val="tx1"/>
            </a:solidFill>
            <a:miter lim="800000"/>
            <a:headEnd/>
            <a:tailEnd/>
          </a:ln>
          <a:effectLst/>
        </p:spPr>
        <p:txBody>
          <a:bodyPr wrap="none" anchor="ctr"/>
          <a:lstStyle/>
          <a:p>
            <a:endParaRPr lang="ja-JP" altLang="en-US"/>
          </a:p>
        </p:txBody>
      </p:sp>
      <p:pic>
        <p:nvPicPr>
          <p:cNvPr id="52235" name="Picture 11" descr="BD21301_"/>
          <p:cNvPicPr>
            <a:picLocks noChangeAspect="1" noChangeArrowheads="1"/>
          </p:cNvPicPr>
          <p:nvPr/>
        </p:nvPicPr>
        <p:blipFill>
          <a:blip r:embed="rId4" cstate="print"/>
          <a:srcRect/>
          <a:stretch>
            <a:fillRect/>
          </a:stretch>
        </p:blipFill>
        <p:spPr bwMode="auto">
          <a:xfrm>
            <a:off x="7596188" y="3502025"/>
            <a:ext cx="215900" cy="215900"/>
          </a:xfrm>
          <a:prstGeom prst="rect">
            <a:avLst/>
          </a:prstGeom>
          <a:noFill/>
          <a:ln w="9525">
            <a:noFill/>
            <a:miter lim="800000"/>
            <a:headEnd/>
            <a:tailEnd/>
          </a:ln>
          <a:effectLst/>
        </p:spPr>
      </p:pic>
      <p:sp>
        <p:nvSpPr>
          <p:cNvPr id="52236" name="Rectangle 12"/>
          <p:cNvSpPr>
            <a:spLocks noChangeArrowheads="1"/>
          </p:cNvSpPr>
          <p:nvPr/>
        </p:nvSpPr>
        <p:spPr bwMode="auto">
          <a:xfrm>
            <a:off x="4213225" y="3787775"/>
            <a:ext cx="647700" cy="36036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52237" name="Rectangle 13"/>
          <p:cNvSpPr>
            <a:spLocks noChangeArrowheads="1"/>
          </p:cNvSpPr>
          <p:nvPr/>
        </p:nvSpPr>
        <p:spPr bwMode="auto">
          <a:xfrm>
            <a:off x="4860925" y="3787775"/>
            <a:ext cx="360363" cy="360363"/>
          </a:xfrm>
          <a:prstGeom prst="rect">
            <a:avLst/>
          </a:prstGeom>
          <a:solidFill>
            <a:schemeClr val="bg1"/>
          </a:solidFill>
          <a:ln w="9525">
            <a:solidFill>
              <a:schemeClr val="tx1"/>
            </a:solidFill>
            <a:miter lim="800000"/>
            <a:headEnd/>
            <a:tailEnd/>
          </a:ln>
          <a:effectLst/>
        </p:spPr>
        <p:txBody>
          <a:bodyPr wrap="none" anchor="ctr"/>
          <a:lstStyle/>
          <a:p>
            <a:r>
              <a:rPr kumimoji="1" lang="en-US" altLang="ja-JP" sz="1800">
                <a:latin typeface="Arial" charset="0"/>
              </a:rPr>
              <a:t>1</a:t>
            </a:r>
          </a:p>
        </p:txBody>
      </p:sp>
      <p:sp>
        <p:nvSpPr>
          <p:cNvPr id="52238" name="Rectangle 14"/>
          <p:cNvSpPr>
            <a:spLocks noChangeArrowheads="1"/>
          </p:cNvSpPr>
          <p:nvPr/>
        </p:nvSpPr>
        <p:spPr bwMode="auto">
          <a:xfrm>
            <a:off x="5221288" y="3787775"/>
            <a:ext cx="360362" cy="360363"/>
          </a:xfrm>
          <a:prstGeom prst="rect">
            <a:avLst/>
          </a:prstGeom>
          <a:solidFill>
            <a:schemeClr val="bg1"/>
          </a:solidFill>
          <a:ln w="9525">
            <a:solidFill>
              <a:schemeClr val="tx1"/>
            </a:solidFill>
            <a:miter lim="800000"/>
            <a:headEnd/>
            <a:tailEnd/>
          </a:ln>
          <a:effectLst/>
        </p:spPr>
        <p:txBody>
          <a:bodyPr wrap="none" anchor="ctr"/>
          <a:lstStyle/>
          <a:p>
            <a:r>
              <a:rPr kumimoji="1" lang="en-US" altLang="ja-JP" sz="1800">
                <a:latin typeface="Arial" charset="0"/>
              </a:rPr>
              <a:t>2</a:t>
            </a:r>
          </a:p>
        </p:txBody>
      </p:sp>
      <p:sp>
        <p:nvSpPr>
          <p:cNvPr id="52239" name="Rectangle 15"/>
          <p:cNvSpPr>
            <a:spLocks noChangeArrowheads="1"/>
          </p:cNvSpPr>
          <p:nvPr/>
        </p:nvSpPr>
        <p:spPr bwMode="auto">
          <a:xfrm>
            <a:off x="5581650" y="3787775"/>
            <a:ext cx="360363" cy="360363"/>
          </a:xfrm>
          <a:prstGeom prst="rect">
            <a:avLst/>
          </a:prstGeom>
          <a:solidFill>
            <a:schemeClr val="bg1"/>
          </a:solidFill>
          <a:ln w="9525">
            <a:solidFill>
              <a:schemeClr val="tx1"/>
            </a:solidFill>
            <a:miter lim="800000"/>
            <a:headEnd/>
            <a:tailEnd/>
          </a:ln>
          <a:effectLst/>
        </p:spPr>
        <p:txBody>
          <a:bodyPr wrap="none" anchor="ctr"/>
          <a:lstStyle/>
          <a:p>
            <a:r>
              <a:rPr kumimoji="1" lang="en-US" altLang="ja-JP" sz="1800">
                <a:latin typeface="Arial" charset="0"/>
              </a:rPr>
              <a:t>3</a:t>
            </a:r>
          </a:p>
        </p:txBody>
      </p:sp>
      <p:sp>
        <p:nvSpPr>
          <p:cNvPr id="52240" name="Rectangle 16"/>
          <p:cNvSpPr>
            <a:spLocks noChangeArrowheads="1"/>
          </p:cNvSpPr>
          <p:nvPr/>
        </p:nvSpPr>
        <p:spPr bwMode="auto">
          <a:xfrm>
            <a:off x="5942013" y="3787775"/>
            <a:ext cx="360362" cy="360363"/>
          </a:xfrm>
          <a:prstGeom prst="rect">
            <a:avLst/>
          </a:prstGeom>
          <a:solidFill>
            <a:schemeClr val="bg1"/>
          </a:solidFill>
          <a:ln w="9525">
            <a:solidFill>
              <a:schemeClr val="tx1"/>
            </a:solidFill>
            <a:miter lim="800000"/>
            <a:headEnd/>
            <a:tailEnd/>
          </a:ln>
          <a:effectLst/>
        </p:spPr>
        <p:txBody>
          <a:bodyPr wrap="none" anchor="ctr"/>
          <a:lstStyle/>
          <a:p>
            <a:r>
              <a:rPr kumimoji="1" lang="en-US" altLang="ja-JP" sz="1800">
                <a:latin typeface="Arial" charset="0"/>
              </a:rPr>
              <a:t>4</a:t>
            </a:r>
          </a:p>
        </p:txBody>
      </p:sp>
      <p:sp>
        <p:nvSpPr>
          <p:cNvPr id="52241" name="Rectangle 17"/>
          <p:cNvSpPr>
            <a:spLocks noChangeArrowheads="1"/>
          </p:cNvSpPr>
          <p:nvPr/>
        </p:nvSpPr>
        <p:spPr bwMode="auto">
          <a:xfrm>
            <a:off x="6302375" y="3787775"/>
            <a:ext cx="360363" cy="360363"/>
          </a:xfrm>
          <a:prstGeom prst="rect">
            <a:avLst/>
          </a:prstGeom>
          <a:solidFill>
            <a:schemeClr val="bg1"/>
          </a:solidFill>
          <a:ln w="9525">
            <a:solidFill>
              <a:schemeClr val="tx1"/>
            </a:solidFill>
            <a:miter lim="800000"/>
            <a:headEnd/>
            <a:tailEnd/>
          </a:ln>
          <a:effectLst/>
        </p:spPr>
        <p:txBody>
          <a:bodyPr wrap="none" anchor="ctr"/>
          <a:lstStyle/>
          <a:p>
            <a:r>
              <a:rPr kumimoji="1" lang="en-US" altLang="ja-JP" sz="1800">
                <a:latin typeface="Arial" charset="0"/>
              </a:rPr>
              <a:t>5</a:t>
            </a:r>
          </a:p>
        </p:txBody>
      </p:sp>
      <p:sp>
        <p:nvSpPr>
          <p:cNvPr id="52242" name="Rectangle 18"/>
          <p:cNvSpPr>
            <a:spLocks noChangeArrowheads="1"/>
          </p:cNvSpPr>
          <p:nvPr/>
        </p:nvSpPr>
        <p:spPr bwMode="auto">
          <a:xfrm>
            <a:off x="6661150" y="3787775"/>
            <a:ext cx="360363" cy="360363"/>
          </a:xfrm>
          <a:prstGeom prst="rect">
            <a:avLst/>
          </a:prstGeom>
          <a:solidFill>
            <a:schemeClr val="bg1"/>
          </a:solidFill>
          <a:ln w="9525">
            <a:solidFill>
              <a:schemeClr val="tx1"/>
            </a:solidFill>
            <a:miter lim="800000"/>
            <a:headEnd/>
            <a:tailEnd/>
          </a:ln>
          <a:effectLst/>
        </p:spPr>
        <p:txBody>
          <a:bodyPr wrap="none" anchor="ctr"/>
          <a:lstStyle/>
          <a:p>
            <a:r>
              <a:rPr kumimoji="1" lang="en-US" altLang="ja-JP" sz="1800">
                <a:latin typeface="Arial" charset="0"/>
              </a:rPr>
              <a:t>6</a:t>
            </a:r>
          </a:p>
        </p:txBody>
      </p:sp>
      <p:sp>
        <p:nvSpPr>
          <p:cNvPr id="52243" name="Rectangle 19"/>
          <p:cNvSpPr>
            <a:spLocks noChangeArrowheads="1"/>
          </p:cNvSpPr>
          <p:nvPr/>
        </p:nvSpPr>
        <p:spPr bwMode="auto">
          <a:xfrm>
            <a:off x="7021513" y="3787775"/>
            <a:ext cx="360362" cy="360363"/>
          </a:xfrm>
          <a:prstGeom prst="rect">
            <a:avLst/>
          </a:prstGeom>
          <a:solidFill>
            <a:schemeClr val="bg1"/>
          </a:solidFill>
          <a:ln w="9525">
            <a:solidFill>
              <a:schemeClr val="tx1"/>
            </a:solidFill>
            <a:miter lim="800000"/>
            <a:headEnd/>
            <a:tailEnd/>
          </a:ln>
          <a:effectLst/>
        </p:spPr>
        <p:txBody>
          <a:bodyPr wrap="none" anchor="ctr"/>
          <a:lstStyle/>
          <a:p>
            <a:r>
              <a:rPr kumimoji="1" lang="en-US" altLang="ja-JP" sz="1800">
                <a:latin typeface="Arial" charset="0"/>
              </a:rPr>
              <a:t>7</a:t>
            </a:r>
          </a:p>
        </p:txBody>
      </p:sp>
      <p:sp>
        <p:nvSpPr>
          <p:cNvPr id="52244" name="Text Box 20"/>
          <p:cNvSpPr txBox="1">
            <a:spLocks noChangeArrowheads="1"/>
          </p:cNvSpPr>
          <p:nvPr/>
        </p:nvSpPr>
        <p:spPr bwMode="auto">
          <a:xfrm>
            <a:off x="395288" y="1484313"/>
            <a:ext cx="1368425" cy="314325"/>
          </a:xfrm>
          <a:prstGeom prst="rect">
            <a:avLst/>
          </a:prstGeom>
          <a:solidFill>
            <a:srgbClr val="CCFFCC"/>
          </a:solidFill>
          <a:ln w="9525">
            <a:solidFill>
              <a:schemeClr val="tx1"/>
            </a:solidFill>
            <a:miter lim="800000"/>
            <a:headEnd/>
            <a:tailEnd/>
          </a:ln>
          <a:effectLst/>
        </p:spPr>
        <p:txBody>
          <a:bodyPr>
            <a:spAutoFit/>
          </a:bodyPr>
          <a:lstStyle/>
          <a:p>
            <a:pPr>
              <a:spcBef>
                <a:spcPct val="50000"/>
              </a:spcBef>
            </a:pPr>
            <a:r>
              <a:rPr kumimoji="1" lang="ja-JP" altLang="en-US" sz="1400">
                <a:latin typeface="Arial" charset="0"/>
              </a:rPr>
              <a:t>ユーザ</a:t>
            </a:r>
          </a:p>
        </p:txBody>
      </p:sp>
      <p:sp>
        <p:nvSpPr>
          <p:cNvPr id="52245" name="Text Box 21"/>
          <p:cNvSpPr txBox="1">
            <a:spLocks noChangeArrowheads="1"/>
          </p:cNvSpPr>
          <p:nvPr/>
        </p:nvSpPr>
        <p:spPr bwMode="auto">
          <a:xfrm>
            <a:off x="2486025" y="1484313"/>
            <a:ext cx="1368425" cy="314325"/>
          </a:xfrm>
          <a:prstGeom prst="rect">
            <a:avLst/>
          </a:prstGeom>
          <a:solidFill>
            <a:srgbClr val="CCFFCC"/>
          </a:solidFill>
          <a:ln w="9525">
            <a:solidFill>
              <a:schemeClr val="tx1"/>
            </a:solidFill>
            <a:miter lim="800000"/>
            <a:headEnd/>
            <a:tailEnd/>
          </a:ln>
          <a:effectLst/>
        </p:spPr>
        <p:txBody>
          <a:bodyPr>
            <a:spAutoFit/>
          </a:bodyPr>
          <a:lstStyle/>
          <a:p>
            <a:pPr>
              <a:spcBef>
                <a:spcPct val="50000"/>
              </a:spcBef>
            </a:pPr>
            <a:r>
              <a:rPr kumimoji="1" lang="en-US" altLang="ja-JP" sz="1400">
                <a:latin typeface="Arial" charset="0"/>
              </a:rPr>
              <a:t>Web</a:t>
            </a:r>
            <a:r>
              <a:rPr kumimoji="1" lang="ja-JP" altLang="en-US" sz="1400">
                <a:latin typeface="Arial" charset="0"/>
              </a:rPr>
              <a:t>ブラウザ</a:t>
            </a:r>
          </a:p>
        </p:txBody>
      </p:sp>
      <p:sp>
        <p:nvSpPr>
          <p:cNvPr id="52246" name="Rectangle 22"/>
          <p:cNvSpPr>
            <a:spLocks noChangeArrowheads="1"/>
          </p:cNvSpPr>
          <p:nvPr/>
        </p:nvSpPr>
        <p:spPr bwMode="auto">
          <a:xfrm>
            <a:off x="4213225" y="4148138"/>
            <a:ext cx="647700" cy="360362"/>
          </a:xfrm>
          <a:prstGeom prst="rect">
            <a:avLst/>
          </a:prstGeom>
          <a:solidFill>
            <a:schemeClr val="bg1"/>
          </a:solidFill>
          <a:ln w="9525">
            <a:solidFill>
              <a:schemeClr val="tx1"/>
            </a:solidFill>
            <a:miter lim="800000"/>
            <a:headEnd/>
            <a:tailEnd/>
          </a:ln>
          <a:effectLst/>
        </p:spPr>
        <p:txBody>
          <a:bodyPr wrap="none" anchor="ctr"/>
          <a:lstStyle/>
          <a:p>
            <a:r>
              <a:rPr kumimoji="1" lang="en-US" altLang="ja-JP" sz="1800">
                <a:latin typeface="Arial" charset="0"/>
              </a:rPr>
              <a:t>a</a:t>
            </a:r>
          </a:p>
        </p:txBody>
      </p:sp>
      <p:sp>
        <p:nvSpPr>
          <p:cNvPr id="52247" name="Rectangle 23"/>
          <p:cNvSpPr>
            <a:spLocks noChangeArrowheads="1"/>
          </p:cNvSpPr>
          <p:nvPr/>
        </p:nvSpPr>
        <p:spPr bwMode="auto">
          <a:xfrm>
            <a:off x="4213225" y="4508500"/>
            <a:ext cx="647700" cy="360363"/>
          </a:xfrm>
          <a:prstGeom prst="rect">
            <a:avLst/>
          </a:prstGeom>
          <a:solidFill>
            <a:schemeClr val="bg1"/>
          </a:solidFill>
          <a:ln w="9525">
            <a:solidFill>
              <a:schemeClr val="tx1"/>
            </a:solidFill>
            <a:miter lim="800000"/>
            <a:headEnd/>
            <a:tailEnd/>
          </a:ln>
          <a:effectLst/>
        </p:spPr>
        <p:txBody>
          <a:bodyPr wrap="none" anchor="ctr"/>
          <a:lstStyle/>
          <a:p>
            <a:r>
              <a:rPr kumimoji="1" lang="en-US" altLang="ja-JP" sz="1800">
                <a:latin typeface="Arial" charset="0"/>
              </a:rPr>
              <a:t>b</a:t>
            </a:r>
          </a:p>
        </p:txBody>
      </p:sp>
      <p:sp>
        <p:nvSpPr>
          <p:cNvPr id="52248" name="Rectangle 24"/>
          <p:cNvSpPr>
            <a:spLocks noChangeArrowheads="1"/>
          </p:cNvSpPr>
          <p:nvPr/>
        </p:nvSpPr>
        <p:spPr bwMode="auto">
          <a:xfrm>
            <a:off x="4213225" y="4868863"/>
            <a:ext cx="647700" cy="360362"/>
          </a:xfrm>
          <a:prstGeom prst="rect">
            <a:avLst/>
          </a:prstGeom>
          <a:solidFill>
            <a:schemeClr val="bg1"/>
          </a:solidFill>
          <a:ln w="9525">
            <a:solidFill>
              <a:schemeClr val="tx1"/>
            </a:solidFill>
            <a:miter lim="800000"/>
            <a:headEnd/>
            <a:tailEnd/>
          </a:ln>
          <a:effectLst/>
        </p:spPr>
        <p:txBody>
          <a:bodyPr wrap="none" anchor="ctr"/>
          <a:lstStyle/>
          <a:p>
            <a:r>
              <a:rPr kumimoji="1" lang="en-US" altLang="ja-JP" sz="1800">
                <a:latin typeface="Arial" charset="0"/>
              </a:rPr>
              <a:t>c</a:t>
            </a:r>
          </a:p>
        </p:txBody>
      </p:sp>
      <p:sp>
        <p:nvSpPr>
          <p:cNvPr id="52249" name="Rectangle 25"/>
          <p:cNvSpPr>
            <a:spLocks noChangeArrowheads="1"/>
          </p:cNvSpPr>
          <p:nvPr/>
        </p:nvSpPr>
        <p:spPr bwMode="auto">
          <a:xfrm>
            <a:off x="4213225" y="5227638"/>
            <a:ext cx="646113" cy="360362"/>
          </a:xfrm>
          <a:prstGeom prst="rect">
            <a:avLst/>
          </a:prstGeom>
          <a:solidFill>
            <a:schemeClr val="bg1"/>
          </a:solidFill>
          <a:ln w="9525">
            <a:solidFill>
              <a:schemeClr val="tx1"/>
            </a:solidFill>
            <a:miter lim="800000"/>
            <a:headEnd/>
            <a:tailEnd/>
          </a:ln>
          <a:effectLst/>
        </p:spPr>
        <p:txBody>
          <a:bodyPr wrap="none" anchor="ctr"/>
          <a:lstStyle/>
          <a:p>
            <a:r>
              <a:rPr kumimoji="1" lang="en-US" altLang="ja-JP" sz="1800">
                <a:latin typeface="Arial" charset="0"/>
              </a:rPr>
              <a:t>d</a:t>
            </a:r>
          </a:p>
        </p:txBody>
      </p:sp>
      <p:sp>
        <p:nvSpPr>
          <p:cNvPr id="52250" name="Rectangle 26"/>
          <p:cNvSpPr>
            <a:spLocks noChangeArrowheads="1"/>
          </p:cNvSpPr>
          <p:nvPr/>
        </p:nvSpPr>
        <p:spPr bwMode="auto">
          <a:xfrm>
            <a:off x="4213225" y="5661025"/>
            <a:ext cx="647700" cy="360363"/>
          </a:xfrm>
          <a:prstGeom prst="rect">
            <a:avLst/>
          </a:prstGeom>
          <a:solidFill>
            <a:schemeClr val="bg1"/>
          </a:solidFill>
          <a:ln w="9525">
            <a:solidFill>
              <a:schemeClr val="tx1"/>
            </a:solidFill>
            <a:miter lim="800000"/>
            <a:headEnd/>
            <a:tailEnd/>
          </a:ln>
          <a:effectLst/>
        </p:spPr>
        <p:txBody>
          <a:bodyPr wrap="none" anchor="ctr"/>
          <a:lstStyle/>
          <a:p>
            <a:r>
              <a:rPr kumimoji="1" lang="en-US" altLang="ja-JP" sz="1800">
                <a:latin typeface="Arial" charset="0"/>
              </a:rPr>
              <a:t>e</a:t>
            </a:r>
          </a:p>
        </p:txBody>
      </p:sp>
      <p:sp>
        <p:nvSpPr>
          <p:cNvPr id="52251" name="Rectangle 27"/>
          <p:cNvSpPr>
            <a:spLocks noChangeArrowheads="1"/>
          </p:cNvSpPr>
          <p:nvPr/>
        </p:nvSpPr>
        <p:spPr bwMode="auto">
          <a:xfrm>
            <a:off x="4859338" y="4148138"/>
            <a:ext cx="360362" cy="360362"/>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52252" name="Rectangle 28"/>
          <p:cNvSpPr>
            <a:spLocks noChangeArrowheads="1"/>
          </p:cNvSpPr>
          <p:nvPr/>
        </p:nvSpPr>
        <p:spPr bwMode="auto">
          <a:xfrm>
            <a:off x="5219700" y="4148138"/>
            <a:ext cx="360363" cy="360362"/>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52253" name="Rectangle 29"/>
          <p:cNvSpPr>
            <a:spLocks noChangeArrowheads="1"/>
          </p:cNvSpPr>
          <p:nvPr/>
        </p:nvSpPr>
        <p:spPr bwMode="auto">
          <a:xfrm>
            <a:off x="5580063" y="4148138"/>
            <a:ext cx="360362" cy="360362"/>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52254" name="Rectangle 30"/>
          <p:cNvSpPr>
            <a:spLocks noChangeArrowheads="1"/>
          </p:cNvSpPr>
          <p:nvPr/>
        </p:nvSpPr>
        <p:spPr bwMode="auto">
          <a:xfrm>
            <a:off x="5940425" y="4148138"/>
            <a:ext cx="360363" cy="360362"/>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52255" name="Rectangle 31"/>
          <p:cNvSpPr>
            <a:spLocks noChangeArrowheads="1"/>
          </p:cNvSpPr>
          <p:nvPr/>
        </p:nvSpPr>
        <p:spPr bwMode="auto">
          <a:xfrm>
            <a:off x="6300788" y="4148138"/>
            <a:ext cx="360362" cy="360362"/>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52256" name="Rectangle 32"/>
          <p:cNvSpPr>
            <a:spLocks noChangeArrowheads="1"/>
          </p:cNvSpPr>
          <p:nvPr/>
        </p:nvSpPr>
        <p:spPr bwMode="auto">
          <a:xfrm>
            <a:off x="6659563" y="4148138"/>
            <a:ext cx="360362" cy="360362"/>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52257" name="Rectangle 33"/>
          <p:cNvSpPr>
            <a:spLocks noChangeArrowheads="1"/>
          </p:cNvSpPr>
          <p:nvPr/>
        </p:nvSpPr>
        <p:spPr bwMode="auto">
          <a:xfrm>
            <a:off x="7019925" y="4148138"/>
            <a:ext cx="360363" cy="360362"/>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52258" name="Rectangle 34"/>
          <p:cNvSpPr>
            <a:spLocks noChangeArrowheads="1"/>
          </p:cNvSpPr>
          <p:nvPr/>
        </p:nvSpPr>
        <p:spPr bwMode="auto">
          <a:xfrm>
            <a:off x="4859338" y="4508500"/>
            <a:ext cx="360362" cy="36036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52259" name="Rectangle 35"/>
          <p:cNvSpPr>
            <a:spLocks noChangeArrowheads="1"/>
          </p:cNvSpPr>
          <p:nvPr/>
        </p:nvSpPr>
        <p:spPr bwMode="auto">
          <a:xfrm>
            <a:off x="5219700" y="4508500"/>
            <a:ext cx="360363" cy="36036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52260" name="Rectangle 36"/>
          <p:cNvSpPr>
            <a:spLocks noChangeArrowheads="1"/>
          </p:cNvSpPr>
          <p:nvPr/>
        </p:nvSpPr>
        <p:spPr bwMode="auto">
          <a:xfrm>
            <a:off x="5580063" y="4508500"/>
            <a:ext cx="360362" cy="36036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52261" name="Rectangle 37"/>
          <p:cNvSpPr>
            <a:spLocks noChangeArrowheads="1"/>
          </p:cNvSpPr>
          <p:nvPr/>
        </p:nvSpPr>
        <p:spPr bwMode="auto">
          <a:xfrm>
            <a:off x="5940425" y="4508500"/>
            <a:ext cx="360363" cy="36036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52262" name="Rectangle 38"/>
          <p:cNvSpPr>
            <a:spLocks noChangeArrowheads="1"/>
          </p:cNvSpPr>
          <p:nvPr/>
        </p:nvSpPr>
        <p:spPr bwMode="auto">
          <a:xfrm>
            <a:off x="6300788" y="4508500"/>
            <a:ext cx="360362" cy="36036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52263" name="Rectangle 39"/>
          <p:cNvSpPr>
            <a:spLocks noChangeArrowheads="1"/>
          </p:cNvSpPr>
          <p:nvPr/>
        </p:nvSpPr>
        <p:spPr bwMode="auto">
          <a:xfrm>
            <a:off x="6659563" y="4508500"/>
            <a:ext cx="360362" cy="36036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52264" name="Rectangle 40"/>
          <p:cNvSpPr>
            <a:spLocks noChangeArrowheads="1"/>
          </p:cNvSpPr>
          <p:nvPr/>
        </p:nvSpPr>
        <p:spPr bwMode="auto">
          <a:xfrm>
            <a:off x="7019925" y="4508500"/>
            <a:ext cx="360363" cy="36036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52265" name="Rectangle 41"/>
          <p:cNvSpPr>
            <a:spLocks noChangeArrowheads="1"/>
          </p:cNvSpPr>
          <p:nvPr/>
        </p:nvSpPr>
        <p:spPr bwMode="auto">
          <a:xfrm>
            <a:off x="4859338" y="4868863"/>
            <a:ext cx="360362" cy="360362"/>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52266" name="Rectangle 42"/>
          <p:cNvSpPr>
            <a:spLocks noChangeArrowheads="1"/>
          </p:cNvSpPr>
          <p:nvPr/>
        </p:nvSpPr>
        <p:spPr bwMode="auto">
          <a:xfrm>
            <a:off x="5219700" y="4868863"/>
            <a:ext cx="360363" cy="360362"/>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52267" name="Rectangle 43"/>
          <p:cNvSpPr>
            <a:spLocks noChangeArrowheads="1"/>
          </p:cNvSpPr>
          <p:nvPr/>
        </p:nvSpPr>
        <p:spPr bwMode="auto">
          <a:xfrm>
            <a:off x="5580063" y="4868863"/>
            <a:ext cx="360362" cy="360362"/>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52268" name="Rectangle 44"/>
          <p:cNvSpPr>
            <a:spLocks noChangeArrowheads="1"/>
          </p:cNvSpPr>
          <p:nvPr/>
        </p:nvSpPr>
        <p:spPr bwMode="auto">
          <a:xfrm>
            <a:off x="5940425" y="4868863"/>
            <a:ext cx="360363" cy="360362"/>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52269" name="Rectangle 45"/>
          <p:cNvSpPr>
            <a:spLocks noChangeArrowheads="1"/>
          </p:cNvSpPr>
          <p:nvPr/>
        </p:nvSpPr>
        <p:spPr bwMode="auto">
          <a:xfrm>
            <a:off x="6300788" y="4868863"/>
            <a:ext cx="360362" cy="360362"/>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52270" name="Rectangle 46"/>
          <p:cNvSpPr>
            <a:spLocks noChangeArrowheads="1"/>
          </p:cNvSpPr>
          <p:nvPr/>
        </p:nvSpPr>
        <p:spPr bwMode="auto">
          <a:xfrm>
            <a:off x="6659563" y="4868863"/>
            <a:ext cx="360362" cy="360362"/>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52271" name="Rectangle 47"/>
          <p:cNvSpPr>
            <a:spLocks noChangeArrowheads="1"/>
          </p:cNvSpPr>
          <p:nvPr/>
        </p:nvSpPr>
        <p:spPr bwMode="auto">
          <a:xfrm>
            <a:off x="7019925" y="4868863"/>
            <a:ext cx="360363" cy="360362"/>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52272" name="Rectangle 48"/>
          <p:cNvSpPr>
            <a:spLocks noChangeArrowheads="1"/>
          </p:cNvSpPr>
          <p:nvPr/>
        </p:nvSpPr>
        <p:spPr bwMode="auto">
          <a:xfrm>
            <a:off x="4860925" y="5227638"/>
            <a:ext cx="360363" cy="360362"/>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52273" name="Rectangle 49"/>
          <p:cNvSpPr>
            <a:spLocks noChangeArrowheads="1"/>
          </p:cNvSpPr>
          <p:nvPr/>
        </p:nvSpPr>
        <p:spPr bwMode="auto">
          <a:xfrm>
            <a:off x="5221288" y="5227638"/>
            <a:ext cx="360362" cy="360362"/>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52274" name="Rectangle 50"/>
          <p:cNvSpPr>
            <a:spLocks noChangeArrowheads="1"/>
          </p:cNvSpPr>
          <p:nvPr/>
        </p:nvSpPr>
        <p:spPr bwMode="auto">
          <a:xfrm>
            <a:off x="5581650" y="5227638"/>
            <a:ext cx="360363" cy="360362"/>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52275" name="Rectangle 51"/>
          <p:cNvSpPr>
            <a:spLocks noChangeArrowheads="1"/>
          </p:cNvSpPr>
          <p:nvPr/>
        </p:nvSpPr>
        <p:spPr bwMode="auto">
          <a:xfrm>
            <a:off x="5942013" y="5227638"/>
            <a:ext cx="360362" cy="360362"/>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52276" name="Rectangle 52"/>
          <p:cNvSpPr>
            <a:spLocks noChangeArrowheads="1"/>
          </p:cNvSpPr>
          <p:nvPr/>
        </p:nvSpPr>
        <p:spPr bwMode="auto">
          <a:xfrm>
            <a:off x="6302375" y="5227638"/>
            <a:ext cx="360363" cy="360362"/>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52277" name="Rectangle 53"/>
          <p:cNvSpPr>
            <a:spLocks noChangeArrowheads="1"/>
          </p:cNvSpPr>
          <p:nvPr/>
        </p:nvSpPr>
        <p:spPr bwMode="auto">
          <a:xfrm>
            <a:off x="6661150" y="5227638"/>
            <a:ext cx="360363" cy="360362"/>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52278" name="Rectangle 54"/>
          <p:cNvSpPr>
            <a:spLocks noChangeArrowheads="1"/>
          </p:cNvSpPr>
          <p:nvPr/>
        </p:nvSpPr>
        <p:spPr bwMode="auto">
          <a:xfrm>
            <a:off x="7021513" y="5227638"/>
            <a:ext cx="360362" cy="360362"/>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52279" name="Rectangle 55"/>
          <p:cNvSpPr>
            <a:spLocks noChangeArrowheads="1"/>
          </p:cNvSpPr>
          <p:nvPr/>
        </p:nvSpPr>
        <p:spPr bwMode="auto">
          <a:xfrm>
            <a:off x="4860925" y="5661025"/>
            <a:ext cx="360363" cy="36036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52280" name="Rectangle 56"/>
          <p:cNvSpPr>
            <a:spLocks noChangeArrowheads="1"/>
          </p:cNvSpPr>
          <p:nvPr/>
        </p:nvSpPr>
        <p:spPr bwMode="auto">
          <a:xfrm>
            <a:off x="5221288" y="5661025"/>
            <a:ext cx="360362" cy="36036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52281" name="Rectangle 57"/>
          <p:cNvSpPr>
            <a:spLocks noChangeArrowheads="1"/>
          </p:cNvSpPr>
          <p:nvPr/>
        </p:nvSpPr>
        <p:spPr bwMode="auto">
          <a:xfrm>
            <a:off x="5581650" y="5661025"/>
            <a:ext cx="360363" cy="36036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52282" name="Rectangle 58"/>
          <p:cNvSpPr>
            <a:spLocks noChangeArrowheads="1"/>
          </p:cNvSpPr>
          <p:nvPr/>
        </p:nvSpPr>
        <p:spPr bwMode="auto">
          <a:xfrm>
            <a:off x="5942013" y="5661025"/>
            <a:ext cx="360362" cy="36036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52283" name="Rectangle 59"/>
          <p:cNvSpPr>
            <a:spLocks noChangeArrowheads="1"/>
          </p:cNvSpPr>
          <p:nvPr/>
        </p:nvSpPr>
        <p:spPr bwMode="auto">
          <a:xfrm>
            <a:off x="6302375" y="5661025"/>
            <a:ext cx="360363" cy="36036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52284" name="Rectangle 60"/>
          <p:cNvSpPr>
            <a:spLocks noChangeArrowheads="1"/>
          </p:cNvSpPr>
          <p:nvPr/>
        </p:nvSpPr>
        <p:spPr bwMode="auto">
          <a:xfrm>
            <a:off x="6661150" y="5661025"/>
            <a:ext cx="360363" cy="36036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52285" name="Rectangle 61"/>
          <p:cNvSpPr>
            <a:spLocks noChangeArrowheads="1"/>
          </p:cNvSpPr>
          <p:nvPr/>
        </p:nvSpPr>
        <p:spPr bwMode="auto">
          <a:xfrm>
            <a:off x="7021513" y="5661025"/>
            <a:ext cx="360362" cy="36036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pic>
        <p:nvPicPr>
          <p:cNvPr id="52286" name="Picture 62" descr="BD21301_"/>
          <p:cNvPicPr>
            <a:picLocks noChangeAspect="1" noChangeArrowheads="1"/>
          </p:cNvPicPr>
          <p:nvPr/>
        </p:nvPicPr>
        <p:blipFill>
          <a:blip r:embed="rId4" cstate="print"/>
          <a:srcRect/>
          <a:stretch>
            <a:fillRect/>
          </a:stretch>
        </p:blipFill>
        <p:spPr bwMode="auto">
          <a:xfrm>
            <a:off x="4932363" y="4221163"/>
            <a:ext cx="215900" cy="215900"/>
          </a:xfrm>
          <a:prstGeom prst="rect">
            <a:avLst/>
          </a:prstGeom>
          <a:noFill/>
          <a:ln w="9525">
            <a:noFill/>
            <a:miter lim="800000"/>
            <a:headEnd/>
            <a:tailEnd/>
          </a:ln>
          <a:effectLst/>
        </p:spPr>
      </p:pic>
      <p:pic>
        <p:nvPicPr>
          <p:cNvPr id="52287" name="Picture 63" descr="BD21301_"/>
          <p:cNvPicPr>
            <a:picLocks noChangeAspect="1" noChangeArrowheads="1"/>
          </p:cNvPicPr>
          <p:nvPr/>
        </p:nvPicPr>
        <p:blipFill>
          <a:blip r:embed="rId4" cstate="print"/>
          <a:srcRect/>
          <a:stretch>
            <a:fillRect/>
          </a:stretch>
        </p:blipFill>
        <p:spPr bwMode="auto">
          <a:xfrm>
            <a:off x="5292725" y="4221163"/>
            <a:ext cx="215900" cy="215900"/>
          </a:xfrm>
          <a:prstGeom prst="rect">
            <a:avLst/>
          </a:prstGeom>
          <a:noFill/>
          <a:ln w="9525">
            <a:noFill/>
            <a:miter lim="800000"/>
            <a:headEnd/>
            <a:tailEnd/>
          </a:ln>
          <a:effectLst/>
        </p:spPr>
      </p:pic>
      <p:pic>
        <p:nvPicPr>
          <p:cNvPr id="52288" name="Picture 64" descr="BD21301_"/>
          <p:cNvPicPr>
            <a:picLocks noChangeAspect="1" noChangeArrowheads="1"/>
          </p:cNvPicPr>
          <p:nvPr/>
        </p:nvPicPr>
        <p:blipFill>
          <a:blip r:embed="rId4" cstate="print"/>
          <a:srcRect/>
          <a:stretch>
            <a:fillRect/>
          </a:stretch>
        </p:blipFill>
        <p:spPr bwMode="auto">
          <a:xfrm>
            <a:off x="5651500" y="4221163"/>
            <a:ext cx="215900" cy="215900"/>
          </a:xfrm>
          <a:prstGeom prst="rect">
            <a:avLst/>
          </a:prstGeom>
          <a:noFill/>
          <a:ln w="9525">
            <a:noFill/>
            <a:miter lim="800000"/>
            <a:headEnd/>
            <a:tailEnd/>
          </a:ln>
          <a:effectLst/>
        </p:spPr>
      </p:pic>
      <p:pic>
        <p:nvPicPr>
          <p:cNvPr id="52289" name="Picture 65" descr="BD21301_"/>
          <p:cNvPicPr>
            <a:picLocks noChangeAspect="1" noChangeArrowheads="1"/>
          </p:cNvPicPr>
          <p:nvPr/>
        </p:nvPicPr>
        <p:blipFill>
          <a:blip r:embed="rId4" cstate="print"/>
          <a:srcRect/>
          <a:stretch>
            <a:fillRect/>
          </a:stretch>
        </p:blipFill>
        <p:spPr bwMode="auto">
          <a:xfrm>
            <a:off x="4932363" y="4581525"/>
            <a:ext cx="215900" cy="215900"/>
          </a:xfrm>
          <a:prstGeom prst="rect">
            <a:avLst/>
          </a:prstGeom>
          <a:noFill/>
          <a:ln w="9525">
            <a:noFill/>
            <a:miter lim="800000"/>
            <a:headEnd/>
            <a:tailEnd/>
          </a:ln>
          <a:effectLst/>
        </p:spPr>
      </p:pic>
      <p:pic>
        <p:nvPicPr>
          <p:cNvPr id="52290" name="Picture 66" descr="BD21301_"/>
          <p:cNvPicPr>
            <a:picLocks noChangeAspect="1" noChangeArrowheads="1"/>
          </p:cNvPicPr>
          <p:nvPr/>
        </p:nvPicPr>
        <p:blipFill>
          <a:blip r:embed="rId4" cstate="print"/>
          <a:srcRect/>
          <a:stretch>
            <a:fillRect/>
          </a:stretch>
        </p:blipFill>
        <p:spPr bwMode="auto">
          <a:xfrm>
            <a:off x="6011863" y="4581525"/>
            <a:ext cx="215900" cy="215900"/>
          </a:xfrm>
          <a:prstGeom prst="rect">
            <a:avLst/>
          </a:prstGeom>
          <a:noFill/>
          <a:ln w="9525">
            <a:noFill/>
            <a:miter lim="800000"/>
            <a:headEnd/>
            <a:tailEnd/>
          </a:ln>
          <a:effectLst/>
        </p:spPr>
      </p:pic>
      <p:pic>
        <p:nvPicPr>
          <p:cNvPr id="52291" name="Picture 67" descr="BD21301_"/>
          <p:cNvPicPr>
            <a:picLocks noChangeAspect="1" noChangeArrowheads="1"/>
          </p:cNvPicPr>
          <p:nvPr/>
        </p:nvPicPr>
        <p:blipFill>
          <a:blip r:embed="rId4" cstate="print"/>
          <a:srcRect/>
          <a:stretch>
            <a:fillRect/>
          </a:stretch>
        </p:blipFill>
        <p:spPr bwMode="auto">
          <a:xfrm>
            <a:off x="7092950" y="4581525"/>
            <a:ext cx="215900" cy="215900"/>
          </a:xfrm>
          <a:prstGeom prst="rect">
            <a:avLst/>
          </a:prstGeom>
          <a:noFill/>
          <a:ln w="9525">
            <a:noFill/>
            <a:miter lim="800000"/>
            <a:headEnd/>
            <a:tailEnd/>
          </a:ln>
          <a:effectLst/>
        </p:spPr>
      </p:pic>
      <p:pic>
        <p:nvPicPr>
          <p:cNvPr id="52292" name="Picture 68" descr="BD21301_"/>
          <p:cNvPicPr>
            <a:picLocks noChangeAspect="1" noChangeArrowheads="1"/>
          </p:cNvPicPr>
          <p:nvPr/>
        </p:nvPicPr>
        <p:blipFill>
          <a:blip r:embed="rId4" cstate="print"/>
          <a:srcRect/>
          <a:stretch>
            <a:fillRect/>
          </a:stretch>
        </p:blipFill>
        <p:spPr bwMode="auto">
          <a:xfrm>
            <a:off x="7092950" y="4221163"/>
            <a:ext cx="215900" cy="215900"/>
          </a:xfrm>
          <a:prstGeom prst="rect">
            <a:avLst/>
          </a:prstGeom>
          <a:noFill/>
          <a:ln w="9525">
            <a:noFill/>
            <a:miter lim="800000"/>
            <a:headEnd/>
            <a:tailEnd/>
          </a:ln>
          <a:effectLst/>
        </p:spPr>
      </p:pic>
      <p:pic>
        <p:nvPicPr>
          <p:cNvPr id="52293" name="Picture 69" descr="BD21301_"/>
          <p:cNvPicPr>
            <a:picLocks noChangeAspect="1" noChangeArrowheads="1"/>
          </p:cNvPicPr>
          <p:nvPr/>
        </p:nvPicPr>
        <p:blipFill>
          <a:blip r:embed="rId4" cstate="print"/>
          <a:srcRect/>
          <a:stretch>
            <a:fillRect/>
          </a:stretch>
        </p:blipFill>
        <p:spPr bwMode="auto">
          <a:xfrm>
            <a:off x="4932363" y="5734050"/>
            <a:ext cx="215900" cy="215900"/>
          </a:xfrm>
          <a:prstGeom prst="rect">
            <a:avLst/>
          </a:prstGeom>
          <a:noFill/>
          <a:ln w="9525">
            <a:noFill/>
            <a:miter lim="800000"/>
            <a:headEnd/>
            <a:tailEnd/>
          </a:ln>
          <a:effectLst/>
        </p:spPr>
      </p:pic>
      <p:pic>
        <p:nvPicPr>
          <p:cNvPr id="52294" name="Picture 70" descr="BD21301_"/>
          <p:cNvPicPr>
            <a:picLocks noChangeAspect="1" noChangeArrowheads="1"/>
          </p:cNvPicPr>
          <p:nvPr/>
        </p:nvPicPr>
        <p:blipFill>
          <a:blip r:embed="rId4" cstate="print"/>
          <a:srcRect/>
          <a:stretch>
            <a:fillRect/>
          </a:stretch>
        </p:blipFill>
        <p:spPr bwMode="auto">
          <a:xfrm>
            <a:off x="5292725" y="5734050"/>
            <a:ext cx="215900" cy="215900"/>
          </a:xfrm>
          <a:prstGeom prst="rect">
            <a:avLst/>
          </a:prstGeom>
          <a:noFill/>
          <a:ln w="9525">
            <a:noFill/>
            <a:miter lim="800000"/>
            <a:headEnd/>
            <a:tailEnd/>
          </a:ln>
          <a:effectLst/>
        </p:spPr>
      </p:pic>
      <p:pic>
        <p:nvPicPr>
          <p:cNvPr id="52295" name="Picture 71" descr="BD21301_"/>
          <p:cNvPicPr>
            <a:picLocks noChangeAspect="1" noChangeArrowheads="1"/>
          </p:cNvPicPr>
          <p:nvPr/>
        </p:nvPicPr>
        <p:blipFill>
          <a:blip r:embed="rId4" cstate="print"/>
          <a:srcRect/>
          <a:stretch>
            <a:fillRect/>
          </a:stretch>
        </p:blipFill>
        <p:spPr bwMode="auto">
          <a:xfrm>
            <a:off x="6011863" y="5734050"/>
            <a:ext cx="215900" cy="215900"/>
          </a:xfrm>
          <a:prstGeom prst="rect">
            <a:avLst/>
          </a:prstGeom>
          <a:noFill/>
          <a:ln w="9525">
            <a:noFill/>
            <a:miter lim="800000"/>
            <a:headEnd/>
            <a:tailEnd/>
          </a:ln>
          <a:effectLst/>
        </p:spPr>
      </p:pic>
      <p:pic>
        <p:nvPicPr>
          <p:cNvPr id="52296" name="Picture 72" descr="BD21301_"/>
          <p:cNvPicPr>
            <a:picLocks noChangeAspect="1" noChangeArrowheads="1"/>
          </p:cNvPicPr>
          <p:nvPr/>
        </p:nvPicPr>
        <p:blipFill>
          <a:blip r:embed="rId4" cstate="print"/>
          <a:srcRect/>
          <a:stretch>
            <a:fillRect/>
          </a:stretch>
        </p:blipFill>
        <p:spPr bwMode="auto">
          <a:xfrm>
            <a:off x="6372225" y="4941888"/>
            <a:ext cx="215900" cy="215900"/>
          </a:xfrm>
          <a:prstGeom prst="rect">
            <a:avLst/>
          </a:prstGeom>
          <a:noFill/>
          <a:ln w="9525">
            <a:noFill/>
            <a:miter lim="800000"/>
            <a:headEnd/>
            <a:tailEnd/>
          </a:ln>
          <a:effectLst/>
        </p:spPr>
      </p:pic>
      <p:pic>
        <p:nvPicPr>
          <p:cNvPr id="52297" name="Picture 73" descr="BD21301_"/>
          <p:cNvPicPr>
            <a:picLocks noChangeAspect="1" noChangeArrowheads="1"/>
          </p:cNvPicPr>
          <p:nvPr/>
        </p:nvPicPr>
        <p:blipFill>
          <a:blip r:embed="rId4" cstate="print"/>
          <a:srcRect/>
          <a:stretch>
            <a:fillRect/>
          </a:stretch>
        </p:blipFill>
        <p:spPr bwMode="auto">
          <a:xfrm>
            <a:off x="6732588" y="4941888"/>
            <a:ext cx="215900" cy="215900"/>
          </a:xfrm>
          <a:prstGeom prst="rect">
            <a:avLst/>
          </a:prstGeom>
          <a:noFill/>
          <a:ln w="9525">
            <a:noFill/>
            <a:miter lim="800000"/>
            <a:headEnd/>
            <a:tailEnd/>
          </a:ln>
          <a:effectLst/>
        </p:spPr>
      </p:pic>
      <p:pic>
        <p:nvPicPr>
          <p:cNvPr id="52298" name="Picture 74" descr="BD21301_"/>
          <p:cNvPicPr>
            <a:picLocks noChangeAspect="1" noChangeArrowheads="1"/>
          </p:cNvPicPr>
          <p:nvPr/>
        </p:nvPicPr>
        <p:blipFill>
          <a:blip r:embed="rId4" cstate="print"/>
          <a:srcRect/>
          <a:stretch>
            <a:fillRect/>
          </a:stretch>
        </p:blipFill>
        <p:spPr bwMode="auto">
          <a:xfrm>
            <a:off x="4932363" y="5302250"/>
            <a:ext cx="215900" cy="215900"/>
          </a:xfrm>
          <a:prstGeom prst="rect">
            <a:avLst/>
          </a:prstGeom>
          <a:noFill/>
          <a:ln w="9525">
            <a:noFill/>
            <a:miter lim="800000"/>
            <a:headEnd/>
            <a:tailEnd/>
          </a:ln>
          <a:effectLst/>
        </p:spPr>
      </p:pic>
      <p:pic>
        <p:nvPicPr>
          <p:cNvPr id="52299" name="Picture 75" descr="BD21301_"/>
          <p:cNvPicPr>
            <a:picLocks noChangeAspect="1" noChangeArrowheads="1"/>
          </p:cNvPicPr>
          <p:nvPr/>
        </p:nvPicPr>
        <p:blipFill>
          <a:blip r:embed="rId4" cstate="print"/>
          <a:srcRect/>
          <a:stretch>
            <a:fillRect/>
          </a:stretch>
        </p:blipFill>
        <p:spPr bwMode="auto">
          <a:xfrm>
            <a:off x="5651500" y="5302250"/>
            <a:ext cx="215900" cy="215900"/>
          </a:xfrm>
          <a:prstGeom prst="rect">
            <a:avLst/>
          </a:prstGeom>
          <a:noFill/>
          <a:ln w="9525">
            <a:noFill/>
            <a:miter lim="800000"/>
            <a:headEnd/>
            <a:tailEnd/>
          </a:ln>
          <a:effectLst/>
        </p:spPr>
      </p:pic>
      <p:pic>
        <p:nvPicPr>
          <p:cNvPr id="52300" name="Picture 76" descr="BD21301_"/>
          <p:cNvPicPr>
            <a:picLocks noChangeAspect="1" noChangeArrowheads="1"/>
          </p:cNvPicPr>
          <p:nvPr/>
        </p:nvPicPr>
        <p:blipFill>
          <a:blip r:embed="rId4" cstate="print"/>
          <a:srcRect/>
          <a:stretch>
            <a:fillRect/>
          </a:stretch>
        </p:blipFill>
        <p:spPr bwMode="auto">
          <a:xfrm>
            <a:off x="5292725" y="5302250"/>
            <a:ext cx="215900" cy="215900"/>
          </a:xfrm>
          <a:prstGeom prst="rect">
            <a:avLst/>
          </a:prstGeom>
          <a:noFill/>
          <a:ln w="9525">
            <a:noFill/>
            <a:miter lim="800000"/>
            <a:headEnd/>
            <a:tailEnd/>
          </a:ln>
          <a:effectLst/>
        </p:spPr>
      </p:pic>
      <p:sp>
        <p:nvSpPr>
          <p:cNvPr id="52301" name="Text Box 77"/>
          <p:cNvSpPr txBox="1">
            <a:spLocks noChangeArrowheads="1"/>
          </p:cNvSpPr>
          <p:nvPr/>
        </p:nvSpPr>
        <p:spPr bwMode="auto">
          <a:xfrm>
            <a:off x="7740650" y="3429000"/>
            <a:ext cx="1008063" cy="366713"/>
          </a:xfrm>
          <a:prstGeom prst="rect">
            <a:avLst/>
          </a:prstGeom>
          <a:noFill/>
          <a:ln w="9525">
            <a:noFill/>
            <a:miter lim="800000"/>
            <a:headEnd/>
            <a:tailEnd/>
          </a:ln>
          <a:effectLst/>
        </p:spPr>
        <p:txBody>
          <a:bodyPr>
            <a:spAutoFit/>
          </a:bodyPr>
          <a:lstStyle/>
          <a:p>
            <a:pPr algn="l">
              <a:spcBef>
                <a:spcPct val="50000"/>
              </a:spcBef>
            </a:pPr>
            <a:r>
              <a:rPr kumimoji="1" lang="en-US" altLang="ja-JP" sz="1800">
                <a:latin typeface="Arial" charset="0"/>
              </a:rPr>
              <a:t>:</a:t>
            </a:r>
            <a:r>
              <a:rPr kumimoji="1" lang="ja-JP" altLang="en-US" sz="1800">
                <a:latin typeface="Arial" charset="0"/>
              </a:rPr>
              <a:t>表示済</a:t>
            </a:r>
          </a:p>
        </p:txBody>
      </p:sp>
      <p:sp>
        <p:nvSpPr>
          <p:cNvPr id="52302" name="Text Box 78"/>
          <p:cNvSpPr txBox="1">
            <a:spLocks noChangeArrowheads="1"/>
          </p:cNvSpPr>
          <p:nvPr/>
        </p:nvSpPr>
        <p:spPr bwMode="auto">
          <a:xfrm>
            <a:off x="4427538" y="3286125"/>
            <a:ext cx="1325562" cy="366713"/>
          </a:xfrm>
          <a:prstGeom prst="rect">
            <a:avLst/>
          </a:prstGeom>
          <a:noFill/>
          <a:ln w="9525">
            <a:noFill/>
            <a:miter lim="800000"/>
            <a:headEnd/>
            <a:tailEnd/>
          </a:ln>
          <a:effectLst/>
        </p:spPr>
        <p:txBody>
          <a:bodyPr>
            <a:spAutoFit/>
          </a:bodyPr>
          <a:lstStyle/>
          <a:p>
            <a:pPr>
              <a:spcBef>
                <a:spcPct val="50000"/>
              </a:spcBef>
            </a:pPr>
            <a:r>
              <a:rPr kumimoji="1" lang="ja-JP" altLang="en-US" sz="1800">
                <a:latin typeface="Arial" charset="0"/>
              </a:rPr>
              <a:t>部品</a:t>
            </a:r>
          </a:p>
        </p:txBody>
      </p:sp>
      <p:sp>
        <p:nvSpPr>
          <p:cNvPr id="52303" name="Line 79"/>
          <p:cNvSpPr>
            <a:spLocks noChangeShapeType="1"/>
          </p:cNvSpPr>
          <p:nvPr/>
        </p:nvSpPr>
        <p:spPr bwMode="auto">
          <a:xfrm>
            <a:off x="4859338" y="3644900"/>
            <a:ext cx="936625" cy="0"/>
          </a:xfrm>
          <a:prstGeom prst="line">
            <a:avLst/>
          </a:prstGeom>
          <a:noFill/>
          <a:ln w="38100">
            <a:solidFill>
              <a:schemeClr val="tx1"/>
            </a:solidFill>
            <a:miter lim="800000"/>
            <a:headEnd/>
            <a:tailEnd type="triangle" w="lg" len="lg"/>
          </a:ln>
          <a:effectLst/>
        </p:spPr>
        <p:txBody>
          <a:bodyPr wrap="none"/>
          <a:lstStyle/>
          <a:p>
            <a:endParaRPr lang="ja-JP" altLang="en-US"/>
          </a:p>
        </p:txBody>
      </p:sp>
      <p:sp>
        <p:nvSpPr>
          <p:cNvPr id="52304" name="Line 80"/>
          <p:cNvSpPr>
            <a:spLocks noChangeShapeType="1"/>
          </p:cNvSpPr>
          <p:nvPr/>
        </p:nvSpPr>
        <p:spPr bwMode="auto">
          <a:xfrm>
            <a:off x="3995738" y="4149725"/>
            <a:ext cx="0" cy="719138"/>
          </a:xfrm>
          <a:prstGeom prst="line">
            <a:avLst/>
          </a:prstGeom>
          <a:noFill/>
          <a:ln w="38100">
            <a:solidFill>
              <a:schemeClr val="tx1"/>
            </a:solidFill>
            <a:miter lim="800000"/>
            <a:headEnd/>
            <a:tailEnd type="triangle" w="lg" len="lg"/>
          </a:ln>
          <a:effectLst/>
        </p:spPr>
        <p:txBody>
          <a:bodyPr wrap="none"/>
          <a:lstStyle/>
          <a:p>
            <a:endParaRPr lang="ja-JP" altLang="en-US"/>
          </a:p>
        </p:txBody>
      </p:sp>
      <p:sp>
        <p:nvSpPr>
          <p:cNvPr id="52305" name="Text Box 81"/>
          <p:cNvSpPr txBox="1">
            <a:spLocks noChangeArrowheads="1"/>
          </p:cNvSpPr>
          <p:nvPr/>
        </p:nvSpPr>
        <p:spPr bwMode="auto">
          <a:xfrm>
            <a:off x="3505200" y="4032250"/>
            <a:ext cx="458788" cy="1039813"/>
          </a:xfrm>
          <a:prstGeom prst="rect">
            <a:avLst/>
          </a:prstGeom>
          <a:noFill/>
          <a:ln w="9525">
            <a:noFill/>
            <a:miter lim="800000"/>
            <a:headEnd/>
            <a:tailEnd/>
          </a:ln>
          <a:effectLst/>
        </p:spPr>
        <p:txBody>
          <a:bodyPr vert="eaVert" wrap="none">
            <a:spAutoFit/>
          </a:bodyPr>
          <a:lstStyle/>
          <a:p>
            <a:pPr algn="l"/>
            <a:r>
              <a:rPr kumimoji="1" lang="ja-JP" altLang="en-US" sz="1800">
                <a:latin typeface="Arial" charset="0"/>
              </a:rPr>
              <a:t>セッション</a:t>
            </a:r>
          </a:p>
        </p:txBody>
      </p:sp>
      <p:cxnSp>
        <p:nvCxnSpPr>
          <p:cNvPr id="52306" name="AutoShape 82"/>
          <p:cNvCxnSpPr>
            <a:cxnSpLocks noChangeShapeType="1"/>
            <a:stCxn id="52234" idx="2"/>
          </p:cNvCxnSpPr>
          <p:nvPr/>
        </p:nvCxnSpPr>
        <p:spPr bwMode="auto">
          <a:xfrm flipH="1">
            <a:off x="3924300" y="1954213"/>
            <a:ext cx="1511300" cy="249237"/>
          </a:xfrm>
          <a:prstGeom prst="straightConnector1">
            <a:avLst/>
          </a:prstGeom>
          <a:noFill/>
          <a:ln w="50800">
            <a:solidFill>
              <a:schemeClr val="accent2"/>
            </a:solidFill>
            <a:round/>
            <a:headEnd/>
            <a:tailEnd type="triangle" w="lg" len="lg"/>
          </a:ln>
          <a:effectLst/>
        </p:spPr>
      </p:cxnSp>
      <p:cxnSp>
        <p:nvCxnSpPr>
          <p:cNvPr id="52307" name="AutoShape 83"/>
          <p:cNvCxnSpPr>
            <a:cxnSpLocks noChangeShapeType="1"/>
            <a:endCxn id="52230" idx="2"/>
          </p:cNvCxnSpPr>
          <p:nvPr/>
        </p:nvCxnSpPr>
        <p:spPr bwMode="auto">
          <a:xfrm>
            <a:off x="3924300" y="2565400"/>
            <a:ext cx="1511300" cy="252413"/>
          </a:xfrm>
          <a:prstGeom prst="straightConnector1">
            <a:avLst/>
          </a:prstGeom>
          <a:noFill/>
          <a:ln w="50800">
            <a:solidFill>
              <a:schemeClr val="accent2"/>
            </a:solidFill>
            <a:round/>
            <a:headEnd/>
            <a:tailEnd type="triangle" w="lg" len="lg"/>
          </a:ln>
          <a:effectLst/>
        </p:spPr>
      </p:cxnSp>
      <p:grpSp>
        <p:nvGrpSpPr>
          <p:cNvPr id="2" name="Group 84"/>
          <p:cNvGrpSpPr>
            <a:grpSpLocks/>
          </p:cNvGrpSpPr>
          <p:nvPr/>
        </p:nvGrpSpPr>
        <p:grpSpPr bwMode="auto">
          <a:xfrm>
            <a:off x="1908175" y="2205038"/>
            <a:ext cx="431800" cy="431800"/>
            <a:chOff x="839" y="2704"/>
            <a:chExt cx="272" cy="272"/>
          </a:xfrm>
        </p:grpSpPr>
        <p:sp>
          <p:nvSpPr>
            <p:cNvPr id="52309" name="AutoShape 85"/>
            <p:cNvSpPr>
              <a:spLocks noChangeArrowheads="1"/>
            </p:cNvSpPr>
            <p:nvPr/>
          </p:nvSpPr>
          <p:spPr bwMode="auto">
            <a:xfrm>
              <a:off x="839" y="2704"/>
              <a:ext cx="272" cy="272"/>
            </a:xfrm>
            <a:prstGeom prst="foldedCorner">
              <a:avLst>
                <a:gd name="adj" fmla="val 12500"/>
              </a:avLst>
            </a:prstGeom>
            <a:solidFill>
              <a:srgbClr val="FFFFFF"/>
            </a:solidFill>
            <a:ln w="9525">
              <a:solidFill>
                <a:schemeClr val="tx1"/>
              </a:solidFill>
              <a:miter lim="800000"/>
              <a:headEnd/>
              <a:tailEnd/>
            </a:ln>
            <a:effectLst/>
          </p:spPr>
          <p:txBody>
            <a:bodyPr wrap="none" anchor="ctr"/>
            <a:lstStyle/>
            <a:p>
              <a:endParaRPr lang="ja-JP" altLang="en-US"/>
            </a:p>
          </p:txBody>
        </p:sp>
        <p:sp>
          <p:nvSpPr>
            <p:cNvPr id="52310" name="Line 86"/>
            <p:cNvSpPr>
              <a:spLocks noChangeShapeType="1"/>
            </p:cNvSpPr>
            <p:nvPr/>
          </p:nvSpPr>
          <p:spPr bwMode="auto">
            <a:xfrm>
              <a:off x="884" y="2750"/>
              <a:ext cx="136" cy="0"/>
            </a:xfrm>
            <a:prstGeom prst="line">
              <a:avLst/>
            </a:prstGeom>
            <a:noFill/>
            <a:ln w="9525">
              <a:solidFill>
                <a:schemeClr val="tx1"/>
              </a:solidFill>
              <a:miter lim="800000"/>
              <a:headEnd/>
              <a:tailEnd/>
            </a:ln>
            <a:effectLst/>
          </p:spPr>
          <p:txBody>
            <a:bodyPr/>
            <a:lstStyle/>
            <a:p>
              <a:endParaRPr lang="ja-JP" altLang="en-US"/>
            </a:p>
          </p:txBody>
        </p:sp>
        <p:sp>
          <p:nvSpPr>
            <p:cNvPr id="52311" name="Line 87"/>
            <p:cNvSpPr>
              <a:spLocks noChangeShapeType="1"/>
            </p:cNvSpPr>
            <p:nvPr/>
          </p:nvSpPr>
          <p:spPr bwMode="auto">
            <a:xfrm>
              <a:off x="930" y="2795"/>
              <a:ext cx="136" cy="0"/>
            </a:xfrm>
            <a:prstGeom prst="line">
              <a:avLst/>
            </a:prstGeom>
            <a:noFill/>
            <a:ln w="9525">
              <a:solidFill>
                <a:schemeClr val="tx1"/>
              </a:solidFill>
              <a:miter lim="800000"/>
              <a:headEnd/>
              <a:tailEnd/>
            </a:ln>
            <a:effectLst/>
          </p:spPr>
          <p:txBody>
            <a:bodyPr/>
            <a:lstStyle/>
            <a:p>
              <a:endParaRPr lang="ja-JP" altLang="en-US"/>
            </a:p>
          </p:txBody>
        </p:sp>
        <p:sp>
          <p:nvSpPr>
            <p:cNvPr id="52312" name="Line 88"/>
            <p:cNvSpPr>
              <a:spLocks noChangeShapeType="1"/>
            </p:cNvSpPr>
            <p:nvPr/>
          </p:nvSpPr>
          <p:spPr bwMode="auto">
            <a:xfrm>
              <a:off x="884" y="2840"/>
              <a:ext cx="136" cy="0"/>
            </a:xfrm>
            <a:prstGeom prst="line">
              <a:avLst/>
            </a:prstGeom>
            <a:noFill/>
            <a:ln w="9525">
              <a:solidFill>
                <a:schemeClr val="tx1"/>
              </a:solidFill>
              <a:miter lim="800000"/>
              <a:headEnd/>
              <a:tailEnd/>
            </a:ln>
            <a:effectLst/>
          </p:spPr>
          <p:txBody>
            <a:bodyPr/>
            <a:lstStyle/>
            <a:p>
              <a:endParaRPr lang="ja-JP" altLang="en-US"/>
            </a:p>
          </p:txBody>
        </p:sp>
        <p:sp>
          <p:nvSpPr>
            <p:cNvPr id="52313" name="Line 89"/>
            <p:cNvSpPr>
              <a:spLocks noChangeShapeType="1"/>
            </p:cNvSpPr>
            <p:nvPr/>
          </p:nvSpPr>
          <p:spPr bwMode="auto">
            <a:xfrm>
              <a:off x="930" y="2886"/>
              <a:ext cx="136" cy="0"/>
            </a:xfrm>
            <a:prstGeom prst="line">
              <a:avLst/>
            </a:prstGeom>
            <a:noFill/>
            <a:ln w="9525">
              <a:solidFill>
                <a:schemeClr val="tx1"/>
              </a:solidFill>
              <a:miter lim="800000"/>
              <a:headEnd/>
              <a:tailEnd/>
            </a:ln>
            <a:effectLst/>
          </p:spPr>
          <p:txBody>
            <a:bodyPr/>
            <a:lstStyle/>
            <a:p>
              <a:endParaRPr lang="ja-JP" altLang="en-US"/>
            </a:p>
          </p:txBody>
        </p:sp>
        <p:sp>
          <p:nvSpPr>
            <p:cNvPr id="52314" name="Line 90"/>
            <p:cNvSpPr>
              <a:spLocks noChangeShapeType="1"/>
            </p:cNvSpPr>
            <p:nvPr/>
          </p:nvSpPr>
          <p:spPr bwMode="auto">
            <a:xfrm>
              <a:off x="884" y="2931"/>
              <a:ext cx="136" cy="0"/>
            </a:xfrm>
            <a:prstGeom prst="line">
              <a:avLst/>
            </a:prstGeom>
            <a:noFill/>
            <a:ln w="9525">
              <a:solidFill>
                <a:schemeClr val="tx1"/>
              </a:solidFill>
              <a:miter lim="800000"/>
              <a:headEnd/>
              <a:tailEnd/>
            </a:ln>
            <a:effectLst/>
          </p:spPr>
          <p:txBody>
            <a:bodyPr/>
            <a:lstStyle/>
            <a:p>
              <a:endParaRPr lang="ja-JP" altLang="en-US"/>
            </a:p>
          </p:txBody>
        </p:sp>
      </p:grpSp>
      <p:grpSp>
        <p:nvGrpSpPr>
          <p:cNvPr id="3" name="Group 91"/>
          <p:cNvGrpSpPr>
            <a:grpSpLocks/>
          </p:cNvGrpSpPr>
          <p:nvPr/>
        </p:nvGrpSpPr>
        <p:grpSpPr bwMode="auto">
          <a:xfrm>
            <a:off x="1979613" y="2276475"/>
            <a:ext cx="431800" cy="431800"/>
            <a:chOff x="839" y="2704"/>
            <a:chExt cx="272" cy="272"/>
          </a:xfrm>
        </p:grpSpPr>
        <p:sp>
          <p:nvSpPr>
            <p:cNvPr id="52316" name="AutoShape 92"/>
            <p:cNvSpPr>
              <a:spLocks noChangeArrowheads="1"/>
            </p:cNvSpPr>
            <p:nvPr/>
          </p:nvSpPr>
          <p:spPr bwMode="auto">
            <a:xfrm>
              <a:off x="839" y="2704"/>
              <a:ext cx="272" cy="272"/>
            </a:xfrm>
            <a:prstGeom prst="foldedCorner">
              <a:avLst>
                <a:gd name="adj" fmla="val 12500"/>
              </a:avLst>
            </a:prstGeom>
            <a:solidFill>
              <a:srgbClr val="FFFFFF"/>
            </a:solidFill>
            <a:ln w="9525">
              <a:solidFill>
                <a:schemeClr val="tx1"/>
              </a:solidFill>
              <a:miter lim="800000"/>
              <a:headEnd/>
              <a:tailEnd/>
            </a:ln>
            <a:effectLst/>
          </p:spPr>
          <p:txBody>
            <a:bodyPr wrap="none" anchor="ctr"/>
            <a:lstStyle/>
            <a:p>
              <a:endParaRPr lang="ja-JP" altLang="en-US"/>
            </a:p>
          </p:txBody>
        </p:sp>
        <p:sp>
          <p:nvSpPr>
            <p:cNvPr id="52317" name="Line 93"/>
            <p:cNvSpPr>
              <a:spLocks noChangeShapeType="1"/>
            </p:cNvSpPr>
            <p:nvPr/>
          </p:nvSpPr>
          <p:spPr bwMode="auto">
            <a:xfrm>
              <a:off x="884" y="2750"/>
              <a:ext cx="136" cy="0"/>
            </a:xfrm>
            <a:prstGeom prst="line">
              <a:avLst/>
            </a:prstGeom>
            <a:noFill/>
            <a:ln w="9525">
              <a:solidFill>
                <a:schemeClr val="tx1"/>
              </a:solidFill>
              <a:miter lim="800000"/>
              <a:headEnd/>
              <a:tailEnd/>
            </a:ln>
            <a:effectLst/>
          </p:spPr>
          <p:txBody>
            <a:bodyPr/>
            <a:lstStyle/>
            <a:p>
              <a:endParaRPr lang="ja-JP" altLang="en-US"/>
            </a:p>
          </p:txBody>
        </p:sp>
        <p:sp>
          <p:nvSpPr>
            <p:cNvPr id="52318" name="Line 94"/>
            <p:cNvSpPr>
              <a:spLocks noChangeShapeType="1"/>
            </p:cNvSpPr>
            <p:nvPr/>
          </p:nvSpPr>
          <p:spPr bwMode="auto">
            <a:xfrm>
              <a:off x="930" y="2795"/>
              <a:ext cx="136" cy="0"/>
            </a:xfrm>
            <a:prstGeom prst="line">
              <a:avLst/>
            </a:prstGeom>
            <a:noFill/>
            <a:ln w="9525">
              <a:solidFill>
                <a:schemeClr val="tx1"/>
              </a:solidFill>
              <a:miter lim="800000"/>
              <a:headEnd/>
              <a:tailEnd/>
            </a:ln>
            <a:effectLst/>
          </p:spPr>
          <p:txBody>
            <a:bodyPr/>
            <a:lstStyle/>
            <a:p>
              <a:endParaRPr lang="ja-JP" altLang="en-US"/>
            </a:p>
          </p:txBody>
        </p:sp>
        <p:sp>
          <p:nvSpPr>
            <p:cNvPr id="52319" name="Line 95"/>
            <p:cNvSpPr>
              <a:spLocks noChangeShapeType="1"/>
            </p:cNvSpPr>
            <p:nvPr/>
          </p:nvSpPr>
          <p:spPr bwMode="auto">
            <a:xfrm>
              <a:off x="884" y="2840"/>
              <a:ext cx="136" cy="0"/>
            </a:xfrm>
            <a:prstGeom prst="line">
              <a:avLst/>
            </a:prstGeom>
            <a:noFill/>
            <a:ln w="9525">
              <a:solidFill>
                <a:schemeClr val="tx1"/>
              </a:solidFill>
              <a:miter lim="800000"/>
              <a:headEnd/>
              <a:tailEnd/>
            </a:ln>
            <a:effectLst/>
          </p:spPr>
          <p:txBody>
            <a:bodyPr/>
            <a:lstStyle/>
            <a:p>
              <a:endParaRPr lang="ja-JP" altLang="en-US"/>
            </a:p>
          </p:txBody>
        </p:sp>
        <p:sp>
          <p:nvSpPr>
            <p:cNvPr id="52320" name="Line 96"/>
            <p:cNvSpPr>
              <a:spLocks noChangeShapeType="1"/>
            </p:cNvSpPr>
            <p:nvPr/>
          </p:nvSpPr>
          <p:spPr bwMode="auto">
            <a:xfrm>
              <a:off x="930" y="2886"/>
              <a:ext cx="136" cy="0"/>
            </a:xfrm>
            <a:prstGeom prst="line">
              <a:avLst/>
            </a:prstGeom>
            <a:noFill/>
            <a:ln w="9525">
              <a:solidFill>
                <a:schemeClr val="tx1"/>
              </a:solidFill>
              <a:miter lim="800000"/>
              <a:headEnd/>
              <a:tailEnd/>
            </a:ln>
            <a:effectLst/>
          </p:spPr>
          <p:txBody>
            <a:bodyPr/>
            <a:lstStyle/>
            <a:p>
              <a:endParaRPr lang="ja-JP" altLang="en-US"/>
            </a:p>
          </p:txBody>
        </p:sp>
        <p:sp>
          <p:nvSpPr>
            <p:cNvPr id="52321" name="Line 97"/>
            <p:cNvSpPr>
              <a:spLocks noChangeShapeType="1"/>
            </p:cNvSpPr>
            <p:nvPr/>
          </p:nvSpPr>
          <p:spPr bwMode="auto">
            <a:xfrm>
              <a:off x="884" y="2931"/>
              <a:ext cx="136" cy="0"/>
            </a:xfrm>
            <a:prstGeom prst="line">
              <a:avLst/>
            </a:prstGeom>
            <a:noFill/>
            <a:ln w="9525">
              <a:solidFill>
                <a:schemeClr val="tx1"/>
              </a:solidFill>
              <a:miter lim="800000"/>
              <a:headEnd/>
              <a:tailEnd/>
            </a:ln>
            <a:effectLst/>
          </p:spPr>
          <p:txBody>
            <a:bodyPr/>
            <a:lstStyle/>
            <a:p>
              <a:endParaRPr lang="ja-JP" altLang="en-US"/>
            </a:p>
          </p:txBody>
        </p:sp>
      </p:grpSp>
      <p:grpSp>
        <p:nvGrpSpPr>
          <p:cNvPr id="4" name="Group 98"/>
          <p:cNvGrpSpPr>
            <a:grpSpLocks/>
          </p:cNvGrpSpPr>
          <p:nvPr/>
        </p:nvGrpSpPr>
        <p:grpSpPr bwMode="auto">
          <a:xfrm>
            <a:off x="2051050" y="2349500"/>
            <a:ext cx="431800" cy="431800"/>
            <a:chOff x="839" y="2704"/>
            <a:chExt cx="272" cy="272"/>
          </a:xfrm>
        </p:grpSpPr>
        <p:sp>
          <p:nvSpPr>
            <p:cNvPr id="52323" name="AutoShape 99"/>
            <p:cNvSpPr>
              <a:spLocks noChangeArrowheads="1"/>
            </p:cNvSpPr>
            <p:nvPr/>
          </p:nvSpPr>
          <p:spPr bwMode="auto">
            <a:xfrm>
              <a:off x="839" y="2704"/>
              <a:ext cx="272" cy="272"/>
            </a:xfrm>
            <a:prstGeom prst="foldedCorner">
              <a:avLst>
                <a:gd name="adj" fmla="val 12500"/>
              </a:avLst>
            </a:prstGeom>
            <a:solidFill>
              <a:srgbClr val="FFFFFF"/>
            </a:solidFill>
            <a:ln w="9525">
              <a:solidFill>
                <a:schemeClr val="tx1"/>
              </a:solidFill>
              <a:miter lim="800000"/>
              <a:headEnd/>
              <a:tailEnd/>
            </a:ln>
            <a:effectLst/>
          </p:spPr>
          <p:txBody>
            <a:bodyPr wrap="none" anchor="ctr"/>
            <a:lstStyle/>
            <a:p>
              <a:endParaRPr lang="ja-JP" altLang="en-US"/>
            </a:p>
          </p:txBody>
        </p:sp>
        <p:sp>
          <p:nvSpPr>
            <p:cNvPr id="52324" name="Line 100"/>
            <p:cNvSpPr>
              <a:spLocks noChangeShapeType="1"/>
            </p:cNvSpPr>
            <p:nvPr/>
          </p:nvSpPr>
          <p:spPr bwMode="auto">
            <a:xfrm>
              <a:off x="884" y="2750"/>
              <a:ext cx="136" cy="0"/>
            </a:xfrm>
            <a:prstGeom prst="line">
              <a:avLst/>
            </a:prstGeom>
            <a:noFill/>
            <a:ln w="9525">
              <a:solidFill>
                <a:schemeClr val="tx1"/>
              </a:solidFill>
              <a:miter lim="800000"/>
              <a:headEnd/>
              <a:tailEnd/>
            </a:ln>
            <a:effectLst/>
          </p:spPr>
          <p:txBody>
            <a:bodyPr/>
            <a:lstStyle/>
            <a:p>
              <a:endParaRPr lang="ja-JP" altLang="en-US"/>
            </a:p>
          </p:txBody>
        </p:sp>
        <p:sp>
          <p:nvSpPr>
            <p:cNvPr id="52325" name="Line 101"/>
            <p:cNvSpPr>
              <a:spLocks noChangeShapeType="1"/>
            </p:cNvSpPr>
            <p:nvPr/>
          </p:nvSpPr>
          <p:spPr bwMode="auto">
            <a:xfrm>
              <a:off x="930" y="2795"/>
              <a:ext cx="136" cy="0"/>
            </a:xfrm>
            <a:prstGeom prst="line">
              <a:avLst/>
            </a:prstGeom>
            <a:noFill/>
            <a:ln w="9525">
              <a:solidFill>
                <a:schemeClr val="tx1"/>
              </a:solidFill>
              <a:miter lim="800000"/>
              <a:headEnd/>
              <a:tailEnd/>
            </a:ln>
            <a:effectLst/>
          </p:spPr>
          <p:txBody>
            <a:bodyPr/>
            <a:lstStyle/>
            <a:p>
              <a:endParaRPr lang="ja-JP" altLang="en-US"/>
            </a:p>
          </p:txBody>
        </p:sp>
        <p:sp>
          <p:nvSpPr>
            <p:cNvPr id="52326" name="Line 102"/>
            <p:cNvSpPr>
              <a:spLocks noChangeShapeType="1"/>
            </p:cNvSpPr>
            <p:nvPr/>
          </p:nvSpPr>
          <p:spPr bwMode="auto">
            <a:xfrm>
              <a:off x="884" y="2840"/>
              <a:ext cx="136" cy="0"/>
            </a:xfrm>
            <a:prstGeom prst="line">
              <a:avLst/>
            </a:prstGeom>
            <a:noFill/>
            <a:ln w="9525">
              <a:solidFill>
                <a:schemeClr val="tx1"/>
              </a:solidFill>
              <a:miter lim="800000"/>
              <a:headEnd/>
              <a:tailEnd/>
            </a:ln>
            <a:effectLst/>
          </p:spPr>
          <p:txBody>
            <a:bodyPr/>
            <a:lstStyle/>
            <a:p>
              <a:endParaRPr lang="ja-JP" altLang="en-US"/>
            </a:p>
          </p:txBody>
        </p:sp>
        <p:sp>
          <p:nvSpPr>
            <p:cNvPr id="52327" name="Line 103"/>
            <p:cNvSpPr>
              <a:spLocks noChangeShapeType="1"/>
            </p:cNvSpPr>
            <p:nvPr/>
          </p:nvSpPr>
          <p:spPr bwMode="auto">
            <a:xfrm>
              <a:off x="930" y="2886"/>
              <a:ext cx="136" cy="0"/>
            </a:xfrm>
            <a:prstGeom prst="line">
              <a:avLst/>
            </a:prstGeom>
            <a:noFill/>
            <a:ln w="9525">
              <a:solidFill>
                <a:schemeClr val="tx1"/>
              </a:solidFill>
              <a:miter lim="800000"/>
              <a:headEnd/>
              <a:tailEnd/>
            </a:ln>
            <a:effectLst/>
          </p:spPr>
          <p:txBody>
            <a:bodyPr/>
            <a:lstStyle/>
            <a:p>
              <a:endParaRPr lang="ja-JP" altLang="en-US"/>
            </a:p>
          </p:txBody>
        </p:sp>
        <p:sp>
          <p:nvSpPr>
            <p:cNvPr id="52328" name="Line 104"/>
            <p:cNvSpPr>
              <a:spLocks noChangeShapeType="1"/>
            </p:cNvSpPr>
            <p:nvPr/>
          </p:nvSpPr>
          <p:spPr bwMode="auto">
            <a:xfrm>
              <a:off x="884" y="2931"/>
              <a:ext cx="136" cy="0"/>
            </a:xfrm>
            <a:prstGeom prst="line">
              <a:avLst/>
            </a:prstGeom>
            <a:noFill/>
            <a:ln w="9525">
              <a:solidFill>
                <a:schemeClr val="tx1"/>
              </a:solidFill>
              <a:miter lim="800000"/>
              <a:headEnd/>
              <a:tailEnd/>
            </a:ln>
            <a:effectLst/>
          </p:spPr>
          <p:txBody>
            <a:bodyPr/>
            <a:lstStyle/>
            <a:p>
              <a:endParaRPr lang="ja-JP" altLang="en-US"/>
            </a:p>
          </p:txBody>
        </p:sp>
      </p:grpSp>
      <p:sp>
        <p:nvSpPr>
          <p:cNvPr id="52329" name="Rectangle 105"/>
          <p:cNvSpPr>
            <a:spLocks noChangeArrowheads="1"/>
          </p:cNvSpPr>
          <p:nvPr/>
        </p:nvSpPr>
        <p:spPr bwMode="auto">
          <a:xfrm>
            <a:off x="323850" y="3770313"/>
            <a:ext cx="2214563" cy="854075"/>
          </a:xfrm>
          <a:prstGeom prst="rect">
            <a:avLst/>
          </a:prstGeom>
          <a:noFill/>
          <a:ln w="9525" algn="ctr">
            <a:noFill/>
            <a:miter lim="800000"/>
            <a:headEnd/>
            <a:tailEnd/>
          </a:ln>
          <a:effectLst/>
        </p:spPr>
        <p:txBody>
          <a:bodyPr wrap="none">
            <a:spAutoFit/>
          </a:bodyPr>
          <a:lstStyle/>
          <a:p>
            <a:pPr algn="l">
              <a:spcBef>
                <a:spcPct val="50000"/>
              </a:spcBef>
              <a:buFontTx/>
              <a:buBlip>
                <a:blip r:embed="rId5"/>
              </a:buBlip>
            </a:pPr>
            <a:r>
              <a:rPr lang="en-US" altLang="ja-JP" sz="2000"/>
              <a:t> </a:t>
            </a:r>
            <a:r>
              <a:rPr lang="ja-JP" altLang="en-US" sz="2000"/>
              <a:t>セッションの追加</a:t>
            </a:r>
            <a:endParaRPr lang="ja-JP" altLang="en-US" sz="2000" b="1"/>
          </a:p>
          <a:p>
            <a:pPr algn="l">
              <a:spcBef>
                <a:spcPct val="50000"/>
              </a:spcBef>
              <a:buFontTx/>
              <a:buBlip>
                <a:blip r:embed="rId5"/>
              </a:buBlip>
            </a:pPr>
            <a:r>
              <a:rPr lang="ja-JP" altLang="en-US" sz="2000"/>
              <a:t> 履歴の記録</a:t>
            </a:r>
          </a:p>
        </p:txBody>
      </p:sp>
      <p:sp>
        <p:nvSpPr>
          <p:cNvPr id="52330" name="Oval 106"/>
          <p:cNvSpPr>
            <a:spLocks noChangeArrowheads="1"/>
          </p:cNvSpPr>
          <p:nvPr/>
        </p:nvSpPr>
        <p:spPr bwMode="auto">
          <a:xfrm>
            <a:off x="869950" y="1989138"/>
            <a:ext cx="492125" cy="493712"/>
          </a:xfrm>
          <a:prstGeom prst="ellipse">
            <a:avLst/>
          </a:prstGeom>
          <a:solidFill>
            <a:schemeClr val="bg1"/>
          </a:solidFill>
          <a:ln w="38100" algn="ctr">
            <a:solidFill>
              <a:schemeClr val="tx1"/>
            </a:solidFill>
            <a:round/>
            <a:headEnd/>
            <a:tailEnd/>
          </a:ln>
          <a:effectLst/>
        </p:spPr>
        <p:txBody>
          <a:bodyPr wrap="none" anchor="ctr"/>
          <a:lstStyle/>
          <a:p>
            <a:endParaRPr lang="ja-JP" altLang="en-US"/>
          </a:p>
        </p:txBody>
      </p:sp>
      <p:sp>
        <p:nvSpPr>
          <p:cNvPr id="52331" name="Line 107"/>
          <p:cNvSpPr>
            <a:spLocks noChangeShapeType="1"/>
          </p:cNvSpPr>
          <p:nvPr/>
        </p:nvSpPr>
        <p:spPr bwMode="auto">
          <a:xfrm>
            <a:off x="684213" y="2667000"/>
            <a:ext cx="863600" cy="0"/>
          </a:xfrm>
          <a:prstGeom prst="line">
            <a:avLst/>
          </a:prstGeom>
          <a:noFill/>
          <a:ln w="38100">
            <a:solidFill>
              <a:schemeClr val="tx1"/>
            </a:solidFill>
            <a:round/>
            <a:headEnd/>
            <a:tailEnd/>
          </a:ln>
          <a:effectLst/>
        </p:spPr>
        <p:txBody>
          <a:bodyPr wrap="none" anchor="ctr"/>
          <a:lstStyle/>
          <a:p>
            <a:endParaRPr lang="ja-JP" altLang="en-US"/>
          </a:p>
        </p:txBody>
      </p:sp>
      <p:sp>
        <p:nvSpPr>
          <p:cNvPr id="52332" name="Line 108"/>
          <p:cNvSpPr>
            <a:spLocks noChangeShapeType="1"/>
          </p:cNvSpPr>
          <p:nvPr/>
        </p:nvSpPr>
        <p:spPr bwMode="auto">
          <a:xfrm>
            <a:off x="1116013" y="2482850"/>
            <a:ext cx="0" cy="431800"/>
          </a:xfrm>
          <a:prstGeom prst="line">
            <a:avLst/>
          </a:prstGeom>
          <a:noFill/>
          <a:ln w="38100">
            <a:solidFill>
              <a:schemeClr val="tx1"/>
            </a:solidFill>
            <a:round/>
            <a:headEnd/>
            <a:tailEnd/>
          </a:ln>
          <a:effectLst/>
        </p:spPr>
        <p:txBody>
          <a:bodyPr wrap="none" anchor="ctr"/>
          <a:lstStyle/>
          <a:p>
            <a:endParaRPr lang="ja-JP" altLang="en-US"/>
          </a:p>
        </p:txBody>
      </p:sp>
      <p:sp>
        <p:nvSpPr>
          <p:cNvPr id="52333" name="Line 109"/>
          <p:cNvSpPr>
            <a:spLocks noChangeShapeType="1"/>
          </p:cNvSpPr>
          <p:nvPr/>
        </p:nvSpPr>
        <p:spPr bwMode="auto">
          <a:xfrm flipH="1">
            <a:off x="746125" y="2914650"/>
            <a:ext cx="369888" cy="369888"/>
          </a:xfrm>
          <a:prstGeom prst="line">
            <a:avLst/>
          </a:prstGeom>
          <a:noFill/>
          <a:ln w="38100">
            <a:solidFill>
              <a:schemeClr val="tx1"/>
            </a:solidFill>
            <a:round/>
            <a:headEnd/>
            <a:tailEnd/>
          </a:ln>
          <a:effectLst/>
        </p:spPr>
        <p:txBody>
          <a:bodyPr wrap="none" anchor="ctr"/>
          <a:lstStyle/>
          <a:p>
            <a:endParaRPr lang="ja-JP" altLang="en-US"/>
          </a:p>
        </p:txBody>
      </p:sp>
      <p:sp>
        <p:nvSpPr>
          <p:cNvPr id="52334" name="Line 110"/>
          <p:cNvSpPr>
            <a:spLocks noChangeShapeType="1"/>
          </p:cNvSpPr>
          <p:nvPr/>
        </p:nvSpPr>
        <p:spPr bwMode="auto">
          <a:xfrm flipH="1" flipV="1">
            <a:off x="1116013" y="2914650"/>
            <a:ext cx="369887" cy="369888"/>
          </a:xfrm>
          <a:prstGeom prst="line">
            <a:avLst/>
          </a:prstGeom>
          <a:noFill/>
          <a:ln w="38100">
            <a:solidFill>
              <a:schemeClr val="tx1"/>
            </a:solidFill>
            <a:round/>
            <a:headEnd/>
            <a:tailEnd/>
          </a:ln>
          <a:effectLst/>
        </p:spPr>
        <p:txBody>
          <a:bodyPr wrap="none" anchor="ctr"/>
          <a:lstStyle/>
          <a:p>
            <a:endParaRPr lang="ja-JP" altLang="en-US"/>
          </a:p>
        </p:txBody>
      </p:sp>
      <p:sp>
        <p:nvSpPr>
          <p:cNvPr id="52335" name="Rectangle 111"/>
          <p:cNvSpPr>
            <a:spLocks noChangeArrowheads="1"/>
          </p:cNvSpPr>
          <p:nvPr/>
        </p:nvSpPr>
        <p:spPr bwMode="auto">
          <a:xfrm>
            <a:off x="179388" y="115888"/>
            <a:ext cx="8785225" cy="1009650"/>
          </a:xfrm>
          <a:prstGeom prst="rect">
            <a:avLst/>
          </a:prstGeom>
          <a:noFill/>
          <a:ln w="9525">
            <a:noFill/>
            <a:miter lim="800000"/>
            <a:headEnd/>
            <a:tailEnd/>
          </a:ln>
          <a:effectLst/>
        </p:spPr>
        <p:txBody>
          <a:bodyPr anchor="ctr"/>
          <a:lstStyle/>
          <a:p>
            <a:endParaRPr kumimoji="1" lang="ja-JP" altLang="en-US" sz="4400" dirty="0">
              <a:solidFill>
                <a:schemeClr val="tx2"/>
              </a:solidFill>
              <a:latin typeface="Arial" charset="0"/>
              <a:ea typeface="MS UI Gothic" pitchFamily="50" charset="-128"/>
            </a:endParaRPr>
          </a:p>
        </p:txBody>
      </p:sp>
      <p:sp>
        <p:nvSpPr>
          <p:cNvPr id="116" name="日付プレースホルダ 115"/>
          <p:cNvSpPr>
            <a:spLocks noGrp="1"/>
          </p:cNvSpPr>
          <p:nvPr>
            <p:ph type="dt" sz="half" idx="10"/>
          </p:nvPr>
        </p:nvSpPr>
        <p:spPr/>
        <p:txBody>
          <a:bodyPr/>
          <a:lstStyle/>
          <a:p>
            <a:r>
              <a:rPr kumimoji="1" lang="en-US" altLang="ja-JP" smtClean="0"/>
              <a:t>2009/09/09</a:t>
            </a:r>
            <a:endParaRPr kumimoji="1" lang="ja-JP" altLang="en-US"/>
          </a:p>
        </p:txBody>
      </p:sp>
      <p:sp>
        <p:nvSpPr>
          <p:cNvPr id="117" name="スライド番号プレースホルダ 116"/>
          <p:cNvSpPr>
            <a:spLocks noGrp="1"/>
          </p:cNvSpPr>
          <p:nvPr>
            <p:ph type="sldNum" sz="quarter" idx="12"/>
          </p:nvPr>
        </p:nvSpPr>
        <p:spPr/>
        <p:txBody>
          <a:bodyPr/>
          <a:lstStyle/>
          <a:p>
            <a:fld id="{D2D8002D-B5B0-4BAC-B1F6-782DDCCE6D9C}" type="slidenum">
              <a:rPr kumimoji="1" lang="ja-JP" altLang="en-US" smtClean="0"/>
              <a:pPr/>
              <a:t>23</a:t>
            </a:fld>
            <a:endParaRPr kumimoji="1" lang="ja-JP" altLang="en-US"/>
          </a:p>
        </p:txBody>
      </p:sp>
      <p:sp>
        <p:nvSpPr>
          <p:cNvPr id="118" name="フッター プレースホルダ 117"/>
          <p:cNvSpPr>
            <a:spLocks noGrp="1"/>
          </p:cNvSpPr>
          <p:nvPr>
            <p:ph type="ftr" sz="quarter" idx="11"/>
          </p:nvPr>
        </p:nvSpPr>
        <p:spPr/>
        <p:txBody>
          <a:bodyPr/>
          <a:lstStyle/>
          <a:p>
            <a:r>
              <a:rPr kumimoji="1" lang="en-US" altLang="ja-JP" smtClean="0"/>
              <a:t>SES2009</a:t>
            </a: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2306"/>
                                        </p:tgtEl>
                                        <p:attrNameLst>
                                          <p:attrName>style.visibility</p:attrName>
                                        </p:attrNameLst>
                                      </p:cBhvr>
                                      <p:to>
                                        <p:strVal val="visible"/>
                                      </p:to>
                                    </p:set>
                                    <p:animEffect transition="in" filter="blinds(horizontal)">
                                      <p:cBhvr>
                                        <p:cTn id="7" dur="500"/>
                                        <p:tgtEl>
                                          <p:spTgt spid="52306"/>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par>
                                <p:cTn id="11" presetID="3" presetClass="entr" presetSubtype="10" fill="hold" nodeType="withEffect">
                                  <p:stCondLst>
                                    <p:cond delay="0"/>
                                  </p:stCondLst>
                                  <p:childTnLst>
                                    <p:set>
                                      <p:cBhvr>
                                        <p:cTn id="12" dur="1" fill="hold">
                                          <p:stCondLst>
                                            <p:cond delay="0"/>
                                          </p:stCondLst>
                                        </p:cTn>
                                        <p:tgtEl>
                                          <p:spTgt spid="52307"/>
                                        </p:tgtEl>
                                        <p:attrNameLst>
                                          <p:attrName>style.visibility</p:attrName>
                                        </p:attrNameLst>
                                      </p:cBhvr>
                                      <p:to>
                                        <p:strVal val="visible"/>
                                      </p:to>
                                    </p:set>
                                    <p:animEffect transition="in" filter="blinds(horizontal)">
                                      <p:cBhvr>
                                        <p:cTn id="13" dur="500"/>
                                        <p:tgtEl>
                                          <p:spTgt spid="52307"/>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2250"/>
                                        </p:tgtEl>
                                        <p:attrNameLst>
                                          <p:attrName>style.visibility</p:attrName>
                                        </p:attrNameLst>
                                      </p:cBhvr>
                                      <p:to>
                                        <p:strVal val="visible"/>
                                      </p:to>
                                    </p:set>
                                    <p:animEffect transition="in" filter="blinds(horizontal)">
                                      <p:cBhvr>
                                        <p:cTn id="18" dur="500"/>
                                        <p:tgtEl>
                                          <p:spTgt spid="52250"/>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52279"/>
                                        </p:tgtEl>
                                        <p:attrNameLst>
                                          <p:attrName>style.visibility</p:attrName>
                                        </p:attrNameLst>
                                      </p:cBhvr>
                                      <p:to>
                                        <p:strVal val="visible"/>
                                      </p:to>
                                    </p:set>
                                    <p:animEffect transition="in" filter="blinds(horizontal)">
                                      <p:cBhvr>
                                        <p:cTn id="21" dur="500"/>
                                        <p:tgtEl>
                                          <p:spTgt spid="52279"/>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52280"/>
                                        </p:tgtEl>
                                        <p:attrNameLst>
                                          <p:attrName>style.visibility</p:attrName>
                                        </p:attrNameLst>
                                      </p:cBhvr>
                                      <p:to>
                                        <p:strVal val="visible"/>
                                      </p:to>
                                    </p:set>
                                    <p:animEffect transition="in" filter="blinds(horizontal)">
                                      <p:cBhvr>
                                        <p:cTn id="24" dur="500"/>
                                        <p:tgtEl>
                                          <p:spTgt spid="52280"/>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52281"/>
                                        </p:tgtEl>
                                        <p:attrNameLst>
                                          <p:attrName>style.visibility</p:attrName>
                                        </p:attrNameLst>
                                      </p:cBhvr>
                                      <p:to>
                                        <p:strVal val="visible"/>
                                      </p:to>
                                    </p:set>
                                    <p:animEffect transition="in" filter="blinds(horizontal)">
                                      <p:cBhvr>
                                        <p:cTn id="27" dur="500"/>
                                        <p:tgtEl>
                                          <p:spTgt spid="52281"/>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52282"/>
                                        </p:tgtEl>
                                        <p:attrNameLst>
                                          <p:attrName>style.visibility</p:attrName>
                                        </p:attrNameLst>
                                      </p:cBhvr>
                                      <p:to>
                                        <p:strVal val="visible"/>
                                      </p:to>
                                    </p:set>
                                    <p:animEffect transition="in" filter="blinds(horizontal)">
                                      <p:cBhvr>
                                        <p:cTn id="30" dur="500"/>
                                        <p:tgtEl>
                                          <p:spTgt spid="52282"/>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52283"/>
                                        </p:tgtEl>
                                        <p:attrNameLst>
                                          <p:attrName>style.visibility</p:attrName>
                                        </p:attrNameLst>
                                      </p:cBhvr>
                                      <p:to>
                                        <p:strVal val="visible"/>
                                      </p:to>
                                    </p:set>
                                    <p:animEffect transition="in" filter="blinds(horizontal)">
                                      <p:cBhvr>
                                        <p:cTn id="33" dur="500"/>
                                        <p:tgtEl>
                                          <p:spTgt spid="52283"/>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52284"/>
                                        </p:tgtEl>
                                        <p:attrNameLst>
                                          <p:attrName>style.visibility</p:attrName>
                                        </p:attrNameLst>
                                      </p:cBhvr>
                                      <p:to>
                                        <p:strVal val="visible"/>
                                      </p:to>
                                    </p:set>
                                    <p:animEffect transition="in" filter="blinds(horizontal)">
                                      <p:cBhvr>
                                        <p:cTn id="36" dur="500"/>
                                        <p:tgtEl>
                                          <p:spTgt spid="52284"/>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52285"/>
                                        </p:tgtEl>
                                        <p:attrNameLst>
                                          <p:attrName>style.visibility</p:attrName>
                                        </p:attrNameLst>
                                      </p:cBhvr>
                                      <p:to>
                                        <p:strVal val="visible"/>
                                      </p:to>
                                    </p:set>
                                    <p:animEffect transition="in" filter="blinds(horizontal)">
                                      <p:cBhvr>
                                        <p:cTn id="39" dur="500"/>
                                        <p:tgtEl>
                                          <p:spTgt spid="52285"/>
                                        </p:tgtEl>
                                      </p:cBhvr>
                                    </p:animEffect>
                                  </p:childTnLst>
                                </p:cTn>
                              </p:par>
                              <p:par>
                                <p:cTn id="40" presetID="3" presetClass="entr" presetSubtype="10" fill="hold" nodeType="withEffect">
                                  <p:stCondLst>
                                    <p:cond delay="0"/>
                                  </p:stCondLst>
                                  <p:childTnLst>
                                    <p:set>
                                      <p:cBhvr>
                                        <p:cTn id="41" dur="1" fill="hold">
                                          <p:stCondLst>
                                            <p:cond delay="0"/>
                                          </p:stCondLst>
                                        </p:cTn>
                                        <p:tgtEl>
                                          <p:spTgt spid="52293"/>
                                        </p:tgtEl>
                                        <p:attrNameLst>
                                          <p:attrName>style.visibility</p:attrName>
                                        </p:attrNameLst>
                                      </p:cBhvr>
                                      <p:to>
                                        <p:strVal val="visible"/>
                                      </p:to>
                                    </p:set>
                                    <p:animEffect transition="in" filter="blinds(horizontal)">
                                      <p:cBhvr>
                                        <p:cTn id="42" dur="500"/>
                                        <p:tgtEl>
                                          <p:spTgt spid="5229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blinds(horizontal)">
                                      <p:cBhvr>
                                        <p:cTn id="47" dur="500"/>
                                        <p:tgtEl>
                                          <p:spTgt spid="3"/>
                                        </p:tgtEl>
                                      </p:cBhvr>
                                    </p:animEffect>
                                  </p:childTnLst>
                                </p:cTn>
                              </p:par>
                              <p:par>
                                <p:cTn id="48" presetID="3" presetClass="entr" presetSubtype="10" fill="hold"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blinds(horizontal)">
                                      <p:cBhvr>
                                        <p:cTn id="50" dur="500"/>
                                        <p:tgtEl>
                                          <p:spTgt spid="4"/>
                                        </p:tgtEl>
                                      </p:cBhvr>
                                    </p:animEffect>
                                  </p:childTnLst>
                                </p:cTn>
                              </p:par>
                              <p:par>
                                <p:cTn id="51" presetID="3" presetClass="entr" presetSubtype="10" fill="hold" nodeType="withEffect">
                                  <p:stCondLst>
                                    <p:cond delay="0"/>
                                  </p:stCondLst>
                                  <p:childTnLst>
                                    <p:set>
                                      <p:cBhvr>
                                        <p:cTn id="52" dur="1" fill="hold">
                                          <p:stCondLst>
                                            <p:cond delay="0"/>
                                          </p:stCondLst>
                                        </p:cTn>
                                        <p:tgtEl>
                                          <p:spTgt spid="52294"/>
                                        </p:tgtEl>
                                        <p:attrNameLst>
                                          <p:attrName>style.visibility</p:attrName>
                                        </p:attrNameLst>
                                      </p:cBhvr>
                                      <p:to>
                                        <p:strVal val="visible"/>
                                      </p:to>
                                    </p:set>
                                    <p:animEffect transition="in" filter="blinds(horizontal)">
                                      <p:cBhvr>
                                        <p:cTn id="53" dur="500"/>
                                        <p:tgtEl>
                                          <p:spTgt spid="52294"/>
                                        </p:tgtEl>
                                      </p:cBhvr>
                                    </p:animEffect>
                                  </p:childTnLst>
                                </p:cTn>
                              </p:par>
                              <p:par>
                                <p:cTn id="54" presetID="3" presetClass="entr" presetSubtype="10" fill="hold" nodeType="withEffect">
                                  <p:stCondLst>
                                    <p:cond delay="0"/>
                                  </p:stCondLst>
                                  <p:childTnLst>
                                    <p:set>
                                      <p:cBhvr>
                                        <p:cTn id="55" dur="1" fill="hold">
                                          <p:stCondLst>
                                            <p:cond delay="0"/>
                                          </p:stCondLst>
                                        </p:cTn>
                                        <p:tgtEl>
                                          <p:spTgt spid="52295"/>
                                        </p:tgtEl>
                                        <p:attrNameLst>
                                          <p:attrName>style.visibility</p:attrName>
                                        </p:attrNameLst>
                                      </p:cBhvr>
                                      <p:to>
                                        <p:strVal val="visible"/>
                                      </p:to>
                                    </p:set>
                                    <p:animEffect transition="in" filter="blinds(horizontal)">
                                      <p:cBhvr>
                                        <p:cTn id="56" dur="500"/>
                                        <p:tgtEl>
                                          <p:spTgt spid="52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50" grpId="0" animBg="1"/>
      <p:bldP spid="52279" grpId="0" animBg="1"/>
      <p:bldP spid="52280" grpId="0" animBg="1"/>
      <p:bldP spid="52281" grpId="0" animBg="1"/>
      <p:bldP spid="52282" grpId="0" animBg="1"/>
      <p:bldP spid="52283" grpId="0" animBg="1"/>
      <p:bldP spid="52284" grpId="0" animBg="1"/>
      <p:bldP spid="5228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ja-JP" altLang="en-US"/>
              <a:t>部品の推薦</a:t>
            </a:r>
          </a:p>
        </p:txBody>
      </p:sp>
      <p:sp>
        <p:nvSpPr>
          <p:cNvPr id="50179" name="AutoShape 3"/>
          <p:cNvSpPr>
            <a:spLocks noChangeArrowheads="1"/>
          </p:cNvSpPr>
          <p:nvPr/>
        </p:nvSpPr>
        <p:spPr bwMode="auto">
          <a:xfrm>
            <a:off x="5435600" y="2420938"/>
            <a:ext cx="1079500" cy="792162"/>
          </a:xfrm>
          <a:prstGeom prst="can">
            <a:avLst>
              <a:gd name="adj" fmla="val 25000"/>
            </a:avLst>
          </a:prstGeom>
          <a:solidFill>
            <a:schemeClr val="accent1"/>
          </a:solidFill>
          <a:ln w="9525">
            <a:solidFill>
              <a:schemeClr val="tx1"/>
            </a:solidFill>
            <a:miter lim="800000"/>
            <a:headEnd/>
            <a:tailEnd/>
          </a:ln>
          <a:effectLst/>
        </p:spPr>
        <p:txBody>
          <a:bodyPr wrap="none" anchor="ctr"/>
          <a:lstStyle/>
          <a:p>
            <a:endParaRPr lang="ja-JP" altLang="en-US"/>
          </a:p>
        </p:txBody>
      </p:sp>
      <p:sp>
        <p:nvSpPr>
          <p:cNvPr id="50180" name="AutoShape 4"/>
          <p:cNvSpPr>
            <a:spLocks noChangeArrowheads="1"/>
          </p:cNvSpPr>
          <p:nvPr/>
        </p:nvSpPr>
        <p:spPr bwMode="auto">
          <a:xfrm rot="10800000" flipH="1">
            <a:off x="3348038" y="3284538"/>
            <a:ext cx="5327650" cy="3024187"/>
          </a:xfrm>
          <a:prstGeom prst="wedgeRectCallout">
            <a:avLst>
              <a:gd name="adj1" fmla="val -1167"/>
              <a:gd name="adj2" fmla="val 61546"/>
            </a:avLst>
          </a:prstGeom>
          <a:solidFill>
            <a:schemeClr val="accent1"/>
          </a:solidFill>
          <a:ln w="9525">
            <a:solidFill>
              <a:schemeClr val="tx1"/>
            </a:solidFill>
            <a:miter lim="800000"/>
            <a:headEnd/>
            <a:tailEnd/>
          </a:ln>
          <a:effectLst/>
        </p:spPr>
        <p:txBody>
          <a:bodyPr rot="10800000"/>
          <a:lstStyle/>
          <a:p>
            <a:endParaRPr kumimoji="1" lang="ja-JP" altLang="ja-JP" sz="1800">
              <a:latin typeface="Arial" charset="0"/>
            </a:endParaRPr>
          </a:p>
        </p:txBody>
      </p:sp>
      <p:pic>
        <p:nvPicPr>
          <p:cNvPr id="50181" name="Picture 5" descr="BD21301_"/>
          <p:cNvPicPr>
            <a:picLocks noChangeAspect="1" noChangeArrowheads="1"/>
          </p:cNvPicPr>
          <p:nvPr/>
        </p:nvPicPr>
        <p:blipFill>
          <a:blip r:embed="rId3" cstate="print"/>
          <a:srcRect/>
          <a:stretch>
            <a:fillRect/>
          </a:stretch>
        </p:blipFill>
        <p:spPr bwMode="auto">
          <a:xfrm>
            <a:off x="7596188" y="3502025"/>
            <a:ext cx="215900" cy="215900"/>
          </a:xfrm>
          <a:prstGeom prst="rect">
            <a:avLst/>
          </a:prstGeom>
          <a:noFill/>
          <a:ln w="9525">
            <a:noFill/>
            <a:miter lim="800000"/>
            <a:headEnd/>
            <a:tailEnd/>
          </a:ln>
          <a:effectLst/>
        </p:spPr>
      </p:pic>
      <p:sp>
        <p:nvSpPr>
          <p:cNvPr id="50182" name="Text Box 6"/>
          <p:cNvSpPr txBox="1">
            <a:spLocks noChangeArrowheads="1"/>
          </p:cNvSpPr>
          <p:nvPr/>
        </p:nvSpPr>
        <p:spPr bwMode="auto">
          <a:xfrm>
            <a:off x="7740650" y="3429000"/>
            <a:ext cx="1008063" cy="366713"/>
          </a:xfrm>
          <a:prstGeom prst="rect">
            <a:avLst/>
          </a:prstGeom>
          <a:noFill/>
          <a:ln w="9525">
            <a:noFill/>
            <a:miter lim="800000"/>
            <a:headEnd/>
            <a:tailEnd/>
          </a:ln>
          <a:effectLst/>
        </p:spPr>
        <p:txBody>
          <a:bodyPr>
            <a:spAutoFit/>
          </a:bodyPr>
          <a:lstStyle/>
          <a:p>
            <a:pPr algn="l">
              <a:spcBef>
                <a:spcPct val="50000"/>
              </a:spcBef>
            </a:pPr>
            <a:r>
              <a:rPr kumimoji="1" lang="en-US" altLang="ja-JP" sz="1800">
                <a:latin typeface="Arial" charset="0"/>
              </a:rPr>
              <a:t>:</a:t>
            </a:r>
            <a:r>
              <a:rPr kumimoji="1" lang="ja-JP" altLang="en-US" sz="1800">
                <a:latin typeface="Arial" charset="0"/>
              </a:rPr>
              <a:t>表示済</a:t>
            </a:r>
          </a:p>
        </p:txBody>
      </p:sp>
      <p:sp>
        <p:nvSpPr>
          <p:cNvPr id="50183" name="Rectangle 7"/>
          <p:cNvSpPr>
            <a:spLocks noChangeArrowheads="1"/>
          </p:cNvSpPr>
          <p:nvPr/>
        </p:nvSpPr>
        <p:spPr bwMode="auto">
          <a:xfrm>
            <a:off x="2773363" y="1916113"/>
            <a:ext cx="1150937" cy="936625"/>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50184" name="Rectangle 8"/>
          <p:cNvSpPr>
            <a:spLocks noChangeArrowheads="1"/>
          </p:cNvSpPr>
          <p:nvPr/>
        </p:nvSpPr>
        <p:spPr bwMode="auto">
          <a:xfrm>
            <a:off x="2773363" y="1916113"/>
            <a:ext cx="1150937" cy="103187"/>
          </a:xfrm>
          <a:prstGeom prst="rect">
            <a:avLst/>
          </a:prstGeom>
          <a:solidFill>
            <a:srgbClr val="3366FF"/>
          </a:solidFill>
          <a:ln w="9525">
            <a:solidFill>
              <a:schemeClr val="tx1"/>
            </a:solidFill>
            <a:miter lim="800000"/>
            <a:headEnd/>
            <a:tailEnd/>
          </a:ln>
          <a:effectLst/>
        </p:spPr>
        <p:txBody>
          <a:bodyPr wrap="none" anchor="ctr"/>
          <a:lstStyle/>
          <a:p>
            <a:endParaRPr lang="ja-JP" altLang="en-US"/>
          </a:p>
        </p:txBody>
      </p:sp>
      <p:sp>
        <p:nvSpPr>
          <p:cNvPr id="50185" name="Rectangle 9"/>
          <p:cNvSpPr>
            <a:spLocks noChangeArrowheads="1"/>
          </p:cNvSpPr>
          <p:nvPr/>
        </p:nvSpPr>
        <p:spPr bwMode="auto">
          <a:xfrm>
            <a:off x="2773363" y="1916113"/>
            <a:ext cx="106362" cy="103187"/>
          </a:xfrm>
          <a:prstGeom prst="rect">
            <a:avLst/>
          </a:prstGeom>
          <a:solidFill>
            <a:srgbClr val="3366FF"/>
          </a:solidFill>
          <a:ln w="9525">
            <a:solidFill>
              <a:schemeClr val="tx1"/>
            </a:solidFill>
            <a:miter lim="800000"/>
            <a:headEnd/>
            <a:tailEnd/>
          </a:ln>
          <a:effectLst/>
        </p:spPr>
        <p:txBody>
          <a:bodyPr wrap="none" anchor="ctr"/>
          <a:lstStyle/>
          <a:p>
            <a:endParaRPr lang="ja-JP" altLang="en-US"/>
          </a:p>
        </p:txBody>
      </p:sp>
      <p:pic>
        <p:nvPicPr>
          <p:cNvPr id="50186" name="Picture 10" descr="spars_small_logo"/>
          <p:cNvPicPr>
            <a:picLocks noChangeAspect="1" noChangeArrowheads="1"/>
          </p:cNvPicPr>
          <p:nvPr/>
        </p:nvPicPr>
        <p:blipFill>
          <a:blip r:embed="rId4" cstate="print"/>
          <a:srcRect/>
          <a:stretch>
            <a:fillRect/>
          </a:stretch>
        </p:blipFill>
        <p:spPr bwMode="auto">
          <a:xfrm>
            <a:off x="2846388" y="2106613"/>
            <a:ext cx="941387" cy="314325"/>
          </a:xfrm>
          <a:prstGeom prst="rect">
            <a:avLst/>
          </a:prstGeom>
          <a:noFill/>
        </p:spPr>
      </p:pic>
      <p:sp>
        <p:nvSpPr>
          <p:cNvPr id="50187" name="Text Box 11"/>
          <p:cNvSpPr txBox="1">
            <a:spLocks noChangeArrowheads="1"/>
          </p:cNvSpPr>
          <p:nvPr/>
        </p:nvSpPr>
        <p:spPr bwMode="auto">
          <a:xfrm>
            <a:off x="395288" y="1484313"/>
            <a:ext cx="1368425" cy="314325"/>
          </a:xfrm>
          <a:prstGeom prst="rect">
            <a:avLst/>
          </a:prstGeom>
          <a:solidFill>
            <a:srgbClr val="CCFFCC"/>
          </a:solidFill>
          <a:ln w="9525">
            <a:solidFill>
              <a:schemeClr val="tx1"/>
            </a:solidFill>
            <a:miter lim="800000"/>
            <a:headEnd/>
            <a:tailEnd/>
          </a:ln>
          <a:effectLst/>
        </p:spPr>
        <p:txBody>
          <a:bodyPr>
            <a:spAutoFit/>
          </a:bodyPr>
          <a:lstStyle/>
          <a:p>
            <a:pPr>
              <a:spcBef>
                <a:spcPct val="50000"/>
              </a:spcBef>
            </a:pPr>
            <a:r>
              <a:rPr kumimoji="1" lang="ja-JP" altLang="en-US" sz="1400">
                <a:latin typeface="Arial" charset="0"/>
              </a:rPr>
              <a:t>ユーザ</a:t>
            </a:r>
          </a:p>
        </p:txBody>
      </p:sp>
      <p:sp>
        <p:nvSpPr>
          <p:cNvPr id="50188" name="Text Box 12"/>
          <p:cNvSpPr txBox="1">
            <a:spLocks noChangeArrowheads="1"/>
          </p:cNvSpPr>
          <p:nvPr/>
        </p:nvSpPr>
        <p:spPr bwMode="auto">
          <a:xfrm>
            <a:off x="2486025" y="1484313"/>
            <a:ext cx="1368425" cy="314325"/>
          </a:xfrm>
          <a:prstGeom prst="rect">
            <a:avLst/>
          </a:prstGeom>
          <a:solidFill>
            <a:srgbClr val="CCFFCC"/>
          </a:solidFill>
          <a:ln w="9525">
            <a:solidFill>
              <a:schemeClr val="tx1"/>
            </a:solidFill>
            <a:miter lim="800000"/>
            <a:headEnd/>
            <a:tailEnd/>
          </a:ln>
          <a:effectLst/>
        </p:spPr>
        <p:txBody>
          <a:bodyPr>
            <a:spAutoFit/>
          </a:bodyPr>
          <a:lstStyle/>
          <a:p>
            <a:pPr>
              <a:spcBef>
                <a:spcPct val="50000"/>
              </a:spcBef>
            </a:pPr>
            <a:r>
              <a:rPr kumimoji="1" lang="en-US" altLang="ja-JP" sz="1400">
                <a:latin typeface="Arial" charset="0"/>
              </a:rPr>
              <a:t>Web</a:t>
            </a:r>
            <a:r>
              <a:rPr kumimoji="1" lang="ja-JP" altLang="en-US" sz="1400">
                <a:latin typeface="Arial" charset="0"/>
              </a:rPr>
              <a:t>ブラウザ</a:t>
            </a:r>
          </a:p>
        </p:txBody>
      </p:sp>
      <p:sp>
        <p:nvSpPr>
          <p:cNvPr id="50189" name="Text Box 13"/>
          <p:cNvSpPr txBox="1">
            <a:spLocks noChangeArrowheads="1"/>
          </p:cNvSpPr>
          <p:nvPr/>
        </p:nvSpPr>
        <p:spPr bwMode="auto">
          <a:xfrm>
            <a:off x="6659563" y="1628775"/>
            <a:ext cx="1655762" cy="314325"/>
          </a:xfrm>
          <a:prstGeom prst="rect">
            <a:avLst/>
          </a:prstGeom>
          <a:solidFill>
            <a:srgbClr val="CCFFCC"/>
          </a:solidFill>
          <a:ln w="9525">
            <a:solidFill>
              <a:schemeClr val="tx1"/>
            </a:solidFill>
            <a:miter lim="800000"/>
            <a:headEnd/>
            <a:tailEnd/>
          </a:ln>
          <a:effectLst/>
        </p:spPr>
        <p:txBody>
          <a:bodyPr>
            <a:spAutoFit/>
          </a:bodyPr>
          <a:lstStyle/>
          <a:p>
            <a:pPr>
              <a:spcBef>
                <a:spcPct val="50000"/>
              </a:spcBef>
            </a:pPr>
            <a:r>
              <a:rPr kumimoji="1" lang="ja-JP" altLang="en-US" sz="1400">
                <a:latin typeface="Arial" charset="0"/>
              </a:rPr>
              <a:t>部品データベース</a:t>
            </a:r>
          </a:p>
        </p:txBody>
      </p:sp>
      <p:sp>
        <p:nvSpPr>
          <p:cNvPr id="50190" name="Text Box 14"/>
          <p:cNvSpPr txBox="1">
            <a:spLocks noChangeArrowheads="1"/>
          </p:cNvSpPr>
          <p:nvPr/>
        </p:nvSpPr>
        <p:spPr bwMode="auto">
          <a:xfrm>
            <a:off x="6659563" y="2565400"/>
            <a:ext cx="1655762" cy="314325"/>
          </a:xfrm>
          <a:prstGeom prst="rect">
            <a:avLst/>
          </a:prstGeom>
          <a:solidFill>
            <a:srgbClr val="CCFFCC"/>
          </a:solidFill>
          <a:ln w="9525">
            <a:solidFill>
              <a:schemeClr val="tx1"/>
            </a:solidFill>
            <a:miter lim="800000"/>
            <a:headEnd/>
            <a:tailEnd/>
          </a:ln>
          <a:effectLst/>
        </p:spPr>
        <p:txBody>
          <a:bodyPr>
            <a:spAutoFit/>
          </a:bodyPr>
          <a:lstStyle/>
          <a:p>
            <a:pPr>
              <a:spcBef>
                <a:spcPct val="50000"/>
              </a:spcBef>
            </a:pPr>
            <a:r>
              <a:rPr kumimoji="1" lang="ja-JP" altLang="en-US" sz="1400">
                <a:latin typeface="Arial" charset="0"/>
              </a:rPr>
              <a:t>閲覧履歴</a:t>
            </a:r>
          </a:p>
        </p:txBody>
      </p:sp>
      <p:sp>
        <p:nvSpPr>
          <p:cNvPr id="50191" name="AutoShape 15"/>
          <p:cNvSpPr>
            <a:spLocks noChangeArrowheads="1"/>
          </p:cNvSpPr>
          <p:nvPr/>
        </p:nvSpPr>
        <p:spPr bwMode="auto">
          <a:xfrm>
            <a:off x="5435600" y="1557338"/>
            <a:ext cx="1079500" cy="792162"/>
          </a:xfrm>
          <a:prstGeom prst="can">
            <a:avLst>
              <a:gd name="adj" fmla="val 25000"/>
            </a:avLst>
          </a:prstGeom>
          <a:solidFill>
            <a:schemeClr val="accent1"/>
          </a:solidFill>
          <a:ln w="9525">
            <a:solidFill>
              <a:schemeClr val="tx1"/>
            </a:solidFill>
            <a:miter lim="800000"/>
            <a:headEnd/>
            <a:tailEnd/>
          </a:ln>
          <a:effectLst/>
        </p:spPr>
        <p:txBody>
          <a:bodyPr wrap="none" anchor="ctr"/>
          <a:lstStyle/>
          <a:p>
            <a:endParaRPr lang="ja-JP" altLang="en-US"/>
          </a:p>
        </p:txBody>
      </p:sp>
      <p:sp>
        <p:nvSpPr>
          <p:cNvPr id="50192" name="Rectangle 16"/>
          <p:cNvSpPr>
            <a:spLocks noChangeArrowheads="1"/>
          </p:cNvSpPr>
          <p:nvPr/>
        </p:nvSpPr>
        <p:spPr bwMode="auto">
          <a:xfrm>
            <a:off x="4213225" y="3787775"/>
            <a:ext cx="647700" cy="36036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50193" name="Rectangle 17"/>
          <p:cNvSpPr>
            <a:spLocks noChangeArrowheads="1"/>
          </p:cNvSpPr>
          <p:nvPr/>
        </p:nvSpPr>
        <p:spPr bwMode="auto">
          <a:xfrm>
            <a:off x="4860925" y="3787775"/>
            <a:ext cx="360363" cy="360363"/>
          </a:xfrm>
          <a:prstGeom prst="rect">
            <a:avLst/>
          </a:prstGeom>
          <a:solidFill>
            <a:schemeClr val="bg1"/>
          </a:solidFill>
          <a:ln w="9525">
            <a:solidFill>
              <a:schemeClr val="tx1"/>
            </a:solidFill>
            <a:miter lim="800000"/>
            <a:headEnd/>
            <a:tailEnd/>
          </a:ln>
          <a:effectLst/>
        </p:spPr>
        <p:txBody>
          <a:bodyPr wrap="none" anchor="ctr"/>
          <a:lstStyle/>
          <a:p>
            <a:r>
              <a:rPr kumimoji="1" lang="en-US" altLang="ja-JP" sz="1800">
                <a:latin typeface="Arial" charset="0"/>
              </a:rPr>
              <a:t>1</a:t>
            </a:r>
          </a:p>
        </p:txBody>
      </p:sp>
      <p:sp>
        <p:nvSpPr>
          <p:cNvPr id="50194" name="Rectangle 18"/>
          <p:cNvSpPr>
            <a:spLocks noChangeArrowheads="1"/>
          </p:cNvSpPr>
          <p:nvPr/>
        </p:nvSpPr>
        <p:spPr bwMode="auto">
          <a:xfrm>
            <a:off x="5221288" y="3787775"/>
            <a:ext cx="360362" cy="360363"/>
          </a:xfrm>
          <a:prstGeom prst="rect">
            <a:avLst/>
          </a:prstGeom>
          <a:solidFill>
            <a:schemeClr val="bg1"/>
          </a:solidFill>
          <a:ln w="9525">
            <a:solidFill>
              <a:schemeClr val="tx1"/>
            </a:solidFill>
            <a:miter lim="800000"/>
            <a:headEnd/>
            <a:tailEnd/>
          </a:ln>
          <a:effectLst/>
        </p:spPr>
        <p:txBody>
          <a:bodyPr wrap="none" anchor="ctr"/>
          <a:lstStyle/>
          <a:p>
            <a:r>
              <a:rPr kumimoji="1" lang="en-US" altLang="ja-JP" sz="1800">
                <a:latin typeface="Arial" charset="0"/>
              </a:rPr>
              <a:t>2</a:t>
            </a:r>
          </a:p>
        </p:txBody>
      </p:sp>
      <p:sp>
        <p:nvSpPr>
          <p:cNvPr id="50195" name="Rectangle 19"/>
          <p:cNvSpPr>
            <a:spLocks noChangeArrowheads="1"/>
          </p:cNvSpPr>
          <p:nvPr/>
        </p:nvSpPr>
        <p:spPr bwMode="auto">
          <a:xfrm>
            <a:off x="5581650" y="3787775"/>
            <a:ext cx="360363" cy="360363"/>
          </a:xfrm>
          <a:prstGeom prst="rect">
            <a:avLst/>
          </a:prstGeom>
          <a:solidFill>
            <a:schemeClr val="bg1"/>
          </a:solidFill>
          <a:ln w="9525">
            <a:solidFill>
              <a:schemeClr val="tx1"/>
            </a:solidFill>
            <a:miter lim="800000"/>
            <a:headEnd/>
            <a:tailEnd/>
          </a:ln>
          <a:effectLst/>
        </p:spPr>
        <p:txBody>
          <a:bodyPr wrap="none" anchor="ctr"/>
          <a:lstStyle/>
          <a:p>
            <a:r>
              <a:rPr kumimoji="1" lang="en-US" altLang="ja-JP" sz="1800">
                <a:latin typeface="Arial" charset="0"/>
              </a:rPr>
              <a:t>3</a:t>
            </a:r>
          </a:p>
        </p:txBody>
      </p:sp>
      <p:sp>
        <p:nvSpPr>
          <p:cNvPr id="50196" name="Rectangle 20"/>
          <p:cNvSpPr>
            <a:spLocks noChangeArrowheads="1"/>
          </p:cNvSpPr>
          <p:nvPr/>
        </p:nvSpPr>
        <p:spPr bwMode="auto">
          <a:xfrm>
            <a:off x="5942013" y="3787775"/>
            <a:ext cx="360362" cy="360363"/>
          </a:xfrm>
          <a:prstGeom prst="rect">
            <a:avLst/>
          </a:prstGeom>
          <a:solidFill>
            <a:schemeClr val="bg1"/>
          </a:solidFill>
          <a:ln w="9525">
            <a:solidFill>
              <a:schemeClr val="tx1"/>
            </a:solidFill>
            <a:miter lim="800000"/>
            <a:headEnd/>
            <a:tailEnd/>
          </a:ln>
          <a:effectLst/>
        </p:spPr>
        <p:txBody>
          <a:bodyPr wrap="none" anchor="ctr"/>
          <a:lstStyle/>
          <a:p>
            <a:r>
              <a:rPr kumimoji="1" lang="en-US" altLang="ja-JP" sz="1800">
                <a:latin typeface="Arial" charset="0"/>
              </a:rPr>
              <a:t>4</a:t>
            </a:r>
          </a:p>
        </p:txBody>
      </p:sp>
      <p:sp>
        <p:nvSpPr>
          <p:cNvPr id="50197" name="Rectangle 21"/>
          <p:cNvSpPr>
            <a:spLocks noChangeArrowheads="1"/>
          </p:cNvSpPr>
          <p:nvPr/>
        </p:nvSpPr>
        <p:spPr bwMode="auto">
          <a:xfrm>
            <a:off x="6302375" y="3787775"/>
            <a:ext cx="360363" cy="360363"/>
          </a:xfrm>
          <a:prstGeom prst="rect">
            <a:avLst/>
          </a:prstGeom>
          <a:solidFill>
            <a:schemeClr val="bg1"/>
          </a:solidFill>
          <a:ln w="9525">
            <a:solidFill>
              <a:schemeClr val="tx1"/>
            </a:solidFill>
            <a:miter lim="800000"/>
            <a:headEnd/>
            <a:tailEnd/>
          </a:ln>
          <a:effectLst/>
        </p:spPr>
        <p:txBody>
          <a:bodyPr wrap="none" anchor="ctr"/>
          <a:lstStyle/>
          <a:p>
            <a:r>
              <a:rPr kumimoji="1" lang="en-US" altLang="ja-JP" sz="1800">
                <a:latin typeface="Arial" charset="0"/>
              </a:rPr>
              <a:t>5</a:t>
            </a:r>
          </a:p>
        </p:txBody>
      </p:sp>
      <p:sp>
        <p:nvSpPr>
          <p:cNvPr id="50198" name="Rectangle 22"/>
          <p:cNvSpPr>
            <a:spLocks noChangeArrowheads="1"/>
          </p:cNvSpPr>
          <p:nvPr/>
        </p:nvSpPr>
        <p:spPr bwMode="auto">
          <a:xfrm>
            <a:off x="6661150" y="3787775"/>
            <a:ext cx="360363" cy="360363"/>
          </a:xfrm>
          <a:prstGeom prst="rect">
            <a:avLst/>
          </a:prstGeom>
          <a:solidFill>
            <a:schemeClr val="bg1"/>
          </a:solidFill>
          <a:ln w="9525">
            <a:solidFill>
              <a:schemeClr val="tx1"/>
            </a:solidFill>
            <a:miter lim="800000"/>
            <a:headEnd/>
            <a:tailEnd/>
          </a:ln>
          <a:effectLst/>
        </p:spPr>
        <p:txBody>
          <a:bodyPr wrap="none" anchor="ctr"/>
          <a:lstStyle/>
          <a:p>
            <a:r>
              <a:rPr kumimoji="1" lang="en-US" altLang="ja-JP" sz="1800">
                <a:latin typeface="Arial" charset="0"/>
              </a:rPr>
              <a:t>6</a:t>
            </a:r>
          </a:p>
        </p:txBody>
      </p:sp>
      <p:sp>
        <p:nvSpPr>
          <p:cNvPr id="50199" name="Rectangle 23"/>
          <p:cNvSpPr>
            <a:spLocks noChangeArrowheads="1"/>
          </p:cNvSpPr>
          <p:nvPr/>
        </p:nvSpPr>
        <p:spPr bwMode="auto">
          <a:xfrm>
            <a:off x="7021513" y="3787775"/>
            <a:ext cx="360362" cy="360363"/>
          </a:xfrm>
          <a:prstGeom prst="rect">
            <a:avLst/>
          </a:prstGeom>
          <a:solidFill>
            <a:schemeClr val="bg1"/>
          </a:solidFill>
          <a:ln w="9525">
            <a:solidFill>
              <a:schemeClr val="tx1"/>
            </a:solidFill>
            <a:miter lim="800000"/>
            <a:headEnd/>
            <a:tailEnd/>
          </a:ln>
          <a:effectLst/>
        </p:spPr>
        <p:txBody>
          <a:bodyPr wrap="none" anchor="ctr"/>
          <a:lstStyle/>
          <a:p>
            <a:r>
              <a:rPr kumimoji="1" lang="en-US" altLang="ja-JP" sz="1800">
                <a:latin typeface="Arial" charset="0"/>
              </a:rPr>
              <a:t>7</a:t>
            </a:r>
          </a:p>
        </p:txBody>
      </p:sp>
      <p:sp>
        <p:nvSpPr>
          <p:cNvPr id="50200" name="Rectangle 24"/>
          <p:cNvSpPr>
            <a:spLocks noChangeArrowheads="1"/>
          </p:cNvSpPr>
          <p:nvPr/>
        </p:nvSpPr>
        <p:spPr bwMode="auto">
          <a:xfrm>
            <a:off x="4213225" y="4148138"/>
            <a:ext cx="647700" cy="360362"/>
          </a:xfrm>
          <a:prstGeom prst="rect">
            <a:avLst/>
          </a:prstGeom>
          <a:solidFill>
            <a:schemeClr val="bg1"/>
          </a:solidFill>
          <a:ln w="9525">
            <a:solidFill>
              <a:schemeClr val="tx1"/>
            </a:solidFill>
            <a:miter lim="800000"/>
            <a:headEnd/>
            <a:tailEnd/>
          </a:ln>
          <a:effectLst/>
        </p:spPr>
        <p:txBody>
          <a:bodyPr wrap="none" anchor="ctr"/>
          <a:lstStyle/>
          <a:p>
            <a:r>
              <a:rPr kumimoji="1" lang="en-US" altLang="ja-JP" sz="1800">
                <a:latin typeface="Arial" charset="0"/>
              </a:rPr>
              <a:t>a</a:t>
            </a:r>
          </a:p>
        </p:txBody>
      </p:sp>
      <p:sp>
        <p:nvSpPr>
          <p:cNvPr id="50201" name="Rectangle 25"/>
          <p:cNvSpPr>
            <a:spLocks noChangeArrowheads="1"/>
          </p:cNvSpPr>
          <p:nvPr/>
        </p:nvSpPr>
        <p:spPr bwMode="auto">
          <a:xfrm>
            <a:off x="4213225" y="4508500"/>
            <a:ext cx="647700" cy="360363"/>
          </a:xfrm>
          <a:prstGeom prst="rect">
            <a:avLst/>
          </a:prstGeom>
          <a:solidFill>
            <a:schemeClr val="bg1"/>
          </a:solidFill>
          <a:ln w="9525">
            <a:solidFill>
              <a:schemeClr val="tx1"/>
            </a:solidFill>
            <a:miter lim="800000"/>
            <a:headEnd/>
            <a:tailEnd/>
          </a:ln>
          <a:effectLst/>
        </p:spPr>
        <p:txBody>
          <a:bodyPr wrap="none" anchor="ctr"/>
          <a:lstStyle/>
          <a:p>
            <a:r>
              <a:rPr kumimoji="1" lang="en-US" altLang="ja-JP" sz="1800">
                <a:latin typeface="Arial" charset="0"/>
              </a:rPr>
              <a:t>b</a:t>
            </a:r>
          </a:p>
        </p:txBody>
      </p:sp>
      <p:sp>
        <p:nvSpPr>
          <p:cNvPr id="50202" name="Rectangle 26"/>
          <p:cNvSpPr>
            <a:spLocks noChangeArrowheads="1"/>
          </p:cNvSpPr>
          <p:nvPr/>
        </p:nvSpPr>
        <p:spPr bwMode="auto">
          <a:xfrm>
            <a:off x="4213225" y="4868863"/>
            <a:ext cx="647700" cy="360362"/>
          </a:xfrm>
          <a:prstGeom prst="rect">
            <a:avLst/>
          </a:prstGeom>
          <a:solidFill>
            <a:schemeClr val="bg1"/>
          </a:solidFill>
          <a:ln w="9525">
            <a:solidFill>
              <a:schemeClr val="tx1"/>
            </a:solidFill>
            <a:miter lim="800000"/>
            <a:headEnd/>
            <a:tailEnd/>
          </a:ln>
          <a:effectLst/>
        </p:spPr>
        <p:txBody>
          <a:bodyPr wrap="none" anchor="ctr"/>
          <a:lstStyle/>
          <a:p>
            <a:r>
              <a:rPr kumimoji="1" lang="en-US" altLang="ja-JP" sz="1800">
                <a:latin typeface="Arial" charset="0"/>
              </a:rPr>
              <a:t>c</a:t>
            </a:r>
          </a:p>
        </p:txBody>
      </p:sp>
      <p:sp>
        <p:nvSpPr>
          <p:cNvPr id="50203" name="Rectangle 27"/>
          <p:cNvSpPr>
            <a:spLocks noChangeArrowheads="1"/>
          </p:cNvSpPr>
          <p:nvPr/>
        </p:nvSpPr>
        <p:spPr bwMode="auto">
          <a:xfrm>
            <a:off x="4213225" y="5227638"/>
            <a:ext cx="647700" cy="360362"/>
          </a:xfrm>
          <a:prstGeom prst="rect">
            <a:avLst/>
          </a:prstGeom>
          <a:solidFill>
            <a:schemeClr val="bg1"/>
          </a:solidFill>
          <a:ln w="9525">
            <a:solidFill>
              <a:schemeClr val="tx1"/>
            </a:solidFill>
            <a:miter lim="800000"/>
            <a:headEnd/>
            <a:tailEnd/>
          </a:ln>
          <a:effectLst/>
        </p:spPr>
        <p:txBody>
          <a:bodyPr wrap="none" anchor="ctr"/>
          <a:lstStyle/>
          <a:p>
            <a:r>
              <a:rPr kumimoji="1" lang="en-US" altLang="ja-JP" sz="1800">
                <a:latin typeface="Arial" charset="0"/>
              </a:rPr>
              <a:t>d</a:t>
            </a:r>
          </a:p>
        </p:txBody>
      </p:sp>
      <p:sp>
        <p:nvSpPr>
          <p:cNvPr id="50204" name="Rectangle 28"/>
          <p:cNvSpPr>
            <a:spLocks noChangeArrowheads="1"/>
          </p:cNvSpPr>
          <p:nvPr/>
        </p:nvSpPr>
        <p:spPr bwMode="auto">
          <a:xfrm>
            <a:off x="4213225" y="5661025"/>
            <a:ext cx="647700" cy="360363"/>
          </a:xfrm>
          <a:prstGeom prst="rect">
            <a:avLst/>
          </a:prstGeom>
          <a:solidFill>
            <a:schemeClr val="bg1"/>
          </a:solidFill>
          <a:ln w="9525">
            <a:solidFill>
              <a:schemeClr val="tx1"/>
            </a:solidFill>
            <a:miter lim="800000"/>
            <a:headEnd/>
            <a:tailEnd/>
          </a:ln>
          <a:effectLst/>
        </p:spPr>
        <p:txBody>
          <a:bodyPr wrap="none" anchor="ctr"/>
          <a:lstStyle/>
          <a:p>
            <a:r>
              <a:rPr kumimoji="1" lang="en-US" altLang="ja-JP" sz="1800">
                <a:latin typeface="Arial" charset="0"/>
              </a:rPr>
              <a:t>e</a:t>
            </a:r>
          </a:p>
        </p:txBody>
      </p:sp>
      <p:sp>
        <p:nvSpPr>
          <p:cNvPr id="50205" name="Rectangle 29"/>
          <p:cNvSpPr>
            <a:spLocks noChangeArrowheads="1"/>
          </p:cNvSpPr>
          <p:nvPr/>
        </p:nvSpPr>
        <p:spPr bwMode="auto">
          <a:xfrm>
            <a:off x="4859338" y="4148138"/>
            <a:ext cx="360362" cy="360362"/>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50206" name="Rectangle 30"/>
          <p:cNvSpPr>
            <a:spLocks noChangeArrowheads="1"/>
          </p:cNvSpPr>
          <p:nvPr/>
        </p:nvSpPr>
        <p:spPr bwMode="auto">
          <a:xfrm>
            <a:off x="5219700" y="4148138"/>
            <a:ext cx="360363" cy="360362"/>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50207" name="Rectangle 31"/>
          <p:cNvSpPr>
            <a:spLocks noChangeArrowheads="1"/>
          </p:cNvSpPr>
          <p:nvPr/>
        </p:nvSpPr>
        <p:spPr bwMode="auto">
          <a:xfrm>
            <a:off x="5580063" y="4148138"/>
            <a:ext cx="360362" cy="360362"/>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50208" name="Rectangle 32"/>
          <p:cNvSpPr>
            <a:spLocks noChangeArrowheads="1"/>
          </p:cNvSpPr>
          <p:nvPr/>
        </p:nvSpPr>
        <p:spPr bwMode="auto">
          <a:xfrm>
            <a:off x="5940425" y="4148138"/>
            <a:ext cx="360363" cy="360362"/>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50209" name="Rectangle 33"/>
          <p:cNvSpPr>
            <a:spLocks noChangeArrowheads="1"/>
          </p:cNvSpPr>
          <p:nvPr/>
        </p:nvSpPr>
        <p:spPr bwMode="auto">
          <a:xfrm>
            <a:off x="6300788" y="4148138"/>
            <a:ext cx="360362" cy="360362"/>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50210" name="Rectangle 34"/>
          <p:cNvSpPr>
            <a:spLocks noChangeArrowheads="1"/>
          </p:cNvSpPr>
          <p:nvPr/>
        </p:nvSpPr>
        <p:spPr bwMode="auto">
          <a:xfrm>
            <a:off x="6659563" y="4148138"/>
            <a:ext cx="360362" cy="360362"/>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50211" name="Rectangle 35"/>
          <p:cNvSpPr>
            <a:spLocks noChangeArrowheads="1"/>
          </p:cNvSpPr>
          <p:nvPr/>
        </p:nvSpPr>
        <p:spPr bwMode="auto">
          <a:xfrm>
            <a:off x="7019925" y="4148138"/>
            <a:ext cx="360363" cy="360362"/>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50212" name="Rectangle 36"/>
          <p:cNvSpPr>
            <a:spLocks noChangeArrowheads="1"/>
          </p:cNvSpPr>
          <p:nvPr/>
        </p:nvSpPr>
        <p:spPr bwMode="auto">
          <a:xfrm>
            <a:off x="4859338" y="4508500"/>
            <a:ext cx="360362" cy="36036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50213" name="Rectangle 37"/>
          <p:cNvSpPr>
            <a:spLocks noChangeArrowheads="1"/>
          </p:cNvSpPr>
          <p:nvPr/>
        </p:nvSpPr>
        <p:spPr bwMode="auto">
          <a:xfrm>
            <a:off x="5219700" y="4508500"/>
            <a:ext cx="360363" cy="36036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50214" name="Rectangle 38"/>
          <p:cNvSpPr>
            <a:spLocks noChangeArrowheads="1"/>
          </p:cNvSpPr>
          <p:nvPr/>
        </p:nvSpPr>
        <p:spPr bwMode="auto">
          <a:xfrm>
            <a:off x="5580063" y="4508500"/>
            <a:ext cx="360362" cy="36036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50215" name="Rectangle 39"/>
          <p:cNvSpPr>
            <a:spLocks noChangeArrowheads="1"/>
          </p:cNvSpPr>
          <p:nvPr/>
        </p:nvSpPr>
        <p:spPr bwMode="auto">
          <a:xfrm>
            <a:off x="5940425" y="4508500"/>
            <a:ext cx="360363" cy="36036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50216" name="Rectangle 40"/>
          <p:cNvSpPr>
            <a:spLocks noChangeArrowheads="1"/>
          </p:cNvSpPr>
          <p:nvPr/>
        </p:nvSpPr>
        <p:spPr bwMode="auto">
          <a:xfrm>
            <a:off x="6300788" y="4508500"/>
            <a:ext cx="360362" cy="36036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50217" name="Rectangle 41"/>
          <p:cNvSpPr>
            <a:spLocks noChangeArrowheads="1"/>
          </p:cNvSpPr>
          <p:nvPr/>
        </p:nvSpPr>
        <p:spPr bwMode="auto">
          <a:xfrm>
            <a:off x="6659563" y="4508500"/>
            <a:ext cx="360362" cy="36036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50218" name="Rectangle 42"/>
          <p:cNvSpPr>
            <a:spLocks noChangeArrowheads="1"/>
          </p:cNvSpPr>
          <p:nvPr/>
        </p:nvSpPr>
        <p:spPr bwMode="auto">
          <a:xfrm>
            <a:off x="7019925" y="4508500"/>
            <a:ext cx="360363" cy="36036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50219" name="Rectangle 43"/>
          <p:cNvSpPr>
            <a:spLocks noChangeArrowheads="1"/>
          </p:cNvSpPr>
          <p:nvPr/>
        </p:nvSpPr>
        <p:spPr bwMode="auto">
          <a:xfrm>
            <a:off x="4859338" y="4868863"/>
            <a:ext cx="360362" cy="360362"/>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50220" name="Rectangle 44"/>
          <p:cNvSpPr>
            <a:spLocks noChangeArrowheads="1"/>
          </p:cNvSpPr>
          <p:nvPr/>
        </p:nvSpPr>
        <p:spPr bwMode="auto">
          <a:xfrm>
            <a:off x="5219700" y="4868863"/>
            <a:ext cx="360363" cy="360362"/>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50221" name="Rectangle 45"/>
          <p:cNvSpPr>
            <a:spLocks noChangeArrowheads="1"/>
          </p:cNvSpPr>
          <p:nvPr/>
        </p:nvSpPr>
        <p:spPr bwMode="auto">
          <a:xfrm>
            <a:off x="5580063" y="4868863"/>
            <a:ext cx="360362" cy="360362"/>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50222" name="Rectangle 46"/>
          <p:cNvSpPr>
            <a:spLocks noChangeArrowheads="1"/>
          </p:cNvSpPr>
          <p:nvPr/>
        </p:nvSpPr>
        <p:spPr bwMode="auto">
          <a:xfrm>
            <a:off x="5940425" y="4868863"/>
            <a:ext cx="360363" cy="360362"/>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50223" name="Rectangle 47"/>
          <p:cNvSpPr>
            <a:spLocks noChangeArrowheads="1"/>
          </p:cNvSpPr>
          <p:nvPr/>
        </p:nvSpPr>
        <p:spPr bwMode="auto">
          <a:xfrm>
            <a:off x="7019925" y="4868863"/>
            <a:ext cx="360363" cy="360362"/>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50224" name="Rectangle 48"/>
          <p:cNvSpPr>
            <a:spLocks noChangeArrowheads="1"/>
          </p:cNvSpPr>
          <p:nvPr/>
        </p:nvSpPr>
        <p:spPr bwMode="auto">
          <a:xfrm>
            <a:off x="4860925" y="5227638"/>
            <a:ext cx="360363" cy="360362"/>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50225" name="Rectangle 49"/>
          <p:cNvSpPr>
            <a:spLocks noChangeArrowheads="1"/>
          </p:cNvSpPr>
          <p:nvPr/>
        </p:nvSpPr>
        <p:spPr bwMode="auto">
          <a:xfrm>
            <a:off x="5221288" y="5227638"/>
            <a:ext cx="360362" cy="360362"/>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50226" name="Rectangle 50"/>
          <p:cNvSpPr>
            <a:spLocks noChangeArrowheads="1"/>
          </p:cNvSpPr>
          <p:nvPr/>
        </p:nvSpPr>
        <p:spPr bwMode="auto">
          <a:xfrm>
            <a:off x="5581650" y="5227638"/>
            <a:ext cx="360363" cy="360362"/>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50227" name="Rectangle 51"/>
          <p:cNvSpPr>
            <a:spLocks noChangeArrowheads="1"/>
          </p:cNvSpPr>
          <p:nvPr/>
        </p:nvSpPr>
        <p:spPr bwMode="auto">
          <a:xfrm>
            <a:off x="5942013" y="5227638"/>
            <a:ext cx="360362" cy="360362"/>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50228" name="Rectangle 52"/>
          <p:cNvSpPr>
            <a:spLocks noChangeArrowheads="1"/>
          </p:cNvSpPr>
          <p:nvPr/>
        </p:nvSpPr>
        <p:spPr bwMode="auto">
          <a:xfrm>
            <a:off x="6302375" y="5227638"/>
            <a:ext cx="360363" cy="360362"/>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50229" name="Rectangle 53"/>
          <p:cNvSpPr>
            <a:spLocks noChangeArrowheads="1"/>
          </p:cNvSpPr>
          <p:nvPr/>
        </p:nvSpPr>
        <p:spPr bwMode="auto">
          <a:xfrm>
            <a:off x="6661150" y="5227638"/>
            <a:ext cx="360363" cy="360362"/>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50230" name="Rectangle 54"/>
          <p:cNvSpPr>
            <a:spLocks noChangeArrowheads="1"/>
          </p:cNvSpPr>
          <p:nvPr/>
        </p:nvSpPr>
        <p:spPr bwMode="auto">
          <a:xfrm>
            <a:off x="7021513" y="5227638"/>
            <a:ext cx="360362" cy="360362"/>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50231" name="Rectangle 55"/>
          <p:cNvSpPr>
            <a:spLocks noChangeArrowheads="1"/>
          </p:cNvSpPr>
          <p:nvPr/>
        </p:nvSpPr>
        <p:spPr bwMode="auto">
          <a:xfrm>
            <a:off x="4860925" y="5661025"/>
            <a:ext cx="360363" cy="36036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50232" name="Rectangle 56"/>
          <p:cNvSpPr>
            <a:spLocks noChangeArrowheads="1"/>
          </p:cNvSpPr>
          <p:nvPr/>
        </p:nvSpPr>
        <p:spPr bwMode="auto">
          <a:xfrm>
            <a:off x="5221288" y="5661025"/>
            <a:ext cx="360362" cy="36036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50233" name="Rectangle 57"/>
          <p:cNvSpPr>
            <a:spLocks noChangeArrowheads="1"/>
          </p:cNvSpPr>
          <p:nvPr/>
        </p:nvSpPr>
        <p:spPr bwMode="auto">
          <a:xfrm>
            <a:off x="5581650" y="5661025"/>
            <a:ext cx="360363" cy="36036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50234" name="Rectangle 58"/>
          <p:cNvSpPr>
            <a:spLocks noChangeArrowheads="1"/>
          </p:cNvSpPr>
          <p:nvPr/>
        </p:nvSpPr>
        <p:spPr bwMode="auto">
          <a:xfrm>
            <a:off x="5942013" y="5661025"/>
            <a:ext cx="360362" cy="36036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50235" name="Rectangle 59"/>
          <p:cNvSpPr>
            <a:spLocks noChangeArrowheads="1"/>
          </p:cNvSpPr>
          <p:nvPr/>
        </p:nvSpPr>
        <p:spPr bwMode="auto">
          <a:xfrm>
            <a:off x="6302375" y="5661025"/>
            <a:ext cx="360363" cy="36036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50236" name="Rectangle 60"/>
          <p:cNvSpPr>
            <a:spLocks noChangeArrowheads="1"/>
          </p:cNvSpPr>
          <p:nvPr/>
        </p:nvSpPr>
        <p:spPr bwMode="auto">
          <a:xfrm>
            <a:off x="6661150" y="5661025"/>
            <a:ext cx="360363" cy="36036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50237" name="Rectangle 61"/>
          <p:cNvSpPr>
            <a:spLocks noChangeArrowheads="1"/>
          </p:cNvSpPr>
          <p:nvPr/>
        </p:nvSpPr>
        <p:spPr bwMode="auto">
          <a:xfrm>
            <a:off x="7021513" y="5661025"/>
            <a:ext cx="360362" cy="36036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pic>
        <p:nvPicPr>
          <p:cNvPr id="50238" name="Picture 62" descr="BD21301_"/>
          <p:cNvPicPr>
            <a:picLocks noChangeAspect="1" noChangeArrowheads="1"/>
          </p:cNvPicPr>
          <p:nvPr/>
        </p:nvPicPr>
        <p:blipFill>
          <a:blip r:embed="rId3" cstate="print"/>
          <a:srcRect/>
          <a:stretch>
            <a:fillRect/>
          </a:stretch>
        </p:blipFill>
        <p:spPr bwMode="auto">
          <a:xfrm>
            <a:off x="4932363" y="4221163"/>
            <a:ext cx="215900" cy="215900"/>
          </a:xfrm>
          <a:prstGeom prst="rect">
            <a:avLst/>
          </a:prstGeom>
          <a:noFill/>
          <a:ln w="9525">
            <a:noFill/>
            <a:miter lim="800000"/>
            <a:headEnd/>
            <a:tailEnd/>
          </a:ln>
          <a:effectLst/>
        </p:spPr>
      </p:pic>
      <p:pic>
        <p:nvPicPr>
          <p:cNvPr id="50239" name="Picture 63" descr="BD21301_"/>
          <p:cNvPicPr>
            <a:picLocks noChangeAspect="1" noChangeArrowheads="1"/>
          </p:cNvPicPr>
          <p:nvPr/>
        </p:nvPicPr>
        <p:blipFill>
          <a:blip r:embed="rId3" cstate="print"/>
          <a:srcRect/>
          <a:stretch>
            <a:fillRect/>
          </a:stretch>
        </p:blipFill>
        <p:spPr bwMode="auto">
          <a:xfrm>
            <a:off x="5292725" y="4221163"/>
            <a:ext cx="215900" cy="215900"/>
          </a:xfrm>
          <a:prstGeom prst="rect">
            <a:avLst/>
          </a:prstGeom>
          <a:noFill/>
          <a:ln w="9525">
            <a:noFill/>
            <a:miter lim="800000"/>
            <a:headEnd/>
            <a:tailEnd/>
          </a:ln>
          <a:effectLst/>
        </p:spPr>
      </p:pic>
      <p:pic>
        <p:nvPicPr>
          <p:cNvPr id="50240" name="Picture 64" descr="BD21301_"/>
          <p:cNvPicPr>
            <a:picLocks noChangeAspect="1" noChangeArrowheads="1"/>
          </p:cNvPicPr>
          <p:nvPr/>
        </p:nvPicPr>
        <p:blipFill>
          <a:blip r:embed="rId3" cstate="print"/>
          <a:srcRect/>
          <a:stretch>
            <a:fillRect/>
          </a:stretch>
        </p:blipFill>
        <p:spPr bwMode="auto">
          <a:xfrm>
            <a:off x="5651500" y="4221163"/>
            <a:ext cx="215900" cy="215900"/>
          </a:xfrm>
          <a:prstGeom prst="rect">
            <a:avLst/>
          </a:prstGeom>
          <a:noFill/>
          <a:ln w="9525">
            <a:noFill/>
            <a:miter lim="800000"/>
            <a:headEnd/>
            <a:tailEnd/>
          </a:ln>
          <a:effectLst/>
        </p:spPr>
      </p:pic>
      <p:pic>
        <p:nvPicPr>
          <p:cNvPr id="50241" name="Picture 65" descr="BD21301_"/>
          <p:cNvPicPr>
            <a:picLocks noChangeAspect="1" noChangeArrowheads="1"/>
          </p:cNvPicPr>
          <p:nvPr/>
        </p:nvPicPr>
        <p:blipFill>
          <a:blip r:embed="rId3" cstate="print"/>
          <a:srcRect/>
          <a:stretch>
            <a:fillRect/>
          </a:stretch>
        </p:blipFill>
        <p:spPr bwMode="auto">
          <a:xfrm>
            <a:off x="4932363" y="4581525"/>
            <a:ext cx="215900" cy="215900"/>
          </a:xfrm>
          <a:prstGeom prst="rect">
            <a:avLst/>
          </a:prstGeom>
          <a:noFill/>
          <a:ln w="9525">
            <a:noFill/>
            <a:miter lim="800000"/>
            <a:headEnd/>
            <a:tailEnd/>
          </a:ln>
          <a:effectLst/>
        </p:spPr>
      </p:pic>
      <p:pic>
        <p:nvPicPr>
          <p:cNvPr id="50242" name="Picture 66" descr="BD21301_"/>
          <p:cNvPicPr>
            <a:picLocks noChangeAspect="1" noChangeArrowheads="1"/>
          </p:cNvPicPr>
          <p:nvPr/>
        </p:nvPicPr>
        <p:blipFill>
          <a:blip r:embed="rId3" cstate="print"/>
          <a:srcRect/>
          <a:stretch>
            <a:fillRect/>
          </a:stretch>
        </p:blipFill>
        <p:spPr bwMode="auto">
          <a:xfrm>
            <a:off x="6011863" y="4581525"/>
            <a:ext cx="215900" cy="215900"/>
          </a:xfrm>
          <a:prstGeom prst="rect">
            <a:avLst/>
          </a:prstGeom>
          <a:noFill/>
          <a:ln w="9525">
            <a:noFill/>
            <a:miter lim="800000"/>
            <a:headEnd/>
            <a:tailEnd/>
          </a:ln>
          <a:effectLst/>
        </p:spPr>
      </p:pic>
      <p:pic>
        <p:nvPicPr>
          <p:cNvPr id="50243" name="Picture 67" descr="BD21301_"/>
          <p:cNvPicPr>
            <a:picLocks noChangeAspect="1" noChangeArrowheads="1"/>
          </p:cNvPicPr>
          <p:nvPr/>
        </p:nvPicPr>
        <p:blipFill>
          <a:blip r:embed="rId3" cstate="print"/>
          <a:srcRect/>
          <a:stretch>
            <a:fillRect/>
          </a:stretch>
        </p:blipFill>
        <p:spPr bwMode="auto">
          <a:xfrm>
            <a:off x="7092950" y="4581525"/>
            <a:ext cx="215900" cy="215900"/>
          </a:xfrm>
          <a:prstGeom prst="rect">
            <a:avLst/>
          </a:prstGeom>
          <a:noFill/>
          <a:ln w="9525">
            <a:noFill/>
            <a:miter lim="800000"/>
            <a:headEnd/>
            <a:tailEnd/>
          </a:ln>
          <a:effectLst/>
        </p:spPr>
      </p:pic>
      <p:pic>
        <p:nvPicPr>
          <p:cNvPr id="50244" name="Picture 68" descr="BD21301_"/>
          <p:cNvPicPr>
            <a:picLocks noChangeAspect="1" noChangeArrowheads="1"/>
          </p:cNvPicPr>
          <p:nvPr/>
        </p:nvPicPr>
        <p:blipFill>
          <a:blip r:embed="rId3" cstate="print"/>
          <a:srcRect/>
          <a:stretch>
            <a:fillRect/>
          </a:stretch>
        </p:blipFill>
        <p:spPr bwMode="auto">
          <a:xfrm>
            <a:off x="7092950" y="4221163"/>
            <a:ext cx="215900" cy="215900"/>
          </a:xfrm>
          <a:prstGeom prst="rect">
            <a:avLst/>
          </a:prstGeom>
          <a:noFill/>
          <a:ln w="9525">
            <a:noFill/>
            <a:miter lim="800000"/>
            <a:headEnd/>
            <a:tailEnd/>
          </a:ln>
          <a:effectLst/>
        </p:spPr>
      </p:pic>
      <p:pic>
        <p:nvPicPr>
          <p:cNvPr id="50245" name="Picture 69" descr="BD21301_"/>
          <p:cNvPicPr>
            <a:picLocks noChangeAspect="1" noChangeArrowheads="1"/>
          </p:cNvPicPr>
          <p:nvPr/>
        </p:nvPicPr>
        <p:blipFill>
          <a:blip r:embed="rId3" cstate="print"/>
          <a:srcRect/>
          <a:stretch>
            <a:fillRect/>
          </a:stretch>
        </p:blipFill>
        <p:spPr bwMode="auto">
          <a:xfrm>
            <a:off x="4932363" y="5734050"/>
            <a:ext cx="215900" cy="215900"/>
          </a:xfrm>
          <a:prstGeom prst="rect">
            <a:avLst/>
          </a:prstGeom>
          <a:noFill/>
          <a:ln w="9525">
            <a:noFill/>
            <a:miter lim="800000"/>
            <a:headEnd/>
            <a:tailEnd/>
          </a:ln>
          <a:effectLst/>
        </p:spPr>
      </p:pic>
      <p:pic>
        <p:nvPicPr>
          <p:cNvPr id="50246" name="Picture 70" descr="BD21301_"/>
          <p:cNvPicPr>
            <a:picLocks noChangeAspect="1" noChangeArrowheads="1"/>
          </p:cNvPicPr>
          <p:nvPr/>
        </p:nvPicPr>
        <p:blipFill>
          <a:blip r:embed="rId3" cstate="print"/>
          <a:srcRect/>
          <a:stretch>
            <a:fillRect/>
          </a:stretch>
        </p:blipFill>
        <p:spPr bwMode="auto">
          <a:xfrm>
            <a:off x="5292725" y="5734050"/>
            <a:ext cx="215900" cy="215900"/>
          </a:xfrm>
          <a:prstGeom prst="rect">
            <a:avLst/>
          </a:prstGeom>
          <a:noFill/>
          <a:ln w="9525">
            <a:noFill/>
            <a:miter lim="800000"/>
            <a:headEnd/>
            <a:tailEnd/>
          </a:ln>
          <a:effectLst/>
        </p:spPr>
      </p:pic>
      <p:pic>
        <p:nvPicPr>
          <p:cNvPr id="50247" name="Picture 71" descr="BD21301_"/>
          <p:cNvPicPr>
            <a:picLocks noChangeAspect="1" noChangeArrowheads="1"/>
          </p:cNvPicPr>
          <p:nvPr/>
        </p:nvPicPr>
        <p:blipFill>
          <a:blip r:embed="rId3" cstate="print"/>
          <a:srcRect/>
          <a:stretch>
            <a:fillRect/>
          </a:stretch>
        </p:blipFill>
        <p:spPr bwMode="auto">
          <a:xfrm>
            <a:off x="6011863" y="5734050"/>
            <a:ext cx="215900" cy="215900"/>
          </a:xfrm>
          <a:prstGeom prst="rect">
            <a:avLst/>
          </a:prstGeom>
          <a:noFill/>
          <a:ln w="9525">
            <a:noFill/>
            <a:miter lim="800000"/>
            <a:headEnd/>
            <a:tailEnd/>
          </a:ln>
          <a:effectLst/>
        </p:spPr>
      </p:pic>
      <p:pic>
        <p:nvPicPr>
          <p:cNvPr id="50248" name="Picture 72" descr="BD21301_"/>
          <p:cNvPicPr>
            <a:picLocks noChangeAspect="1" noChangeArrowheads="1"/>
          </p:cNvPicPr>
          <p:nvPr/>
        </p:nvPicPr>
        <p:blipFill>
          <a:blip r:embed="rId3" cstate="print"/>
          <a:srcRect/>
          <a:stretch>
            <a:fillRect/>
          </a:stretch>
        </p:blipFill>
        <p:spPr bwMode="auto">
          <a:xfrm>
            <a:off x="4932363" y="5302250"/>
            <a:ext cx="215900" cy="215900"/>
          </a:xfrm>
          <a:prstGeom prst="rect">
            <a:avLst/>
          </a:prstGeom>
          <a:noFill/>
          <a:ln w="9525">
            <a:noFill/>
            <a:miter lim="800000"/>
            <a:headEnd/>
            <a:tailEnd/>
          </a:ln>
          <a:effectLst/>
        </p:spPr>
      </p:pic>
      <p:pic>
        <p:nvPicPr>
          <p:cNvPr id="50249" name="Picture 73" descr="BD21301_"/>
          <p:cNvPicPr>
            <a:picLocks noChangeAspect="1" noChangeArrowheads="1"/>
          </p:cNvPicPr>
          <p:nvPr/>
        </p:nvPicPr>
        <p:blipFill>
          <a:blip r:embed="rId3" cstate="print"/>
          <a:srcRect/>
          <a:stretch>
            <a:fillRect/>
          </a:stretch>
        </p:blipFill>
        <p:spPr bwMode="auto">
          <a:xfrm>
            <a:off x="5651500" y="5302250"/>
            <a:ext cx="215900" cy="215900"/>
          </a:xfrm>
          <a:prstGeom prst="rect">
            <a:avLst/>
          </a:prstGeom>
          <a:noFill/>
          <a:ln w="9525">
            <a:noFill/>
            <a:miter lim="800000"/>
            <a:headEnd/>
            <a:tailEnd/>
          </a:ln>
          <a:effectLst/>
        </p:spPr>
      </p:pic>
      <p:pic>
        <p:nvPicPr>
          <p:cNvPr id="50250" name="Picture 74" descr="BD21301_"/>
          <p:cNvPicPr>
            <a:picLocks noChangeAspect="1" noChangeArrowheads="1"/>
          </p:cNvPicPr>
          <p:nvPr/>
        </p:nvPicPr>
        <p:blipFill>
          <a:blip r:embed="rId3" cstate="print"/>
          <a:srcRect/>
          <a:stretch>
            <a:fillRect/>
          </a:stretch>
        </p:blipFill>
        <p:spPr bwMode="auto">
          <a:xfrm>
            <a:off x="5292725" y="5302250"/>
            <a:ext cx="215900" cy="215900"/>
          </a:xfrm>
          <a:prstGeom prst="rect">
            <a:avLst/>
          </a:prstGeom>
          <a:noFill/>
          <a:ln w="9525">
            <a:noFill/>
            <a:miter lim="800000"/>
            <a:headEnd/>
            <a:tailEnd/>
          </a:ln>
          <a:effectLst/>
        </p:spPr>
      </p:pic>
      <p:sp>
        <p:nvSpPr>
          <p:cNvPr id="50251" name="Text Box 75"/>
          <p:cNvSpPr txBox="1">
            <a:spLocks noChangeArrowheads="1"/>
          </p:cNvSpPr>
          <p:nvPr/>
        </p:nvSpPr>
        <p:spPr bwMode="auto">
          <a:xfrm>
            <a:off x="4427538" y="3286125"/>
            <a:ext cx="1325562" cy="366713"/>
          </a:xfrm>
          <a:prstGeom prst="rect">
            <a:avLst/>
          </a:prstGeom>
          <a:noFill/>
          <a:ln w="9525">
            <a:noFill/>
            <a:miter lim="800000"/>
            <a:headEnd/>
            <a:tailEnd/>
          </a:ln>
          <a:effectLst/>
        </p:spPr>
        <p:txBody>
          <a:bodyPr>
            <a:spAutoFit/>
          </a:bodyPr>
          <a:lstStyle/>
          <a:p>
            <a:pPr>
              <a:spcBef>
                <a:spcPct val="50000"/>
              </a:spcBef>
            </a:pPr>
            <a:r>
              <a:rPr kumimoji="1" lang="ja-JP" altLang="en-US" sz="1800">
                <a:latin typeface="Arial" charset="0"/>
              </a:rPr>
              <a:t>部品</a:t>
            </a:r>
          </a:p>
        </p:txBody>
      </p:sp>
      <p:sp>
        <p:nvSpPr>
          <p:cNvPr id="50252" name="Line 76"/>
          <p:cNvSpPr>
            <a:spLocks noChangeShapeType="1"/>
          </p:cNvSpPr>
          <p:nvPr/>
        </p:nvSpPr>
        <p:spPr bwMode="auto">
          <a:xfrm>
            <a:off x="4859338" y="3644900"/>
            <a:ext cx="936625" cy="0"/>
          </a:xfrm>
          <a:prstGeom prst="line">
            <a:avLst/>
          </a:prstGeom>
          <a:noFill/>
          <a:ln w="38100">
            <a:solidFill>
              <a:schemeClr val="tx1"/>
            </a:solidFill>
            <a:miter lim="800000"/>
            <a:headEnd/>
            <a:tailEnd type="triangle" w="lg" len="lg"/>
          </a:ln>
          <a:effectLst/>
        </p:spPr>
        <p:txBody>
          <a:bodyPr wrap="none"/>
          <a:lstStyle/>
          <a:p>
            <a:endParaRPr lang="ja-JP" altLang="en-US"/>
          </a:p>
        </p:txBody>
      </p:sp>
      <p:sp>
        <p:nvSpPr>
          <p:cNvPr id="50253" name="Line 77"/>
          <p:cNvSpPr>
            <a:spLocks noChangeShapeType="1"/>
          </p:cNvSpPr>
          <p:nvPr/>
        </p:nvSpPr>
        <p:spPr bwMode="auto">
          <a:xfrm>
            <a:off x="3995738" y="4149725"/>
            <a:ext cx="0" cy="719138"/>
          </a:xfrm>
          <a:prstGeom prst="line">
            <a:avLst/>
          </a:prstGeom>
          <a:noFill/>
          <a:ln w="38100">
            <a:solidFill>
              <a:schemeClr val="tx1"/>
            </a:solidFill>
            <a:miter lim="800000"/>
            <a:headEnd/>
            <a:tailEnd type="triangle" w="lg" len="lg"/>
          </a:ln>
          <a:effectLst/>
        </p:spPr>
        <p:txBody>
          <a:bodyPr wrap="none"/>
          <a:lstStyle/>
          <a:p>
            <a:endParaRPr lang="ja-JP" altLang="en-US"/>
          </a:p>
        </p:txBody>
      </p:sp>
      <p:sp>
        <p:nvSpPr>
          <p:cNvPr id="50254" name="Text Box 78"/>
          <p:cNvSpPr txBox="1">
            <a:spLocks noChangeArrowheads="1"/>
          </p:cNvSpPr>
          <p:nvPr/>
        </p:nvSpPr>
        <p:spPr bwMode="auto">
          <a:xfrm>
            <a:off x="3505200" y="4032250"/>
            <a:ext cx="458788" cy="1039813"/>
          </a:xfrm>
          <a:prstGeom prst="rect">
            <a:avLst/>
          </a:prstGeom>
          <a:noFill/>
          <a:ln w="9525">
            <a:noFill/>
            <a:miter lim="800000"/>
            <a:headEnd/>
            <a:tailEnd/>
          </a:ln>
          <a:effectLst/>
        </p:spPr>
        <p:txBody>
          <a:bodyPr vert="eaVert" wrap="none">
            <a:spAutoFit/>
          </a:bodyPr>
          <a:lstStyle/>
          <a:p>
            <a:pPr algn="l"/>
            <a:r>
              <a:rPr kumimoji="1" lang="ja-JP" altLang="en-US" sz="1800">
                <a:latin typeface="Arial" charset="0"/>
              </a:rPr>
              <a:t>セッション</a:t>
            </a:r>
          </a:p>
        </p:txBody>
      </p:sp>
      <p:sp>
        <p:nvSpPr>
          <p:cNvPr id="50255" name="Text Box 79"/>
          <p:cNvSpPr txBox="1">
            <a:spLocks noChangeArrowheads="1"/>
          </p:cNvSpPr>
          <p:nvPr/>
        </p:nvSpPr>
        <p:spPr bwMode="auto">
          <a:xfrm>
            <a:off x="250825" y="3500438"/>
            <a:ext cx="3097213" cy="2225675"/>
          </a:xfrm>
          <a:prstGeom prst="rect">
            <a:avLst/>
          </a:prstGeom>
          <a:noFill/>
          <a:ln w="9525" algn="ctr">
            <a:noFill/>
            <a:miter lim="800000"/>
            <a:headEnd/>
            <a:tailEnd/>
          </a:ln>
          <a:effectLst/>
        </p:spPr>
        <p:txBody>
          <a:bodyPr>
            <a:spAutoFit/>
          </a:bodyPr>
          <a:lstStyle/>
          <a:p>
            <a:pPr marL="457200" indent="-457200" algn="l">
              <a:spcBef>
                <a:spcPct val="50000"/>
              </a:spcBef>
              <a:buFontTx/>
              <a:buBlip>
                <a:blip r:embed="rId5"/>
              </a:buBlip>
            </a:pPr>
            <a:r>
              <a:rPr lang="ja-JP" altLang="en-US" sz="2000"/>
              <a:t>各セッションとの相関係数を求める</a:t>
            </a:r>
          </a:p>
          <a:p>
            <a:pPr marL="457200" indent="-457200" algn="l">
              <a:spcBef>
                <a:spcPct val="50000"/>
              </a:spcBef>
              <a:buFontTx/>
              <a:buBlip>
                <a:blip r:embed="rId5"/>
              </a:buBlip>
            </a:pPr>
            <a:r>
              <a:rPr lang="ja-JP" altLang="en-US" sz="2000"/>
              <a:t>各部品の推薦値を求める</a:t>
            </a:r>
          </a:p>
          <a:p>
            <a:pPr marL="457200" indent="-457200" algn="l">
              <a:spcBef>
                <a:spcPct val="50000"/>
              </a:spcBef>
              <a:buFontTx/>
              <a:buBlip>
                <a:blip r:embed="rId5"/>
              </a:buBlip>
            </a:pPr>
            <a:r>
              <a:rPr lang="ja-JP" altLang="en-US" sz="2000"/>
              <a:t>推薦する部品を利用者に提示する</a:t>
            </a:r>
          </a:p>
        </p:txBody>
      </p:sp>
      <p:sp>
        <p:nvSpPr>
          <p:cNvPr id="50256" name="AutoShape 80"/>
          <p:cNvSpPr>
            <a:spLocks noChangeArrowheads="1"/>
          </p:cNvSpPr>
          <p:nvPr/>
        </p:nvSpPr>
        <p:spPr bwMode="auto">
          <a:xfrm rot="12000000">
            <a:off x="1331913" y="3284538"/>
            <a:ext cx="3455987" cy="1441450"/>
          </a:xfrm>
          <a:prstGeom prst="rightArrow">
            <a:avLst>
              <a:gd name="adj1" fmla="val 50000"/>
              <a:gd name="adj2" fmla="val 59939"/>
            </a:avLst>
          </a:prstGeom>
          <a:solidFill>
            <a:schemeClr val="accent2">
              <a:alpha val="60001"/>
            </a:schemeClr>
          </a:solidFill>
          <a:ln w="9525" algn="ctr">
            <a:solidFill>
              <a:schemeClr val="accent2"/>
            </a:solidFill>
            <a:miter lim="800000"/>
            <a:headEnd/>
            <a:tailEnd/>
          </a:ln>
          <a:effectLst/>
        </p:spPr>
        <p:txBody>
          <a:bodyPr wrap="none" anchor="ctr"/>
          <a:lstStyle/>
          <a:p>
            <a:endParaRPr lang="ja-JP" altLang="en-US"/>
          </a:p>
        </p:txBody>
      </p:sp>
      <p:sp>
        <p:nvSpPr>
          <p:cNvPr id="50257" name="Rectangle 81"/>
          <p:cNvSpPr>
            <a:spLocks noChangeArrowheads="1"/>
          </p:cNvSpPr>
          <p:nvPr/>
        </p:nvSpPr>
        <p:spPr bwMode="auto">
          <a:xfrm>
            <a:off x="4859338" y="4149725"/>
            <a:ext cx="360362" cy="360363"/>
          </a:xfrm>
          <a:prstGeom prst="rect">
            <a:avLst/>
          </a:prstGeom>
          <a:solidFill>
            <a:schemeClr val="bg1"/>
          </a:solidFill>
          <a:ln w="9525">
            <a:solidFill>
              <a:schemeClr val="tx1"/>
            </a:solidFill>
            <a:miter lim="800000"/>
            <a:headEnd/>
            <a:tailEnd/>
          </a:ln>
          <a:effectLst/>
        </p:spPr>
        <p:txBody>
          <a:bodyPr wrap="none" anchor="ctr"/>
          <a:lstStyle/>
          <a:p>
            <a:r>
              <a:rPr lang="en-US" altLang="ja-JP" sz="2000" b="1">
                <a:latin typeface="Arial" charset="0"/>
              </a:rPr>
              <a:t>1</a:t>
            </a:r>
          </a:p>
        </p:txBody>
      </p:sp>
      <p:sp>
        <p:nvSpPr>
          <p:cNvPr id="50258" name="Rectangle 82"/>
          <p:cNvSpPr>
            <a:spLocks noChangeArrowheads="1"/>
          </p:cNvSpPr>
          <p:nvPr/>
        </p:nvSpPr>
        <p:spPr bwMode="auto">
          <a:xfrm>
            <a:off x="5219700" y="4149725"/>
            <a:ext cx="360363" cy="360363"/>
          </a:xfrm>
          <a:prstGeom prst="rect">
            <a:avLst/>
          </a:prstGeom>
          <a:solidFill>
            <a:schemeClr val="bg1"/>
          </a:solidFill>
          <a:ln w="9525">
            <a:solidFill>
              <a:schemeClr val="tx1"/>
            </a:solidFill>
            <a:miter lim="800000"/>
            <a:headEnd/>
            <a:tailEnd/>
          </a:ln>
          <a:effectLst/>
        </p:spPr>
        <p:txBody>
          <a:bodyPr wrap="none" anchor="ctr"/>
          <a:lstStyle/>
          <a:p>
            <a:r>
              <a:rPr lang="en-US" altLang="ja-JP" sz="2000" b="1">
                <a:latin typeface="Arial" charset="0"/>
              </a:rPr>
              <a:t>1</a:t>
            </a:r>
          </a:p>
        </p:txBody>
      </p:sp>
      <p:sp>
        <p:nvSpPr>
          <p:cNvPr id="50259" name="Rectangle 83"/>
          <p:cNvSpPr>
            <a:spLocks noChangeArrowheads="1"/>
          </p:cNvSpPr>
          <p:nvPr/>
        </p:nvSpPr>
        <p:spPr bwMode="auto">
          <a:xfrm>
            <a:off x="5580063" y="4149725"/>
            <a:ext cx="360362" cy="360363"/>
          </a:xfrm>
          <a:prstGeom prst="rect">
            <a:avLst/>
          </a:prstGeom>
          <a:solidFill>
            <a:schemeClr val="bg1"/>
          </a:solidFill>
          <a:ln w="9525">
            <a:solidFill>
              <a:schemeClr val="tx1"/>
            </a:solidFill>
            <a:miter lim="800000"/>
            <a:headEnd/>
            <a:tailEnd/>
          </a:ln>
          <a:effectLst/>
        </p:spPr>
        <p:txBody>
          <a:bodyPr wrap="none" anchor="ctr"/>
          <a:lstStyle/>
          <a:p>
            <a:r>
              <a:rPr lang="en-US" altLang="ja-JP" sz="2000" b="1">
                <a:latin typeface="Arial" charset="0"/>
              </a:rPr>
              <a:t>1</a:t>
            </a:r>
          </a:p>
        </p:txBody>
      </p:sp>
      <p:sp>
        <p:nvSpPr>
          <p:cNvPr id="50260" name="Rectangle 84"/>
          <p:cNvSpPr>
            <a:spLocks noChangeArrowheads="1"/>
          </p:cNvSpPr>
          <p:nvPr/>
        </p:nvSpPr>
        <p:spPr bwMode="auto">
          <a:xfrm>
            <a:off x="4859338" y="4508500"/>
            <a:ext cx="360362" cy="360363"/>
          </a:xfrm>
          <a:prstGeom prst="rect">
            <a:avLst/>
          </a:prstGeom>
          <a:solidFill>
            <a:schemeClr val="bg1"/>
          </a:solidFill>
          <a:ln w="9525">
            <a:solidFill>
              <a:schemeClr val="tx1"/>
            </a:solidFill>
            <a:miter lim="800000"/>
            <a:headEnd/>
            <a:tailEnd/>
          </a:ln>
          <a:effectLst/>
        </p:spPr>
        <p:txBody>
          <a:bodyPr wrap="none" anchor="ctr"/>
          <a:lstStyle/>
          <a:p>
            <a:r>
              <a:rPr lang="en-US" altLang="ja-JP" sz="2000" b="1">
                <a:latin typeface="Arial" charset="0"/>
              </a:rPr>
              <a:t>1</a:t>
            </a:r>
          </a:p>
        </p:txBody>
      </p:sp>
      <p:sp>
        <p:nvSpPr>
          <p:cNvPr id="50261" name="Rectangle 85"/>
          <p:cNvSpPr>
            <a:spLocks noChangeArrowheads="1"/>
          </p:cNvSpPr>
          <p:nvPr/>
        </p:nvSpPr>
        <p:spPr bwMode="auto">
          <a:xfrm>
            <a:off x="5940425" y="4508500"/>
            <a:ext cx="360363" cy="360363"/>
          </a:xfrm>
          <a:prstGeom prst="rect">
            <a:avLst/>
          </a:prstGeom>
          <a:solidFill>
            <a:schemeClr val="bg1"/>
          </a:solidFill>
          <a:ln w="9525">
            <a:solidFill>
              <a:schemeClr val="tx1"/>
            </a:solidFill>
            <a:miter lim="800000"/>
            <a:headEnd/>
            <a:tailEnd/>
          </a:ln>
          <a:effectLst/>
        </p:spPr>
        <p:txBody>
          <a:bodyPr wrap="none" anchor="ctr"/>
          <a:lstStyle/>
          <a:p>
            <a:r>
              <a:rPr lang="en-US" altLang="ja-JP" sz="2000" b="1">
                <a:latin typeface="Arial" charset="0"/>
              </a:rPr>
              <a:t>1</a:t>
            </a:r>
          </a:p>
        </p:txBody>
      </p:sp>
      <p:sp>
        <p:nvSpPr>
          <p:cNvPr id="50262" name="Rectangle 86"/>
          <p:cNvSpPr>
            <a:spLocks noChangeArrowheads="1"/>
          </p:cNvSpPr>
          <p:nvPr/>
        </p:nvSpPr>
        <p:spPr bwMode="auto">
          <a:xfrm>
            <a:off x="6300788" y="4868863"/>
            <a:ext cx="360362" cy="360362"/>
          </a:xfrm>
          <a:prstGeom prst="rect">
            <a:avLst/>
          </a:prstGeom>
          <a:solidFill>
            <a:schemeClr val="bg1"/>
          </a:solidFill>
          <a:ln w="9525">
            <a:solidFill>
              <a:schemeClr val="tx1"/>
            </a:solidFill>
            <a:miter lim="800000"/>
            <a:headEnd/>
            <a:tailEnd/>
          </a:ln>
          <a:effectLst/>
        </p:spPr>
        <p:txBody>
          <a:bodyPr wrap="none" anchor="ctr"/>
          <a:lstStyle/>
          <a:p>
            <a:r>
              <a:rPr lang="en-US" altLang="ja-JP" sz="2000" b="1">
                <a:latin typeface="Arial" charset="0"/>
              </a:rPr>
              <a:t>1</a:t>
            </a:r>
          </a:p>
        </p:txBody>
      </p:sp>
      <p:pic>
        <p:nvPicPr>
          <p:cNvPr id="50263" name="Picture 87" descr="BD21301_"/>
          <p:cNvPicPr>
            <a:picLocks noChangeAspect="1" noChangeArrowheads="1"/>
          </p:cNvPicPr>
          <p:nvPr/>
        </p:nvPicPr>
        <p:blipFill>
          <a:blip r:embed="rId3" cstate="print"/>
          <a:srcRect/>
          <a:stretch>
            <a:fillRect/>
          </a:stretch>
        </p:blipFill>
        <p:spPr bwMode="auto">
          <a:xfrm>
            <a:off x="6372225" y="4941888"/>
            <a:ext cx="215900" cy="215900"/>
          </a:xfrm>
          <a:prstGeom prst="rect">
            <a:avLst/>
          </a:prstGeom>
          <a:noFill/>
          <a:ln w="9525">
            <a:noFill/>
            <a:miter lim="800000"/>
            <a:headEnd/>
            <a:tailEnd/>
          </a:ln>
          <a:effectLst/>
        </p:spPr>
      </p:pic>
      <p:sp>
        <p:nvSpPr>
          <p:cNvPr id="50264" name="Rectangle 88"/>
          <p:cNvSpPr>
            <a:spLocks noChangeArrowheads="1"/>
          </p:cNvSpPr>
          <p:nvPr/>
        </p:nvSpPr>
        <p:spPr bwMode="auto">
          <a:xfrm>
            <a:off x="6659563" y="4868863"/>
            <a:ext cx="360362" cy="360362"/>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pic>
        <p:nvPicPr>
          <p:cNvPr id="50265" name="Picture 89" descr="BD21301_"/>
          <p:cNvPicPr>
            <a:picLocks noChangeAspect="1" noChangeArrowheads="1"/>
          </p:cNvPicPr>
          <p:nvPr/>
        </p:nvPicPr>
        <p:blipFill>
          <a:blip r:embed="rId3" cstate="print"/>
          <a:srcRect/>
          <a:stretch>
            <a:fillRect/>
          </a:stretch>
        </p:blipFill>
        <p:spPr bwMode="auto">
          <a:xfrm>
            <a:off x="6732588" y="4941888"/>
            <a:ext cx="215900" cy="215900"/>
          </a:xfrm>
          <a:prstGeom prst="rect">
            <a:avLst/>
          </a:prstGeom>
          <a:noFill/>
          <a:ln w="9525">
            <a:noFill/>
            <a:miter lim="800000"/>
            <a:headEnd/>
            <a:tailEnd/>
          </a:ln>
          <a:effectLst/>
        </p:spPr>
      </p:pic>
      <p:sp>
        <p:nvSpPr>
          <p:cNvPr id="50266" name="Rectangle 90"/>
          <p:cNvSpPr>
            <a:spLocks noChangeArrowheads="1"/>
          </p:cNvSpPr>
          <p:nvPr/>
        </p:nvSpPr>
        <p:spPr bwMode="auto">
          <a:xfrm>
            <a:off x="7019925" y="4149725"/>
            <a:ext cx="360363" cy="360363"/>
          </a:xfrm>
          <a:prstGeom prst="rect">
            <a:avLst/>
          </a:prstGeom>
          <a:solidFill>
            <a:schemeClr val="bg1"/>
          </a:solidFill>
          <a:ln w="9525">
            <a:solidFill>
              <a:schemeClr val="tx1"/>
            </a:solidFill>
            <a:miter lim="800000"/>
            <a:headEnd/>
            <a:tailEnd/>
          </a:ln>
          <a:effectLst/>
        </p:spPr>
        <p:txBody>
          <a:bodyPr wrap="none" anchor="ctr"/>
          <a:lstStyle/>
          <a:p>
            <a:r>
              <a:rPr lang="en-US" altLang="ja-JP" sz="2000" b="1">
                <a:latin typeface="Arial" charset="0"/>
              </a:rPr>
              <a:t>1</a:t>
            </a:r>
          </a:p>
        </p:txBody>
      </p:sp>
      <p:sp>
        <p:nvSpPr>
          <p:cNvPr id="50267" name="Rectangle 91"/>
          <p:cNvSpPr>
            <a:spLocks noChangeArrowheads="1"/>
          </p:cNvSpPr>
          <p:nvPr/>
        </p:nvSpPr>
        <p:spPr bwMode="auto">
          <a:xfrm>
            <a:off x="7019925" y="4508500"/>
            <a:ext cx="360363" cy="360363"/>
          </a:xfrm>
          <a:prstGeom prst="rect">
            <a:avLst/>
          </a:prstGeom>
          <a:solidFill>
            <a:schemeClr val="bg1"/>
          </a:solidFill>
          <a:ln w="9525">
            <a:solidFill>
              <a:schemeClr val="tx1"/>
            </a:solidFill>
            <a:miter lim="800000"/>
            <a:headEnd/>
            <a:tailEnd/>
          </a:ln>
          <a:effectLst/>
        </p:spPr>
        <p:txBody>
          <a:bodyPr wrap="none" anchor="ctr"/>
          <a:lstStyle/>
          <a:p>
            <a:r>
              <a:rPr lang="en-US" altLang="ja-JP" sz="2000" b="1">
                <a:latin typeface="Arial" charset="0"/>
              </a:rPr>
              <a:t>1</a:t>
            </a:r>
          </a:p>
        </p:txBody>
      </p:sp>
      <p:sp>
        <p:nvSpPr>
          <p:cNvPr id="50268" name="Rectangle 92"/>
          <p:cNvSpPr>
            <a:spLocks noChangeArrowheads="1"/>
          </p:cNvSpPr>
          <p:nvPr/>
        </p:nvSpPr>
        <p:spPr bwMode="auto">
          <a:xfrm>
            <a:off x="4859338" y="5229225"/>
            <a:ext cx="360362" cy="360363"/>
          </a:xfrm>
          <a:prstGeom prst="rect">
            <a:avLst/>
          </a:prstGeom>
          <a:solidFill>
            <a:schemeClr val="bg1"/>
          </a:solidFill>
          <a:ln w="9525">
            <a:solidFill>
              <a:schemeClr val="tx1"/>
            </a:solidFill>
            <a:miter lim="800000"/>
            <a:headEnd/>
            <a:tailEnd/>
          </a:ln>
          <a:effectLst/>
        </p:spPr>
        <p:txBody>
          <a:bodyPr wrap="none" anchor="ctr"/>
          <a:lstStyle/>
          <a:p>
            <a:r>
              <a:rPr lang="en-US" altLang="ja-JP" sz="2000" b="1">
                <a:latin typeface="Arial" charset="0"/>
              </a:rPr>
              <a:t>1</a:t>
            </a:r>
          </a:p>
        </p:txBody>
      </p:sp>
      <p:sp>
        <p:nvSpPr>
          <p:cNvPr id="50269" name="Rectangle 93"/>
          <p:cNvSpPr>
            <a:spLocks noChangeArrowheads="1"/>
          </p:cNvSpPr>
          <p:nvPr/>
        </p:nvSpPr>
        <p:spPr bwMode="auto">
          <a:xfrm>
            <a:off x="5219700" y="5229225"/>
            <a:ext cx="360363" cy="360363"/>
          </a:xfrm>
          <a:prstGeom prst="rect">
            <a:avLst/>
          </a:prstGeom>
          <a:solidFill>
            <a:schemeClr val="bg1"/>
          </a:solidFill>
          <a:ln w="9525">
            <a:solidFill>
              <a:schemeClr val="tx1"/>
            </a:solidFill>
            <a:miter lim="800000"/>
            <a:headEnd/>
            <a:tailEnd/>
          </a:ln>
          <a:effectLst/>
        </p:spPr>
        <p:txBody>
          <a:bodyPr wrap="none" anchor="ctr"/>
          <a:lstStyle/>
          <a:p>
            <a:r>
              <a:rPr lang="en-US" altLang="ja-JP" sz="2000" b="1">
                <a:latin typeface="Arial" charset="0"/>
              </a:rPr>
              <a:t>1</a:t>
            </a:r>
          </a:p>
        </p:txBody>
      </p:sp>
      <p:sp>
        <p:nvSpPr>
          <p:cNvPr id="50270" name="Rectangle 94"/>
          <p:cNvSpPr>
            <a:spLocks noChangeArrowheads="1"/>
          </p:cNvSpPr>
          <p:nvPr/>
        </p:nvSpPr>
        <p:spPr bwMode="auto">
          <a:xfrm>
            <a:off x="5580063" y="5229225"/>
            <a:ext cx="360362" cy="360363"/>
          </a:xfrm>
          <a:prstGeom prst="rect">
            <a:avLst/>
          </a:prstGeom>
          <a:solidFill>
            <a:schemeClr val="bg1"/>
          </a:solidFill>
          <a:ln w="9525">
            <a:solidFill>
              <a:schemeClr val="tx1"/>
            </a:solidFill>
            <a:miter lim="800000"/>
            <a:headEnd/>
            <a:tailEnd/>
          </a:ln>
          <a:effectLst/>
        </p:spPr>
        <p:txBody>
          <a:bodyPr wrap="none" anchor="ctr"/>
          <a:lstStyle/>
          <a:p>
            <a:r>
              <a:rPr lang="en-US" altLang="ja-JP" sz="2000" b="1">
                <a:latin typeface="Arial" charset="0"/>
              </a:rPr>
              <a:t>1</a:t>
            </a:r>
          </a:p>
        </p:txBody>
      </p:sp>
      <p:sp>
        <p:nvSpPr>
          <p:cNvPr id="50271" name="Rectangle 95"/>
          <p:cNvSpPr>
            <a:spLocks noChangeArrowheads="1"/>
          </p:cNvSpPr>
          <p:nvPr/>
        </p:nvSpPr>
        <p:spPr bwMode="auto">
          <a:xfrm>
            <a:off x="5219700" y="4508500"/>
            <a:ext cx="360363" cy="360363"/>
          </a:xfrm>
          <a:prstGeom prst="rect">
            <a:avLst/>
          </a:prstGeom>
          <a:solidFill>
            <a:schemeClr val="bg1"/>
          </a:solidFill>
          <a:ln w="9525">
            <a:solidFill>
              <a:schemeClr val="tx1"/>
            </a:solidFill>
            <a:miter lim="800000"/>
            <a:headEnd/>
            <a:tailEnd/>
          </a:ln>
          <a:effectLst/>
        </p:spPr>
        <p:txBody>
          <a:bodyPr wrap="none" anchor="ctr"/>
          <a:lstStyle/>
          <a:p>
            <a:r>
              <a:rPr lang="en-US" altLang="ja-JP" sz="2000" b="1">
                <a:latin typeface="Arial" charset="0"/>
              </a:rPr>
              <a:t>0</a:t>
            </a:r>
          </a:p>
        </p:txBody>
      </p:sp>
      <p:sp>
        <p:nvSpPr>
          <p:cNvPr id="50272" name="Rectangle 96"/>
          <p:cNvSpPr>
            <a:spLocks noChangeArrowheads="1"/>
          </p:cNvSpPr>
          <p:nvPr/>
        </p:nvSpPr>
        <p:spPr bwMode="auto">
          <a:xfrm>
            <a:off x="5580063" y="4508500"/>
            <a:ext cx="360362" cy="360363"/>
          </a:xfrm>
          <a:prstGeom prst="rect">
            <a:avLst/>
          </a:prstGeom>
          <a:solidFill>
            <a:schemeClr val="bg1"/>
          </a:solidFill>
          <a:ln w="9525">
            <a:solidFill>
              <a:schemeClr val="tx1"/>
            </a:solidFill>
            <a:miter lim="800000"/>
            <a:headEnd/>
            <a:tailEnd/>
          </a:ln>
          <a:effectLst/>
        </p:spPr>
        <p:txBody>
          <a:bodyPr wrap="none" anchor="ctr"/>
          <a:lstStyle/>
          <a:p>
            <a:r>
              <a:rPr lang="en-US" altLang="ja-JP" sz="2000" b="1">
                <a:latin typeface="Arial" charset="0"/>
              </a:rPr>
              <a:t>0</a:t>
            </a:r>
          </a:p>
        </p:txBody>
      </p:sp>
      <p:sp>
        <p:nvSpPr>
          <p:cNvPr id="50273" name="Rectangle 97"/>
          <p:cNvSpPr>
            <a:spLocks noChangeArrowheads="1"/>
          </p:cNvSpPr>
          <p:nvPr/>
        </p:nvSpPr>
        <p:spPr bwMode="auto">
          <a:xfrm>
            <a:off x="5940425" y="4148138"/>
            <a:ext cx="360363" cy="360362"/>
          </a:xfrm>
          <a:prstGeom prst="rect">
            <a:avLst/>
          </a:prstGeom>
          <a:solidFill>
            <a:schemeClr val="bg1"/>
          </a:solidFill>
          <a:ln w="9525">
            <a:solidFill>
              <a:schemeClr val="tx1"/>
            </a:solidFill>
            <a:miter lim="800000"/>
            <a:headEnd/>
            <a:tailEnd/>
          </a:ln>
          <a:effectLst/>
        </p:spPr>
        <p:txBody>
          <a:bodyPr wrap="none" anchor="ctr"/>
          <a:lstStyle/>
          <a:p>
            <a:r>
              <a:rPr lang="en-US" altLang="ja-JP" sz="2000" b="1">
                <a:latin typeface="Arial" charset="0"/>
              </a:rPr>
              <a:t>0</a:t>
            </a:r>
          </a:p>
        </p:txBody>
      </p:sp>
      <p:sp>
        <p:nvSpPr>
          <p:cNvPr id="50274" name="Rectangle 98"/>
          <p:cNvSpPr>
            <a:spLocks noChangeArrowheads="1"/>
          </p:cNvSpPr>
          <p:nvPr/>
        </p:nvSpPr>
        <p:spPr bwMode="auto">
          <a:xfrm>
            <a:off x="6300788" y="4149725"/>
            <a:ext cx="360362" cy="360363"/>
          </a:xfrm>
          <a:prstGeom prst="rect">
            <a:avLst/>
          </a:prstGeom>
          <a:solidFill>
            <a:schemeClr val="bg1"/>
          </a:solidFill>
          <a:ln w="9525">
            <a:solidFill>
              <a:schemeClr val="tx1"/>
            </a:solidFill>
            <a:miter lim="800000"/>
            <a:headEnd/>
            <a:tailEnd/>
          </a:ln>
          <a:effectLst/>
        </p:spPr>
        <p:txBody>
          <a:bodyPr wrap="none" anchor="ctr"/>
          <a:lstStyle/>
          <a:p>
            <a:r>
              <a:rPr lang="en-US" altLang="ja-JP" sz="2000" b="1">
                <a:latin typeface="Arial" charset="0"/>
              </a:rPr>
              <a:t>0</a:t>
            </a:r>
          </a:p>
        </p:txBody>
      </p:sp>
      <p:sp>
        <p:nvSpPr>
          <p:cNvPr id="50275" name="Rectangle 99"/>
          <p:cNvSpPr>
            <a:spLocks noChangeArrowheads="1"/>
          </p:cNvSpPr>
          <p:nvPr/>
        </p:nvSpPr>
        <p:spPr bwMode="auto">
          <a:xfrm>
            <a:off x="6659563" y="4149725"/>
            <a:ext cx="360362" cy="360363"/>
          </a:xfrm>
          <a:prstGeom prst="rect">
            <a:avLst/>
          </a:prstGeom>
          <a:solidFill>
            <a:schemeClr val="bg1"/>
          </a:solidFill>
          <a:ln w="9525">
            <a:solidFill>
              <a:schemeClr val="tx1"/>
            </a:solidFill>
            <a:miter lim="800000"/>
            <a:headEnd/>
            <a:tailEnd/>
          </a:ln>
          <a:effectLst/>
        </p:spPr>
        <p:txBody>
          <a:bodyPr wrap="none" anchor="ctr"/>
          <a:lstStyle/>
          <a:p>
            <a:r>
              <a:rPr lang="en-US" altLang="ja-JP" sz="2000" b="1">
                <a:latin typeface="Arial" charset="0"/>
              </a:rPr>
              <a:t>0</a:t>
            </a:r>
          </a:p>
        </p:txBody>
      </p:sp>
      <p:sp>
        <p:nvSpPr>
          <p:cNvPr id="50276" name="Rectangle 100"/>
          <p:cNvSpPr>
            <a:spLocks noChangeArrowheads="1"/>
          </p:cNvSpPr>
          <p:nvPr/>
        </p:nvSpPr>
        <p:spPr bwMode="auto">
          <a:xfrm>
            <a:off x="6300788" y="4508500"/>
            <a:ext cx="360362" cy="360363"/>
          </a:xfrm>
          <a:prstGeom prst="rect">
            <a:avLst/>
          </a:prstGeom>
          <a:solidFill>
            <a:schemeClr val="bg1"/>
          </a:solidFill>
          <a:ln w="9525">
            <a:solidFill>
              <a:schemeClr val="tx1"/>
            </a:solidFill>
            <a:miter lim="800000"/>
            <a:headEnd/>
            <a:tailEnd/>
          </a:ln>
          <a:effectLst/>
        </p:spPr>
        <p:txBody>
          <a:bodyPr wrap="none" anchor="ctr"/>
          <a:lstStyle/>
          <a:p>
            <a:r>
              <a:rPr lang="en-US" altLang="ja-JP" sz="2000" b="1">
                <a:latin typeface="Arial" charset="0"/>
              </a:rPr>
              <a:t>0</a:t>
            </a:r>
          </a:p>
        </p:txBody>
      </p:sp>
      <p:sp>
        <p:nvSpPr>
          <p:cNvPr id="50277" name="Rectangle 101"/>
          <p:cNvSpPr>
            <a:spLocks noChangeArrowheads="1"/>
          </p:cNvSpPr>
          <p:nvPr/>
        </p:nvSpPr>
        <p:spPr bwMode="auto">
          <a:xfrm>
            <a:off x="6659563" y="4508500"/>
            <a:ext cx="360362" cy="360363"/>
          </a:xfrm>
          <a:prstGeom prst="rect">
            <a:avLst/>
          </a:prstGeom>
          <a:solidFill>
            <a:schemeClr val="bg1"/>
          </a:solidFill>
          <a:ln w="9525">
            <a:solidFill>
              <a:schemeClr val="tx1"/>
            </a:solidFill>
            <a:miter lim="800000"/>
            <a:headEnd/>
            <a:tailEnd/>
          </a:ln>
          <a:effectLst/>
        </p:spPr>
        <p:txBody>
          <a:bodyPr wrap="none" anchor="ctr"/>
          <a:lstStyle/>
          <a:p>
            <a:r>
              <a:rPr lang="en-US" altLang="ja-JP" sz="2000" b="1">
                <a:latin typeface="Arial" charset="0"/>
              </a:rPr>
              <a:t>0</a:t>
            </a:r>
          </a:p>
        </p:txBody>
      </p:sp>
      <p:sp>
        <p:nvSpPr>
          <p:cNvPr id="50278" name="Rectangle 102"/>
          <p:cNvSpPr>
            <a:spLocks noChangeArrowheads="1"/>
          </p:cNvSpPr>
          <p:nvPr/>
        </p:nvSpPr>
        <p:spPr bwMode="auto">
          <a:xfrm>
            <a:off x="5580063" y="5661025"/>
            <a:ext cx="360362" cy="360363"/>
          </a:xfrm>
          <a:prstGeom prst="rect">
            <a:avLst/>
          </a:prstGeom>
          <a:solidFill>
            <a:schemeClr val="bg1"/>
          </a:solidFill>
          <a:ln w="9525">
            <a:solidFill>
              <a:schemeClr val="tx1"/>
            </a:solidFill>
            <a:miter lim="800000"/>
            <a:headEnd/>
            <a:tailEnd/>
          </a:ln>
          <a:effectLst/>
        </p:spPr>
        <p:txBody>
          <a:bodyPr wrap="none" anchor="ctr"/>
          <a:lstStyle/>
          <a:p>
            <a:r>
              <a:rPr lang="en-US" altLang="ja-JP" sz="2000" b="1">
                <a:latin typeface="Arial" charset="0"/>
              </a:rPr>
              <a:t>?</a:t>
            </a:r>
          </a:p>
        </p:txBody>
      </p:sp>
      <p:sp>
        <p:nvSpPr>
          <p:cNvPr id="50279" name="Rectangle 103"/>
          <p:cNvSpPr>
            <a:spLocks noChangeArrowheads="1"/>
          </p:cNvSpPr>
          <p:nvPr/>
        </p:nvSpPr>
        <p:spPr bwMode="auto">
          <a:xfrm>
            <a:off x="6300788" y="5661025"/>
            <a:ext cx="360362" cy="360363"/>
          </a:xfrm>
          <a:prstGeom prst="rect">
            <a:avLst/>
          </a:prstGeom>
          <a:solidFill>
            <a:schemeClr val="bg1"/>
          </a:solidFill>
          <a:ln w="9525">
            <a:solidFill>
              <a:schemeClr val="tx1"/>
            </a:solidFill>
            <a:miter lim="800000"/>
            <a:headEnd/>
            <a:tailEnd/>
          </a:ln>
          <a:effectLst/>
        </p:spPr>
        <p:txBody>
          <a:bodyPr wrap="none" anchor="ctr"/>
          <a:lstStyle/>
          <a:p>
            <a:r>
              <a:rPr lang="en-US" altLang="ja-JP" sz="2000" b="1">
                <a:latin typeface="Arial" charset="0"/>
              </a:rPr>
              <a:t>?</a:t>
            </a:r>
          </a:p>
        </p:txBody>
      </p:sp>
      <p:sp>
        <p:nvSpPr>
          <p:cNvPr id="50280" name="Rectangle 104"/>
          <p:cNvSpPr>
            <a:spLocks noChangeArrowheads="1"/>
          </p:cNvSpPr>
          <p:nvPr/>
        </p:nvSpPr>
        <p:spPr bwMode="auto">
          <a:xfrm>
            <a:off x="6659563" y="5661025"/>
            <a:ext cx="360362" cy="360363"/>
          </a:xfrm>
          <a:prstGeom prst="rect">
            <a:avLst/>
          </a:prstGeom>
          <a:solidFill>
            <a:schemeClr val="bg1"/>
          </a:solidFill>
          <a:ln w="9525">
            <a:solidFill>
              <a:schemeClr val="tx1"/>
            </a:solidFill>
            <a:miter lim="800000"/>
            <a:headEnd/>
            <a:tailEnd/>
          </a:ln>
          <a:effectLst/>
        </p:spPr>
        <p:txBody>
          <a:bodyPr wrap="none" anchor="ctr"/>
          <a:lstStyle/>
          <a:p>
            <a:r>
              <a:rPr lang="en-US" altLang="ja-JP" sz="2000" b="1">
                <a:latin typeface="Arial" charset="0"/>
              </a:rPr>
              <a:t>?</a:t>
            </a:r>
          </a:p>
        </p:txBody>
      </p:sp>
      <p:sp>
        <p:nvSpPr>
          <p:cNvPr id="50281" name="Rectangle 105"/>
          <p:cNvSpPr>
            <a:spLocks noChangeArrowheads="1"/>
          </p:cNvSpPr>
          <p:nvPr/>
        </p:nvSpPr>
        <p:spPr bwMode="auto">
          <a:xfrm>
            <a:off x="7019925" y="5661025"/>
            <a:ext cx="360363" cy="360363"/>
          </a:xfrm>
          <a:prstGeom prst="rect">
            <a:avLst/>
          </a:prstGeom>
          <a:solidFill>
            <a:schemeClr val="bg1"/>
          </a:solidFill>
          <a:ln w="9525">
            <a:solidFill>
              <a:schemeClr val="tx1"/>
            </a:solidFill>
            <a:miter lim="800000"/>
            <a:headEnd/>
            <a:tailEnd/>
          </a:ln>
          <a:effectLst/>
        </p:spPr>
        <p:txBody>
          <a:bodyPr wrap="none" anchor="ctr"/>
          <a:lstStyle/>
          <a:p>
            <a:r>
              <a:rPr lang="en-US" altLang="ja-JP" sz="2000" b="1">
                <a:latin typeface="Arial" charset="0"/>
              </a:rPr>
              <a:t>?</a:t>
            </a:r>
          </a:p>
        </p:txBody>
      </p:sp>
      <p:sp>
        <p:nvSpPr>
          <p:cNvPr id="50282" name="Rectangle 106"/>
          <p:cNvSpPr>
            <a:spLocks noChangeArrowheads="1"/>
          </p:cNvSpPr>
          <p:nvPr/>
        </p:nvSpPr>
        <p:spPr bwMode="auto">
          <a:xfrm>
            <a:off x="4859338" y="5661025"/>
            <a:ext cx="360362" cy="360363"/>
          </a:xfrm>
          <a:prstGeom prst="rect">
            <a:avLst/>
          </a:prstGeom>
          <a:solidFill>
            <a:schemeClr val="bg1"/>
          </a:solidFill>
          <a:ln w="9525">
            <a:solidFill>
              <a:schemeClr val="tx1"/>
            </a:solidFill>
            <a:miter lim="800000"/>
            <a:headEnd/>
            <a:tailEnd/>
          </a:ln>
          <a:effectLst/>
        </p:spPr>
        <p:txBody>
          <a:bodyPr wrap="none" anchor="ctr"/>
          <a:lstStyle/>
          <a:p>
            <a:r>
              <a:rPr lang="en-US" altLang="ja-JP" sz="2000" b="1">
                <a:latin typeface="Arial" charset="0"/>
              </a:rPr>
              <a:t>1</a:t>
            </a:r>
          </a:p>
        </p:txBody>
      </p:sp>
      <p:sp>
        <p:nvSpPr>
          <p:cNvPr id="50283" name="Rectangle 107"/>
          <p:cNvSpPr>
            <a:spLocks noChangeArrowheads="1"/>
          </p:cNvSpPr>
          <p:nvPr/>
        </p:nvSpPr>
        <p:spPr bwMode="auto">
          <a:xfrm>
            <a:off x="5219700" y="5661025"/>
            <a:ext cx="360363" cy="360363"/>
          </a:xfrm>
          <a:prstGeom prst="rect">
            <a:avLst/>
          </a:prstGeom>
          <a:solidFill>
            <a:schemeClr val="bg1"/>
          </a:solidFill>
          <a:ln w="9525">
            <a:solidFill>
              <a:schemeClr val="tx1"/>
            </a:solidFill>
            <a:miter lim="800000"/>
            <a:headEnd/>
            <a:tailEnd/>
          </a:ln>
          <a:effectLst/>
        </p:spPr>
        <p:txBody>
          <a:bodyPr wrap="none" anchor="ctr"/>
          <a:lstStyle/>
          <a:p>
            <a:r>
              <a:rPr lang="en-US" altLang="ja-JP" sz="2000" b="1">
                <a:latin typeface="Arial" charset="0"/>
              </a:rPr>
              <a:t>1</a:t>
            </a:r>
          </a:p>
        </p:txBody>
      </p:sp>
      <p:sp>
        <p:nvSpPr>
          <p:cNvPr id="50284" name="Rectangle 108"/>
          <p:cNvSpPr>
            <a:spLocks noChangeArrowheads="1"/>
          </p:cNvSpPr>
          <p:nvPr/>
        </p:nvSpPr>
        <p:spPr bwMode="auto">
          <a:xfrm>
            <a:off x="5940425" y="5661025"/>
            <a:ext cx="360363" cy="360363"/>
          </a:xfrm>
          <a:prstGeom prst="rect">
            <a:avLst/>
          </a:prstGeom>
          <a:solidFill>
            <a:schemeClr val="bg1"/>
          </a:solidFill>
          <a:ln w="9525">
            <a:solidFill>
              <a:schemeClr val="tx1"/>
            </a:solidFill>
            <a:miter lim="800000"/>
            <a:headEnd/>
            <a:tailEnd/>
          </a:ln>
          <a:effectLst/>
        </p:spPr>
        <p:txBody>
          <a:bodyPr wrap="none" anchor="ctr"/>
          <a:lstStyle/>
          <a:p>
            <a:r>
              <a:rPr lang="en-US" altLang="ja-JP" sz="2000" b="1">
                <a:latin typeface="Arial" charset="0"/>
              </a:rPr>
              <a:t>1</a:t>
            </a:r>
          </a:p>
        </p:txBody>
      </p:sp>
      <p:sp>
        <p:nvSpPr>
          <p:cNvPr id="50285" name="Rectangle 109"/>
          <p:cNvSpPr>
            <a:spLocks noChangeArrowheads="1"/>
          </p:cNvSpPr>
          <p:nvPr/>
        </p:nvSpPr>
        <p:spPr bwMode="auto">
          <a:xfrm>
            <a:off x="5940425" y="5229225"/>
            <a:ext cx="360363" cy="360363"/>
          </a:xfrm>
          <a:prstGeom prst="rect">
            <a:avLst/>
          </a:prstGeom>
          <a:solidFill>
            <a:schemeClr val="bg1"/>
          </a:solidFill>
          <a:ln w="9525">
            <a:solidFill>
              <a:schemeClr val="tx1"/>
            </a:solidFill>
            <a:miter lim="800000"/>
            <a:headEnd/>
            <a:tailEnd/>
          </a:ln>
          <a:effectLst/>
        </p:spPr>
        <p:txBody>
          <a:bodyPr wrap="none" anchor="ctr"/>
          <a:lstStyle/>
          <a:p>
            <a:r>
              <a:rPr lang="en-US" altLang="ja-JP" sz="2000" b="1">
                <a:latin typeface="Arial" charset="0"/>
              </a:rPr>
              <a:t>0</a:t>
            </a:r>
          </a:p>
        </p:txBody>
      </p:sp>
      <p:sp>
        <p:nvSpPr>
          <p:cNvPr id="50286" name="Rectangle 110"/>
          <p:cNvSpPr>
            <a:spLocks noChangeArrowheads="1"/>
          </p:cNvSpPr>
          <p:nvPr/>
        </p:nvSpPr>
        <p:spPr bwMode="auto">
          <a:xfrm>
            <a:off x="6300788" y="5229225"/>
            <a:ext cx="360362" cy="360363"/>
          </a:xfrm>
          <a:prstGeom prst="rect">
            <a:avLst/>
          </a:prstGeom>
          <a:solidFill>
            <a:schemeClr val="bg1"/>
          </a:solidFill>
          <a:ln w="9525">
            <a:solidFill>
              <a:schemeClr val="tx1"/>
            </a:solidFill>
            <a:miter lim="800000"/>
            <a:headEnd/>
            <a:tailEnd/>
          </a:ln>
          <a:effectLst/>
        </p:spPr>
        <p:txBody>
          <a:bodyPr wrap="none" anchor="ctr"/>
          <a:lstStyle/>
          <a:p>
            <a:r>
              <a:rPr lang="en-US" altLang="ja-JP" sz="2000" b="1">
                <a:latin typeface="Arial" charset="0"/>
              </a:rPr>
              <a:t>0</a:t>
            </a:r>
          </a:p>
        </p:txBody>
      </p:sp>
      <p:sp>
        <p:nvSpPr>
          <p:cNvPr id="50287" name="Rectangle 111"/>
          <p:cNvSpPr>
            <a:spLocks noChangeArrowheads="1"/>
          </p:cNvSpPr>
          <p:nvPr/>
        </p:nvSpPr>
        <p:spPr bwMode="auto">
          <a:xfrm>
            <a:off x="6659563" y="5229225"/>
            <a:ext cx="360362" cy="360363"/>
          </a:xfrm>
          <a:prstGeom prst="rect">
            <a:avLst/>
          </a:prstGeom>
          <a:solidFill>
            <a:schemeClr val="bg1"/>
          </a:solidFill>
          <a:ln w="9525">
            <a:solidFill>
              <a:schemeClr val="tx1"/>
            </a:solidFill>
            <a:miter lim="800000"/>
            <a:headEnd/>
            <a:tailEnd/>
          </a:ln>
          <a:effectLst/>
        </p:spPr>
        <p:txBody>
          <a:bodyPr wrap="none" anchor="ctr"/>
          <a:lstStyle/>
          <a:p>
            <a:r>
              <a:rPr lang="en-US" altLang="ja-JP" sz="2000" b="1">
                <a:latin typeface="Arial" charset="0"/>
              </a:rPr>
              <a:t>0</a:t>
            </a:r>
          </a:p>
        </p:txBody>
      </p:sp>
      <p:sp>
        <p:nvSpPr>
          <p:cNvPr id="50288" name="Rectangle 112"/>
          <p:cNvSpPr>
            <a:spLocks noChangeArrowheads="1"/>
          </p:cNvSpPr>
          <p:nvPr/>
        </p:nvSpPr>
        <p:spPr bwMode="auto">
          <a:xfrm>
            <a:off x="7019925" y="5229225"/>
            <a:ext cx="360363" cy="360363"/>
          </a:xfrm>
          <a:prstGeom prst="rect">
            <a:avLst/>
          </a:prstGeom>
          <a:solidFill>
            <a:schemeClr val="bg1"/>
          </a:solidFill>
          <a:ln w="9525">
            <a:solidFill>
              <a:schemeClr val="tx1"/>
            </a:solidFill>
            <a:miter lim="800000"/>
            <a:headEnd/>
            <a:tailEnd/>
          </a:ln>
          <a:effectLst/>
        </p:spPr>
        <p:txBody>
          <a:bodyPr wrap="none" anchor="ctr"/>
          <a:lstStyle/>
          <a:p>
            <a:r>
              <a:rPr lang="en-US" altLang="ja-JP" sz="2000" b="1">
                <a:latin typeface="Arial" charset="0"/>
              </a:rPr>
              <a:t>0</a:t>
            </a:r>
          </a:p>
        </p:txBody>
      </p:sp>
      <p:sp>
        <p:nvSpPr>
          <p:cNvPr id="50289" name="Rectangle 113"/>
          <p:cNvSpPr>
            <a:spLocks noChangeArrowheads="1"/>
          </p:cNvSpPr>
          <p:nvPr/>
        </p:nvSpPr>
        <p:spPr bwMode="auto">
          <a:xfrm>
            <a:off x="4859338" y="4868863"/>
            <a:ext cx="360362" cy="360362"/>
          </a:xfrm>
          <a:prstGeom prst="rect">
            <a:avLst/>
          </a:prstGeom>
          <a:solidFill>
            <a:schemeClr val="bg1"/>
          </a:solidFill>
          <a:ln w="9525">
            <a:solidFill>
              <a:schemeClr val="tx1"/>
            </a:solidFill>
            <a:miter lim="800000"/>
            <a:headEnd/>
            <a:tailEnd/>
          </a:ln>
          <a:effectLst/>
        </p:spPr>
        <p:txBody>
          <a:bodyPr wrap="none" anchor="ctr"/>
          <a:lstStyle/>
          <a:p>
            <a:r>
              <a:rPr lang="en-US" altLang="ja-JP" sz="2000" b="1">
                <a:latin typeface="Arial" charset="0"/>
              </a:rPr>
              <a:t>0</a:t>
            </a:r>
          </a:p>
        </p:txBody>
      </p:sp>
      <p:sp>
        <p:nvSpPr>
          <p:cNvPr id="50290" name="Rectangle 114"/>
          <p:cNvSpPr>
            <a:spLocks noChangeArrowheads="1"/>
          </p:cNvSpPr>
          <p:nvPr/>
        </p:nvSpPr>
        <p:spPr bwMode="auto">
          <a:xfrm>
            <a:off x="5219700" y="4868863"/>
            <a:ext cx="360363" cy="360362"/>
          </a:xfrm>
          <a:prstGeom prst="rect">
            <a:avLst/>
          </a:prstGeom>
          <a:solidFill>
            <a:schemeClr val="bg1"/>
          </a:solidFill>
          <a:ln w="9525">
            <a:solidFill>
              <a:schemeClr val="tx1"/>
            </a:solidFill>
            <a:miter lim="800000"/>
            <a:headEnd/>
            <a:tailEnd/>
          </a:ln>
          <a:effectLst/>
        </p:spPr>
        <p:txBody>
          <a:bodyPr wrap="none" anchor="ctr"/>
          <a:lstStyle/>
          <a:p>
            <a:r>
              <a:rPr lang="en-US" altLang="ja-JP" sz="2000" b="1">
                <a:latin typeface="Arial" charset="0"/>
              </a:rPr>
              <a:t>0</a:t>
            </a:r>
          </a:p>
        </p:txBody>
      </p:sp>
      <p:sp>
        <p:nvSpPr>
          <p:cNvPr id="50291" name="Rectangle 115"/>
          <p:cNvSpPr>
            <a:spLocks noChangeArrowheads="1"/>
          </p:cNvSpPr>
          <p:nvPr/>
        </p:nvSpPr>
        <p:spPr bwMode="auto">
          <a:xfrm>
            <a:off x="5580063" y="4868863"/>
            <a:ext cx="360362" cy="360362"/>
          </a:xfrm>
          <a:prstGeom prst="rect">
            <a:avLst/>
          </a:prstGeom>
          <a:solidFill>
            <a:schemeClr val="bg1"/>
          </a:solidFill>
          <a:ln w="9525">
            <a:solidFill>
              <a:schemeClr val="tx1"/>
            </a:solidFill>
            <a:miter lim="800000"/>
            <a:headEnd/>
            <a:tailEnd/>
          </a:ln>
          <a:effectLst/>
        </p:spPr>
        <p:txBody>
          <a:bodyPr wrap="none" anchor="ctr"/>
          <a:lstStyle/>
          <a:p>
            <a:r>
              <a:rPr lang="en-US" altLang="ja-JP" sz="2000" b="1">
                <a:latin typeface="Arial" charset="0"/>
              </a:rPr>
              <a:t>0</a:t>
            </a:r>
          </a:p>
        </p:txBody>
      </p:sp>
      <p:sp>
        <p:nvSpPr>
          <p:cNvPr id="50292" name="Rectangle 116"/>
          <p:cNvSpPr>
            <a:spLocks noChangeArrowheads="1"/>
          </p:cNvSpPr>
          <p:nvPr/>
        </p:nvSpPr>
        <p:spPr bwMode="auto">
          <a:xfrm>
            <a:off x="5940425" y="4868863"/>
            <a:ext cx="360363" cy="360362"/>
          </a:xfrm>
          <a:prstGeom prst="rect">
            <a:avLst/>
          </a:prstGeom>
          <a:solidFill>
            <a:schemeClr val="bg1"/>
          </a:solidFill>
          <a:ln w="9525">
            <a:solidFill>
              <a:schemeClr val="tx1"/>
            </a:solidFill>
            <a:miter lim="800000"/>
            <a:headEnd/>
            <a:tailEnd/>
          </a:ln>
          <a:effectLst/>
        </p:spPr>
        <p:txBody>
          <a:bodyPr wrap="none" anchor="ctr"/>
          <a:lstStyle/>
          <a:p>
            <a:r>
              <a:rPr lang="en-US" altLang="ja-JP" sz="2000" b="1">
                <a:latin typeface="Arial" charset="0"/>
              </a:rPr>
              <a:t>0</a:t>
            </a:r>
          </a:p>
        </p:txBody>
      </p:sp>
      <p:sp>
        <p:nvSpPr>
          <p:cNvPr id="50293" name="Rectangle 117"/>
          <p:cNvSpPr>
            <a:spLocks noChangeArrowheads="1"/>
          </p:cNvSpPr>
          <p:nvPr/>
        </p:nvSpPr>
        <p:spPr bwMode="auto">
          <a:xfrm>
            <a:off x="7019925" y="4868863"/>
            <a:ext cx="360363" cy="360362"/>
          </a:xfrm>
          <a:prstGeom prst="rect">
            <a:avLst/>
          </a:prstGeom>
          <a:solidFill>
            <a:schemeClr val="bg1"/>
          </a:solidFill>
          <a:ln w="9525">
            <a:solidFill>
              <a:schemeClr val="tx1"/>
            </a:solidFill>
            <a:miter lim="800000"/>
            <a:headEnd/>
            <a:tailEnd/>
          </a:ln>
          <a:effectLst/>
        </p:spPr>
        <p:txBody>
          <a:bodyPr wrap="none" anchor="ctr"/>
          <a:lstStyle/>
          <a:p>
            <a:r>
              <a:rPr lang="en-US" altLang="ja-JP" sz="2000" b="1">
                <a:latin typeface="Arial" charset="0"/>
              </a:rPr>
              <a:t>0</a:t>
            </a:r>
          </a:p>
        </p:txBody>
      </p:sp>
      <p:sp>
        <p:nvSpPr>
          <p:cNvPr id="50294" name="Rectangle 118"/>
          <p:cNvSpPr>
            <a:spLocks noChangeArrowheads="1"/>
          </p:cNvSpPr>
          <p:nvPr/>
        </p:nvSpPr>
        <p:spPr bwMode="auto">
          <a:xfrm>
            <a:off x="6300788" y="4868863"/>
            <a:ext cx="360362" cy="360362"/>
          </a:xfrm>
          <a:prstGeom prst="rect">
            <a:avLst/>
          </a:prstGeom>
          <a:solidFill>
            <a:schemeClr val="bg1"/>
          </a:solidFill>
          <a:ln w="9525">
            <a:solidFill>
              <a:schemeClr val="tx1"/>
            </a:solidFill>
            <a:miter lim="800000"/>
            <a:headEnd/>
            <a:tailEnd/>
          </a:ln>
          <a:effectLst/>
        </p:spPr>
        <p:txBody>
          <a:bodyPr wrap="none" anchor="ctr"/>
          <a:lstStyle/>
          <a:p>
            <a:r>
              <a:rPr lang="en-US" altLang="ja-JP" sz="2000" b="1">
                <a:latin typeface="Arial" charset="0"/>
              </a:rPr>
              <a:t>1</a:t>
            </a:r>
          </a:p>
        </p:txBody>
      </p:sp>
      <p:sp>
        <p:nvSpPr>
          <p:cNvPr id="50295" name="Rectangle 119"/>
          <p:cNvSpPr>
            <a:spLocks noChangeArrowheads="1"/>
          </p:cNvSpPr>
          <p:nvPr/>
        </p:nvSpPr>
        <p:spPr bwMode="auto">
          <a:xfrm>
            <a:off x="6659563" y="4868863"/>
            <a:ext cx="360362" cy="360362"/>
          </a:xfrm>
          <a:prstGeom prst="rect">
            <a:avLst/>
          </a:prstGeom>
          <a:solidFill>
            <a:schemeClr val="bg1"/>
          </a:solidFill>
          <a:ln w="9525">
            <a:solidFill>
              <a:schemeClr val="tx1"/>
            </a:solidFill>
            <a:miter lim="800000"/>
            <a:headEnd/>
            <a:tailEnd/>
          </a:ln>
          <a:effectLst/>
        </p:spPr>
        <p:txBody>
          <a:bodyPr wrap="none" anchor="ctr"/>
          <a:lstStyle/>
          <a:p>
            <a:r>
              <a:rPr lang="en-US" altLang="ja-JP" sz="2000" b="1">
                <a:latin typeface="Arial" charset="0"/>
              </a:rPr>
              <a:t>1</a:t>
            </a:r>
          </a:p>
        </p:txBody>
      </p:sp>
      <p:grpSp>
        <p:nvGrpSpPr>
          <p:cNvPr id="2" name="Group 120"/>
          <p:cNvGrpSpPr>
            <a:grpSpLocks/>
          </p:cNvGrpSpPr>
          <p:nvPr/>
        </p:nvGrpSpPr>
        <p:grpSpPr bwMode="auto">
          <a:xfrm>
            <a:off x="5580063" y="5661025"/>
            <a:ext cx="1800225" cy="360363"/>
            <a:chOff x="3515" y="3566"/>
            <a:chExt cx="1134" cy="227"/>
          </a:xfrm>
        </p:grpSpPr>
        <p:sp>
          <p:nvSpPr>
            <p:cNvPr id="50297" name="Rectangle 121"/>
            <p:cNvSpPr>
              <a:spLocks noChangeArrowheads="1"/>
            </p:cNvSpPr>
            <p:nvPr/>
          </p:nvSpPr>
          <p:spPr bwMode="auto">
            <a:xfrm>
              <a:off x="3515" y="3566"/>
              <a:ext cx="227" cy="227"/>
            </a:xfrm>
            <a:prstGeom prst="rect">
              <a:avLst/>
            </a:prstGeom>
            <a:solidFill>
              <a:schemeClr val="bg1"/>
            </a:solidFill>
            <a:ln w="9525">
              <a:solidFill>
                <a:schemeClr val="tx1"/>
              </a:solidFill>
              <a:miter lim="800000"/>
              <a:headEnd/>
              <a:tailEnd/>
            </a:ln>
            <a:effectLst/>
          </p:spPr>
          <p:txBody>
            <a:bodyPr wrap="none" anchor="ctr"/>
            <a:lstStyle/>
            <a:p>
              <a:r>
                <a:rPr lang="en-US" altLang="ja-JP" sz="2000" b="1">
                  <a:solidFill>
                    <a:schemeClr val="bg2"/>
                  </a:solidFill>
                  <a:latin typeface="Arial" charset="0"/>
                </a:rPr>
                <a:t>0</a:t>
              </a:r>
            </a:p>
          </p:txBody>
        </p:sp>
        <p:sp>
          <p:nvSpPr>
            <p:cNvPr id="50298" name="Rectangle 122"/>
            <p:cNvSpPr>
              <a:spLocks noChangeArrowheads="1"/>
            </p:cNvSpPr>
            <p:nvPr/>
          </p:nvSpPr>
          <p:spPr bwMode="auto">
            <a:xfrm>
              <a:off x="4422" y="3566"/>
              <a:ext cx="227" cy="227"/>
            </a:xfrm>
            <a:prstGeom prst="rect">
              <a:avLst/>
            </a:prstGeom>
            <a:solidFill>
              <a:schemeClr val="bg1"/>
            </a:solidFill>
            <a:ln w="9525">
              <a:solidFill>
                <a:schemeClr val="tx1"/>
              </a:solidFill>
              <a:miter lim="800000"/>
              <a:headEnd/>
              <a:tailEnd/>
            </a:ln>
            <a:effectLst/>
          </p:spPr>
          <p:txBody>
            <a:bodyPr wrap="none" anchor="ctr"/>
            <a:lstStyle/>
            <a:p>
              <a:r>
                <a:rPr lang="en-US" altLang="ja-JP" sz="2000" b="1">
                  <a:solidFill>
                    <a:schemeClr val="bg2"/>
                  </a:solidFill>
                  <a:latin typeface="Arial" charset="0"/>
                </a:rPr>
                <a:t>0</a:t>
              </a:r>
            </a:p>
          </p:txBody>
        </p:sp>
        <p:sp>
          <p:nvSpPr>
            <p:cNvPr id="50299" name="Rectangle 123"/>
            <p:cNvSpPr>
              <a:spLocks noChangeArrowheads="1"/>
            </p:cNvSpPr>
            <p:nvPr/>
          </p:nvSpPr>
          <p:spPr bwMode="auto">
            <a:xfrm>
              <a:off x="4196" y="3566"/>
              <a:ext cx="227" cy="227"/>
            </a:xfrm>
            <a:prstGeom prst="rect">
              <a:avLst/>
            </a:prstGeom>
            <a:solidFill>
              <a:schemeClr val="bg1"/>
            </a:solidFill>
            <a:ln w="9525">
              <a:solidFill>
                <a:schemeClr val="tx1"/>
              </a:solidFill>
              <a:miter lim="800000"/>
              <a:headEnd/>
              <a:tailEnd/>
            </a:ln>
            <a:effectLst/>
          </p:spPr>
          <p:txBody>
            <a:bodyPr wrap="none" anchor="ctr"/>
            <a:lstStyle/>
            <a:p>
              <a:r>
                <a:rPr lang="en-US" altLang="ja-JP" sz="2000" b="1">
                  <a:solidFill>
                    <a:schemeClr val="bg2"/>
                  </a:solidFill>
                  <a:latin typeface="Arial" charset="0"/>
                </a:rPr>
                <a:t>0</a:t>
              </a:r>
            </a:p>
          </p:txBody>
        </p:sp>
        <p:sp>
          <p:nvSpPr>
            <p:cNvPr id="50300" name="Rectangle 124"/>
            <p:cNvSpPr>
              <a:spLocks noChangeArrowheads="1"/>
            </p:cNvSpPr>
            <p:nvPr/>
          </p:nvSpPr>
          <p:spPr bwMode="auto">
            <a:xfrm>
              <a:off x="3969" y="3566"/>
              <a:ext cx="227" cy="227"/>
            </a:xfrm>
            <a:prstGeom prst="rect">
              <a:avLst/>
            </a:prstGeom>
            <a:solidFill>
              <a:schemeClr val="bg1"/>
            </a:solidFill>
            <a:ln w="9525">
              <a:solidFill>
                <a:schemeClr val="tx1"/>
              </a:solidFill>
              <a:miter lim="800000"/>
              <a:headEnd/>
              <a:tailEnd/>
            </a:ln>
            <a:effectLst/>
          </p:spPr>
          <p:txBody>
            <a:bodyPr wrap="none" anchor="ctr"/>
            <a:lstStyle/>
            <a:p>
              <a:r>
                <a:rPr lang="en-US" altLang="ja-JP" sz="2000" b="1">
                  <a:solidFill>
                    <a:schemeClr val="bg2"/>
                  </a:solidFill>
                  <a:latin typeface="Arial" charset="0"/>
                </a:rPr>
                <a:t>0</a:t>
              </a:r>
            </a:p>
          </p:txBody>
        </p:sp>
      </p:grpSp>
      <p:grpSp>
        <p:nvGrpSpPr>
          <p:cNvPr id="3" name="Group 125"/>
          <p:cNvGrpSpPr>
            <a:grpSpLocks/>
          </p:cNvGrpSpPr>
          <p:nvPr/>
        </p:nvGrpSpPr>
        <p:grpSpPr bwMode="auto">
          <a:xfrm>
            <a:off x="3203575" y="5661025"/>
            <a:ext cx="4176713" cy="863600"/>
            <a:chOff x="2018" y="3566"/>
            <a:chExt cx="2631" cy="544"/>
          </a:xfrm>
        </p:grpSpPr>
        <p:sp>
          <p:nvSpPr>
            <p:cNvPr id="50302" name="Oval 126"/>
            <p:cNvSpPr>
              <a:spLocks noChangeArrowheads="1"/>
            </p:cNvSpPr>
            <p:nvPr/>
          </p:nvSpPr>
          <p:spPr bwMode="auto">
            <a:xfrm>
              <a:off x="3515" y="3566"/>
              <a:ext cx="227" cy="227"/>
            </a:xfrm>
            <a:prstGeom prst="ellipse">
              <a:avLst/>
            </a:prstGeom>
            <a:noFill/>
            <a:ln w="25400" algn="ctr">
              <a:solidFill>
                <a:srgbClr val="CC6600"/>
              </a:solidFill>
              <a:miter lim="800000"/>
              <a:headEnd/>
              <a:tailEnd/>
            </a:ln>
            <a:effectLst/>
          </p:spPr>
          <p:txBody>
            <a:bodyPr wrap="none" anchor="ctr"/>
            <a:lstStyle/>
            <a:p>
              <a:endParaRPr lang="ja-JP" altLang="en-US"/>
            </a:p>
          </p:txBody>
        </p:sp>
        <p:sp>
          <p:nvSpPr>
            <p:cNvPr id="50303" name="Oval 127"/>
            <p:cNvSpPr>
              <a:spLocks noChangeArrowheads="1"/>
            </p:cNvSpPr>
            <p:nvPr/>
          </p:nvSpPr>
          <p:spPr bwMode="auto">
            <a:xfrm>
              <a:off x="3968" y="3566"/>
              <a:ext cx="227" cy="227"/>
            </a:xfrm>
            <a:prstGeom prst="ellipse">
              <a:avLst/>
            </a:prstGeom>
            <a:noFill/>
            <a:ln w="25400" algn="ctr">
              <a:solidFill>
                <a:srgbClr val="CC6600"/>
              </a:solidFill>
              <a:miter lim="800000"/>
              <a:headEnd/>
              <a:tailEnd/>
            </a:ln>
            <a:effectLst/>
          </p:spPr>
          <p:txBody>
            <a:bodyPr wrap="none" anchor="ctr"/>
            <a:lstStyle/>
            <a:p>
              <a:endParaRPr lang="ja-JP" altLang="en-US"/>
            </a:p>
          </p:txBody>
        </p:sp>
        <p:sp>
          <p:nvSpPr>
            <p:cNvPr id="50304" name="Oval 128"/>
            <p:cNvSpPr>
              <a:spLocks noChangeArrowheads="1"/>
            </p:cNvSpPr>
            <p:nvPr/>
          </p:nvSpPr>
          <p:spPr bwMode="auto">
            <a:xfrm>
              <a:off x="4195" y="3566"/>
              <a:ext cx="227" cy="227"/>
            </a:xfrm>
            <a:prstGeom prst="ellipse">
              <a:avLst/>
            </a:prstGeom>
            <a:noFill/>
            <a:ln w="25400" algn="ctr">
              <a:solidFill>
                <a:srgbClr val="CC6600"/>
              </a:solidFill>
              <a:miter lim="800000"/>
              <a:headEnd/>
              <a:tailEnd/>
            </a:ln>
            <a:effectLst/>
          </p:spPr>
          <p:txBody>
            <a:bodyPr wrap="none" anchor="ctr"/>
            <a:lstStyle/>
            <a:p>
              <a:endParaRPr lang="ja-JP" altLang="en-US"/>
            </a:p>
          </p:txBody>
        </p:sp>
        <p:sp>
          <p:nvSpPr>
            <p:cNvPr id="50305" name="Oval 129"/>
            <p:cNvSpPr>
              <a:spLocks noChangeArrowheads="1"/>
            </p:cNvSpPr>
            <p:nvPr/>
          </p:nvSpPr>
          <p:spPr bwMode="auto">
            <a:xfrm>
              <a:off x="4422" y="3566"/>
              <a:ext cx="227" cy="227"/>
            </a:xfrm>
            <a:prstGeom prst="ellipse">
              <a:avLst/>
            </a:prstGeom>
            <a:noFill/>
            <a:ln w="25400" algn="ctr">
              <a:solidFill>
                <a:srgbClr val="CC6600"/>
              </a:solidFill>
              <a:miter lim="800000"/>
              <a:headEnd/>
              <a:tailEnd/>
            </a:ln>
            <a:effectLst/>
          </p:spPr>
          <p:txBody>
            <a:bodyPr wrap="none" anchor="ctr"/>
            <a:lstStyle/>
            <a:p>
              <a:endParaRPr lang="ja-JP" altLang="en-US"/>
            </a:p>
          </p:txBody>
        </p:sp>
        <p:sp>
          <p:nvSpPr>
            <p:cNvPr id="50306" name="AutoShape 130"/>
            <p:cNvSpPr>
              <a:spLocks noChangeArrowheads="1"/>
            </p:cNvSpPr>
            <p:nvPr/>
          </p:nvSpPr>
          <p:spPr bwMode="auto">
            <a:xfrm rot="10800000">
              <a:off x="2018" y="3884"/>
              <a:ext cx="1724" cy="226"/>
            </a:xfrm>
            <a:prstGeom prst="wedgeRectCallout">
              <a:avLst>
                <a:gd name="adj1" fmla="val -38171"/>
                <a:gd name="adj2" fmla="val 118139"/>
              </a:avLst>
            </a:prstGeom>
            <a:solidFill>
              <a:schemeClr val="bg1"/>
            </a:solidFill>
            <a:ln w="9525" algn="ctr">
              <a:solidFill>
                <a:schemeClr val="accent2"/>
              </a:solidFill>
              <a:miter lim="800000"/>
              <a:headEnd/>
              <a:tailEnd/>
            </a:ln>
            <a:effectLst/>
          </p:spPr>
          <p:txBody>
            <a:bodyPr rot="10800000"/>
            <a:lstStyle/>
            <a:p>
              <a:r>
                <a:rPr lang="en-US" altLang="ja-JP" sz="2000" b="1">
                  <a:latin typeface="Arial" charset="0"/>
                </a:rPr>
                <a:t>“?”</a:t>
              </a:r>
              <a:r>
                <a:rPr lang="ja-JP" altLang="en-US" sz="2000">
                  <a:latin typeface="Arial" charset="0"/>
                </a:rPr>
                <a:t>に入る値を推測</a:t>
              </a:r>
              <a:endParaRPr lang="ja-JP" altLang="en-US" sz="2000" b="1">
                <a:latin typeface="Arial" charset="0"/>
              </a:endParaRPr>
            </a:p>
          </p:txBody>
        </p:sp>
      </p:grpSp>
      <p:sp>
        <p:nvSpPr>
          <p:cNvPr id="50307" name="Rectangle 131"/>
          <p:cNvSpPr>
            <a:spLocks noChangeArrowheads="1"/>
          </p:cNvSpPr>
          <p:nvPr/>
        </p:nvSpPr>
        <p:spPr bwMode="auto">
          <a:xfrm>
            <a:off x="179388" y="3500438"/>
            <a:ext cx="3024187" cy="720725"/>
          </a:xfrm>
          <a:prstGeom prst="rect">
            <a:avLst/>
          </a:prstGeom>
          <a:noFill/>
          <a:ln w="9525" algn="ctr">
            <a:solidFill>
              <a:schemeClr val="accent2"/>
            </a:solidFill>
            <a:miter lim="800000"/>
            <a:headEnd/>
            <a:tailEnd/>
          </a:ln>
          <a:effectLst/>
        </p:spPr>
        <p:txBody>
          <a:bodyPr wrap="none" anchor="ctr"/>
          <a:lstStyle/>
          <a:p>
            <a:endParaRPr lang="ja-JP" altLang="en-US"/>
          </a:p>
        </p:txBody>
      </p:sp>
      <p:sp>
        <p:nvSpPr>
          <p:cNvPr id="50308" name="Rectangle 132"/>
          <p:cNvSpPr>
            <a:spLocks noChangeArrowheads="1"/>
          </p:cNvSpPr>
          <p:nvPr/>
        </p:nvSpPr>
        <p:spPr bwMode="auto">
          <a:xfrm>
            <a:off x="7451725" y="3429000"/>
            <a:ext cx="1692275" cy="720725"/>
          </a:xfrm>
          <a:prstGeom prst="rect">
            <a:avLst/>
          </a:prstGeom>
          <a:solidFill>
            <a:schemeClr val="bg1"/>
          </a:solidFill>
          <a:ln w="9525" algn="ctr">
            <a:solidFill>
              <a:schemeClr val="accent2"/>
            </a:solidFill>
            <a:miter lim="800000"/>
            <a:headEnd/>
            <a:tailEnd/>
          </a:ln>
          <a:effectLst/>
        </p:spPr>
        <p:txBody>
          <a:bodyPr wrap="none"/>
          <a:lstStyle/>
          <a:p>
            <a:r>
              <a:rPr lang="ja-JP" altLang="en-US" sz="1800"/>
              <a:t>セッション</a:t>
            </a:r>
            <a:r>
              <a:rPr lang="en-US" altLang="ja-JP" sz="1800" b="1"/>
              <a:t>e</a:t>
            </a:r>
            <a:r>
              <a:rPr lang="ja-JP" altLang="en-US" sz="1800"/>
              <a:t>との</a:t>
            </a:r>
          </a:p>
          <a:p>
            <a:r>
              <a:rPr lang="ja-JP" altLang="en-US" sz="1800"/>
              <a:t>相関係数</a:t>
            </a:r>
          </a:p>
        </p:txBody>
      </p:sp>
      <p:grpSp>
        <p:nvGrpSpPr>
          <p:cNvPr id="4" name="Group 133"/>
          <p:cNvGrpSpPr>
            <a:grpSpLocks/>
          </p:cNvGrpSpPr>
          <p:nvPr/>
        </p:nvGrpSpPr>
        <p:grpSpPr bwMode="auto">
          <a:xfrm>
            <a:off x="5580063" y="5661025"/>
            <a:ext cx="1800225" cy="360363"/>
            <a:chOff x="3515" y="3838"/>
            <a:chExt cx="1134" cy="227"/>
          </a:xfrm>
        </p:grpSpPr>
        <p:sp>
          <p:nvSpPr>
            <p:cNvPr id="50310" name="Rectangle 134"/>
            <p:cNvSpPr>
              <a:spLocks noChangeArrowheads="1"/>
            </p:cNvSpPr>
            <p:nvPr/>
          </p:nvSpPr>
          <p:spPr bwMode="auto">
            <a:xfrm>
              <a:off x="3515" y="3838"/>
              <a:ext cx="227" cy="227"/>
            </a:xfrm>
            <a:prstGeom prst="rect">
              <a:avLst/>
            </a:prstGeom>
            <a:solidFill>
              <a:schemeClr val="bg1"/>
            </a:solidFill>
            <a:ln w="9525">
              <a:solidFill>
                <a:schemeClr val="tx1"/>
              </a:solidFill>
              <a:miter lim="800000"/>
              <a:headEnd/>
              <a:tailEnd/>
            </a:ln>
            <a:effectLst/>
          </p:spPr>
          <p:txBody>
            <a:bodyPr wrap="none" anchor="ctr"/>
            <a:lstStyle/>
            <a:p>
              <a:r>
                <a:rPr lang="en-US" altLang="ja-JP" sz="2000" b="1">
                  <a:solidFill>
                    <a:schemeClr val="accent2"/>
                  </a:solidFill>
                  <a:latin typeface="Arial" charset="0"/>
                </a:rPr>
                <a:t>?</a:t>
              </a:r>
            </a:p>
          </p:txBody>
        </p:sp>
        <p:sp>
          <p:nvSpPr>
            <p:cNvPr id="50311" name="Rectangle 135"/>
            <p:cNvSpPr>
              <a:spLocks noChangeArrowheads="1"/>
            </p:cNvSpPr>
            <p:nvPr/>
          </p:nvSpPr>
          <p:spPr bwMode="auto">
            <a:xfrm>
              <a:off x="4422" y="3838"/>
              <a:ext cx="227" cy="227"/>
            </a:xfrm>
            <a:prstGeom prst="rect">
              <a:avLst/>
            </a:prstGeom>
            <a:solidFill>
              <a:schemeClr val="bg1"/>
            </a:solidFill>
            <a:ln w="9525">
              <a:solidFill>
                <a:schemeClr val="tx1"/>
              </a:solidFill>
              <a:miter lim="800000"/>
              <a:headEnd/>
              <a:tailEnd/>
            </a:ln>
            <a:effectLst/>
          </p:spPr>
          <p:txBody>
            <a:bodyPr wrap="none" anchor="ctr"/>
            <a:lstStyle/>
            <a:p>
              <a:r>
                <a:rPr lang="en-US" altLang="ja-JP" sz="2000" b="1">
                  <a:solidFill>
                    <a:schemeClr val="accent2"/>
                  </a:solidFill>
                  <a:latin typeface="Arial" charset="0"/>
                </a:rPr>
                <a:t>?</a:t>
              </a:r>
            </a:p>
          </p:txBody>
        </p:sp>
        <p:sp>
          <p:nvSpPr>
            <p:cNvPr id="50312" name="Rectangle 136"/>
            <p:cNvSpPr>
              <a:spLocks noChangeArrowheads="1"/>
            </p:cNvSpPr>
            <p:nvPr/>
          </p:nvSpPr>
          <p:spPr bwMode="auto">
            <a:xfrm>
              <a:off x="4196" y="3838"/>
              <a:ext cx="227" cy="227"/>
            </a:xfrm>
            <a:prstGeom prst="rect">
              <a:avLst/>
            </a:prstGeom>
            <a:solidFill>
              <a:schemeClr val="bg1"/>
            </a:solidFill>
            <a:ln w="9525">
              <a:solidFill>
                <a:schemeClr val="tx1"/>
              </a:solidFill>
              <a:miter lim="800000"/>
              <a:headEnd/>
              <a:tailEnd/>
            </a:ln>
            <a:effectLst/>
          </p:spPr>
          <p:txBody>
            <a:bodyPr wrap="none" anchor="ctr"/>
            <a:lstStyle/>
            <a:p>
              <a:r>
                <a:rPr lang="en-US" altLang="ja-JP" sz="2000" b="1">
                  <a:solidFill>
                    <a:schemeClr val="accent2"/>
                  </a:solidFill>
                  <a:latin typeface="Arial" charset="0"/>
                </a:rPr>
                <a:t>?</a:t>
              </a:r>
            </a:p>
          </p:txBody>
        </p:sp>
        <p:sp>
          <p:nvSpPr>
            <p:cNvPr id="50313" name="Rectangle 137"/>
            <p:cNvSpPr>
              <a:spLocks noChangeArrowheads="1"/>
            </p:cNvSpPr>
            <p:nvPr/>
          </p:nvSpPr>
          <p:spPr bwMode="auto">
            <a:xfrm>
              <a:off x="3969" y="3838"/>
              <a:ext cx="227" cy="227"/>
            </a:xfrm>
            <a:prstGeom prst="rect">
              <a:avLst/>
            </a:prstGeom>
            <a:solidFill>
              <a:schemeClr val="bg1"/>
            </a:solidFill>
            <a:ln w="9525">
              <a:solidFill>
                <a:schemeClr val="tx1"/>
              </a:solidFill>
              <a:miter lim="800000"/>
              <a:headEnd/>
              <a:tailEnd/>
            </a:ln>
            <a:effectLst/>
          </p:spPr>
          <p:txBody>
            <a:bodyPr wrap="none" anchor="ctr"/>
            <a:lstStyle/>
            <a:p>
              <a:r>
                <a:rPr lang="en-US" altLang="ja-JP" sz="2000" b="1">
                  <a:solidFill>
                    <a:schemeClr val="accent2"/>
                  </a:solidFill>
                  <a:latin typeface="Arial" charset="0"/>
                </a:rPr>
                <a:t>?</a:t>
              </a:r>
            </a:p>
          </p:txBody>
        </p:sp>
      </p:grpSp>
      <p:sp>
        <p:nvSpPr>
          <p:cNvPr id="50314" name="Rectangle 138"/>
          <p:cNvSpPr>
            <a:spLocks noChangeArrowheads="1"/>
          </p:cNvSpPr>
          <p:nvPr/>
        </p:nvSpPr>
        <p:spPr bwMode="auto">
          <a:xfrm>
            <a:off x="179388" y="4292600"/>
            <a:ext cx="3024187" cy="720725"/>
          </a:xfrm>
          <a:prstGeom prst="rect">
            <a:avLst/>
          </a:prstGeom>
          <a:noFill/>
          <a:ln w="9525" algn="ctr">
            <a:solidFill>
              <a:schemeClr val="accent2"/>
            </a:solidFill>
            <a:miter lim="800000"/>
            <a:headEnd/>
            <a:tailEnd/>
          </a:ln>
          <a:effectLst/>
        </p:spPr>
        <p:txBody>
          <a:bodyPr wrap="none" anchor="ctr"/>
          <a:lstStyle/>
          <a:p>
            <a:endParaRPr lang="ja-JP" altLang="en-US"/>
          </a:p>
        </p:txBody>
      </p:sp>
      <p:sp>
        <p:nvSpPr>
          <p:cNvPr id="50315" name="Rectangle 139"/>
          <p:cNvSpPr>
            <a:spLocks noChangeArrowheads="1"/>
          </p:cNvSpPr>
          <p:nvPr/>
        </p:nvSpPr>
        <p:spPr bwMode="auto">
          <a:xfrm>
            <a:off x="179388" y="5084763"/>
            <a:ext cx="3024187" cy="792162"/>
          </a:xfrm>
          <a:prstGeom prst="rect">
            <a:avLst/>
          </a:prstGeom>
          <a:noFill/>
          <a:ln w="9525" algn="ctr">
            <a:solidFill>
              <a:schemeClr val="accent2"/>
            </a:solidFill>
            <a:miter lim="800000"/>
            <a:headEnd/>
            <a:tailEnd/>
          </a:ln>
          <a:effectLst/>
        </p:spPr>
        <p:txBody>
          <a:bodyPr wrap="none" anchor="ctr"/>
          <a:lstStyle/>
          <a:p>
            <a:endParaRPr lang="ja-JP" altLang="en-US"/>
          </a:p>
        </p:txBody>
      </p:sp>
      <p:sp>
        <p:nvSpPr>
          <p:cNvPr id="50316" name="AutoShape 140"/>
          <p:cNvSpPr>
            <a:spLocks noChangeArrowheads="1"/>
          </p:cNvSpPr>
          <p:nvPr/>
        </p:nvSpPr>
        <p:spPr bwMode="auto">
          <a:xfrm rot="10800000">
            <a:off x="5076825" y="6237288"/>
            <a:ext cx="719138" cy="360362"/>
          </a:xfrm>
          <a:prstGeom prst="wedgeRectCallout">
            <a:avLst>
              <a:gd name="adj1" fmla="val -42940"/>
              <a:gd name="adj2" fmla="val 119162"/>
            </a:avLst>
          </a:prstGeom>
          <a:solidFill>
            <a:schemeClr val="bg1"/>
          </a:solidFill>
          <a:ln w="9525" algn="ctr">
            <a:solidFill>
              <a:schemeClr val="accent2"/>
            </a:solidFill>
            <a:miter lim="800000"/>
            <a:headEnd/>
            <a:tailEnd/>
          </a:ln>
          <a:effectLst/>
        </p:spPr>
        <p:txBody>
          <a:bodyPr rot="10800000"/>
          <a:lstStyle/>
          <a:p>
            <a:r>
              <a:rPr lang="en-US" altLang="ja-JP" sz="2000" b="1">
                <a:latin typeface="Arial" charset="0"/>
              </a:rPr>
              <a:t>0.64</a:t>
            </a:r>
          </a:p>
        </p:txBody>
      </p:sp>
      <p:sp>
        <p:nvSpPr>
          <p:cNvPr id="50317" name="AutoShape 141"/>
          <p:cNvSpPr>
            <a:spLocks noChangeArrowheads="1"/>
          </p:cNvSpPr>
          <p:nvPr/>
        </p:nvSpPr>
        <p:spPr bwMode="auto">
          <a:xfrm rot="10800000">
            <a:off x="6948488" y="6237288"/>
            <a:ext cx="719137" cy="360362"/>
          </a:xfrm>
          <a:prstGeom prst="wedgeRectCallout">
            <a:avLst>
              <a:gd name="adj1" fmla="val 15560"/>
              <a:gd name="adj2" fmla="val 122245"/>
            </a:avLst>
          </a:prstGeom>
          <a:solidFill>
            <a:schemeClr val="bg1"/>
          </a:solidFill>
          <a:ln w="9525" algn="ctr">
            <a:solidFill>
              <a:schemeClr val="accent2"/>
            </a:solidFill>
            <a:miter lim="800000"/>
            <a:headEnd/>
            <a:tailEnd/>
          </a:ln>
          <a:effectLst/>
        </p:spPr>
        <p:txBody>
          <a:bodyPr rot="10800000"/>
          <a:lstStyle/>
          <a:p>
            <a:r>
              <a:rPr lang="en-US" altLang="ja-JP" sz="2000" b="1">
                <a:latin typeface="Arial" charset="0"/>
              </a:rPr>
              <a:t>0.64</a:t>
            </a:r>
          </a:p>
        </p:txBody>
      </p:sp>
      <p:sp>
        <p:nvSpPr>
          <p:cNvPr id="50318" name="AutoShape 142"/>
          <p:cNvSpPr>
            <a:spLocks noChangeArrowheads="1"/>
          </p:cNvSpPr>
          <p:nvPr/>
        </p:nvSpPr>
        <p:spPr bwMode="auto">
          <a:xfrm rot="10800000">
            <a:off x="5795963" y="6237288"/>
            <a:ext cx="576262" cy="360362"/>
          </a:xfrm>
          <a:prstGeom prst="wedgeRectCallout">
            <a:avLst>
              <a:gd name="adj1" fmla="val -63778"/>
              <a:gd name="adj2" fmla="val 121806"/>
            </a:avLst>
          </a:prstGeom>
          <a:solidFill>
            <a:schemeClr val="bg1"/>
          </a:solidFill>
          <a:ln w="9525" algn="ctr">
            <a:solidFill>
              <a:schemeClr val="accent2"/>
            </a:solidFill>
            <a:miter lim="800000"/>
            <a:headEnd/>
            <a:tailEnd/>
          </a:ln>
          <a:effectLst/>
        </p:spPr>
        <p:txBody>
          <a:bodyPr rot="10800000"/>
          <a:lstStyle/>
          <a:p>
            <a:r>
              <a:rPr lang="en-US" altLang="ja-JP" sz="2000" b="1">
                <a:latin typeface="Arial" charset="0"/>
              </a:rPr>
              <a:t>0</a:t>
            </a:r>
          </a:p>
        </p:txBody>
      </p:sp>
      <p:sp>
        <p:nvSpPr>
          <p:cNvPr id="50319" name="AutoShape 143"/>
          <p:cNvSpPr>
            <a:spLocks noChangeArrowheads="1"/>
          </p:cNvSpPr>
          <p:nvPr/>
        </p:nvSpPr>
        <p:spPr bwMode="auto">
          <a:xfrm rot="10800000">
            <a:off x="6372225" y="6237288"/>
            <a:ext cx="576263" cy="360362"/>
          </a:xfrm>
          <a:prstGeom prst="wedgeRectCallout">
            <a:avLst>
              <a:gd name="adj1" fmla="val -31269"/>
              <a:gd name="adj2" fmla="val 121361"/>
            </a:avLst>
          </a:prstGeom>
          <a:solidFill>
            <a:schemeClr val="bg1"/>
          </a:solidFill>
          <a:ln w="9525" algn="ctr">
            <a:solidFill>
              <a:schemeClr val="accent2"/>
            </a:solidFill>
            <a:miter lim="800000"/>
            <a:headEnd/>
            <a:tailEnd/>
          </a:ln>
          <a:effectLst/>
        </p:spPr>
        <p:txBody>
          <a:bodyPr rot="10800000"/>
          <a:lstStyle/>
          <a:p>
            <a:r>
              <a:rPr lang="en-US" altLang="ja-JP" sz="2000" b="1">
                <a:latin typeface="Arial" charset="0"/>
              </a:rPr>
              <a:t>0</a:t>
            </a:r>
          </a:p>
        </p:txBody>
      </p:sp>
      <p:sp>
        <p:nvSpPr>
          <p:cNvPr id="50320" name="Rectangle 144"/>
          <p:cNvSpPr>
            <a:spLocks noChangeArrowheads="1"/>
          </p:cNvSpPr>
          <p:nvPr/>
        </p:nvSpPr>
        <p:spPr bwMode="auto">
          <a:xfrm>
            <a:off x="2339975" y="6237288"/>
            <a:ext cx="2087563" cy="360362"/>
          </a:xfrm>
          <a:prstGeom prst="rect">
            <a:avLst/>
          </a:prstGeom>
          <a:solidFill>
            <a:schemeClr val="bg1"/>
          </a:solidFill>
          <a:ln w="9525" algn="ctr">
            <a:solidFill>
              <a:schemeClr val="accent2"/>
            </a:solidFill>
            <a:miter lim="800000"/>
            <a:headEnd/>
            <a:tailEnd/>
          </a:ln>
          <a:effectLst/>
        </p:spPr>
        <p:txBody>
          <a:bodyPr wrap="none" anchor="ctr"/>
          <a:lstStyle/>
          <a:p>
            <a:r>
              <a:rPr lang="ja-JP" altLang="en-US" sz="2000"/>
              <a:t>推薦値</a:t>
            </a:r>
          </a:p>
        </p:txBody>
      </p:sp>
      <p:sp>
        <p:nvSpPr>
          <p:cNvPr id="50321" name="AutoShape 145"/>
          <p:cNvSpPr>
            <a:spLocks noChangeArrowheads="1"/>
          </p:cNvSpPr>
          <p:nvPr/>
        </p:nvSpPr>
        <p:spPr bwMode="auto">
          <a:xfrm>
            <a:off x="4859338" y="4149725"/>
            <a:ext cx="2520950" cy="1439863"/>
          </a:xfrm>
          <a:prstGeom prst="roundRect">
            <a:avLst>
              <a:gd name="adj" fmla="val 16667"/>
            </a:avLst>
          </a:prstGeom>
          <a:noFill/>
          <a:ln w="25400" algn="ctr">
            <a:solidFill>
              <a:srgbClr val="CC6600"/>
            </a:solidFill>
            <a:round/>
            <a:headEnd/>
            <a:tailEnd/>
          </a:ln>
          <a:effectLst/>
        </p:spPr>
        <p:txBody>
          <a:bodyPr wrap="none" anchor="ctr"/>
          <a:lstStyle/>
          <a:p>
            <a:endParaRPr lang="ja-JP" altLang="en-US"/>
          </a:p>
        </p:txBody>
      </p:sp>
      <p:sp>
        <p:nvSpPr>
          <p:cNvPr id="50322" name="AutoShape 146"/>
          <p:cNvSpPr>
            <a:spLocks noChangeArrowheads="1"/>
          </p:cNvSpPr>
          <p:nvPr/>
        </p:nvSpPr>
        <p:spPr bwMode="auto">
          <a:xfrm>
            <a:off x="7451725" y="4797425"/>
            <a:ext cx="360363" cy="1295400"/>
          </a:xfrm>
          <a:prstGeom prst="curvedLeftArrow">
            <a:avLst>
              <a:gd name="adj1" fmla="val 71894"/>
              <a:gd name="adj2" fmla="val 143788"/>
              <a:gd name="adj3" fmla="val 33333"/>
            </a:avLst>
          </a:prstGeom>
          <a:solidFill>
            <a:schemeClr val="bg1"/>
          </a:solidFill>
          <a:ln w="19050">
            <a:solidFill>
              <a:srgbClr val="CC6600"/>
            </a:solidFill>
            <a:miter lim="800000"/>
            <a:headEnd/>
            <a:tailEnd/>
          </a:ln>
          <a:effectLst/>
        </p:spPr>
        <p:txBody>
          <a:bodyPr wrap="none" anchor="ctr"/>
          <a:lstStyle/>
          <a:p>
            <a:endParaRPr lang="ja-JP" altLang="en-US"/>
          </a:p>
        </p:txBody>
      </p:sp>
      <p:sp>
        <p:nvSpPr>
          <p:cNvPr id="50323" name="Rectangle 147"/>
          <p:cNvSpPr>
            <a:spLocks noChangeArrowheads="1"/>
          </p:cNvSpPr>
          <p:nvPr/>
        </p:nvSpPr>
        <p:spPr bwMode="auto">
          <a:xfrm>
            <a:off x="7453313" y="4151313"/>
            <a:ext cx="647700" cy="360362"/>
          </a:xfrm>
          <a:prstGeom prst="rect">
            <a:avLst/>
          </a:prstGeom>
          <a:solidFill>
            <a:schemeClr val="bg1"/>
          </a:solidFill>
          <a:ln w="9525">
            <a:solidFill>
              <a:schemeClr val="tx1"/>
            </a:solidFill>
            <a:miter lim="800000"/>
            <a:headEnd/>
            <a:tailEnd/>
          </a:ln>
          <a:effectLst/>
        </p:spPr>
        <p:txBody>
          <a:bodyPr wrap="none" anchor="ctr"/>
          <a:lstStyle/>
          <a:p>
            <a:r>
              <a:rPr lang="en-US" altLang="ja-JP" sz="2000" b="1">
                <a:latin typeface="Arial" charset="0"/>
              </a:rPr>
              <a:t>0.58</a:t>
            </a:r>
          </a:p>
        </p:txBody>
      </p:sp>
      <p:sp>
        <p:nvSpPr>
          <p:cNvPr id="50324" name="Rectangle 148"/>
          <p:cNvSpPr>
            <a:spLocks noChangeArrowheads="1"/>
          </p:cNvSpPr>
          <p:nvPr/>
        </p:nvSpPr>
        <p:spPr bwMode="auto">
          <a:xfrm>
            <a:off x="7453313" y="4510088"/>
            <a:ext cx="647700" cy="360362"/>
          </a:xfrm>
          <a:prstGeom prst="rect">
            <a:avLst/>
          </a:prstGeom>
          <a:solidFill>
            <a:schemeClr val="bg1"/>
          </a:solidFill>
          <a:ln w="9525">
            <a:solidFill>
              <a:schemeClr val="tx1"/>
            </a:solidFill>
            <a:miter lim="800000"/>
            <a:headEnd/>
            <a:tailEnd/>
          </a:ln>
          <a:effectLst/>
        </p:spPr>
        <p:txBody>
          <a:bodyPr wrap="none" anchor="ctr"/>
          <a:lstStyle/>
          <a:p>
            <a:r>
              <a:rPr lang="en-US" altLang="ja-JP" sz="2000" b="1">
                <a:latin typeface="Arial" charset="0"/>
              </a:rPr>
              <a:t>0.67</a:t>
            </a:r>
          </a:p>
        </p:txBody>
      </p:sp>
      <p:sp>
        <p:nvSpPr>
          <p:cNvPr id="50325" name="Rectangle 149"/>
          <p:cNvSpPr>
            <a:spLocks noChangeArrowheads="1"/>
          </p:cNvSpPr>
          <p:nvPr/>
        </p:nvSpPr>
        <p:spPr bwMode="auto">
          <a:xfrm>
            <a:off x="7453313" y="5230813"/>
            <a:ext cx="647700" cy="360362"/>
          </a:xfrm>
          <a:prstGeom prst="rect">
            <a:avLst/>
          </a:prstGeom>
          <a:solidFill>
            <a:schemeClr val="bg1"/>
          </a:solidFill>
          <a:ln w="9525">
            <a:solidFill>
              <a:schemeClr val="tx1"/>
            </a:solidFill>
            <a:miter lim="800000"/>
            <a:headEnd/>
            <a:tailEnd/>
          </a:ln>
          <a:effectLst/>
        </p:spPr>
        <p:txBody>
          <a:bodyPr wrap="none" anchor="ctr"/>
          <a:lstStyle/>
          <a:p>
            <a:r>
              <a:rPr lang="en-US" altLang="ja-JP" sz="2000" b="1">
                <a:latin typeface="Arial" charset="0"/>
              </a:rPr>
              <a:t>0.67</a:t>
            </a:r>
          </a:p>
        </p:txBody>
      </p:sp>
      <p:sp>
        <p:nvSpPr>
          <p:cNvPr id="50326" name="Rectangle 150"/>
          <p:cNvSpPr>
            <a:spLocks noChangeArrowheads="1"/>
          </p:cNvSpPr>
          <p:nvPr/>
        </p:nvSpPr>
        <p:spPr bwMode="auto">
          <a:xfrm>
            <a:off x="7453313" y="4870450"/>
            <a:ext cx="647700" cy="360363"/>
          </a:xfrm>
          <a:prstGeom prst="rect">
            <a:avLst/>
          </a:prstGeom>
          <a:solidFill>
            <a:schemeClr val="bg1"/>
          </a:solidFill>
          <a:ln w="9525">
            <a:solidFill>
              <a:schemeClr val="tx1"/>
            </a:solidFill>
            <a:miter lim="800000"/>
            <a:headEnd/>
            <a:tailEnd/>
          </a:ln>
          <a:effectLst/>
        </p:spPr>
        <p:txBody>
          <a:bodyPr wrap="none" anchor="ctr"/>
          <a:lstStyle/>
          <a:p>
            <a:r>
              <a:rPr lang="en-US" altLang="ja-JP" sz="2000" b="1">
                <a:latin typeface="Arial" charset="0"/>
              </a:rPr>
              <a:t>0</a:t>
            </a:r>
          </a:p>
        </p:txBody>
      </p:sp>
      <p:sp>
        <p:nvSpPr>
          <p:cNvPr id="50327" name="Oval 151"/>
          <p:cNvSpPr>
            <a:spLocks noChangeArrowheads="1"/>
          </p:cNvSpPr>
          <p:nvPr/>
        </p:nvSpPr>
        <p:spPr bwMode="auto">
          <a:xfrm>
            <a:off x="869950" y="1987550"/>
            <a:ext cx="492125" cy="493713"/>
          </a:xfrm>
          <a:prstGeom prst="ellipse">
            <a:avLst/>
          </a:prstGeom>
          <a:solidFill>
            <a:schemeClr val="bg1"/>
          </a:solidFill>
          <a:ln w="38100" algn="ctr">
            <a:solidFill>
              <a:schemeClr val="tx1"/>
            </a:solidFill>
            <a:round/>
            <a:headEnd/>
            <a:tailEnd/>
          </a:ln>
          <a:effectLst/>
        </p:spPr>
        <p:txBody>
          <a:bodyPr wrap="none" anchor="ctr"/>
          <a:lstStyle/>
          <a:p>
            <a:endParaRPr lang="ja-JP" altLang="en-US"/>
          </a:p>
        </p:txBody>
      </p:sp>
      <p:sp>
        <p:nvSpPr>
          <p:cNvPr id="50328" name="Line 152"/>
          <p:cNvSpPr>
            <a:spLocks noChangeShapeType="1"/>
          </p:cNvSpPr>
          <p:nvPr/>
        </p:nvSpPr>
        <p:spPr bwMode="auto">
          <a:xfrm>
            <a:off x="684213" y="2667000"/>
            <a:ext cx="863600" cy="0"/>
          </a:xfrm>
          <a:prstGeom prst="line">
            <a:avLst/>
          </a:prstGeom>
          <a:noFill/>
          <a:ln w="38100">
            <a:solidFill>
              <a:schemeClr val="tx1"/>
            </a:solidFill>
            <a:round/>
            <a:headEnd/>
            <a:tailEnd/>
          </a:ln>
          <a:effectLst/>
        </p:spPr>
        <p:txBody>
          <a:bodyPr wrap="none" anchor="ctr"/>
          <a:lstStyle/>
          <a:p>
            <a:endParaRPr lang="ja-JP" altLang="en-US"/>
          </a:p>
        </p:txBody>
      </p:sp>
      <p:sp>
        <p:nvSpPr>
          <p:cNvPr id="50329" name="Line 153"/>
          <p:cNvSpPr>
            <a:spLocks noChangeShapeType="1"/>
          </p:cNvSpPr>
          <p:nvPr/>
        </p:nvSpPr>
        <p:spPr bwMode="auto">
          <a:xfrm>
            <a:off x="1116013" y="2481263"/>
            <a:ext cx="0" cy="433387"/>
          </a:xfrm>
          <a:prstGeom prst="line">
            <a:avLst/>
          </a:prstGeom>
          <a:noFill/>
          <a:ln w="38100">
            <a:solidFill>
              <a:schemeClr val="tx1"/>
            </a:solidFill>
            <a:round/>
            <a:headEnd/>
            <a:tailEnd/>
          </a:ln>
          <a:effectLst/>
        </p:spPr>
        <p:txBody>
          <a:bodyPr wrap="none" anchor="ctr"/>
          <a:lstStyle/>
          <a:p>
            <a:endParaRPr lang="ja-JP" altLang="en-US"/>
          </a:p>
        </p:txBody>
      </p:sp>
      <p:sp>
        <p:nvSpPr>
          <p:cNvPr id="50330" name="Line 154"/>
          <p:cNvSpPr>
            <a:spLocks noChangeShapeType="1"/>
          </p:cNvSpPr>
          <p:nvPr/>
        </p:nvSpPr>
        <p:spPr bwMode="auto">
          <a:xfrm flipH="1">
            <a:off x="746125" y="2914650"/>
            <a:ext cx="369888" cy="369888"/>
          </a:xfrm>
          <a:prstGeom prst="line">
            <a:avLst/>
          </a:prstGeom>
          <a:noFill/>
          <a:ln w="38100">
            <a:solidFill>
              <a:schemeClr val="tx1"/>
            </a:solidFill>
            <a:round/>
            <a:headEnd/>
            <a:tailEnd/>
          </a:ln>
          <a:effectLst/>
        </p:spPr>
        <p:txBody>
          <a:bodyPr wrap="none" anchor="ctr"/>
          <a:lstStyle/>
          <a:p>
            <a:endParaRPr lang="ja-JP" altLang="en-US"/>
          </a:p>
        </p:txBody>
      </p:sp>
      <p:sp>
        <p:nvSpPr>
          <p:cNvPr id="50331" name="Line 155"/>
          <p:cNvSpPr>
            <a:spLocks noChangeShapeType="1"/>
          </p:cNvSpPr>
          <p:nvPr/>
        </p:nvSpPr>
        <p:spPr bwMode="auto">
          <a:xfrm flipH="1" flipV="1">
            <a:off x="1116013" y="2914650"/>
            <a:ext cx="369887" cy="369888"/>
          </a:xfrm>
          <a:prstGeom prst="line">
            <a:avLst/>
          </a:prstGeom>
          <a:noFill/>
          <a:ln w="38100">
            <a:solidFill>
              <a:schemeClr val="tx1"/>
            </a:solidFill>
            <a:round/>
            <a:headEnd/>
            <a:tailEnd/>
          </a:ln>
          <a:effectLst/>
        </p:spPr>
        <p:txBody>
          <a:bodyPr wrap="none" anchor="ctr"/>
          <a:lstStyle/>
          <a:p>
            <a:endParaRPr lang="ja-JP" altLang="en-US"/>
          </a:p>
        </p:txBody>
      </p:sp>
      <p:grpSp>
        <p:nvGrpSpPr>
          <p:cNvPr id="5" name="Group 156"/>
          <p:cNvGrpSpPr>
            <a:grpSpLocks/>
          </p:cNvGrpSpPr>
          <p:nvPr/>
        </p:nvGrpSpPr>
        <p:grpSpPr bwMode="auto">
          <a:xfrm>
            <a:off x="2843213" y="3208338"/>
            <a:ext cx="792162" cy="869950"/>
            <a:chOff x="1791" y="2021"/>
            <a:chExt cx="499" cy="548"/>
          </a:xfrm>
        </p:grpSpPr>
        <p:grpSp>
          <p:nvGrpSpPr>
            <p:cNvPr id="6" name="Group 157"/>
            <p:cNvGrpSpPr>
              <a:grpSpLocks/>
            </p:cNvGrpSpPr>
            <p:nvPr/>
          </p:nvGrpSpPr>
          <p:grpSpPr bwMode="auto">
            <a:xfrm>
              <a:off x="1791" y="2024"/>
              <a:ext cx="499" cy="545"/>
              <a:chOff x="839" y="2704"/>
              <a:chExt cx="272" cy="272"/>
            </a:xfrm>
          </p:grpSpPr>
          <p:sp>
            <p:nvSpPr>
              <p:cNvPr id="50334" name="AutoShape 158"/>
              <p:cNvSpPr>
                <a:spLocks noChangeArrowheads="1"/>
              </p:cNvSpPr>
              <p:nvPr/>
            </p:nvSpPr>
            <p:spPr bwMode="auto">
              <a:xfrm>
                <a:off x="839" y="2704"/>
                <a:ext cx="272" cy="272"/>
              </a:xfrm>
              <a:prstGeom prst="foldedCorner">
                <a:avLst>
                  <a:gd name="adj" fmla="val 12500"/>
                </a:avLst>
              </a:prstGeom>
              <a:solidFill>
                <a:srgbClr val="FFFFFF"/>
              </a:solidFill>
              <a:ln w="9525">
                <a:solidFill>
                  <a:schemeClr val="tx1"/>
                </a:solidFill>
                <a:miter lim="800000"/>
                <a:headEnd/>
                <a:tailEnd/>
              </a:ln>
              <a:effectLst/>
            </p:spPr>
            <p:txBody>
              <a:bodyPr wrap="none" anchor="ctr"/>
              <a:lstStyle/>
              <a:p>
                <a:endParaRPr lang="ja-JP" altLang="en-US"/>
              </a:p>
            </p:txBody>
          </p:sp>
          <p:sp>
            <p:nvSpPr>
              <p:cNvPr id="50335" name="Line 159"/>
              <p:cNvSpPr>
                <a:spLocks noChangeShapeType="1"/>
              </p:cNvSpPr>
              <p:nvPr/>
            </p:nvSpPr>
            <p:spPr bwMode="auto">
              <a:xfrm>
                <a:off x="884" y="2750"/>
                <a:ext cx="136" cy="0"/>
              </a:xfrm>
              <a:prstGeom prst="line">
                <a:avLst/>
              </a:prstGeom>
              <a:noFill/>
              <a:ln w="9525">
                <a:solidFill>
                  <a:schemeClr val="tx1"/>
                </a:solidFill>
                <a:miter lim="800000"/>
                <a:headEnd/>
                <a:tailEnd/>
              </a:ln>
              <a:effectLst/>
            </p:spPr>
            <p:txBody>
              <a:bodyPr/>
              <a:lstStyle/>
              <a:p>
                <a:endParaRPr lang="ja-JP" altLang="en-US"/>
              </a:p>
            </p:txBody>
          </p:sp>
          <p:sp>
            <p:nvSpPr>
              <p:cNvPr id="50336" name="Line 160"/>
              <p:cNvSpPr>
                <a:spLocks noChangeShapeType="1"/>
              </p:cNvSpPr>
              <p:nvPr/>
            </p:nvSpPr>
            <p:spPr bwMode="auto">
              <a:xfrm>
                <a:off x="930" y="2795"/>
                <a:ext cx="136" cy="0"/>
              </a:xfrm>
              <a:prstGeom prst="line">
                <a:avLst/>
              </a:prstGeom>
              <a:noFill/>
              <a:ln w="9525">
                <a:solidFill>
                  <a:schemeClr val="tx1"/>
                </a:solidFill>
                <a:miter lim="800000"/>
                <a:headEnd/>
                <a:tailEnd/>
              </a:ln>
              <a:effectLst/>
            </p:spPr>
            <p:txBody>
              <a:bodyPr/>
              <a:lstStyle/>
              <a:p>
                <a:endParaRPr lang="ja-JP" altLang="en-US"/>
              </a:p>
            </p:txBody>
          </p:sp>
          <p:sp>
            <p:nvSpPr>
              <p:cNvPr id="50337" name="Line 161"/>
              <p:cNvSpPr>
                <a:spLocks noChangeShapeType="1"/>
              </p:cNvSpPr>
              <p:nvPr/>
            </p:nvSpPr>
            <p:spPr bwMode="auto">
              <a:xfrm>
                <a:off x="884" y="2840"/>
                <a:ext cx="136" cy="0"/>
              </a:xfrm>
              <a:prstGeom prst="line">
                <a:avLst/>
              </a:prstGeom>
              <a:noFill/>
              <a:ln w="9525">
                <a:solidFill>
                  <a:schemeClr val="tx1"/>
                </a:solidFill>
                <a:miter lim="800000"/>
                <a:headEnd/>
                <a:tailEnd/>
              </a:ln>
              <a:effectLst/>
            </p:spPr>
            <p:txBody>
              <a:bodyPr/>
              <a:lstStyle/>
              <a:p>
                <a:endParaRPr lang="ja-JP" altLang="en-US"/>
              </a:p>
            </p:txBody>
          </p:sp>
          <p:sp>
            <p:nvSpPr>
              <p:cNvPr id="50338" name="Line 162"/>
              <p:cNvSpPr>
                <a:spLocks noChangeShapeType="1"/>
              </p:cNvSpPr>
              <p:nvPr/>
            </p:nvSpPr>
            <p:spPr bwMode="auto">
              <a:xfrm>
                <a:off x="930" y="2886"/>
                <a:ext cx="136" cy="0"/>
              </a:xfrm>
              <a:prstGeom prst="line">
                <a:avLst/>
              </a:prstGeom>
              <a:noFill/>
              <a:ln w="9525">
                <a:solidFill>
                  <a:schemeClr val="tx1"/>
                </a:solidFill>
                <a:miter lim="800000"/>
                <a:headEnd/>
                <a:tailEnd/>
              </a:ln>
              <a:effectLst/>
            </p:spPr>
            <p:txBody>
              <a:bodyPr/>
              <a:lstStyle/>
              <a:p>
                <a:endParaRPr lang="ja-JP" altLang="en-US"/>
              </a:p>
            </p:txBody>
          </p:sp>
          <p:sp>
            <p:nvSpPr>
              <p:cNvPr id="50339" name="Line 163"/>
              <p:cNvSpPr>
                <a:spLocks noChangeShapeType="1"/>
              </p:cNvSpPr>
              <p:nvPr/>
            </p:nvSpPr>
            <p:spPr bwMode="auto">
              <a:xfrm>
                <a:off x="884" y="2931"/>
                <a:ext cx="136" cy="0"/>
              </a:xfrm>
              <a:prstGeom prst="line">
                <a:avLst/>
              </a:prstGeom>
              <a:noFill/>
              <a:ln w="9525">
                <a:solidFill>
                  <a:schemeClr val="tx1"/>
                </a:solidFill>
                <a:miter lim="800000"/>
                <a:headEnd/>
                <a:tailEnd/>
              </a:ln>
              <a:effectLst/>
            </p:spPr>
            <p:txBody>
              <a:bodyPr/>
              <a:lstStyle/>
              <a:p>
                <a:endParaRPr lang="ja-JP" altLang="en-US"/>
              </a:p>
            </p:txBody>
          </p:sp>
        </p:grpSp>
        <p:sp>
          <p:nvSpPr>
            <p:cNvPr id="50340" name="Oval 164"/>
            <p:cNvSpPr>
              <a:spLocks noChangeArrowheads="1"/>
            </p:cNvSpPr>
            <p:nvPr/>
          </p:nvSpPr>
          <p:spPr bwMode="auto">
            <a:xfrm>
              <a:off x="1791" y="2021"/>
              <a:ext cx="224" cy="224"/>
            </a:xfrm>
            <a:prstGeom prst="ellipse">
              <a:avLst/>
            </a:prstGeom>
            <a:solidFill>
              <a:schemeClr val="bg1"/>
            </a:solidFill>
            <a:ln w="9525" algn="ctr">
              <a:solidFill>
                <a:schemeClr val="tx1"/>
              </a:solidFill>
              <a:round/>
              <a:headEnd/>
              <a:tailEnd/>
            </a:ln>
            <a:effectLst/>
          </p:spPr>
          <p:txBody>
            <a:bodyPr lIns="0" tIns="0" rIns="0" bIns="0" anchor="ctr" anchorCtr="1">
              <a:spAutoFit/>
            </a:bodyPr>
            <a:lstStyle/>
            <a:p>
              <a:r>
                <a:rPr lang="en-US" altLang="ja-JP" sz="1600" b="1">
                  <a:latin typeface="Arial" charset="0"/>
                  <a:ea typeface="MS UI Gothic" pitchFamily="50" charset="-128"/>
                </a:rPr>
                <a:t>3</a:t>
              </a:r>
            </a:p>
          </p:txBody>
        </p:sp>
      </p:grpSp>
      <p:grpSp>
        <p:nvGrpSpPr>
          <p:cNvPr id="7" name="Group 165"/>
          <p:cNvGrpSpPr>
            <a:grpSpLocks/>
          </p:cNvGrpSpPr>
          <p:nvPr/>
        </p:nvGrpSpPr>
        <p:grpSpPr bwMode="auto">
          <a:xfrm>
            <a:off x="3132138" y="3429000"/>
            <a:ext cx="792162" cy="865188"/>
            <a:chOff x="1973" y="2160"/>
            <a:chExt cx="499" cy="545"/>
          </a:xfrm>
        </p:grpSpPr>
        <p:grpSp>
          <p:nvGrpSpPr>
            <p:cNvPr id="8" name="Group 166"/>
            <p:cNvGrpSpPr>
              <a:grpSpLocks/>
            </p:cNvGrpSpPr>
            <p:nvPr/>
          </p:nvGrpSpPr>
          <p:grpSpPr bwMode="auto">
            <a:xfrm>
              <a:off x="1973" y="2160"/>
              <a:ext cx="499" cy="545"/>
              <a:chOff x="839" y="2704"/>
              <a:chExt cx="272" cy="272"/>
            </a:xfrm>
          </p:grpSpPr>
          <p:sp>
            <p:nvSpPr>
              <p:cNvPr id="50343" name="AutoShape 167"/>
              <p:cNvSpPr>
                <a:spLocks noChangeArrowheads="1"/>
              </p:cNvSpPr>
              <p:nvPr/>
            </p:nvSpPr>
            <p:spPr bwMode="auto">
              <a:xfrm>
                <a:off x="839" y="2704"/>
                <a:ext cx="272" cy="272"/>
              </a:xfrm>
              <a:prstGeom prst="foldedCorner">
                <a:avLst>
                  <a:gd name="adj" fmla="val 12500"/>
                </a:avLst>
              </a:prstGeom>
              <a:solidFill>
                <a:srgbClr val="FFFFFF"/>
              </a:solidFill>
              <a:ln w="9525">
                <a:solidFill>
                  <a:schemeClr val="tx1"/>
                </a:solidFill>
                <a:miter lim="800000"/>
                <a:headEnd/>
                <a:tailEnd/>
              </a:ln>
              <a:effectLst/>
            </p:spPr>
            <p:txBody>
              <a:bodyPr wrap="none" anchor="ctr"/>
              <a:lstStyle/>
              <a:p>
                <a:endParaRPr lang="ja-JP" altLang="en-US"/>
              </a:p>
            </p:txBody>
          </p:sp>
          <p:sp>
            <p:nvSpPr>
              <p:cNvPr id="50344" name="Line 168"/>
              <p:cNvSpPr>
                <a:spLocks noChangeShapeType="1"/>
              </p:cNvSpPr>
              <p:nvPr/>
            </p:nvSpPr>
            <p:spPr bwMode="auto">
              <a:xfrm>
                <a:off x="884" y="2750"/>
                <a:ext cx="136" cy="0"/>
              </a:xfrm>
              <a:prstGeom prst="line">
                <a:avLst/>
              </a:prstGeom>
              <a:noFill/>
              <a:ln w="9525">
                <a:solidFill>
                  <a:schemeClr val="tx1"/>
                </a:solidFill>
                <a:miter lim="800000"/>
                <a:headEnd/>
                <a:tailEnd/>
              </a:ln>
              <a:effectLst/>
            </p:spPr>
            <p:txBody>
              <a:bodyPr/>
              <a:lstStyle/>
              <a:p>
                <a:endParaRPr lang="ja-JP" altLang="en-US"/>
              </a:p>
            </p:txBody>
          </p:sp>
          <p:sp>
            <p:nvSpPr>
              <p:cNvPr id="50345" name="Line 169"/>
              <p:cNvSpPr>
                <a:spLocks noChangeShapeType="1"/>
              </p:cNvSpPr>
              <p:nvPr/>
            </p:nvSpPr>
            <p:spPr bwMode="auto">
              <a:xfrm>
                <a:off x="930" y="2795"/>
                <a:ext cx="136" cy="0"/>
              </a:xfrm>
              <a:prstGeom prst="line">
                <a:avLst/>
              </a:prstGeom>
              <a:noFill/>
              <a:ln w="9525">
                <a:solidFill>
                  <a:schemeClr val="tx1"/>
                </a:solidFill>
                <a:miter lim="800000"/>
                <a:headEnd/>
                <a:tailEnd/>
              </a:ln>
              <a:effectLst/>
            </p:spPr>
            <p:txBody>
              <a:bodyPr/>
              <a:lstStyle/>
              <a:p>
                <a:endParaRPr lang="ja-JP" altLang="en-US"/>
              </a:p>
            </p:txBody>
          </p:sp>
          <p:sp>
            <p:nvSpPr>
              <p:cNvPr id="50346" name="Line 170"/>
              <p:cNvSpPr>
                <a:spLocks noChangeShapeType="1"/>
              </p:cNvSpPr>
              <p:nvPr/>
            </p:nvSpPr>
            <p:spPr bwMode="auto">
              <a:xfrm>
                <a:off x="884" y="2840"/>
                <a:ext cx="136" cy="0"/>
              </a:xfrm>
              <a:prstGeom prst="line">
                <a:avLst/>
              </a:prstGeom>
              <a:noFill/>
              <a:ln w="9525">
                <a:solidFill>
                  <a:schemeClr val="tx1"/>
                </a:solidFill>
                <a:miter lim="800000"/>
                <a:headEnd/>
                <a:tailEnd/>
              </a:ln>
              <a:effectLst/>
            </p:spPr>
            <p:txBody>
              <a:bodyPr/>
              <a:lstStyle/>
              <a:p>
                <a:endParaRPr lang="ja-JP" altLang="en-US"/>
              </a:p>
            </p:txBody>
          </p:sp>
          <p:sp>
            <p:nvSpPr>
              <p:cNvPr id="50347" name="Line 171"/>
              <p:cNvSpPr>
                <a:spLocks noChangeShapeType="1"/>
              </p:cNvSpPr>
              <p:nvPr/>
            </p:nvSpPr>
            <p:spPr bwMode="auto">
              <a:xfrm>
                <a:off x="930" y="2886"/>
                <a:ext cx="136" cy="0"/>
              </a:xfrm>
              <a:prstGeom prst="line">
                <a:avLst/>
              </a:prstGeom>
              <a:noFill/>
              <a:ln w="9525">
                <a:solidFill>
                  <a:schemeClr val="tx1"/>
                </a:solidFill>
                <a:miter lim="800000"/>
                <a:headEnd/>
                <a:tailEnd/>
              </a:ln>
              <a:effectLst/>
            </p:spPr>
            <p:txBody>
              <a:bodyPr/>
              <a:lstStyle/>
              <a:p>
                <a:endParaRPr lang="ja-JP" altLang="en-US"/>
              </a:p>
            </p:txBody>
          </p:sp>
          <p:sp>
            <p:nvSpPr>
              <p:cNvPr id="50348" name="Line 172"/>
              <p:cNvSpPr>
                <a:spLocks noChangeShapeType="1"/>
              </p:cNvSpPr>
              <p:nvPr/>
            </p:nvSpPr>
            <p:spPr bwMode="auto">
              <a:xfrm>
                <a:off x="884" y="2931"/>
                <a:ext cx="136" cy="0"/>
              </a:xfrm>
              <a:prstGeom prst="line">
                <a:avLst/>
              </a:prstGeom>
              <a:noFill/>
              <a:ln w="9525">
                <a:solidFill>
                  <a:schemeClr val="tx1"/>
                </a:solidFill>
                <a:miter lim="800000"/>
                <a:headEnd/>
                <a:tailEnd/>
              </a:ln>
              <a:effectLst/>
            </p:spPr>
            <p:txBody>
              <a:bodyPr/>
              <a:lstStyle/>
              <a:p>
                <a:endParaRPr lang="ja-JP" altLang="en-US"/>
              </a:p>
            </p:txBody>
          </p:sp>
        </p:grpSp>
        <p:sp>
          <p:nvSpPr>
            <p:cNvPr id="50349" name="Oval 173"/>
            <p:cNvSpPr>
              <a:spLocks noChangeArrowheads="1"/>
            </p:cNvSpPr>
            <p:nvPr/>
          </p:nvSpPr>
          <p:spPr bwMode="auto">
            <a:xfrm>
              <a:off x="1973" y="2160"/>
              <a:ext cx="224" cy="224"/>
            </a:xfrm>
            <a:prstGeom prst="ellipse">
              <a:avLst/>
            </a:prstGeom>
            <a:solidFill>
              <a:schemeClr val="bg1"/>
            </a:solidFill>
            <a:ln w="9525" algn="ctr">
              <a:solidFill>
                <a:schemeClr val="tx1"/>
              </a:solidFill>
              <a:round/>
              <a:headEnd/>
              <a:tailEnd/>
            </a:ln>
            <a:effectLst/>
          </p:spPr>
          <p:txBody>
            <a:bodyPr lIns="0" tIns="0" rIns="0" bIns="0" anchor="ctr" anchorCtr="1">
              <a:spAutoFit/>
            </a:bodyPr>
            <a:lstStyle/>
            <a:p>
              <a:r>
                <a:rPr lang="en-US" altLang="ja-JP" sz="1600" b="1">
                  <a:latin typeface="Arial" charset="0"/>
                  <a:ea typeface="MS UI Gothic" pitchFamily="50" charset="-128"/>
                </a:rPr>
                <a:t>7</a:t>
              </a:r>
            </a:p>
          </p:txBody>
        </p:sp>
      </p:grpSp>
      <p:sp>
        <p:nvSpPr>
          <p:cNvPr id="50350" name="AutoShape 174"/>
          <p:cNvSpPr>
            <a:spLocks noChangeArrowheads="1"/>
          </p:cNvSpPr>
          <p:nvPr/>
        </p:nvSpPr>
        <p:spPr bwMode="auto">
          <a:xfrm>
            <a:off x="395288" y="5516563"/>
            <a:ext cx="2735262" cy="649287"/>
          </a:xfrm>
          <a:prstGeom prst="wedgeRectCallout">
            <a:avLst>
              <a:gd name="adj1" fmla="val 54065"/>
              <a:gd name="adj2" fmla="val 89611"/>
            </a:avLst>
          </a:prstGeom>
          <a:solidFill>
            <a:schemeClr val="bg1"/>
          </a:solidFill>
          <a:ln w="9525" algn="ctr">
            <a:solidFill>
              <a:schemeClr val="tx1"/>
            </a:solidFill>
            <a:miter lim="800000"/>
            <a:headEnd/>
            <a:tailEnd/>
          </a:ln>
          <a:effectLst/>
        </p:spPr>
        <p:txBody>
          <a:bodyPr lIns="54000" tIns="10800" rIns="54000" bIns="10800"/>
          <a:lstStyle/>
          <a:p>
            <a:r>
              <a:rPr lang="ja-JP" altLang="en-US" sz="2000">
                <a:ea typeface="MS UI Gothic" pitchFamily="50" charset="-128"/>
              </a:rPr>
              <a:t>各セッションでの評価値の加重平均</a:t>
            </a:r>
          </a:p>
        </p:txBody>
      </p:sp>
      <p:sp>
        <p:nvSpPr>
          <p:cNvPr id="50351" name="Rectangle 175"/>
          <p:cNvSpPr>
            <a:spLocks noChangeArrowheads="1"/>
          </p:cNvSpPr>
          <p:nvPr/>
        </p:nvSpPr>
        <p:spPr bwMode="auto">
          <a:xfrm>
            <a:off x="5580063" y="4149725"/>
            <a:ext cx="360362" cy="1439863"/>
          </a:xfrm>
          <a:prstGeom prst="rect">
            <a:avLst/>
          </a:prstGeom>
          <a:solidFill>
            <a:srgbClr val="CC6600">
              <a:alpha val="20000"/>
            </a:srgbClr>
          </a:solidFill>
          <a:ln w="9525" algn="ctr">
            <a:solidFill>
              <a:srgbClr val="CC6600"/>
            </a:solidFill>
            <a:miter lim="800000"/>
            <a:headEnd/>
            <a:tailEnd/>
          </a:ln>
          <a:effectLst/>
        </p:spPr>
        <p:txBody>
          <a:bodyPr wrap="none" anchor="ctr"/>
          <a:lstStyle/>
          <a:p>
            <a:endParaRPr lang="ja-JP" altLang="en-US"/>
          </a:p>
        </p:txBody>
      </p:sp>
      <p:sp>
        <p:nvSpPr>
          <p:cNvPr id="50352" name="Rectangle 176"/>
          <p:cNvSpPr>
            <a:spLocks noChangeArrowheads="1"/>
          </p:cNvSpPr>
          <p:nvPr/>
        </p:nvSpPr>
        <p:spPr bwMode="auto">
          <a:xfrm>
            <a:off x="6299200" y="4149725"/>
            <a:ext cx="360363" cy="1439863"/>
          </a:xfrm>
          <a:prstGeom prst="rect">
            <a:avLst/>
          </a:prstGeom>
          <a:solidFill>
            <a:srgbClr val="CC6600">
              <a:alpha val="20000"/>
            </a:srgbClr>
          </a:solidFill>
          <a:ln w="9525" algn="ctr">
            <a:solidFill>
              <a:srgbClr val="CC6600"/>
            </a:solidFill>
            <a:miter lim="800000"/>
            <a:headEnd/>
            <a:tailEnd/>
          </a:ln>
          <a:effectLst/>
        </p:spPr>
        <p:txBody>
          <a:bodyPr wrap="none" anchor="ctr"/>
          <a:lstStyle/>
          <a:p>
            <a:endParaRPr lang="ja-JP" altLang="en-US"/>
          </a:p>
        </p:txBody>
      </p:sp>
      <p:sp>
        <p:nvSpPr>
          <p:cNvPr id="50353" name="Rectangle 177"/>
          <p:cNvSpPr>
            <a:spLocks noChangeArrowheads="1"/>
          </p:cNvSpPr>
          <p:nvPr/>
        </p:nvSpPr>
        <p:spPr bwMode="auto">
          <a:xfrm>
            <a:off x="6659563" y="4149725"/>
            <a:ext cx="360362" cy="1439863"/>
          </a:xfrm>
          <a:prstGeom prst="rect">
            <a:avLst/>
          </a:prstGeom>
          <a:solidFill>
            <a:srgbClr val="CC6600">
              <a:alpha val="20000"/>
            </a:srgbClr>
          </a:solidFill>
          <a:ln w="9525" algn="ctr">
            <a:solidFill>
              <a:srgbClr val="CC6600"/>
            </a:solidFill>
            <a:miter lim="800000"/>
            <a:headEnd/>
            <a:tailEnd/>
          </a:ln>
          <a:effectLst/>
        </p:spPr>
        <p:txBody>
          <a:bodyPr wrap="none" anchor="ctr"/>
          <a:lstStyle/>
          <a:p>
            <a:endParaRPr lang="ja-JP" altLang="en-US"/>
          </a:p>
        </p:txBody>
      </p:sp>
      <p:sp>
        <p:nvSpPr>
          <p:cNvPr id="50354" name="Rectangle 178"/>
          <p:cNvSpPr>
            <a:spLocks noChangeArrowheads="1"/>
          </p:cNvSpPr>
          <p:nvPr/>
        </p:nvSpPr>
        <p:spPr bwMode="auto">
          <a:xfrm>
            <a:off x="7019925" y="4149725"/>
            <a:ext cx="360363" cy="1439863"/>
          </a:xfrm>
          <a:prstGeom prst="rect">
            <a:avLst/>
          </a:prstGeom>
          <a:solidFill>
            <a:srgbClr val="CC6600">
              <a:alpha val="20000"/>
            </a:srgbClr>
          </a:solidFill>
          <a:ln w="9525" algn="ctr">
            <a:solidFill>
              <a:srgbClr val="CC6600"/>
            </a:solidFill>
            <a:miter lim="800000"/>
            <a:headEnd/>
            <a:tailEnd/>
          </a:ln>
          <a:effectLst/>
        </p:spPr>
        <p:txBody>
          <a:bodyPr wrap="none" anchor="ctr"/>
          <a:lstStyle/>
          <a:p>
            <a:endParaRPr lang="ja-JP" altLang="en-US"/>
          </a:p>
        </p:txBody>
      </p:sp>
      <p:sp>
        <p:nvSpPr>
          <p:cNvPr id="50355" name="Rectangle 179"/>
          <p:cNvSpPr>
            <a:spLocks noChangeArrowheads="1"/>
          </p:cNvSpPr>
          <p:nvPr/>
        </p:nvSpPr>
        <p:spPr bwMode="auto">
          <a:xfrm>
            <a:off x="7451725" y="4149725"/>
            <a:ext cx="649288" cy="1439863"/>
          </a:xfrm>
          <a:prstGeom prst="rect">
            <a:avLst/>
          </a:prstGeom>
          <a:solidFill>
            <a:srgbClr val="CC6600">
              <a:alpha val="20000"/>
            </a:srgbClr>
          </a:solidFill>
          <a:ln w="9525" algn="ctr">
            <a:solidFill>
              <a:srgbClr val="CC6600"/>
            </a:solidFill>
            <a:miter lim="800000"/>
            <a:headEnd/>
            <a:tailEnd/>
          </a:ln>
          <a:effectLst/>
        </p:spPr>
        <p:txBody>
          <a:bodyPr wrap="none" anchor="ctr"/>
          <a:lstStyle/>
          <a:p>
            <a:endParaRPr lang="ja-JP" altLang="en-US"/>
          </a:p>
        </p:txBody>
      </p:sp>
      <p:grpSp>
        <p:nvGrpSpPr>
          <p:cNvPr id="9" name="Group 180"/>
          <p:cNvGrpSpPr>
            <a:grpSpLocks/>
          </p:cNvGrpSpPr>
          <p:nvPr/>
        </p:nvGrpSpPr>
        <p:grpSpPr bwMode="auto">
          <a:xfrm>
            <a:off x="5867400" y="6176963"/>
            <a:ext cx="2409825" cy="336550"/>
            <a:chOff x="3696" y="3891"/>
            <a:chExt cx="1518" cy="198"/>
          </a:xfrm>
        </p:grpSpPr>
        <p:sp>
          <p:nvSpPr>
            <p:cNvPr id="50357" name="Rectangle 181"/>
            <p:cNvSpPr>
              <a:spLocks noChangeArrowheads="1"/>
            </p:cNvSpPr>
            <p:nvPr/>
          </p:nvSpPr>
          <p:spPr bwMode="auto">
            <a:xfrm>
              <a:off x="3957" y="3891"/>
              <a:ext cx="1257" cy="198"/>
            </a:xfrm>
            <a:prstGeom prst="rect">
              <a:avLst/>
            </a:prstGeom>
            <a:solidFill>
              <a:schemeClr val="bg1"/>
            </a:solidFill>
            <a:ln w="9525" algn="ctr">
              <a:solidFill>
                <a:schemeClr val="accent2"/>
              </a:solidFill>
              <a:miter lim="800000"/>
              <a:headEnd/>
              <a:tailEnd/>
            </a:ln>
            <a:effectLst/>
          </p:spPr>
          <p:txBody>
            <a:bodyPr wrap="none" lIns="54000" tIns="10800" rIns="54000" bIns="10800" anchor="ctr">
              <a:spAutoFit/>
            </a:bodyPr>
            <a:lstStyle/>
            <a:p>
              <a:r>
                <a:rPr lang="ja-JP" altLang="en-US" sz="2000">
                  <a:ea typeface="MS UI Gothic" pitchFamily="50" charset="-128"/>
                </a:rPr>
                <a:t>値が高ければ推薦</a:t>
              </a:r>
            </a:p>
          </p:txBody>
        </p:sp>
        <p:sp>
          <p:nvSpPr>
            <p:cNvPr id="50358" name="Line 182"/>
            <p:cNvSpPr>
              <a:spLocks noChangeShapeType="1"/>
            </p:cNvSpPr>
            <p:nvPr/>
          </p:nvSpPr>
          <p:spPr bwMode="auto">
            <a:xfrm>
              <a:off x="3696" y="4020"/>
              <a:ext cx="272" cy="0"/>
            </a:xfrm>
            <a:prstGeom prst="line">
              <a:avLst/>
            </a:prstGeom>
            <a:noFill/>
            <a:ln w="88900">
              <a:solidFill>
                <a:schemeClr val="accent2"/>
              </a:solidFill>
              <a:round/>
              <a:headEnd/>
              <a:tailEnd type="triangle" w="med" len="med"/>
            </a:ln>
            <a:effectLst/>
          </p:spPr>
          <p:txBody>
            <a:bodyPr>
              <a:spAutoFit/>
            </a:bodyPr>
            <a:lstStyle/>
            <a:p>
              <a:endParaRPr lang="ja-JP" altLang="en-US"/>
            </a:p>
          </p:txBody>
        </p:sp>
      </p:grpSp>
      <p:sp>
        <p:nvSpPr>
          <p:cNvPr id="186" name="日付プレースホルダ 185"/>
          <p:cNvSpPr>
            <a:spLocks noGrp="1"/>
          </p:cNvSpPr>
          <p:nvPr>
            <p:ph type="dt" sz="half" idx="10"/>
          </p:nvPr>
        </p:nvSpPr>
        <p:spPr/>
        <p:txBody>
          <a:bodyPr/>
          <a:lstStyle/>
          <a:p>
            <a:r>
              <a:rPr kumimoji="1" lang="en-US" altLang="ja-JP" smtClean="0"/>
              <a:t>2009/09/09</a:t>
            </a:r>
            <a:endParaRPr kumimoji="1" lang="ja-JP" altLang="en-US"/>
          </a:p>
        </p:txBody>
      </p:sp>
      <p:sp>
        <p:nvSpPr>
          <p:cNvPr id="187" name="スライド番号プレースホルダ 186"/>
          <p:cNvSpPr>
            <a:spLocks noGrp="1"/>
          </p:cNvSpPr>
          <p:nvPr>
            <p:ph type="sldNum" sz="quarter" idx="12"/>
          </p:nvPr>
        </p:nvSpPr>
        <p:spPr/>
        <p:txBody>
          <a:bodyPr/>
          <a:lstStyle/>
          <a:p>
            <a:fld id="{D2D8002D-B5B0-4BAC-B1F6-782DDCCE6D9C}" type="slidenum">
              <a:rPr kumimoji="1" lang="ja-JP" altLang="en-US" smtClean="0"/>
              <a:pPr/>
              <a:t>24</a:t>
            </a:fld>
            <a:endParaRPr kumimoji="1" lang="ja-JP" altLang="en-US"/>
          </a:p>
        </p:txBody>
      </p:sp>
      <p:sp>
        <p:nvSpPr>
          <p:cNvPr id="188" name="フッター プレースホルダ 187"/>
          <p:cNvSpPr>
            <a:spLocks noGrp="1"/>
          </p:cNvSpPr>
          <p:nvPr>
            <p:ph type="ftr" sz="quarter" idx="11"/>
          </p:nvPr>
        </p:nvSpPr>
        <p:spPr/>
        <p:txBody>
          <a:bodyPr/>
          <a:lstStyle/>
          <a:p>
            <a:r>
              <a:rPr kumimoji="1" lang="en-US" altLang="ja-JP" smtClean="0"/>
              <a:t>SES2009</a:t>
            </a: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0257"/>
                                        </p:tgtEl>
                                        <p:attrNameLst>
                                          <p:attrName>style.visibility</p:attrName>
                                        </p:attrNameLst>
                                      </p:cBhvr>
                                      <p:to>
                                        <p:strVal val="visible"/>
                                      </p:to>
                                    </p:set>
                                    <p:animEffect transition="in" filter="blinds(horizontal)">
                                      <p:cBhvr>
                                        <p:cTn id="7" dur="500"/>
                                        <p:tgtEl>
                                          <p:spTgt spid="5025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0258"/>
                                        </p:tgtEl>
                                        <p:attrNameLst>
                                          <p:attrName>style.visibility</p:attrName>
                                        </p:attrNameLst>
                                      </p:cBhvr>
                                      <p:to>
                                        <p:strVal val="visible"/>
                                      </p:to>
                                    </p:set>
                                    <p:animEffect transition="in" filter="blinds(horizontal)">
                                      <p:cBhvr>
                                        <p:cTn id="10" dur="500"/>
                                        <p:tgtEl>
                                          <p:spTgt spid="5025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0259"/>
                                        </p:tgtEl>
                                        <p:attrNameLst>
                                          <p:attrName>style.visibility</p:attrName>
                                        </p:attrNameLst>
                                      </p:cBhvr>
                                      <p:to>
                                        <p:strVal val="visible"/>
                                      </p:to>
                                    </p:set>
                                    <p:animEffect transition="in" filter="blinds(horizontal)">
                                      <p:cBhvr>
                                        <p:cTn id="13" dur="500"/>
                                        <p:tgtEl>
                                          <p:spTgt spid="5025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0273"/>
                                        </p:tgtEl>
                                        <p:attrNameLst>
                                          <p:attrName>style.visibility</p:attrName>
                                        </p:attrNameLst>
                                      </p:cBhvr>
                                      <p:to>
                                        <p:strVal val="visible"/>
                                      </p:to>
                                    </p:set>
                                    <p:animEffect transition="in" filter="blinds(horizontal)">
                                      <p:cBhvr>
                                        <p:cTn id="16" dur="500"/>
                                        <p:tgtEl>
                                          <p:spTgt spid="5027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50274"/>
                                        </p:tgtEl>
                                        <p:attrNameLst>
                                          <p:attrName>style.visibility</p:attrName>
                                        </p:attrNameLst>
                                      </p:cBhvr>
                                      <p:to>
                                        <p:strVal val="visible"/>
                                      </p:to>
                                    </p:set>
                                    <p:animEffect transition="in" filter="blinds(horizontal)">
                                      <p:cBhvr>
                                        <p:cTn id="19" dur="500"/>
                                        <p:tgtEl>
                                          <p:spTgt spid="50274"/>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50275"/>
                                        </p:tgtEl>
                                        <p:attrNameLst>
                                          <p:attrName>style.visibility</p:attrName>
                                        </p:attrNameLst>
                                      </p:cBhvr>
                                      <p:to>
                                        <p:strVal val="visible"/>
                                      </p:to>
                                    </p:set>
                                    <p:animEffect transition="in" filter="blinds(horizontal)">
                                      <p:cBhvr>
                                        <p:cTn id="22" dur="500"/>
                                        <p:tgtEl>
                                          <p:spTgt spid="50275"/>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50266"/>
                                        </p:tgtEl>
                                        <p:attrNameLst>
                                          <p:attrName>style.visibility</p:attrName>
                                        </p:attrNameLst>
                                      </p:cBhvr>
                                      <p:to>
                                        <p:strVal val="visible"/>
                                      </p:to>
                                    </p:set>
                                    <p:animEffect transition="in" filter="blinds(horizontal)">
                                      <p:cBhvr>
                                        <p:cTn id="25" dur="500"/>
                                        <p:tgtEl>
                                          <p:spTgt spid="50266"/>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50288"/>
                                        </p:tgtEl>
                                        <p:attrNameLst>
                                          <p:attrName>style.visibility</p:attrName>
                                        </p:attrNameLst>
                                      </p:cBhvr>
                                      <p:to>
                                        <p:strVal val="visible"/>
                                      </p:to>
                                    </p:set>
                                    <p:animEffect transition="in" filter="blinds(horizontal)">
                                      <p:cBhvr>
                                        <p:cTn id="28" dur="500"/>
                                        <p:tgtEl>
                                          <p:spTgt spid="50288"/>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50287"/>
                                        </p:tgtEl>
                                        <p:attrNameLst>
                                          <p:attrName>style.visibility</p:attrName>
                                        </p:attrNameLst>
                                      </p:cBhvr>
                                      <p:to>
                                        <p:strVal val="visible"/>
                                      </p:to>
                                    </p:set>
                                    <p:animEffect transition="in" filter="blinds(horizontal)">
                                      <p:cBhvr>
                                        <p:cTn id="31" dur="500"/>
                                        <p:tgtEl>
                                          <p:spTgt spid="50287"/>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50268"/>
                                        </p:tgtEl>
                                        <p:attrNameLst>
                                          <p:attrName>style.visibility</p:attrName>
                                        </p:attrNameLst>
                                      </p:cBhvr>
                                      <p:to>
                                        <p:strVal val="visible"/>
                                      </p:to>
                                    </p:set>
                                    <p:animEffect transition="in" filter="blinds(horizontal)">
                                      <p:cBhvr>
                                        <p:cTn id="34" dur="500"/>
                                        <p:tgtEl>
                                          <p:spTgt spid="50268"/>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50289"/>
                                        </p:tgtEl>
                                        <p:attrNameLst>
                                          <p:attrName>style.visibility</p:attrName>
                                        </p:attrNameLst>
                                      </p:cBhvr>
                                      <p:to>
                                        <p:strVal val="visible"/>
                                      </p:to>
                                    </p:set>
                                    <p:animEffect transition="in" filter="blinds(horizontal)">
                                      <p:cBhvr>
                                        <p:cTn id="37" dur="500"/>
                                        <p:tgtEl>
                                          <p:spTgt spid="50289"/>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50260"/>
                                        </p:tgtEl>
                                        <p:attrNameLst>
                                          <p:attrName>style.visibility</p:attrName>
                                        </p:attrNameLst>
                                      </p:cBhvr>
                                      <p:to>
                                        <p:strVal val="visible"/>
                                      </p:to>
                                    </p:set>
                                    <p:animEffect transition="in" filter="blinds(horizontal)">
                                      <p:cBhvr>
                                        <p:cTn id="40" dur="500"/>
                                        <p:tgtEl>
                                          <p:spTgt spid="50260"/>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50271"/>
                                        </p:tgtEl>
                                        <p:attrNameLst>
                                          <p:attrName>style.visibility</p:attrName>
                                        </p:attrNameLst>
                                      </p:cBhvr>
                                      <p:to>
                                        <p:strVal val="visible"/>
                                      </p:to>
                                    </p:set>
                                    <p:animEffect transition="in" filter="blinds(horizontal)">
                                      <p:cBhvr>
                                        <p:cTn id="43" dur="500"/>
                                        <p:tgtEl>
                                          <p:spTgt spid="50271"/>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50290"/>
                                        </p:tgtEl>
                                        <p:attrNameLst>
                                          <p:attrName>style.visibility</p:attrName>
                                        </p:attrNameLst>
                                      </p:cBhvr>
                                      <p:to>
                                        <p:strVal val="visible"/>
                                      </p:to>
                                    </p:set>
                                    <p:animEffect transition="in" filter="blinds(horizontal)">
                                      <p:cBhvr>
                                        <p:cTn id="46" dur="500"/>
                                        <p:tgtEl>
                                          <p:spTgt spid="50290"/>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50269"/>
                                        </p:tgtEl>
                                        <p:attrNameLst>
                                          <p:attrName>style.visibility</p:attrName>
                                        </p:attrNameLst>
                                      </p:cBhvr>
                                      <p:to>
                                        <p:strVal val="visible"/>
                                      </p:to>
                                    </p:set>
                                    <p:animEffect transition="in" filter="blinds(horizontal)">
                                      <p:cBhvr>
                                        <p:cTn id="49" dur="500"/>
                                        <p:tgtEl>
                                          <p:spTgt spid="50269"/>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50270"/>
                                        </p:tgtEl>
                                        <p:attrNameLst>
                                          <p:attrName>style.visibility</p:attrName>
                                        </p:attrNameLst>
                                      </p:cBhvr>
                                      <p:to>
                                        <p:strVal val="visible"/>
                                      </p:to>
                                    </p:set>
                                    <p:animEffect transition="in" filter="blinds(horizontal)">
                                      <p:cBhvr>
                                        <p:cTn id="52" dur="500"/>
                                        <p:tgtEl>
                                          <p:spTgt spid="50270"/>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50291"/>
                                        </p:tgtEl>
                                        <p:attrNameLst>
                                          <p:attrName>style.visibility</p:attrName>
                                        </p:attrNameLst>
                                      </p:cBhvr>
                                      <p:to>
                                        <p:strVal val="visible"/>
                                      </p:to>
                                    </p:set>
                                    <p:animEffect transition="in" filter="blinds(horizontal)">
                                      <p:cBhvr>
                                        <p:cTn id="55" dur="500"/>
                                        <p:tgtEl>
                                          <p:spTgt spid="50291"/>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50272"/>
                                        </p:tgtEl>
                                        <p:attrNameLst>
                                          <p:attrName>style.visibility</p:attrName>
                                        </p:attrNameLst>
                                      </p:cBhvr>
                                      <p:to>
                                        <p:strVal val="visible"/>
                                      </p:to>
                                    </p:set>
                                    <p:animEffect transition="in" filter="blinds(horizontal)">
                                      <p:cBhvr>
                                        <p:cTn id="58" dur="500"/>
                                        <p:tgtEl>
                                          <p:spTgt spid="50272"/>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50261"/>
                                        </p:tgtEl>
                                        <p:attrNameLst>
                                          <p:attrName>style.visibility</p:attrName>
                                        </p:attrNameLst>
                                      </p:cBhvr>
                                      <p:to>
                                        <p:strVal val="visible"/>
                                      </p:to>
                                    </p:set>
                                    <p:animEffect transition="in" filter="blinds(horizontal)">
                                      <p:cBhvr>
                                        <p:cTn id="61" dur="500"/>
                                        <p:tgtEl>
                                          <p:spTgt spid="50261"/>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50292"/>
                                        </p:tgtEl>
                                        <p:attrNameLst>
                                          <p:attrName>style.visibility</p:attrName>
                                        </p:attrNameLst>
                                      </p:cBhvr>
                                      <p:to>
                                        <p:strVal val="visible"/>
                                      </p:to>
                                    </p:set>
                                    <p:animEffect transition="in" filter="blinds(horizontal)">
                                      <p:cBhvr>
                                        <p:cTn id="64" dur="500"/>
                                        <p:tgtEl>
                                          <p:spTgt spid="50292"/>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50276"/>
                                        </p:tgtEl>
                                        <p:attrNameLst>
                                          <p:attrName>style.visibility</p:attrName>
                                        </p:attrNameLst>
                                      </p:cBhvr>
                                      <p:to>
                                        <p:strVal val="visible"/>
                                      </p:to>
                                    </p:set>
                                    <p:animEffect transition="in" filter="blinds(horizontal)">
                                      <p:cBhvr>
                                        <p:cTn id="67" dur="500"/>
                                        <p:tgtEl>
                                          <p:spTgt spid="50276"/>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50294"/>
                                        </p:tgtEl>
                                        <p:attrNameLst>
                                          <p:attrName>style.visibility</p:attrName>
                                        </p:attrNameLst>
                                      </p:cBhvr>
                                      <p:to>
                                        <p:strVal val="visible"/>
                                      </p:to>
                                    </p:set>
                                    <p:animEffect transition="in" filter="blinds(horizontal)">
                                      <p:cBhvr>
                                        <p:cTn id="70" dur="500"/>
                                        <p:tgtEl>
                                          <p:spTgt spid="50294"/>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50295"/>
                                        </p:tgtEl>
                                        <p:attrNameLst>
                                          <p:attrName>style.visibility</p:attrName>
                                        </p:attrNameLst>
                                      </p:cBhvr>
                                      <p:to>
                                        <p:strVal val="visible"/>
                                      </p:to>
                                    </p:set>
                                    <p:animEffect transition="in" filter="blinds(horizontal)">
                                      <p:cBhvr>
                                        <p:cTn id="73" dur="500"/>
                                        <p:tgtEl>
                                          <p:spTgt spid="50295"/>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50277"/>
                                        </p:tgtEl>
                                        <p:attrNameLst>
                                          <p:attrName>style.visibility</p:attrName>
                                        </p:attrNameLst>
                                      </p:cBhvr>
                                      <p:to>
                                        <p:strVal val="visible"/>
                                      </p:to>
                                    </p:set>
                                    <p:animEffect transition="in" filter="blinds(horizontal)">
                                      <p:cBhvr>
                                        <p:cTn id="76" dur="500"/>
                                        <p:tgtEl>
                                          <p:spTgt spid="50277"/>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50267"/>
                                        </p:tgtEl>
                                        <p:attrNameLst>
                                          <p:attrName>style.visibility</p:attrName>
                                        </p:attrNameLst>
                                      </p:cBhvr>
                                      <p:to>
                                        <p:strVal val="visible"/>
                                      </p:to>
                                    </p:set>
                                    <p:animEffect transition="in" filter="blinds(horizontal)">
                                      <p:cBhvr>
                                        <p:cTn id="79" dur="500"/>
                                        <p:tgtEl>
                                          <p:spTgt spid="50267"/>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50293"/>
                                        </p:tgtEl>
                                        <p:attrNameLst>
                                          <p:attrName>style.visibility</p:attrName>
                                        </p:attrNameLst>
                                      </p:cBhvr>
                                      <p:to>
                                        <p:strVal val="visible"/>
                                      </p:to>
                                    </p:set>
                                    <p:animEffect transition="in" filter="blinds(horizontal)">
                                      <p:cBhvr>
                                        <p:cTn id="82" dur="500"/>
                                        <p:tgtEl>
                                          <p:spTgt spid="50293"/>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50285"/>
                                        </p:tgtEl>
                                        <p:attrNameLst>
                                          <p:attrName>style.visibility</p:attrName>
                                        </p:attrNameLst>
                                      </p:cBhvr>
                                      <p:to>
                                        <p:strVal val="visible"/>
                                      </p:to>
                                    </p:set>
                                    <p:animEffect transition="in" filter="blinds(horizontal)">
                                      <p:cBhvr>
                                        <p:cTn id="85" dur="500"/>
                                        <p:tgtEl>
                                          <p:spTgt spid="50285"/>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50286"/>
                                        </p:tgtEl>
                                        <p:attrNameLst>
                                          <p:attrName>style.visibility</p:attrName>
                                        </p:attrNameLst>
                                      </p:cBhvr>
                                      <p:to>
                                        <p:strVal val="visible"/>
                                      </p:to>
                                    </p:set>
                                    <p:animEffect transition="in" filter="blinds(horizontal)">
                                      <p:cBhvr>
                                        <p:cTn id="88" dur="500"/>
                                        <p:tgtEl>
                                          <p:spTgt spid="50286"/>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50282"/>
                                        </p:tgtEl>
                                        <p:attrNameLst>
                                          <p:attrName>style.visibility</p:attrName>
                                        </p:attrNameLst>
                                      </p:cBhvr>
                                      <p:to>
                                        <p:strVal val="visible"/>
                                      </p:to>
                                    </p:set>
                                    <p:animEffect transition="in" filter="blinds(horizontal)">
                                      <p:cBhvr>
                                        <p:cTn id="91" dur="500"/>
                                        <p:tgtEl>
                                          <p:spTgt spid="50282"/>
                                        </p:tgtEl>
                                      </p:cBhvr>
                                    </p:animEffect>
                                  </p:childTnLst>
                                </p:cTn>
                              </p:par>
                              <p:par>
                                <p:cTn id="92" presetID="3" presetClass="entr" presetSubtype="10" fill="hold" grpId="0" nodeType="withEffect">
                                  <p:stCondLst>
                                    <p:cond delay="0"/>
                                  </p:stCondLst>
                                  <p:childTnLst>
                                    <p:set>
                                      <p:cBhvr>
                                        <p:cTn id="93" dur="1" fill="hold">
                                          <p:stCondLst>
                                            <p:cond delay="0"/>
                                          </p:stCondLst>
                                        </p:cTn>
                                        <p:tgtEl>
                                          <p:spTgt spid="50283"/>
                                        </p:tgtEl>
                                        <p:attrNameLst>
                                          <p:attrName>style.visibility</p:attrName>
                                        </p:attrNameLst>
                                      </p:cBhvr>
                                      <p:to>
                                        <p:strVal val="visible"/>
                                      </p:to>
                                    </p:set>
                                    <p:animEffect transition="in" filter="blinds(horizontal)">
                                      <p:cBhvr>
                                        <p:cTn id="94" dur="500"/>
                                        <p:tgtEl>
                                          <p:spTgt spid="50283"/>
                                        </p:tgtEl>
                                      </p:cBhvr>
                                    </p:animEffect>
                                  </p:childTnLst>
                                </p:cTn>
                              </p:par>
                              <p:par>
                                <p:cTn id="95" presetID="3" presetClass="entr" presetSubtype="10" fill="hold" grpId="0" nodeType="withEffect">
                                  <p:stCondLst>
                                    <p:cond delay="0"/>
                                  </p:stCondLst>
                                  <p:childTnLst>
                                    <p:set>
                                      <p:cBhvr>
                                        <p:cTn id="96" dur="1" fill="hold">
                                          <p:stCondLst>
                                            <p:cond delay="0"/>
                                          </p:stCondLst>
                                        </p:cTn>
                                        <p:tgtEl>
                                          <p:spTgt spid="50278"/>
                                        </p:tgtEl>
                                        <p:attrNameLst>
                                          <p:attrName>style.visibility</p:attrName>
                                        </p:attrNameLst>
                                      </p:cBhvr>
                                      <p:to>
                                        <p:strVal val="visible"/>
                                      </p:to>
                                    </p:set>
                                    <p:animEffect transition="in" filter="blinds(horizontal)">
                                      <p:cBhvr>
                                        <p:cTn id="97" dur="500"/>
                                        <p:tgtEl>
                                          <p:spTgt spid="50278"/>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50284"/>
                                        </p:tgtEl>
                                        <p:attrNameLst>
                                          <p:attrName>style.visibility</p:attrName>
                                        </p:attrNameLst>
                                      </p:cBhvr>
                                      <p:to>
                                        <p:strVal val="visible"/>
                                      </p:to>
                                    </p:set>
                                    <p:animEffect transition="in" filter="blinds(horizontal)">
                                      <p:cBhvr>
                                        <p:cTn id="100" dur="500"/>
                                        <p:tgtEl>
                                          <p:spTgt spid="50284"/>
                                        </p:tgtEl>
                                      </p:cBhvr>
                                    </p:animEffect>
                                  </p:childTnLst>
                                </p:cTn>
                              </p:par>
                              <p:par>
                                <p:cTn id="101" presetID="3" presetClass="entr" presetSubtype="10" fill="hold" grpId="0" nodeType="withEffect">
                                  <p:stCondLst>
                                    <p:cond delay="0"/>
                                  </p:stCondLst>
                                  <p:childTnLst>
                                    <p:set>
                                      <p:cBhvr>
                                        <p:cTn id="102" dur="1" fill="hold">
                                          <p:stCondLst>
                                            <p:cond delay="0"/>
                                          </p:stCondLst>
                                        </p:cTn>
                                        <p:tgtEl>
                                          <p:spTgt spid="50279"/>
                                        </p:tgtEl>
                                        <p:attrNameLst>
                                          <p:attrName>style.visibility</p:attrName>
                                        </p:attrNameLst>
                                      </p:cBhvr>
                                      <p:to>
                                        <p:strVal val="visible"/>
                                      </p:to>
                                    </p:set>
                                    <p:animEffect transition="in" filter="blinds(horizontal)">
                                      <p:cBhvr>
                                        <p:cTn id="103" dur="500"/>
                                        <p:tgtEl>
                                          <p:spTgt spid="50279"/>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50280"/>
                                        </p:tgtEl>
                                        <p:attrNameLst>
                                          <p:attrName>style.visibility</p:attrName>
                                        </p:attrNameLst>
                                      </p:cBhvr>
                                      <p:to>
                                        <p:strVal val="visible"/>
                                      </p:to>
                                    </p:set>
                                    <p:animEffect transition="in" filter="blinds(horizontal)">
                                      <p:cBhvr>
                                        <p:cTn id="106" dur="500"/>
                                        <p:tgtEl>
                                          <p:spTgt spid="50280"/>
                                        </p:tgtEl>
                                      </p:cBhvr>
                                    </p:animEffect>
                                  </p:childTnLst>
                                </p:cTn>
                              </p:par>
                              <p:par>
                                <p:cTn id="107" presetID="3" presetClass="entr" presetSubtype="10" fill="hold" grpId="0" nodeType="withEffect">
                                  <p:stCondLst>
                                    <p:cond delay="0"/>
                                  </p:stCondLst>
                                  <p:childTnLst>
                                    <p:set>
                                      <p:cBhvr>
                                        <p:cTn id="108" dur="1" fill="hold">
                                          <p:stCondLst>
                                            <p:cond delay="0"/>
                                          </p:stCondLst>
                                        </p:cTn>
                                        <p:tgtEl>
                                          <p:spTgt spid="50281"/>
                                        </p:tgtEl>
                                        <p:attrNameLst>
                                          <p:attrName>style.visibility</p:attrName>
                                        </p:attrNameLst>
                                      </p:cBhvr>
                                      <p:to>
                                        <p:strVal val="visible"/>
                                      </p:to>
                                    </p:set>
                                    <p:animEffect transition="in" filter="blinds(horizontal)">
                                      <p:cBhvr>
                                        <p:cTn id="109" dur="500"/>
                                        <p:tgtEl>
                                          <p:spTgt spid="50281"/>
                                        </p:tgtEl>
                                      </p:cBhvr>
                                    </p:animEffect>
                                  </p:childTnLst>
                                </p:cTn>
                              </p:par>
                              <p:par>
                                <p:cTn id="110" presetID="3" presetClass="entr" presetSubtype="10" fill="hold" nodeType="withEffect">
                                  <p:stCondLst>
                                    <p:cond delay="0"/>
                                  </p:stCondLst>
                                  <p:childTnLst>
                                    <p:set>
                                      <p:cBhvr>
                                        <p:cTn id="111" dur="1" fill="hold">
                                          <p:stCondLst>
                                            <p:cond delay="0"/>
                                          </p:stCondLst>
                                        </p:cTn>
                                        <p:tgtEl>
                                          <p:spTgt spid="3"/>
                                        </p:tgtEl>
                                        <p:attrNameLst>
                                          <p:attrName>style.visibility</p:attrName>
                                        </p:attrNameLst>
                                      </p:cBhvr>
                                      <p:to>
                                        <p:strVal val="visible"/>
                                      </p:to>
                                    </p:set>
                                    <p:animEffect transition="in" filter="blinds(horizontal)">
                                      <p:cBhvr>
                                        <p:cTn id="112" dur="500"/>
                                        <p:tgtEl>
                                          <p:spTgt spid="3"/>
                                        </p:tgtEl>
                                      </p:cBhvr>
                                    </p:animEffect>
                                  </p:childTnLst>
                                </p:cTn>
                              </p:par>
                              <p:par>
                                <p:cTn id="113" presetID="3" presetClass="entr" presetSubtype="10" fill="hold" grpId="0" nodeType="withEffect">
                                  <p:stCondLst>
                                    <p:cond delay="0"/>
                                  </p:stCondLst>
                                  <p:childTnLst>
                                    <p:set>
                                      <p:cBhvr>
                                        <p:cTn id="114" dur="1" fill="hold">
                                          <p:stCondLst>
                                            <p:cond delay="0"/>
                                          </p:stCondLst>
                                        </p:cTn>
                                        <p:tgtEl>
                                          <p:spTgt spid="50321"/>
                                        </p:tgtEl>
                                        <p:attrNameLst>
                                          <p:attrName>style.visibility</p:attrName>
                                        </p:attrNameLst>
                                      </p:cBhvr>
                                      <p:to>
                                        <p:strVal val="visible"/>
                                      </p:to>
                                    </p:set>
                                    <p:animEffect transition="in" filter="blinds(horizontal)">
                                      <p:cBhvr>
                                        <p:cTn id="115" dur="500"/>
                                        <p:tgtEl>
                                          <p:spTgt spid="50321"/>
                                        </p:tgtEl>
                                      </p:cBhvr>
                                    </p:animEffect>
                                  </p:childTnLst>
                                </p:cTn>
                              </p:par>
                              <p:par>
                                <p:cTn id="116" presetID="3" presetClass="entr" presetSubtype="10" fill="hold" grpId="0" nodeType="withEffect">
                                  <p:stCondLst>
                                    <p:cond delay="0"/>
                                  </p:stCondLst>
                                  <p:childTnLst>
                                    <p:set>
                                      <p:cBhvr>
                                        <p:cTn id="117" dur="1" fill="hold">
                                          <p:stCondLst>
                                            <p:cond delay="0"/>
                                          </p:stCondLst>
                                        </p:cTn>
                                        <p:tgtEl>
                                          <p:spTgt spid="50322"/>
                                        </p:tgtEl>
                                        <p:attrNameLst>
                                          <p:attrName>style.visibility</p:attrName>
                                        </p:attrNameLst>
                                      </p:cBhvr>
                                      <p:to>
                                        <p:strVal val="visible"/>
                                      </p:to>
                                    </p:set>
                                    <p:animEffect transition="in" filter="blinds(horizontal)">
                                      <p:cBhvr>
                                        <p:cTn id="118" dur="500"/>
                                        <p:tgtEl>
                                          <p:spTgt spid="50322"/>
                                        </p:tgtEl>
                                      </p:cBhvr>
                                    </p:animEffect>
                                  </p:childTnLst>
                                </p:cTn>
                              </p:par>
                              <p:par>
                                <p:cTn id="119" presetID="3" presetClass="entr" presetSubtype="10" fill="hold" nodeType="withEffect">
                                  <p:stCondLst>
                                    <p:cond delay="0"/>
                                  </p:stCondLst>
                                  <p:childTnLst>
                                    <p:set>
                                      <p:cBhvr>
                                        <p:cTn id="120" dur="1" fill="hold">
                                          <p:stCondLst>
                                            <p:cond delay="0"/>
                                          </p:stCondLst>
                                        </p:cTn>
                                        <p:tgtEl>
                                          <p:spTgt spid="9"/>
                                        </p:tgtEl>
                                        <p:attrNameLst>
                                          <p:attrName>style.visibility</p:attrName>
                                        </p:attrNameLst>
                                      </p:cBhvr>
                                      <p:to>
                                        <p:strVal val="visible"/>
                                      </p:to>
                                    </p:set>
                                    <p:animEffect transition="in" filter="blinds(horizontal)">
                                      <p:cBhvr>
                                        <p:cTn id="121" dur="500"/>
                                        <p:tgtEl>
                                          <p:spTgt spid="9"/>
                                        </p:tgtEl>
                                      </p:cBhvr>
                                    </p:animEffect>
                                  </p:childTnLst>
                                </p:cTn>
                              </p:par>
                            </p:childTnLst>
                          </p:cTn>
                        </p:par>
                      </p:childTnLst>
                    </p:cTn>
                  </p:par>
                  <p:par>
                    <p:cTn id="122" fill="hold">
                      <p:stCondLst>
                        <p:cond delay="indefinite"/>
                      </p:stCondLst>
                      <p:childTnLst>
                        <p:par>
                          <p:cTn id="123" fill="hold">
                            <p:stCondLst>
                              <p:cond delay="0"/>
                            </p:stCondLst>
                            <p:childTnLst>
                              <p:par>
                                <p:cTn id="124" presetID="3" presetClass="exit" presetSubtype="10" fill="hold" nodeType="clickEffect">
                                  <p:stCondLst>
                                    <p:cond delay="0"/>
                                  </p:stCondLst>
                                  <p:childTnLst>
                                    <p:animEffect transition="out" filter="blinds(horizontal)">
                                      <p:cBhvr>
                                        <p:cTn id="125" dur="500"/>
                                        <p:tgtEl>
                                          <p:spTgt spid="3"/>
                                        </p:tgtEl>
                                      </p:cBhvr>
                                    </p:animEffect>
                                    <p:set>
                                      <p:cBhvr>
                                        <p:cTn id="126" dur="1" fill="hold">
                                          <p:stCondLst>
                                            <p:cond delay="499"/>
                                          </p:stCondLst>
                                        </p:cTn>
                                        <p:tgtEl>
                                          <p:spTgt spid="3"/>
                                        </p:tgtEl>
                                        <p:attrNameLst>
                                          <p:attrName>style.visibility</p:attrName>
                                        </p:attrNameLst>
                                      </p:cBhvr>
                                      <p:to>
                                        <p:strVal val="hidden"/>
                                      </p:to>
                                    </p:set>
                                  </p:childTnLst>
                                </p:cTn>
                              </p:par>
                              <p:par>
                                <p:cTn id="127" presetID="3" presetClass="exit" presetSubtype="10" fill="hold" nodeType="withEffect">
                                  <p:stCondLst>
                                    <p:cond delay="0"/>
                                  </p:stCondLst>
                                  <p:childTnLst>
                                    <p:animEffect transition="out" filter="blinds(horizontal)">
                                      <p:cBhvr>
                                        <p:cTn id="128" dur="500"/>
                                        <p:tgtEl>
                                          <p:spTgt spid="9"/>
                                        </p:tgtEl>
                                      </p:cBhvr>
                                    </p:animEffect>
                                    <p:set>
                                      <p:cBhvr>
                                        <p:cTn id="129" dur="1" fill="hold">
                                          <p:stCondLst>
                                            <p:cond delay="499"/>
                                          </p:stCondLst>
                                        </p:cTn>
                                        <p:tgtEl>
                                          <p:spTgt spid="9"/>
                                        </p:tgtEl>
                                        <p:attrNameLst>
                                          <p:attrName>style.visibility</p:attrName>
                                        </p:attrNameLst>
                                      </p:cBhvr>
                                      <p:to>
                                        <p:strVal val="hidden"/>
                                      </p:to>
                                    </p:set>
                                  </p:childTnLst>
                                </p:cTn>
                              </p:par>
                              <p:par>
                                <p:cTn id="130" presetID="3" presetClass="entr" presetSubtype="10" fill="hold" grpId="0" nodeType="withEffect">
                                  <p:stCondLst>
                                    <p:cond delay="0"/>
                                  </p:stCondLst>
                                  <p:childTnLst>
                                    <p:set>
                                      <p:cBhvr>
                                        <p:cTn id="131" dur="1" fill="hold">
                                          <p:stCondLst>
                                            <p:cond delay="0"/>
                                          </p:stCondLst>
                                        </p:cTn>
                                        <p:tgtEl>
                                          <p:spTgt spid="50307"/>
                                        </p:tgtEl>
                                        <p:attrNameLst>
                                          <p:attrName>style.visibility</p:attrName>
                                        </p:attrNameLst>
                                      </p:cBhvr>
                                      <p:to>
                                        <p:strVal val="visible"/>
                                      </p:to>
                                    </p:set>
                                    <p:animEffect transition="in" filter="blinds(horizontal)">
                                      <p:cBhvr>
                                        <p:cTn id="132" dur="500"/>
                                        <p:tgtEl>
                                          <p:spTgt spid="50307"/>
                                        </p:tgtEl>
                                      </p:cBhvr>
                                    </p:animEffect>
                                  </p:childTnLst>
                                </p:cTn>
                              </p:par>
                              <p:par>
                                <p:cTn id="133" presetID="2" presetClass="entr" presetSubtype="2" fill="hold" grpId="0" nodeType="withEffect">
                                  <p:stCondLst>
                                    <p:cond delay="0"/>
                                  </p:stCondLst>
                                  <p:childTnLst>
                                    <p:set>
                                      <p:cBhvr>
                                        <p:cTn id="134" dur="1" fill="hold">
                                          <p:stCondLst>
                                            <p:cond delay="0"/>
                                          </p:stCondLst>
                                        </p:cTn>
                                        <p:tgtEl>
                                          <p:spTgt spid="50308"/>
                                        </p:tgtEl>
                                        <p:attrNameLst>
                                          <p:attrName>style.visibility</p:attrName>
                                        </p:attrNameLst>
                                      </p:cBhvr>
                                      <p:to>
                                        <p:strVal val="visible"/>
                                      </p:to>
                                    </p:set>
                                    <p:anim calcmode="lin" valueType="num">
                                      <p:cBhvr additive="base">
                                        <p:cTn id="135" dur="500" fill="hold"/>
                                        <p:tgtEl>
                                          <p:spTgt spid="50308"/>
                                        </p:tgtEl>
                                        <p:attrNameLst>
                                          <p:attrName>ppt_x</p:attrName>
                                        </p:attrNameLst>
                                      </p:cBhvr>
                                      <p:tavLst>
                                        <p:tav tm="0">
                                          <p:val>
                                            <p:strVal val="1+#ppt_w/2"/>
                                          </p:val>
                                        </p:tav>
                                        <p:tav tm="100000">
                                          <p:val>
                                            <p:strVal val="#ppt_x"/>
                                          </p:val>
                                        </p:tav>
                                      </p:tavLst>
                                    </p:anim>
                                    <p:anim calcmode="lin" valueType="num">
                                      <p:cBhvr additive="base">
                                        <p:cTn id="136" dur="500" fill="hold"/>
                                        <p:tgtEl>
                                          <p:spTgt spid="50308"/>
                                        </p:tgtEl>
                                        <p:attrNameLst>
                                          <p:attrName>ppt_y</p:attrName>
                                        </p:attrNameLst>
                                      </p:cBhvr>
                                      <p:tavLst>
                                        <p:tav tm="0">
                                          <p:val>
                                            <p:strVal val="#ppt_y"/>
                                          </p:val>
                                        </p:tav>
                                        <p:tav tm="100000">
                                          <p:val>
                                            <p:strVal val="#ppt_y"/>
                                          </p:val>
                                        </p:tav>
                                      </p:tavLst>
                                    </p:anim>
                                  </p:childTnLst>
                                </p:cTn>
                              </p:par>
                              <p:par>
                                <p:cTn id="137" presetID="3" presetClass="exit" presetSubtype="10" fill="hold" grpId="1" nodeType="withEffect">
                                  <p:stCondLst>
                                    <p:cond delay="0"/>
                                  </p:stCondLst>
                                  <p:childTnLst>
                                    <p:animEffect transition="out" filter="blinds(horizontal)">
                                      <p:cBhvr>
                                        <p:cTn id="138" dur="500"/>
                                        <p:tgtEl>
                                          <p:spTgt spid="50322"/>
                                        </p:tgtEl>
                                      </p:cBhvr>
                                    </p:animEffect>
                                    <p:set>
                                      <p:cBhvr>
                                        <p:cTn id="139" dur="1" fill="hold">
                                          <p:stCondLst>
                                            <p:cond delay="499"/>
                                          </p:stCondLst>
                                        </p:cTn>
                                        <p:tgtEl>
                                          <p:spTgt spid="50322"/>
                                        </p:tgtEl>
                                        <p:attrNameLst>
                                          <p:attrName>style.visibility</p:attrName>
                                        </p:attrNameLst>
                                      </p:cBhvr>
                                      <p:to>
                                        <p:strVal val="hidden"/>
                                      </p:to>
                                    </p:set>
                                  </p:childTnLst>
                                </p:cTn>
                              </p:par>
                              <p:par>
                                <p:cTn id="140" presetID="3" presetClass="exit" presetSubtype="10" fill="hold" grpId="1" nodeType="withEffect">
                                  <p:stCondLst>
                                    <p:cond delay="0"/>
                                  </p:stCondLst>
                                  <p:childTnLst>
                                    <p:animEffect transition="out" filter="blinds(horizontal)">
                                      <p:cBhvr>
                                        <p:cTn id="141" dur="500"/>
                                        <p:tgtEl>
                                          <p:spTgt spid="50321"/>
                                        </p:tgtEl>
                                      </p:cBhvr>
                                    </p:animEffect>
                                    <p:set>
                                      <p:cBhvr>
                                        <p:cTn id="142" dur="1" fill="hold">
                                          <p:stCondLst>
                                            <p:cond delay="499"/>
                                          </p:stCondLst>
                                        </p:cTn>
                                        <p:tgtEl>
                                          <p:spTgt spid="50321"/>
                                        </p:tgtEl>
                                        <p:attrNameLst>
                                          <p:attrName>style.visibility</p:attrName>
                                        </p:attrNameLst>
                                      </p:cBhvr>
                                      <p:to>
                                        <p:strVal val="hidden"/>
                                      </p:to>
                                    </p:set>
                                  </p:childTnLst>
                                </p:cTn>
                              </p:par>
                            </p:childTnLst>
                          </p:cTn>
                        </p:par>
                        <p:par>
                          <p:cTn id="143" fill="hold">
                            <p:stCondLst>
                              <p:cond delay="500"/>
                            </p:stCondLst>
                            <p:childTnLst>
                              <p:par>
                                <p:cTn id="144" presetID="3" presetClass="entr" presetSubtype="10" fill="hold" nodeType="afterEffect">
                                  <p:stCondLst>
                                    <p:cond delay="0"/>
                                  </p:stCondLst>
                                  <p:childTnLst>
                                    <p:set>
                                      <p:cBhvr>
                                        <p:cTn id="145" dur="1" fill="hold">
                                          <p:stCondLst>
                                            <p:cond delay="0"/>
                                          </p:stCondLst>
                                        </p:cTn>
                                        <p:tgtEl>
                                          <p:spTgt spid="2"/>
                                        </p:tgtEl>
                                        <p:attrNameLst>
                                          <p:attrName>style.visibility</p:attrName>
                                        </p:attrNameLst>
                                      </p:cBhvr>
                                      <p:to>
                                        <p:strVal val="visible"/>
                                      </p:to>
                                    </p:set>
                                    <p:animEffect transition="in" filter="blinds(horizontal)">
                                      <p:cBhvr>
                                        <p:cTn id="146" dur="500"/>
                                        <p:tgtEl>
                                          <p:spTgt spid="2"/>
                                        </p:tgtEl>
                                      </p:cBhvr>
                                    </p:animEffect>
                                  </p:childTnLst>
                                </p:cTn>
                              </p:par>
                            </p:childTnLst>
                          </p:cTn>
                        </p:par>
                      </p:childTnLst>
                    </p:cTn>
                  </p:par>
                  <p:par>
                    <p:cTn id="147" fill="hold">
                      <p:stCondLst>
                        <p:cond delay="indefinite"/>
                      </p:stCondLst>
                      <p:childTnLst>
                        <p:par>
                          <p:cTn id="148" fill="hold">
                            <p:stCondLst>
                              <p:cond delay="0"/>
                            </p:stCondLst>
                            <p:childTnLst>
                              <p:par>
                                <p:cTn id="149" presetID="2" presetClass="entr" presetSubtype="2" fill="hold" grpId="0" nodeType="clickEffect">
                                  <p:stCondLst>
                                    <p:cond delay="0"/>
                                  </p:stCondLst>
                                  <p:childTnLst>
                                    <p:set>
                                      <p:cBhvr>
                                        <p:cTn id="150" dur="1" fill="hold">
                                          <p:stCondLst>
                                            <p:cond delay="0"/>
                                          </p:stCondLst>
                                        </p:cTn>
                                        <p:tgtEl>
                                          <p:spTgt spid="50323"/>
                                        </p:tgtEl>
                                        <p:attrNameLst>
                                          <p:attrName>style.visibility</p:attrName>
                                        </p:attrNameLst>
                                      </p:cBhvr>
                                      <p:to>
                                        <p:strVal val="visible"/>
                                      </p:to>
                                    </p:set>
                                    <p:anim calcmode="lin" valueType="num">
                                      <p:cBhvr additive="base">
                                        <p:cTn id="151" dur="500" fill="hold"/>
                                        <p:tgtEl>
                                          <p:spTgt spid="50323"/>
                                        </p:tgtEl>
                                        <p:attrNameLst>
                                          <p:attrName>ppt_x</p:attrName>
                                        </p:attrNameLst>
                                      </p:cBhvr>
                                      <p:tavLst>
                                        <p:tav tm="0">
                                          <p:val>
                                            <p:strVal val="1+#ppt_w/2"/>
                                          </p:val>
                                        </p:tav>
                                        <p:tav tm="100000">
                                          <p:val>
                                            <p:strVal val="#ppt_x"/>
                                          </p:val>
                                        </p:tav>
                                      </p:tavLst>
                                    </p:anim>
                                    <p:anim calcmode="lin" valueType="num">
                                      <p:cBhvr additive="base">
                                        <p:cTn id="152" dur="500" fill="hold"/>
                                        <p:tgtEl>
                                          <p:spTgt spid="50323"/>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50324"/>
                                        </p:tgtEl>
                                        <p:attrNameLst>
                                          <p:attrName>style.visibility</p:attrName>
                                        </p:attrNameLst>
                                      </p:cBhvr>
                                      <p:to>
                                        <p:strVal val="visible"/>
                                      </p:to>
                                    </p:set>
                                    <p:anim calcmode="lin" valueType="num">
                                      <p:cBhvr additive="base">
                                        <p:cTn id="155" dur="500" fill="hold"/>
                                        <p:tgtEl>
                                          <p:spTgt spid="50324"/>
                                        </p:tgtEl>
                                        <p:attrNameLst>
                                          <p:attrName>ppt_x</p:attrName>
                                        </p:attrNameLst>
                                      </p:cBhvr>
                                      <p:tavLst>
                                        <p:tav tm="0">
                                          <p:val>
                                            <p:strVal val="1+#ppt_w/2"/>
                                          </p:val>
                                        </p:tav>
                                        <p:tav tm="100000">
                                          <p:val>
                                            <p:strVal val="#ppt_x"/>
                                          </p:val>
                                        </p:tav>
                                      </p:tavLst>
                                    </p:anim>
                                    <p:anim calcmode="lin" valueType="num">
                                      <p:cBhvr additive="base">
                                        <p:cTn id="156" dur="500" fill="hold"/>
                                        <p:tgtEl>
                                          <p:spTgt spid="50324"/>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50326"/>
                                        </p:tgtEl>
                                        <p:attrNameLst>
                                          <p:attrName>style.visibility</p:attrName>
                                        </p:attrNameLst>
                                      </p:cBhvr>
                                      <p:to>
                                        <p:strVal val="visible"/>
                                      </p:to>
                                    </p:set>
                                    <p:anim calcmode="lin" valueType="num">
                                      <p:cBhvr additive="base">
                                        <p:cTn id="159" dur="500" fill="hold"/>
                                        <p:tgtEl>
                                          <p:spTgt spid="50326"/>
                                        </p:tgtEl>
                                        <p:attrNameLst>
                                          <p:attrName>ppt_x</p:attrName>
                                        </p:attrNameLst>
                                      </p:cBhvr>
                                      <p:tavLst>
                                        <p:tav tm="0">
                                          <p:val>
                                            <p:strVal val="1+#ppt_w/2"/>
                                          </p:val>
                                        </p:tav>
                                        <p:tav tm="100000">
                                          <p:val>
                                            <p:strVal val="#ppt_x"/>
                                          </p:val>
                                        </p:tav>
                                      </p:tavLst>
                                    </p:anim>
                                    <p:anim calcmode="lin" valueType="num">
                                      <p:cBhvr additive="base">
                                        <p:cTn id="160" dur="500" fill="hold"/>
                                        <p:tgtEl>
                                          <p:spTgt spid="50326"/>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50325"/>
                                        </p:tgtEl>
                                        <p:attrNameLst>
                                          <p:attrName>style.visibility</p:attrName>
                                        </p:attrNameLst>
                                      </p:cBhvr>
                                      <p:to>
                                        <p:strVal val="visible"/>
                                      </p:to>
                                    </p:set>
                                    <p:anim calcmode="lin" valueType="num">
                                      <p:cBhvr additive="base">
                                        <p:cTn id="163" dur="500" fill="hold"/>
                                        <p:tgtEl>
                                          <p:spTgt spid="50325"/>
                                        </p:tgtEl>
                                        <p:attrNameLst>
                                          <p:attrName>ppt_x</p:attrName>
                                        </p:attrNameLst>
                                      </p:cBhvr>
                                      <p:tavLst>
                                        <p:tav tm="0">
                                          <p:val>
                                            <p:strVal val="1+#ppt_w/2"/>
                                          </p:val>
                                        </p:tav>
                                        <p:tav tm="100000">
                                          <p:val>
                                            <p:strVal val="#ppt_x"/>
                                          </p:val>
                                        </p:tav>
                                      </p:tavLst>
                                    </p:anim>
                                    <p:anim calcmode="lin" valueType="num">
                                      <p:cBhvr additive="base">
                                        <p:cTn id="164" dur="500" fill="hold"/>
                                        <p:tgtEl>
                                          <p:spTgt spid="50325"/>
                                        </p:tgtEl>
                                        <p:attrNameLst>
                                          <p:attrName>ppt_y</p:attrName>
                                        </p:attrNameLst>
                                      </p:cBhvr>
                                      <p:tavLst>
                                        <p:tav tm="0">
                                          <p:val>
                                            <p:strVal val="#ppt_y"/>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3" presetClass="exit" presetSubtype="10" fill="hold" grpId="1" nodeType="clickEffect">
                                  <p:stCondLst>
                                    <p:cond delay="0"/>
                                  </p:stCondLst>
                                  <p:childTnLst>
                                    <p:animEffect transition="out" filter="blinds(horizontal)">
                                      <p:cBhvr>
                                        <p:cTn id="168" dur="500"/>
                                        <p:tgtEl>
                                          <p:spTgt spid="50307"/>
                                        </p:tgtEl>
                                      </p:cBhvr>
                                    </p:animEffect>
                                    <p:set>
                                      <p:cBhvr>
                                        <p:cTn id="169" dur="1" fill="hold">
                                          <p:stCondLst>
                                            <p:cond delay="499"/>
                                          </p:stCondLst>
                                        </p:cTn>
                                        <p:tgtEl>
                                          <p:spTgt spid="50307"/>
                                        </p:tgtEl>
                                        <p:attrNameLst>
                                          <p:attrName>style.visibility</p:attrName>
                                        </p:attrNameLst>
                                      </p:cBhvr>
                                      <p:to>
                                        <p:strVal val="hidden"/>
                                      </p:to>
                                    </p:set>
                                  </p:childTnLst>
                                </p:cTn>
                              </p:par>
                              <p:par>
                                <p:cTn id="170" presetID="3" presetClass="entr" presetSubtype="10" fill="hold" grpId="0" nodeType="withEffect">
                                  <p:stCondLst>
                                    <p:cond delay="0"/>
                                  </p:stCondLst>
                                  <p:childTnLst>
                                    <p:set>
                                      <p:cBhvr>
                                        <p:cTn id="171" dur="1" fill="hold">
                                          <p:stCondLst>
                                            <p:cond delay="0"/>
                                          </p:stCondLst>
                                        </p:cTn>
                                        <p:tgtEl>
                                          <p:spTgt spid="50314"/>
                                        </p:tgtEl>
                                        <p:attrNameLst>
                                          <p:attrName>style.visibility</p:attrName>
                                        </p:attrNameLst>
                                      </p:cBhvr>
                                      <p:to>
                                        <p:strVal val="visible"/>
                                      </p:to>
                                    </p:set>
                                    <p:animEffect transition="in" filter="blinds(horizontal)">
                                      <p:cBhvr>
                                        <p:cTn id="172" dur="500"/>
                                        <p:tgtEl>
                                          <p:spTgt spid="50314"/>
                                        </p:tgtEl>
                                      </p:cBhvr>
                                    </p:animEffect>
                                  </p:childTnLst>
                                </p:cTn>
                              </p:par>
                              <p:par>
                                <p:cTn id="173" presetID="3" presetClass="entr" presetSubtype="10" fill="hold" grpId="0" nodeType="withEffect">
                                  <p:stCondLst>
                                    <p:cond delay="0"/>
                                  </p:stCondLst>
                                  <p:childTnLst>
                                    <p:set>
                                      <p:cBhvr>
                                        <p:cTn id="174" dur="1" fill="hold">
                                          <p:stCondLst>
                                            <p:cond delay="0"/>
                                          </p:stCondLst>
                                        </p:cTn>
                                        <p:tgtEl>
                                          <p:spTgt spid="50320"/>
                                        </p:tgtEl>
                                        <p:attrNameLst>
                                          <p:attrName>style.visibility</p:attrName>
                                        </p:attrNameLst>
                                      </p:cBhvr>
                                      <p:to>
                                        <p:strVal val="visible"/>
                                      </p:to>
                                    </p:set>
                                    <p:animEffect transition="in" filter="blinds(horizontal)">
                                      <p:cBhvr>
                                        <p:cTn id="175" dur="500"/>
                                        <p:tgtEl>
                                          <p:spTgt spid="50320"/>
                                        </p:tgtEl>
                                      </p:cBhvr>
                                    </p:animEffect>
                                  </p:childTnLst>
                                </p:cTn>
                              </p:par>
                              <p:par>
                                <p:cTn id="176" presetID="3" presetClass="entr" presetSubtype="10" fill="hold" nodeType="withEffect">
                                  <p:stCondLst>
                                    <p:cond delay="0"/>
                                  </p:stCondLst>
                                  <p:childTnLst>
                                    <p:set>
                                      <p:cBhvr>
                                        <p:cTn id="177" dur="1" fill="hold">
                                          <p:stCondLst>
                                            <p:cond delay="0"/>
                                          </p:stCondLst>
                                        </p:cTn>
                                        <p:tgtEl>
                                          <p:spTgt spid="4"/>
                                        </p:tgtEl>
                                        <p:attrNameLst>
                                          <p:attrName>style.visibility</p:attrName>
                                        </p:attrNameLst>
                                      </p:cBhvr>
                                      <p:to>
                                        <p:strVal val="visible"/>
                                      </p:to>
                                    </p:set>
                                    <p:animEffect transition="in" filter="blinds(horizontal)">
                                      <p:cBhvr>
                                        <p:cTn id="178" dur="500"/>
                                        <p:tgtEl>
                                          <p:spTgt spid="4"/>
                                        </p:tgtEl>
                                      </p:cBhvr>
                                    </p:animEffect>
                                  </p:childTnLst>
                                </p:cTn>
                              </p:par>
                            </p:childTnLst>
                          </p:cTn>
                        </p:par>
                        <p:par>
                          <p:cTn id="179" fill="hold">
                            <p:stCondLst>
                              <p:cond delay="500"/>
                            </p:stCondLst>
                            <p:childTnLst>
                              <p:par>
                                <p:cTn id="180" presetID="3" presetClass="entr" presetSubtype="10" fill="hold" grpId="0" nodeType="afterEffect">
                                  <p:stCondLst>
                                    <p:cond delay="0"/>
                                  </p:stCondLst>
                                  <p:childTnLst>
                                    <p:set>
                                      <p:cBhvr>
                                        <p:cTn id="181" dur="1" fill="hold">
                                          <p:stCondLst>
                                            <p:cond delay="0"/>
                                          </p:stCondLst>
                                        </p:cTn>
                                        <p:tgtEl>
                                          <p:spTgt spid="50350"/>
                                        </p:tgtEl>
                                        <p:attrNameLst>
                                          <p:attrName>style.visibility</p:attrName>
                                        </p:attrNameLst>
                                      </p:cBhvr>
                                      <p:to>
                                        <p:strVal val="visible"/>
                                      </p:to>
                                    </p:set>
                                    <p:animEffect transition="in" filter="blinds(horizontal)">
                                      <p:cBhvr>
                                        <p:cTn id="182" dur="500"/>
                                        <p:tgtEl>
                                          <p:spTgt spid="50350"/>
                                        </p:tgtEl>
                                      </p:cBhvr>
                                    </p:animEffect>
                                  </p:childTnLst>
                                </p:cTn>
                              </p:par>
                            </p:childTnLst>
                          </p:cTn>
                        </p:par>
                      </p:childTnLst>
                    </p:cTn>
                  </p:par>
                  <p:par>
                    <p:cTn id="183" fill="hold">
                      <p:stCondLst>
                        <p:cond delay="indefinite"/>
                      </p:stCondLst>
                      <p:childTnLst>
                        <p:par>
                          <p:cTn id="184" fill="hold">
                            <p:stCondLst>
                              <p:cond delay="0"/>
                            </p:stCondLst>
                            <p:childTnLst>
                              <p:par>
                                <p:cTn id="185" presetID="2" presetClass="entr" presetSubtype="1" fill="hold" grpId="0" nodeType="clickEffect">
                                  <p:stCondLst>
                                    <p:cond delay="0"/>
                                  </p:stCondLst>
                                  <p:childTnLst>
                                    <p:set>
                                      <p:cBhvr>
                                        <p:cTn id="186" dur="1" fill="hold">
                                          <p:stCondLst>
                                            <p:cond delay="0"/>
                                          </p:stCondLst>
                                        </p:cTn>
                                        <p:tgtEl>
                                          <p:spTgt spid="50351"/>
                                        </p:tgtEl>
                                        <p:attrNameLst>
                                          <p:attrName>style.visibility</p:attrName>
                                        </p:attrNameLst>
                                      </p:cBhvr>
                                      <p:to>
                                        <p:strVal val="visible"/>
                                      </p:to>
                                    </p:set>
                                    <p:anim calcmode="lin" valueType="num">
                                      <p:cBhvr additive="base">
                                        <p:cTn id="187" dur="500" fill="hold"/>
                                        <p:tgtEl>
                                          <p:spTgt spid="50351"/>
                                        </p:tgtEl>
                                        <p:attrNameLst>
                                          <p:attrName>ppt_x</p:attrName>
                                        </p:attrNameLst>
                                      </p:cBhvr>
                                      <p:tavLst>
                                        <p:tav tm="0">
                                          <p:val>
                                            <p:strVal val="#ppt_x"/>
                                          </p:val>
                                        </p:tav>
                                        <p:tav tm="100000">
                                          <p:val>
                                            <p:strVal val="#ppt_x"/>
                                          </p:val>
                                        </p:tav>
                                      </p:tavLst>
                                    </p:anim>
                                    <p:anim calcmode="lin" valueType="num">
                                      <p:cBhvr additive="base">
                                        <p:cTn id="188" dur="500" fill="hold"/>
                                        <p:tgtEl>
                                          <p:spTgt spid="50351"/>
                                        </p:tgtEl>
                                        <p:attrNameLst>
                                          <p:attrName>ppt_y</p:attrName>
                                        </p:attrNameLst>
                                      </p:cBhvr>
                                      <p:tavLst>
                                        <p:tav tm="0">
                                          <p:val>
                                            <p:strVal val="0-#ppt_h/2"/>
                                          </p:val>
                                        </p:tav>
                                        <p:tav tm="100000">
                                          <p:val>
                                            <p:strVal val="#ppt_y"/>
                                          </p:val>
                                        </p:tav>
                                      </p:tavLst>
                                    </p:anim>
                                  </p:childTnLst>
                                </p:cTn>
                              </p:par>
                              <p:par>
                                <p:cTn id="189" presetID="2" presetClass="entr" presetSubtype="1" fill="hold" grpId="0" nodeType="withEffect">
                                  <p:stCondLst>
                                    <p:cond delay="0"/>
                                  </p:stCondLst>
                                  <p:childTnLst>
                                    <p:set>
                                      <p:cBhvr>
                                        <p:cTn id="190" dur="1" fill="hold">
                                          <p:stCondLst>
                                            <p:cond delay="0"/>
                                          </p:stCondLst>
                                        </p:cTn>
                                        <p:tgtEl>
                                          <p:spTgt spid="50355"/>
                                        </p:tgtEl>
                                        <p:attrNameLst>
                                          <p:attrName>style.visibility</p:attrName>
                                        </p:attrNameLst>
                                      </p:cBhvr>
                                      <p:to>
                                        <p:strVal val="visible"/>
                                      </p:to>
                                    </p:set>
                                    <p:anim calcmode="lin" valueType="num">
                                      <p:cBhvr additive="base">
                                        <p:cTn id="191" dur="500" fill="hold"/>
                                        <p:tgtEl>
                                          <p:spTgt spid="50355"/>
                                        </p:tgtEl>
                                        <p:attrNameLst>
                                          <p:attrName>ppt_x</p:attrName>
                                        </p:attrNameLst>
                                      </p:cBhvr>
                                      <p:tavLst>
                                        <p:tav tm="0">
                                          <p:val>
                                            <p:strVal val="#ppt_x"/>
                                          </p:val>
                                        </p:tav>
                                        <p:tav tm="100000">
                                          <p:val>
                                            <p:strVal val="#ppt_x"/>
                                          </p:val>
                                        </p:tav>
                                      </p:tavLst>
                                    </p:anim>
                                    <p:anim calcmode="lin" valueType="num">
                                      <p:cBhvr additive="base">
                                        <p:cTn id="192" dur="500" fill="hold"/>
                                        <p:tgtEl>
                                          <p:spTgt spid="50355"/>
                                        </p:tgtEl>
                                        <p:attrNameLst>
                                          <p:attrName>ppt_y</p:attrName>
                                        </p:attrNameLst>
                                      </p:cBhvr>
                                      <p:tavLst>
                                        <p:tav tm="0">
                                          <p:val>
                                            <p:strVal val="0-#ppt_h/2"/>
                                          </p:val>
                                        </p:tav>
                                        <p:tav tm="100000">
                                          <p:val>
                                            <p:strVal val="#ppt_y"/>
                                          </p:val>
                                        </p:tav>
                                      </p:tavLst>
                                    </p:anim>
                                  </p:childTnLst>
                                </p:cTn>
                              </p:par>
                            </p:childTnLst>
                          </p:cTn>
                        </p:par>
                      </p:childTnLst>
                    </p:cTn>
                  </p:par>
                  <p:par>
                    <p:cTn id="193" fill="hold">
                      <p:stCondLst>
                        <p:cond delay="indefinite"/>
                      </p:stCondLst>
                      <p:childTnLst>
                        <p:par>
                          <p:cTn id="194" fill="hold">
                            <p:stCondLst>
                              <p:cond delay="0"/>
                            </p:stCondLst>
                            <p:childTnLst>
                              <p:par>
                                <p:cTn id="195" presetID="2" presetClass="entr" presetSubtype="4" fill="hold" grpId="0" nodeType="clickEffect">
                                  <p:stCondLst>
                                    <p:cond delay="0"/>
                                  </p:stCondLst>
                                  <p:childTnLst>
                                    <p:set>
                                      <p:cBhvr>
                                        <p:cTn id="196" dur="1" fill="hold">
                                          <p:stCondLst>
                                            <p:cond delay="0"/>
                                          </p:stCondLst>
                                        </p:cTn>
                                        <p:tgtEl>
                                          <p:spTgt spid="50316"/>
                                        </p:tgtEl>
                                        <p:attrNameLst>
                                          <p:attrName>style.visibility</p:attrName>
                                        </p:attrNameLst>
                                      </p:cBhvr>
                                      <p:to>
                                        <p:strVal val="visible"/>
                                      </p:to>
                                    </p:set>
                                    <p:anim calcmode="lin" valueType="num">
                                      <p:cBhvr additive="base">
                                        <p:cTn id="197" dur="500" fill="hold"/>
                                        <p:tgtEl>
                                          <p:spTgt spid="50316"/>
                                        </p:tgtEl>
                                        <p:attrNameLst>
                                          <p:attrName>ppt_x</p:attrName>
                                        </p:attrNameLst>
                                      </p:cBhvr>
                                      <p:tavLst>
                                        <p:tav tm="0">
                                          <p:val>
                                            <p:strVal val="#ppt_x"/>
                                          </p:val>
                                        </p:tav>
                                        <p:tav tm="100000">
                                          <p:val>
                                            <p:strVal val="#ppt_x"/>
                                          </p:val>
                                        </p:tav>
                                      </p:tavLst>
                                    </p:anim>
                                    <p:anim calcmode="lin" valueType="num">
                                      <p:cBhvr additive="base">
                                        <p:cTn id="198" dur="500" fill="hold"/>
                                        <p:tgtEl>
                                          <p:spTgt spid="50316"/>
                                        </p:tgtEl>
                                        <p:attrNameLst>
                                          <p:attrName>ppt_y</p:attrName>
                                        </p:attrNameLst>
                                      </p:cBhvr>
                                      <p:tavLst>
                                        <p:tav tm="0">
                                          <p:val>
                                            <p:strVal val="1+#ppt_h/2"/>
                                          </p:val>
                                        </p:tav>
                                        <p:tav tm="100000">
                                          <p:val>
                                            <p:strVal val="#ppt_y"/>
                                          </p:val>
                                        </p:tav>
                                      </p:tavLst>
                                    </p:anim>
                                  </p:childTnLst>
                                </p:cTn>
                              </p:par>
                            </p:childTnLst>
                          </p:cTn>
                        </p:par>
                      </p:childTnLst>
                    </p:cTn>
                  </p:par>
                  <p:par>
                    <p:cTn id="199" fill="hold">
                      <p:stCondLst>
                        <p:cond delay="indefinite"/>
                      </p:stCondLst>
                      <p:childTnLst>
                        <p:par>
                          <p:cTn id="200" fill="hold">
                            <p:stCondLst>
                              <p:cond delay="0"/>
                            </p:stCondLst>
                            <p:childTnLst>
                              <p:par>
                                <p:cTn id="201" presetID="2" presetClass="entr" presetSubtype="1" fill="hold" grpId="0" nodeType="clickEffect">
                                  <p:stCondLst>
                                    <p:cond delay="0"/>
                                  </p:stCondLst>
                                  <p:childTnLst>
                                    <p:set>
                                      <p:cBhvr>
                                        <p:cTn id="202" dur="1" fill="hold">
                                          <p:stCondLst>
                                            <p:cond delay="0"/>
                                          </p:stCondLst>
                                        </p:cTn>
                                        <p:tgtEl>
                                          <p:spTgt spid="50354"/>
                                        </p:tgtEl>
                                        <p:attrNameLst>
                                          <p:attrName>style.visibility</p:attrName>
                                        </p:attrNameLst>
                                      </p:cBhvr>
                                      <p:to>
                                        <p:strVal val="visible"/>
                                      </p:to>
                                    </p:set>
                                    <p:anim calcmode="lin" valueType="num">
                                      <p:cBhvr additive="base">
                                        <p:cTn id="203" dur="500" fill="hold"/>
                                        <p:tgtEl>
                                          <p:spTgt spid="50354"/>
                                        </p:tgtEl>
                                        <p:attrNameLst>
                                          <p:attrName>ppt_x</p:attrName>
                                        </p:attrNameLst>
                                      </p:cBhvr>
                                      <p:tavLst>
                                        <p:tav tm="0">
                                          <p:val>
                                            <p:strVal val="#ppt_x"/>
                                          </p:val>
                                        </p:tav>
                                        <p:tav tm="100000">
                                          <p:val>
                                            <p:strVal val="#ppt_x"/>
                                          </p:val>
                                        </p:tav>
                                      </p:tavLst>
                                    </p:anim>
                                    <p:anim calcmode="lin" valueType="num">
                                      <p:cBhvr additive="base">
                                        <p:cTn id="204" dur="500" fill="hold"/>
                                        <p:tgtEl>
                                          <p:spTgt spid="50354"/>
                                        </p:tgtEl>
                                        <p:attrNameLst>
                                          <p:attrName>ppt_y</p:attrName>
                                        </p:attrNameLst>
                                      </p:cBhvr>
                                      <p:tavLst>
                                        <p:tav tm="0">
                                          <p:val>
                                            <p:strVal val="0-#ppt_h/2"/>
                                          </p:val>
                                        </p:tav>
                                        <p:tav tm="100000">
                                          <p:val>
                                            <p:strVal val="#ppt_y"/>
                                          </p:val>
                                        </p:tav>
                                      </p:tavLst>
                                    </p:anim>
                                  </p:childTnLst>
                                </p:cTn>
                              </p:par>
                              <p:par>
                                <p:cTn id="205" presetID="2" presetClass="entr" presetSubtype="1" fill="hold" grpId="0" nodeType="withEffect">
                                  <p:stCondLst>
                                    <p:cond delay="0"/>
                                  </p:stCondLst>
                                  <p:childTnLst>
                                    <p:set>
                                      <p:cBhvr>
                                        <p:cTn id="206" dur="1" fill="hold">
                                          <p:stCondLst>
                                            <p:cond delay="0"/>
                                          </p:stCondLst>
                                        </p:cTn>
                                        <p:tgtEl>
                                          <p:spTgt spid="50353"/>
                                        </p:tgtEl>
                                        <p:attrNameLst>
                                          <p:attrName>style.visibility</p:attrName>
                                        </p:attrNameLst>
                                      </p:cBhvr>
                                      <p:to>
                                        <p:strVal val="visible"/>
                                      </p:to>
                                    </p:set>
                                    <p:anim calcmode="lin" valueType="num">
                                      <p:cBhvr additive="base">
                                        <p:cTn id="207" dur="500" fill="hold"/>
                                        <p:tgtEl>
                                          <p:spTgt spid="50353"/>
                                        </p:tgtEl>
                                        <p:attrNameLst>
                                          <p:attrName>ppt_x</p:attrName>
                                        </p:attrNameLst>
                                      </p:cBhvr>
                                      <p:tavLst>
                                        <p:tav tm="0">
                                          <p:val>
                                            <p:strVal val="#ppt_x"/>
                                          </p:val>
                                        </p:tav>
                                        <p:tav tm="100000">
                                          <p:val>
                                            <p:strVal val="#ppt_x"/>
                                          </p:val>
                                        </p:tav>
                                      </p:tavLst>
                                    </p:anim>
                                    <p:anim calcmode="lin" valueType="num">
                                      <p:cBhvr additive="base">
                                        <p:cTn id="208" dur="500" fill="hold"/>
                                        <p:tgtEl>
                                          <p:spTgt spid="50353"/>
                                        </p:tgtEl>
                                        <p:attrNameLst>
                                          <p:attrName>ppt_y</p:attrName>
                                        </p:attrNameLst>
                                      </p:cBhvr>
                                      <p:tavLst>
                                        <p:tav tm="0">
                                          <p:val>
                                            <p:strVal val="0-#ppt_h/2"/>
                                          </p:val>
                                        </p:tav>
                                        <p:tav tm="100000">
                                          <p:val>
                                            <p:strVal val="#ppt_y"/>
                                          </p:val>
                                        </p:tav>
                                      </p:tavLst>
                                    </p:anim>
                                  </p:childTnLst>
                                </p:cTn>
                              </p:par>
                              <p:par>
                                <p:cTn id="209" presetID="2" presetClass="entr" presetSubtype="1" fill="hold" grpId="0" nodeType="withEffect">
                                  <p:stCondLst>
                                    <p:cond delay="0"/>
                                  </p:stCondLst>
                                  <p:childTnLst>
                                    <p:set>
                                      <p:cBhvr>
                                        <p:cTn id="210" dur="1" fill="hold">
                                          <p:stCondLst>
                                            <p:cond delay="0"/>
                                          </p:stCondLst>
                                        </p:cTn>
                                        <p:tgtEl>
                                          <p:spTgt spid="50352"/>
                                        </p:tgtEl>
                                        <p:attrNameLst>
                                          <p:attrName>style.visibility</p:attrName>
                                        </p:attrNameLst>
                                      </p:cBhvr>
                                      <p:to>
                                        <p:strVal val="visible"/>
                                      </p:to>
                                    </p:set>
                                    <p:anim calcmode="lin" valueType="num">
                                      <p:cBhvr additive="base">
                                        <p:cTn id="211" dur="500" fill="hold"/>
                                        <p:tgtEl>
                                          <p:spTgt spid="50352"/>
                                        </p:tgtEl>
                                        <p:attrNameLst>
                                          <p:attrName>ppt_x</p:attrName>
                                        </p:attrNameLst>
                                      </p:cBhvr>
                                      <p:tavLst>
                                        <p:tav tm="0">
                                          <p:val>
                                            <p:strVal val="#ppt_x"/>
                                          </p:val>
                                        </p:tav>
                                        <p:tav tm="100000">
                                          <p:val>
                                            <p:strVal val="#ppt_x"/>
                                          </p:val>
                                        </p:tav>
                                      </p:tavLst>
                                    </p:anim>
                                    <p:anim calcmode="lin" valueType="num">
                                      <p:cBhvr additive="base">
                                        <p:cTn id="212" dur="500" fill="hold"/>
                                        <p:tgtEl>
                                          <p:spTgt spid="50352"/>
                                        </p:tgtEl>
                                        <p:attrNameLst>
                                          <p:attrName>ppt_y</p:attrName>
                                        </p:attrNameLst>
                                      </p:cBhvr>
                                      <p:tavLst>
                                        <p:tav tm="0">
                                          <p:val>
                                            <p:strVal val="0-#ppt_h/2"/>
                                          </p:val>
                                        </p:tav>
                                        <p:tav tm="100000">
                                          <p:val>
                                            <p:strVal val="#ppt_y"/>
                                          </p:val>
                                        </p:tav>
                                      </p:tavLst>
                                    </p:anim>
                                  </p:childTnLst>
                                </p:cTn>
                              </p:par>
                              <p:par>
                                <p:cTn id="213" presetID="3" presetClass="exit" presetSubtype="10" fill="hold" grpId="1" nodeType="withEffect">
                                  <p:stCondLst>
                                    <p:cond delay="0"/>
                                  </p:stCondLst>
                                  <p:childTnLst>
                                    <p:animEffect transition="out" filter="blinds(horizontal)">
                                      <p:cBhvr>
                                        <p:cTn id="214" dur="500"/>
                                        <p:tgtEl>
                                          <p:spTgt spid="50351"/>
                                        </p:tgtEl>
                                      </p:cBhvr>
                                    </p:animEffect>
                                    <p:set>
                                      <p:cBhvr>
                                        <p:cTn id="215" dur="1" fill="hold">
                                          <p:stCondLst>
                                            <p:cond delay="499"/>
                                          </p:stCondLst>
                                        </p:cTn>
                                        <p:tgtEl>
                                          <p:spTgt spid="50351"/>
                                        </p:tgtEl>
                                        <p:attrNameLst>
                                          <p:attrName>style.visibility</p:attrName>
                                        </p:attrNameLst>
                                      </p:cBhvr>
                                      <p:to>
                                        <p:strVal val="hidden"/>
                                      </p:to>
                                    </p:set>
                                  </p:childTnLst>
                                </p:cTn>
                              </p:par>
                            </p:childTnLst>
                          </p:cTn>
                        </p:par>
                      </p:childTnLst>
                    </p:cTn>
                  </p:par>
                  <p:par>
                    <p:cTn id="216" fill="hold">
                      <p:stCondLst>
                        <p:cond delay="indefinite"/>
                      </p:stCondLst>
                      <p:childTnLst>
                        <p:par>
                          <p:cTn id="217" fill="hold">
                            <p:stCondLst>
                              <p:cond delay="0"/>
                            </p:stCondLst>
                            <p:childTnLst>
                              <p:par>
                                <p:cTn id="218" presetID="2" presetClass="entr" presetSubtype="4" fill="hold" grpId="0" nodeType="clickEffect">
                                  <p:stCondLst>
                                    <p:cond delay="0"/>
                                  </p:stCondLst>
                                  <p:childTnLst>
                                    <p:set>
                                      <p:cBhvr>
                                        <p:cTn id="219" dur="1" fill="hold">
                                          <p:stCondLst>
                                            <p:cond delay="0"/>
                                          </p:stCondLst>
                                        </p:cTn>
                                        <p:tgtEl>
                                          <p:spTgt spid="50318"/>
                                        </p:tgtEl>
                                        <p:attrNameLst>
                                          <p:attrName>style.visibility</p:attrName>
                                        </p:attrNameLst>
                                      </p:cBhvr>
                                      <p:to>
                                        <p:strVal val="visible"/>
                                      </p:to>
                                    </p:set>
                                    <p:anim calcmode="lin" valueType="num">
                                      <p:cBhvr additive="base">
                                        <p:cTn id="220" dur="500" fill="hold"/>
                                        <p:tgtEl>
                                          <p:spTgt spid="50318"/>
                                        </p:tgtEl>
                                        <p:attrNameLst>
                                          <p:attrName>ppt_x</p:attrName>
                                        </p:attrNameLst>
                                      </p:cBhvr>
                                      <p:tavLst>
                                        <p:tav tm="0">
                                          <p:val>
                                            <p:strVal val="#ppt_x"/>
                                          </p:val>
                                        </p:tav>
                                        <p:tav tm="100000">
                                          <p:val>
                                            <p:strVal val="#ppt_x"/>
                                          </p:val>
                                        </p:tav>
                                      </p:tavLst>
                                    </p:anim>
                                    <p:anim calcmode="lin" valueType="num">
                                      <p:cBhvr additive="base">
                                        <p:cTn id="221" dur="500" fill="hold"/>
                                        <p:tgtEl>
                                          <p:spTgt spid="50318"/>
                                        </p:tgtEl>
                                        <p:attrNameLst>
                                          <p:attrName>ppt_y</p:attrName>
                                        </p:attrNameLst>
                                      </p:cBhvr>
                                      <p:tavLst>
                                        <p:tav tm="0">
                                          <p:val>
                                            <p:strVal val="1+#ppt_h/2"/>
                                          </p:val>
                                        </p:tav>
                                        <p:tav tm="100000">
                                          <p:val>
                                            <p:strVal val="#ppt_y"/>
                                          </p:val>
                                        </p:tav>
                                      </p:tavLst>
                                    </p:anim>
                                  </p:childTnLst>
                                </p:cTn>
                              </p:par>
                              <p:par>
                                <p:cTn id="222" presetID="2" presetClass="entr" presetSubtype="4" fill="hold" grpId="0" nodeType="withEffect">
                                  <p:stCondLst>
                                    <p:cond delay="0"/>
                                  </p:stCondLst>
                                  <p:childTnLst>
                                    <p:set>
                                      <p:cBhvr>
                                        <p:cTn id="223" dur="1" fill="hold">
                                          <p:stCondLst>
                                            <p:cond delay="0"/>
                                          </p:stCondLst>
                                        </p:cTn>
                                        <p:tgtEl>
                                          <p:spTgt spid="50319"/>
                                        </p:tgtEl>
                                        <p:attrNameLst>
                                          <p:attrName>style.visibility</p:attrName>
                                        </p:attrNameLst>
                                      </p:cBhvr>
                                      <p:to>
                                        <p:strVal val="visible"/>
                                      </p:to>
                                    </p:set>
                                    <p:anim calcmode="lin" valueType="num">
                                      <p:cBhvr additive="base">
                                        <p:cTn id="224" dur="500" fill="hold"/>
                                        <p:tgtEl>
                                          <p:spTgt spid="50319"/>
                                        </p:tgtEl>
                                        <p:attrNameLst>
                                          <p:attrName>ppt_x</p:attrName>
                                        </p:attrNameLst>
                                      </p:cBhvr>
                                      <p:tavLst>
                                        <p:tav tm="0">
                                          <p:val>
                                            <p:strVal val="#ppt_x"/>
                                          </p:val>
                                        </p:tav>
                                        <p:tav tm="100000">
                                          <p:val>
                                            <p:strVal val="#ppt_x"/>
                                          </p:val>
                                        </p:tav>
                                      </p:tavLst>
                                    </p:anim>
                                    <p:anim calcmode="lin" valueType="num">
                                      <p:cBhvr additive="base">
                                        <p:cTn id="225" dur="500" fill="hold"/>
                                        <p:tgtEl>
                                          <p:spTgt spid="50319"/>
                                        </p:tgtEl>
                                        <p:attrNameLst>
                                          <p:attrName>ppt_y</p:attrName>
                                        </p:attrNameLst>
                                      </p:cBhvr>
                                      <p:tavLst>
                                        <p:tav tm="0">
                                          <p:val>
                                            <p:strVal val="1+#ppt_h/2"/>
                                          </p:val>
                                        </p:tav>
                                        <p:tav tm="100000">
                                          <p:val>
                                            <p:strVal val="#ppt_y"/>
                                          </p:val>
                                        </p:tav>
                                      </p:tavLst>
                                    </p:anim>
                                  </p:childTnLst>
                                </p:cTn>
                              </p:par>
                              <p:par>
                                <p:cTn id="226" presetID="2" presetClass="entr" presetSubtype="4" fill="hold" grpId="0" nodeType="withEffect">
                                  <p:stCondLst>
                                    <p:cond delay="0"/>
                                  </p:stCondLst>
                                  <p:childTnLst>
                                    <p:set>
                                      <p:cBhvr>
                                        <p:cTn id="227" dur="1" fill="hold">
                                          <p:stCondLst>
                                            <p:cond delay="0"/>
                                          </p:stCondLst>
                                        </p:cTn>
                                        <p:tgtEl>
                                          <p:spTgt spid="50317"/>
                                        </p:tgtEl>
                                        <p:attrNameLst>
                                          <p:attrName>style.visibility</p:attrName>
                                        </p:attrNameLst>
                                      </p:cBhvr>
                                      <p:to>
                                        <p:strVal val="visible"/>
                                      </p:to>
                                    </p:set>
                                    <p:anim calcmode="lin" valueType="num">
                                      <p:cBhvr additive="base">
                                        <p:cTn id="228" dur="500" fill="hold"/>
                                        <p:tgtEl>
                                          <p:spTgt spid="50317"/>
                                        </p:tgtEl>
                                        <p:attrNameLst>
                                          <p:attrName>ppt_x</p:attrName>
                                        </p:attrNameLst>
                                      </p:cBhvr>
                                      <p:tavLst>
                                        <p:tav tm="0">
                                          <p:val>
                                            <p:strVal val="#ppt_x"/>
                                          </p:val>
                                        </p:tav>
                                        <p:tav tm="100000">
                                          <p:val>
                                            <p:strVal val="#ppt_x"/>
                                          </p:val>
                                        </p:tav>
                                      </p:tavLst>
                                    </p:anim>
                                    <p:anim calcmode="lin" valueType="num">
                                      <p:cBhvr additive="base">
                                        <p:cTn id="229" dur="500" fill="hold"/>
                                        <p:tgtEl>
                                          <p:spTgt spid="50317"/>
                                        </p:tgtEl>
                                        <p:attrNameLst>
                                          <p:attrName>ppt_y</p:attrName>
                                        </p:attrNameLst>
                                      </p:cBhvr>
                                      <p:tavLst>
                                        <p:tav tm="0">
                                          <p:val>
                                            <p:strVal val="1+#ppt_h/2"/>
                                          </p:val>
                                        </p:tav>
                                        <p:tav tm="100000">
                                          <p:val>
                                            <p:strVal val="#ppt_y"/>
                                          </p:val>
                                        </p:tav>
                                      </p:tavLst>
                                    </p:anim>
                                  </p:childTnLst>
                                </p:cTn>
                              </p:par>
                            </p:childTnLst>
                          </p:cTn>
                        </p:par>
                      </p:childTnLst>
                    </p:cTn>
                  </p:par>
                  <p:par>
                    <p:cTn id="230" fill="hold">
                      <p:stCondLst>
                        <p:cond delay="indefinite"/>
                      </p:stCondLst>
                      <p:childTnLst>
                        <p:par>
                          <p:cTn id="231" fill="hold">
                            <p:stCondLst>
                              <p:cond delay="0"/>
                            </p:stCondLst>
                            <p:childTnLst>
                              <p:par>
                                <p:cTn id="232" presetID="3" presetClass="exit" presetSubtype="10" fill="hold" grpId="1" nodeType="clickEffect">
                                  <p:stCondLst>
                                    <p:cond delay="0"/>
                                  </p:stCondLst>
                                  <p:childTnLst>
                                    <p:animEffect transition="out" filter="blinds(horizontal)">
                                      <p:cBhvr>
                                        <p:cTn id="233" dur="500"/>
                                        <p:tgtEl>
                                          <p:spTgt spid="50355"/>
                                        </p:tgtEl>
                                      </p:cBhvr>
                                    </p:animEffect>
                                    <p:set>
                                      <p:cBhvr>
                                        <p:cTn id="234" dur="1" fill="hold">
                                          <p:stCondLst>
                                            <p:cond delay="499"/>
                                          </p:stCondLst>
                                        </p:cTn>
                                        <p:tgtEl>
                                          <p:spTgt spid="50355"/>
                                        </p:tgtEl>
                                        <p:attrNameLst>
                                          <p:attrName>style.visibility</p:attrName>
                                        </p:attrNameLst>
                                      </p:cBhvr>
                                      <p:to>
                                        <p:strVal val="hidden"/>
                                      </p:to>
                                    </p:set>
                                  </p:childTnLst>
                                </p:cTn>
                              </p:par>
                              <p:par>
                                <p:cTn id="235" presetID="3" presetClass="exit" presetSubtype="10" fill="hold" grpId="1" nodeType="withEffect">
                                  <p:stCondLst>
                                    <p:cond delay="0"/>
                                  </p:stCondLst>
                                  <p:childTnLst>
                                    <p:animEffect transition="out" filter="blinds(horizontal)">
                                      <p:cBhvr>
                                        <p:cTn id="236" dur="500"/>
                                        <p:tgtEl>
                                          <p:spTgt spid="50354"/>
                                        </p:tgtEl>
                                      </p:cBhvr>
                                    </p:animEffect>
                                    <p:set>
                                      <p:cBhvr>
                                        <p:cTn id="237" dur="1" fill="hold">
                                          <p:stCondLst>
                                            <p:cond delay="499"/>
                                          </p:stCondLst>
                                        </p:cTn>
                                        <p:tgtEl>
                                          <p:spTgt spid="50354"/>
                                        </p:tgtEl>
                                        <p:attrNameLst>
                                          <p:attrName>style.visibility</p:attrName>
                                        </p:attrNameLst>
                                      </p:cBhvr>
                                      <p:to>
                                        <p:strVal val="hidden"/>
                                      </p:to>
                                    </p:set>
                                  </p:childTnLst>
                                </p:cTn>
                              </p:par>
                              <p:par>
                                <p:cTn id="238" presetID="3" presetClass="exit" presetSubtype="10" fill="hold" grpId="1" nodeType="withEffect">
                                  <p:stCondLst>
                                    <p:cond delay="0"/>
                                  </p:stCondLst>
                                  <p:childTnLst>
                                    <p:animEffect transition="out" filter="blinds(horizontal)">
                                      <p:cBhvr>
                                        <p:cTn id="239" dur="500"/>
                                        <p:tgtEl>
                                          <p:spTgt spid="50353"/>
                                        </p:tgtEl>
                                      </p:cBhvr>
                                    </p:animEffect>
                                    <p:set>
                                      <p:cBhvr>
                                        <p:cTn id="240" dur="1" fill="hold">
                                          <p:stCondLst>
                                            <p:cond delay="499"/>
                                          </p:stCondLst>
                                        </p:cTn>
                                        <p:tgtEl>
                                          <p:spTgt spid="50353"/>
                                        </p:tgtEl>
                                        <p:attrNameLst>
                                          <p:attrName>style.visibility</p:attrName>
                                        </p:attrNameLst>
                                      </p:cBhvr>
                                      <p:to>
                                        <p:strVal val="hidden"/>
                                      </p:to>
                                    </p:set>
                                  </p:childTnLst>
                                </p:cTn>
                              </p:par>
                              <p:par>
                                <p:cTn id="241" presetID="3" presetClass="exit" presetSubtype="10" fill="hold" grpId="1" nodeType="withEffect">
                                  <p:stCondLst>
                                    <p:cond delay="0"/>
                                  </p:stCondLst>
                                  <p:childTnLst>
                                    <p:animEffect transition="out" filter="blinds(horizontal)">
                                      <p:cBhvr>
                                        <p:cTn id="242" dur="500"/>
                                        <p:tgtEl>
                                          <p:spTgt spid="50352"/>
                                        </p:tgtEl>
                                      </p:cBhvr>
                                    </p:animEffect>
                                    <p:set>
                                      <p:cBhvr>
                                        <p:cTn id="243" dur="1" fill="hold">
                                          <p:stCondLst>
                                            <p:cond delay="499"/>
                                          </p:stCondLst>
                                        </p:cTn>
                                        <p:tgtEl>
                                          <p:spTgt spid="50352"/>
                                        </p:tgtEl>
                                        <p:attrNameLst>
                                          <p:attrName>style.visibility</p:attrName>
                                        </p:attrNameLst>
                                      </p:cBhvr>
                                      <p:to>
                                        <p:strVal val="hidden"/>
                                      </p:to>
                                    </p:set>
                                  </p:childTnLst>
                                </p:cTn>
                              </p:par>
                              <p:par>
                                <p:cTn id="244" presetID="3" presetClass="exit" presetSubtype="10" fill="hold" grpId="1" nodeType="withEffect">
                                  <p:stCondLst>
                                    <p:cond delay="0"/>
                                  </p:stCondLst>
                                  <p:childTnLst>
                                    <p:animEffect transition="out" filter="blinds(horizontal)">
                                      <p:cBhvr>
                                        <p:cTn id="245" dur="500"/>
                                        <p:tgtEl>
                                          <p:spTgt spid="50314"/>
                                        </p:tgtEl>
                                      </p:cBhvr>
                                    </p:animEffect>
                                    <p:set>
                                      <p:cBhvr>
                                        <p:cTn id="246" dur="1" fill="hold">
                                          <p:stCondLst>
                                            <p:cond delay="499"/>
                                          </p:stCondLst>
                                        </p:cTn>
                                        <p:tgtEl>
                                          <p:spTgt spid="50314"/>
                                        </p:tgtEl>
                                        <p:attrNameLst>
                                          <p:attrName>style.visibility</p:attrName>
                                        </p:attrNameLst>
                                      </p:cBhvr>
                                      <p:to>
                                        <p:strVal val="hidden"/>
                                      </p:to>
                                    </p:set>
                                  </p:childTnLst>
                                </p:cTn>
                              </p:par>
                              <p:par>
                                <p:cTn id="247" presetID="3" presetClass="exit" presetSubtype="10" fill="hold" grpId="1" nodeType="withEffect">
                                  <p:stCondLst>
                                    <p:cond delay="0"/>
                                  </p:stCondLst>
                                  <p:childTnLst>
                                    <p:animEffect transition="out" filter="blinds(horizontal)">
                                      <p:cBhvr>
                                        <p:cTn id="248" dur="500"/>
                                        <p:tgtEl>
                                          <p:spTgt spid="50350"/>
                                        </p:tgtEl>
                                      </p:cBhvr>
                                    </p:animEffect>
                                    <p:set>
                                      <p:cBhvr>
                                        <p:cTn id="249" dur="1" fill="hold">
                                          <p:stCondLst>
                                            <p:cond delay="499"/>
                                          </p:stCondLst>
                                        </p:cTn>
                                        <p:tgtEl>
                                          <p:spTgt spid="50350"/>
                                        </p:tgtEl>
                                        <p:attrNameLst>
                                          <p:attrName>style.visibility</p:attrName>
                                        </p:attrNameLst>
                                      </p:cBhvr>
                                      <p:to>
                                        <p:strVal val="hidden"/>
                                      </p:to>
                                    </p:set>
                                  </p:childTnLst>
                                </p:cTn>
                              </p:par>
                            </p:childTnLst>
                          </p:cTn>
                        </p:par>
                      </p:childTnLst>
                    </p:cTn>
                  </p:par>
                  <p:par>
                    <p:cTn id="250" fill="hold">
                      <p:stCondLst>
                        <p:cond delay="indefinite"/>
                      </p:stCondLst>
                      <p:childTnLst>
                        <p:par>
                          <p:cTn id="251" fill="hold">
                            <p:stCondLst>
                              <p:cond delay="0"/>
                            </p:stCondLst>
                            <p:childTnLst>
                              <p:par>
                                <p:cTn id="252" presetID="3" presetClass="entr" presetSubtype="10" fill="hold" grpId="0" nodeType="clickEffect">
                                  <p:stCondLst>
                                    <p:cond delay="0"/>
                                  </p:stCondLst>
                                  <p:childTnLst>
                                    <p:set>
                                      <p:cBhvr>
                                        <p:cTn id="253" dur="1" fill="hold">
                                          <p:stCondLst>
                                            <p:cond delay="0"/>
                                          </p:stCondLst>
                                        </p:cTn>
                                        <p:tgtEl>
                                          <p:spTgt spid="50315"/>
                                        </p:tgtEl>
                                        <p:attrNameLst>
                                          <p:attrName>style.visibility</p:attrName>
                                        </p:attrNameLst>
                                      </p:cBhvr>
                                      <p:to>
                                        <p:strVal val="visible"/>
                                      </p:to>
                                    </p:set>
                                    <p:animEffect transition="in" filter="blinds(horizontal)">
                                      <p:cBhvr>
                                        <p:cTn id="254" dur="500"/>
                                        <p:tgtEl>
                                          <p:spTgt spid="50315"/>
                                        </p:tgtEl>
                                      </p:cBhvr>
                                    </p:animEffect>
                                  </p:childTnLst>
                                </p:cTn>
                              </p:par>
                            </p:childTnLst>
                          </p:cTn>
                        </p:par>
                        <p:par>
                          <p:cTn id="255" fill="hold">
                            <p:stCondLst>
                              <p:cond delay="500"/>
                            </p:stCondLst>
                            <p:childTnLst>
                              <p:par>
                                <p:cTn id="256" presetID="3" presetClass="entr" presetSubtype="10" fill="hold" grpId="0" nodeType="afterEffect">
                                  <p:stCondLst>
                                    <p:cond delay="0"/>
                                  </p:stCondLst>
                                  <p:childTnLst>
                                    <p:set>
                                      <p:cBhvr>
                                        <p:cTn id="257" dur="1" fill="hold">
                                          <p:stCondLst>
                                            <p:cond delay="0"/>
                                          </p:stCondLst>
                                        </p:cTn>
                                        <p:tgtEl>
                                          <p:spTgt spid="50256"/>
                                        </p:tgtEl>
                                        <p:attrNameLst>
                                          <p:attrName>style.visibility</p:attrName>
                                        </p:attrNameLst>
                                      </p:cBhvr>
                                      <p:to>
                                        <p:strVal val="visible"/>
                                      </p:to>
                                    </p:set>
                                    <p:animEffect transition="in" filter="blinds(horizontal)">
                                      <p:cBhvr>
                                        <p:cTn id="258" dur="500"/>
                                        <p:tgtEl>
                                          <p:spTgt spid="50256"/>
                                        </p:tgtEl>
                                      </p:cBhvr>
                                    </p:animEffect>
                                  </p:childTnLst>
                                </p:cTn>
                              </p:par>
                              <p:par>
                                <p:cTn id="259" presetID="3" presetClass="entr" presetSubtype="10" fill="hold" nodeType="withEffect">
                                  <p:stCondLst>
                                    <p:cond delay="0"/>
                                  </p:stCondLst>
                                  <p:childTnLst>
                                    <p:set>
                                      <p:cBhvr>
                                        <p:cTn id="260" dur="1" fill="hold">
                                          <p:stCondLst>
                                            <p:cond delay="0"/>
                                          </p:stCondLst>
                                        </p:cTn>
                                        <p:tgtEl>
                                          <p:spTgt spid="7"/>
                                        </p:tgtEl>
                                        <p:attrNameLst>
                                          <p:attrName>style.visibility</p:attrName>
                                        </p:attrNameLst>
                                      </p:cBhvr>
                                      <p:to>
                                        <p:strVal val="visible"/>
                                      </p:to>
                                    </p:set>
                                    <p:animEffect transition="in" filter="blinds(horizontal)">
                                      <p:cBhvr>
                                        <p:cTn id="261" dur="500"/>
                                        <p:tgtEl>
                                          <p:spTgt spid="7"/>
                                        </p:tgtEl>
                                      </p:cBhvr>
                                    </p:animEffect>
                                  </p:childTnLst>
                                </p:cTn>
                              </p:par>
                              <p:par>
                                <p:cTn id="262" presetID="3" presetClass="entr" presetSubtype="10" fill="hold" nodeType="withEffect">
                                  <p:stCondLst>
                                    <p:cond delay="0"/>
                                  </p:stCondLst>
                                  <p:childTnLst>
                                    <p:set>
                                      <p:cBhvr>
                                        <p:cTn id="263" dur="1" fill="hold">
                                          <p:stCondLst>
                                            <p:cond delay="0"/>
                                          </p:stCondLst>
                                        </p:cTn>
                                        <p:tgtEl>
                                          <p:spTgt spid="5"/>
                                        </p:tgtEl>
                                        <p:attrNameLst>
                                          <p:attrName>style.visibility</p:attrName>
                                        </p:attrNameLst>
                                      </p:cBhvr>
                                      <p:to>
                                        <p:strVal val="visible"/>
                                      </p:to>
                                    </p:set>
                                    <p:animEffect transition="in" filter="blinds(horizontal)">
                                      <p:cBhvr>
                                        <p:cTn id="26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56" grpId="0" animBg="1"/>
      <p:bldP spid="50257" grpId="0" animBg="1"/>
      <p:bldP spid="50258" grpId="0" animBg="1"/>
      <p:bldP spid="50259" grpId="0" animBg="1"/>
      <p:bldP spid="50260" grpId="0" animBg="1"/>
      <p:bldP spid="50261" grpId="0" animBg="1"/>
      <p:bldP spid="50266" grpId="0" animBg="1"/>
      <p:bldP spid="50267" grpId="0" animBg="1"/>
      <p:bldP spid="50268" grpId="0" animBg="1"/>
      <p:bldP spid="50269" grpId="0" animBg="1"/>
      <p:bldP spid="50270" grpId="0" animBg="1"/>
      <p:bldP spid="50271" grpId="0" animBg="1"/>
      <p:bldP spid="50272" grpId="0" animBg="1"/>
      <p:bldP spid="50273" grpId="0" animBg="1"/>
      <p:bldP spid="50274" grpId="0" animBg="1"/>
      <p:bldP spid="50275" grpId="0" animBg="1"/>
      <p:bldP spid="50276" grpId="0" animBg="1"/>
      <p:bldP spid="50277" grpId="0" animBg="1"/>
      <p:bldP spid="50278" grpId="0" animBg="1"/>
      <p:bldP spid="50279" grpId="0" animBg="1"/>
      <p:bldP spid="50280" grpId="0" animBg="1"/>
      <p:bldP spid="50281" grpId="0" animBg="1"/>
      <p:bldP spid="50282" grpId="0" animBg="1"/>
      <p:bldP spid="50283" grpId="0" animBg="1"/>
      <p:bldP spid="50284" grpId="0" animBg="1"/>
      <p:bldP spid="50285" grpId="0" animBg="1"/>
      <p:bldP spid="50286" grpId="0" animBg="1"/>
      <p:bldP spid="50287" grpId="0" animBg="1"/>
      <p:bldP spid="50288" grpId="0" animBg="1"/>
      <p:bldP spid="50289" grpId="0" animBg="1"/>
      <p:bldP spid="50290" grpId="0" animBg="1"/>
      <p:bldP spid="50291" grpId="0" animBg="1"/>
      <p:bldP spid="50292" grpId="0" animBg="1"/>
      <p:bldP spid="50293" grpId="0" animBg="1"/>
      <p:bldP spid="50294" grpId="0" animBg="1"/>
      <p:bldP spid="50295" grpId="0" animBg="1"/>
      <p:bldP spid="50307" grpId="0" animBg="1"/>
      <p:bldP spid="50307" grpId="1" animBg="1"/>
      <p:bldP spid="50308" grpId="0" animBg="1"/>
      <p:bldP spid="50314" grpId="0" animBg="1"/>
      <p:bldP spid="50314" grpId="1" animBg="1"/>
      <p:bldP spid="50315" grpId="0" animBg="1"/>
      <p:bldP spid="50316" grpId="0" animBg="1"/>
      <p:bldP spid="50317" grpId="0" animBg="1"/>
      <p:bldP spid="50318" grpId="0" animBg="1"/>
      <p:bldP spid="50319" grpId="0" animBg="1"/>
      <p:bldP spid="50320" grpId="0" animBg="1"/>
      <p:bldP spid="50321" grpId="0" animBg="1"/>
      <p:bldP spid="50321" grpId="1" animBg="1"/>
      <p:bldP spid="50322" grpId="0" animBg="1"/>
      <p:bldP spid="50322" grpId="1" animBg="1"/>
      <p:bldP spid="50323" grpId="0" animBg="1"/>
      <p:bldP spid="50324" grpId="0" animBg="1"/>
      <p:bldP spid="50325" grpId="0" animBg="1"/>
      <p:bldP spid="50326" grpId="0" animBg="1"/>
      <p:bldP spid="50350" grpId="0" animBg="1"/>
      <p:bldP spid="50350" grpId="1" animBg="1"/>
      <p:bldP spid="50351" grpId="0" animBg="1"/>
      <p:bldP spid="50351" grpId="1" animBg="1"/>
      <p:bldP spid="50352" grpId="0" animBg="1"/>
      <p:bldP spid="50352" grpId="1" animBg="1"/>
      <p:bldP spid="50353" grpId="0" animBg="1"/>
      <p:bldP spid="50353" grpId="1" animBg="1"/>
      <p:bldP spid="50354" grpId="0" animBg="1"/>
      <p:bldP spid="50354" grpId="1" animBg="1"/>
      <p:bldP spid="50355" grpId="0" animBg="1"/>
      <p:bldP spid="50355"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ja-JP" dirty="0"/>
              <a:t>SPARS-J</a:t>
            </a:r>
            <a:r>
              <a:rPr lang="ja-JP" altLang="en-US" dirty="0" err="1"/>
              <a:t>への</a:t>
            </a:r>
            <a:r>
              <a:rPr lang="ja-JP" altLang="en-US" dirty="0" smtClean="0"/>
              <a:t>実装</a:t>
            </a:r>
            <a:endParaRPr lang="en-US" altLang="ja-JP" dirty="0"/>
          </a:p>
        </p:txBody>
      </p:sp>
      <p:pic>
        <p:nvPicPr>
          <p:cNvPr id="54275" name="Picture 3" descr="spars_show_cf_L2"/>
          <p:cNvPicPr>
            <a:picLocks noGrp="1" noChangeAspect="1" noChangeArrowheads="1"/>
          </p:cNvPicPr>
          <p:nvPr>
            <p:ph idx="1"/>
          </p:nvPr>
        </p:nvPicPr>
        <p:blipFill>
          <a:blip r:embed="rId3" cstate="print"/>
          <a:stretch>
            <a:fillRect/>
          </a:stretch>
        </p:blipFill>
        <p:spPr>
          <a:xfrm>
            <a:off x="1223797" y="1600200"/>
            <a:ext cx="6696406" cy="4525963"/>
          </a:xfrm>
          <a:noFill/>
          <a:ln/>
        </p:spPr>
      </p:pic>
      <p:pic>
        <p:nvPicPr>
          <p:cNvPr id="54277" name="Picture 5" descr="spars_cf_L2"/>
          <p:cNvPicPr>
            <a:picLocks noGrp="1" noChangeAspect="1" noChangeArrowheads="1"/>
          </p:cNvPicPr>
          <p:nvPr>
            <p:ph sz="half" idx="4294967295"/>
          </p:nvPr>
        </p:nvPicPr>
        <p:blipFill>
          <a:blip r:embed="rId4" cstate="print"/>
          <a:srcRect/>
          <a:stretch>
            <a:fillRect/>
          </a:stretch>
        </p:blipFill>
        <p:spPr>
          <a:xfrm>
            <a:off x="0" y="1341438"/>
            <a:ext cx="7705725" cy="5208587"/>
          </a:xfrm>
          <a:noFill/>
          <a:ln/>
        </p:spPr>
      </p:pic>
      <p:sp>
        <p:nvSpPr>
          <p:cNvPr id="54276" name="AutoShape 4"/>
          <p:cNvSpPr>
            <a:spLocks noChangeArrowheads="1"/>
          </p:cNvSpPr>
          <p:nvPr/>
        </p:nvSpPr>
        <p:spPr bwMode="auto">
          <a:xfrm>
            <a:off x="5724525" y="2060575"/>
            <a:ext cx="863600" cy="215900"/>
          </a:xfrm>
          <a:prstGeom prst="roundRect">
            <a:avLst>
              <a:gd name="adj" fmla="val 16667"/>
            </a:avLst>
          </a:prstGeom>
          <a:noFill/>
          <a:ln w="38100" algn="ctr">
            <a:solidFill>
              <a:srgbClr val="FF9900"/>
            </a:solidFill>
            <a:round/>
            <a:headEnd/>
            <a:tailEnd/>
          </a:ln>
          <a:effectLst/>
        </p:spPr>
        <p:txBody>
          <a:bodyPr anchor="ctr">
            <a:spAutoFit/>
          </a:bodyPr>
          <a:lstStyle/>
          <a:p>
            <a:endParaRPr lang="ja-JP" altLang="en-US"/>
          </a:p>
        </p:txBody>
      </p:sp>
      <p:grpSp>
        <p:nvGrpSpPr>
          <p:cNvPr id="2" name="Group 6"/>
          <p:cNvGrpSpPr>
            <a:grpSpLocks/>
          </p:cNvGrpSpPr>
          <p:nvPr/>
        </p:nvGrpSpPr>
        <p:grpSpPr bwMode="auto">
          <a:xfrm>
            <a:off x="1258888" y="1871663"/>
            <a:ext cx="3889375" cy="946150"/>
            <a:chOff x="793" y="1179"/>
            <a:chExt cx="2450" cy="596"/>
          </a:xfrm>
        </p:grpSpPr>
        <p:sp>
          <p:nvSpPr>
            <p:cNvPr id="54279" name="AutoShape 7"/>
            <p:cNvSpPr>
              <a:spLocks noChangeArrowheads="1"/>
            </p:cNvSpPr>
            <p:nvPr/>
          </p:nvSpPr>
          <p:spPr bwMode="auto">
            <a:xfrm>
              <a:off x="1655" y="1434"/>
              <a:ext cx="1588" cy="341"/>
            </a:xfrm>
            <a:prstGeom prst="roundRect">
              <a:avLst>
                <a:gd name="adj" fmla="val 16667"/>
              </a:avLst>
            </a:prstGeom>
            <a:noFill/>
            <a:ln w="38100" algn="ctr">
              <a:solidFill>
                <a:srgbClr val="008080"/>
              </a:solidFill>
              <a:round/>
              <a:headEnd/>
              <a:tailEnd/>
            </a:ln>
            <a:effectLst/>
          </p:spPr>
          <p:txBody>
            <a:bodyPr anchor="ctr">
              <a:spAutoFit/>
            </a:bodyPr>
            <a:lstStyle/>
            <a:p>
              <a:endParaRPr lang="ja-JP" altLang="en-US"/>
            </a:p>
          </p:txBody>
        </p:sp>
        <p:sp>
          <p:nvSpPr>
            <p:cNvPr id="54280" name="Text Box 8"/>
            <p:cNvSpPr txBox="1">
              <a:spLocks noChangeArrowheads="1"/>
            </p:cNvSpPr>
            <p:nvPr/>
          </p:nvSpPr>
          <p:spPr bwMode="auto">
            <a:xfrm>
              <a:off x="793" y="1179"/>
              <a:ext cx="1694" cy="255"/>
            </a:xfrm>
            <a:prstGeom prst="rect">
              <a:avLst/>
            </a:prstGeom>
            <a:solidFill>
              <a:schemeClr val="bg1"/>
            </a:solidFill>
            <a:ln w="38100" algn="ctr">
              <a:solidFill>
                <a:srgbClr val="008080"/>
              </a:solidFill>
              <a:miter lim="800000"/>
              <a:headEnd/>
              <a:tailEnd/>
            </a:ln>
            <a:effectLst/>
          </p:spPr>
          <p:txBody>
            <a:bodyPr wrap="none">
              <a:spAutoFit/>
            </a:bodyPr>
            <a:lstStyle/>
            <a:p>
              <a:pPr algn="l">
                <a:spcBef>
                  <a:spcPct val="50000"/>
                </a:spcBef>
              </a:pPr>
              <a:r>
                <a:rPr lang="ja-JP" altLang="en-US" sz="1800">
                  <a:ea typeface="MS UI Gothic" pitchFamily="50" charset="-128"/>
                </a:rPr>
                <a:t>セッション中で表示した部品</a:t>
              </a:r>
            </a:p>
          </p:txBody>
        </p:sp>
      </p:grpSp>
      <p:grpSp>
        <p:nvGrpSpPr>
          <p:cNvPr id="3" name="Group 9"/>
          <p:cNvGrpSpPr>
            <a:grpSpLocks/>
          </p:cNvGrpSpPr>
          <p:nvPr/>
        </p:nvGrpSpPr>
        <p:grpSpPr bwMode="auto">
          <a:xfrm>
            <a:off x="2627313" y="2924175"/>
            <a:ext cx="3673475" cy="1989138"/>
            <a:chOff x="1655" y="1842"/>
            <a:chExt cx="2314" cy="1253"/>
          </a:xfrm>
        </p:grpSpPr>
        <p:sp>
          <p:nvSpPr>
            <p:cNvPr id="54282" name="AutoShape 10"/>
            <p:cNvSpPr>
              <a:spLocks noChangeArrowheads="1"/>
            </p:cNvSpPr>
            <p:nvPr/>
          </p:nvSpPr>
          <p:spPr bwMode="auto">
            <a:xfrm>
              <a:off x="1655" y="1842"/>
              <a:ext cx="1951" cy="998"/>
            </a:xfrm>
            <a:prstGeom prst="roundRect">
              <a:avLst>
                <a:gd name="adj" fmla="val 16667"/>
              </a:avLst>
            </a:prstGeom>
            <a:noFill/>
            <a:ln w="38100" algn="ctr">
              <a:solidFill>
                <a:srgbClr val="FF6600"/>
              </a:solidFill>
              <a:round/>
              <a:headEnd/>
              <a:tailEnd/>
            </a:ln>
            <a:effectLst/>
          </p:spPr>
          <p:txBody>
            <a:bodyPr anchor="ctr">
              <a:spAutoFit/>
            </a:bodyPr>
            <a:lstStyle/>
            <a:p>
              <a:endParaRPr lang="ja-JP" altLang="en-US"/>
            </a:p>
          </p:txBody>
        </p:sp>
        <p:sp>
          <p:nvSpPr>
            <p:cNvPr id="54283" name="Text Box 11"/>
            <p:cNvSpPr txBox="1">
              <a:spLocks noChangeArrowheads="1"/>
            </p:cNvSpPr>
            <p:nvPr/>
          </p:nvSpPr>
          <p:spPr bwMode="auto">
            <a:xfrm>
              <a:off x="3061" y="2840"/>
              <a:ext cx="908" cy="255"/>
            </a:xfrm>
            <a:prstGeom prst="rect">
              <a:avLst/>
            </a:prstGeom>
            <a:solidFill>
              <a:schemeClr val="bg1"/>
            </a:solidFill>
            <a:ln w="38100" algn="ctr">
              <a:solidFill>
                <a:srgbClr val="FF6600"/>
              </a:solidFill>
              <a:miter lim="800000"/>
              <a:headEnd/>
              <a:tailEnd/>
            </a:ln>
            <a:effectLst/>
          </p:spPr>
          <p:txBody>
            <a:bodyPr wrap="none">
              <a:spAutoFit/>
            </a:bodyPr>
            <a:lstStyle/>
            <a:p>
              <a:pPr algn="l">
                <a:spcBef>
                  <a:spcPct val="50000"/>
                </a:spcBef>
              </a:pPr>
              <a:r>
                <a:rPr lang="ja-JP" altLang="en-US" sz="1800">
                  <a:ea typeface="MS UI Gothic" pitchFamily="50" charset="-128"/>
                </a:rPr>
                <a:t>　推薦部品　</a:t>
              </a:r>
            </a:p>
          </p:txBody>
        </p:sp>
      </p:grpSp>
      <p:pic>
        <p:nvPicPr>
          <p:cNvPr id="54284" name="Picture 12" descr="spars_cf_using_L2"/>
          <p:cNvPicPr>
            <a:picLocks noChangeAspect="1" noChangeArrowheads="1"/>
          </p:cNvPicPr>
          <p:nvPr/>
        </p:nvPicPr>
        <p:blipFill>
          <a:blip r:embed="rId5" cstate="print"/>
          <a:srcRect/>
          <a:stretch>
            <a:fillRect/>
          </a:stretch>
        </p:blipFill>
        <p:spPr bwMode="auto">
          <a:xfrm>
            <a:off x="611188" y="1341438"/>
            <a:ext cx="7704137" cy="5205412"/>
          </a:xfrm>
          <a:prstGeom prst="rect">
            <a:avLst/>
          </a:prstGeom>
          <a:noFill/>
        </p:spPr>
      </p:pic>
      <p:grpSp>
        <p:nvGrpSpPr>
          <p:cNvPr id="4" name="Group 13"/>
          <p:cNvGrpSpPr>
            <a:grpSpLocks/>
          </p:cNvGrpSpPr>
          <p:nvPr/>
        </p:nvGrpSpPr>
        <p:grpSpPr bwMode="auto">
          <a:xfrm>
            <a:off x="2555875" y="2924175"/>
            <a:ext cx="5694363" cy="3168650"/>
            <a:chOff x="1610" y="1842"/>
            <a:chExt cx="3587" cy="1996"/>
          </a:xfrm>
        </p:grpSpPr>
        <p:sp>
          <p:nvSpPr>
            <p:cNvPr id="54286" name="AutoShape 14"/>
            <p:cNvSpPr>
              <a:spLocks noChangeArrowheads="1"/>
            </p:cNvSpPr>
            <p:nvPr/>
          </p:nvSpPr>
          <p:spPr bwMode="auto">
            <a:xfrm>
              <a:off x="1610" y="2069"/>
              <a:ext cx="2450" cy="1769"/>
            </a:xfrm>
            <a:prstGeom prst="roundRect">
              <a:avLst>
                <a:gd name="adj" fmla="val 16667"/>
              </a:avLst>
            </a:prstGeom>
            <a:noFill/>
            <a:ln w="38100" algn="ctr">
              <a:solidFill>
                <a:srgbClr val="FF6600"/>
              </a:solidFill>
              <a:round/>
              <a:headEnd/>
              <a:tailEnd/>
            </a:ln>
            <a:effectLst/>
          </p:spPr>
          <p:txBody>
            <a:bodyPr anchor="ctr">
              <a:spAutoFit/>
            </a:bodyPr>
            <a:lstStyle/>
            <a:p>
              <a:endParaRPr lang="ja-JP" altLang="en-US"/>
            </a:p>
          </p:txBody>
        </p:sp>
        <p:sp>
          <p:nvSpPr>
            <p:cNvPr id="54287" name="Text Box 15"/>
            <p:cNvSpPr txBox="1">
              <a:spLocks noChangeArrowheads="1"/>
            </p:cNvSpPr>
            <p:nvPr/>
          </p:nvSpPr>
          <p:spPr bwMode="auto">
            <a:xfrm>
              <a:off x="2744" y="1842"/>
              <a:ext cx="2453" cy="255"/>
            </a:xfrm>
            <a:prstGeom prst="rect">
              <a:avLst/>
            </a:prstGeom>
            <a:solidFill>
              <a:schemeClr val="bg1"/>
            </a:solidFill>
            <a:ln w="38100" algn="ctr">
              <a:solidFill>
                <a:srgbClr val="FF6600"/>
              </a:solidFill>
              <a:miter lim="800000"/>
              <a:headEnd/>
              <a:tailEnd/>
            </a:ln>
            <a:effectLst/>
          </p:spPr>
          <p:txBody>
            <a:bodyPr wrap="none">
              <a:spAutoFit/>
            </a:bodyPr>
            <a:lstStyle/>
            <a:p>
              <a:pPr algn="l">
                <a:spcBef>
                  <a:spcPct val="50000"/>
                </a:spcBef>
              </a:pPr>
              <a:r>
                <a:rPr lang="ja-JP" altLang="en-US" sz="1800">
                  <a:ea typeface="MS UI Gothic" pitchFamily="50" charset="-128"/>
                </a:rPr>
                <a:t>　推薦部品</a:t>
              </a:r>
              <a:r>
                <a:rPr lang="en-US" altLang="ja-JP" sz="1800">
                  <a:ea typeface="MS UI Gothic" pitchFamily="50" charset="-128"/>
                </a:rPr>
                <a:t>(ZipEntry</a:t>
              </a:r>
              <a:r>
                <a:rPr lang="ja-JP" altLang="en-US" sz="1800">
                  <a:ea typeface="MS UI Gothic" pitchFamily="50" charset="-128"/>
                </a:rPr>
                <a:t>との利用関係別</a:t>
              </a:r>
              <a:r>
                <a:rPr lang="en-US" altLang="ja-JP" sz="1800">
                  <a:ea typeface="MS UI Gothic" pitchFamily="50" charset="-128"/>
                </a:rPr>
                <a:t>)</a:t>
              </a:r>
              <a:r>
                <a:rPr lang="ja-JP" altLang="en-US" sz="1800">
                  <a:ea typeface="MS UI Gothic" pitchFamily="50" charset="-128"/>
                </a:rPr>
                <a:t>　</a:t>
              </a:r>
            </a:p>
          </p:txBody>
        </p:sp>
      </p:grpSp>
      <p:sp>
        <p:nvSpPr>
          <p:cNvPr id="22" name="日付プレースホルダ 21"/>
          <p:cNvSpPr>
            <a:spLocks noGrp="1"/>
          </p:cNvSpPr>
          <p:nvPr>
            <p:ph type="dt" sz="half" idx="10"/>
          </p:nvPr>
        </p:nvSpPr>
        <p:spPr/>
        <p:txBody>
          <a:bodyPr/>
          <a:lstStyle/>
          <a:p>
            <a:r>
              <a:rPr kumimoji="1" lang="en-US" altLang="ja-JP" smtClean="0"/>
              <a:t>2009/09/09</a:t>
            </a:r>
            <a:endParaRPr kumimoji="1" lang="ja-JP" altLang="en-US"/>
          </a:p>
        </p:txBody>
      </p:sp>
      <p:sp>
        <p:nvSpPr>
          <p:cNvPr id="23" name="スライド番号プレースホルダ 22"/>
          <p:cNvSpPr>
            <a:spLocks noGrp="1"/>
          </p:cNvSpPr>
          <p:nvPr>
            <p:ph type="sldNum" sz="quarter" idx="12"/>
          </p:nvPr>
        </p:nvSpPr>
        <p:spPr/>
        <p:txBody>
          <a:bodyPr/>
          <a:lstStyle/>
          <a:p>
            <a:fld id="{D2D8002D-B5B0-4BAC-B1F6-782DDCCE6D9C}" type="slidenum">
              <a:rPr kumimoji="1" lang="ja-JP" altLang="en-US" smtClean="0"/>
              <a:pPr/>
              <a:t>25</a:t>
            </a:fld>
            <a:endParaRPr kumimoji="1" lang="ja-JP" altLang="en-US"/>
          </a:p>
        </p:txBody>
      </p:sp>
      <p:sp>
        <p:nvSpPr>
          <p:cNvPr id="24" name="フッター プレースホルダ 23"/>
          <p:cNvSpPr>
            <a:spLocks noGrp="1"/>
          </p:cNvSpPr>
          <p:nvPr>
            <p:ph type="ftr" sz="quarter" idx="11"/>
          </p:nvPr>
        </p:nvSpPr>
        <p:spPr/>
        <p:txBody>
          <a:bodyPr/>
          <a:lstStyle/>
          <a:p>
            <a:r>
              <a:rPr kumimoji="1" lang="en-US" altLang="ja-JP" smtClean="0"/>
              <a:t>SES2009</a:t>
            </a: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4277"/>
                                        </p:tgtEl>
                                        <p:attrNameLst>
                                          <p:attrName>style.visibility</p:attrName>
                                        </p:attrNameLst>
                                      </p:cBhvr>
                                      <p:to>
                                        <p:strVal val="visible"/>
                                      </p:to>
                                    </p:set>
                                    <p:animEffect transition="in" filter="blinds(horizontal)">
                                      <p:cBhvr>
                                        <p:cTn id="7" dur="500"/>
                                        <p:tgtEl>
                                          <p:spTgt spid="5427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linds(horizont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54284"/>
                                        </p:tgtEl>
                                        <p:attrNameLst>
                                          <p:attrName>style.visibility</p:attrName>
                                        </p:attrNameLst>
                                      </p:cBhvr>
                                      <p:to>
                                        <p:strVal val="visible"/>
                                      </p:to>
                                    </p:set>
                                    <p:animEffect transition="in" filter="blinds(horizontal)">
                                      <p:cBhvr>
                                        <p:cTn id="21" dur="500"/>
                                        <p:tgtEl>
                                          <p:spTgt spid="54284"/>
                                        </p:tgtEl>
                                      </p:cBhvr>
                                    </p:animEffect>
                                  </p:childTnLst>
                                </p:cTn>
                              </p:par>
                            </p:childTnLst>
                          </p:cTn>
                        </p:par>
                        <p:par>
                          <p:cTn id="22" fill="hold">
                            <p:stCondLst>
                              <p:cond delay="500"/>
                            </p:stCondLst>
                            <p:childTnLst>
                              <p:par>
                                <p:cTn id="23" presetID="3" presetClass="entr" presetSubtype="1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linds(horizont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ja-JP" altLang="en-US"/>
              <a:t>適用実験の概要</a:t>
            </a:r>
            <a:r>
              <a:rPr lang="en-US" altLang="ja-JP"/>
              <a:t>(1/2)</a:t>
            </a:r>
          </a:p>
        </p:txBody>
      </p:sp>
      <p:sp>
        <p:nvSpPr>
          <p:cNvPr id="56323" name="Rectangle 3"/>
          <p:cNvSpPr>
            <a:spLocks noGrp="1" noChangeArrowheads="1"/>
          </p:cNvSpPr>
          <p:nvPr>
            <p:ph type="body" sz="half" idx="1"/>
          </p:nvPr>
        </p:nvSpPr>
        <p:spPr>
          <a:xfrm>
            <a:off x="179388" y="1268413"/>
            <a:ext cx="5545137" cy="5184775"/>
          </a:xfrm>
        </p:spPr>
        <p:txBody>
          <a:bodyPr/>
          <a:lstStyle/>
          <a:p>
            <a:pPr>
              <a:lnSpc>
                <a:spcPct val="80000"/>
              </a:lnSpc>
            </a:pPr>
            <a:r>
              <a:rPr lang="ja-JP" altLang="en-US" sz="2400"/>
              <a:t>目的</a:t>
            </a:r>
          </a:p>
          <a:p>
            <a:pPr lvl="1">
              <a:lnSpc>
                <a:spcPct val="80000"/>
              </a:lnSpc>
            </a:pPr>
            <a:r>
              <a:rPr lang="ja-JP" altLang="en-US" sz="2000"/>
              <a:t>推薦機能が検索効率の改善に役立つかどうか検証する</a:t>
            </a:r>
          </a:p>
          <a:p>
            <a:pPr>
              <a:lnSpc>
                <a:spcPct val="80000"/>
              </a:lnSpc>
            </a:pPr>
            <a:r>
              <a:rPr lang="ja-JP" altLang="en-US" sz="2400"/>
              <a:t>内容</a:t>
            </a:r>
          </a:p>
          <a:p>
            <a:pPr lvl="1">
              <a:lnSpc>
                <a:spcPct val="80000"/>
              </a:lnSpc>
            </a:pPr>
            <a:r>
              <a:rPr lang="en-US" altLang="ja-JP" sz="2000"/>
              <a:t>SPARS-J</a:t>
            </a:r>
            <a:r>
              <a:rPr lang="ja-JP" altLang="en-US" sz="2000"/>
              <a:t>を利用しての</a:t>
            </a:r>
            <a:r>
              <a:rPr lang="en-US" altLang="ja-JP" sz="2000"/>
              <a:t>Java</a:t>
            </a:r>
            <a:r>
              <a:rPr lang="ja-JP" altLang="en-US" sz="2000"/>
              <a:t>プログラム作成</a:t>
            </a:r>
          </a:p>
          <a:p>
            <a:pPr lvl="2">
              <a:lnSpc>
                <a:spcPct val="80000"/>
              </a:lnSpc>
            </a:pPr>
            <a:r>
              <a:rPr lang="ja-JP" altLang="en-US" sz="1800"/>
              <a:t>スケルトンコードの未実装部分の記述</a:t>
            </a:r>
          </a:p>
          <a:p>
            <a:pPr lvl="2">
              <a:lnSpc>
                <a:spcPct val="80000"/>
              </a:lnSpc>
            </a:pPr>
            <a:r>
              <a:rPr lang="en-US" altLang="ja-JP" sz="1800"/>
              <a:t>SPARS-J</a:t>
            </a:r>
            <a:r>
              <a:rPr lang="ja-JP" altLang="en-US" sz="1800"/>
              <a:t>で検索したソースコードを参考に</a:t>
            </a:r>
          </a:p>
          <a:p>
            <a:pPr lvl="2">
              <a:lnSpc>
                <a:spcPct val="80000"/>
              </a:lnSpc>
            </a:pPr>
            <a:r>
              <a:rPr lang="ja-JP" altLang="en-US" sz="1800"/>
              <a:t>練習課題および，課題</a:t>
            </a:r>
            <a:r>
              <a:rPr lang="en-US" altLang="ja-JP" sz="1800"/>
              <a:t>1</a:t>
            </a:r>
            <a:r>
              <a:rPr lang="ja-JP" altLang="en-US" sz="1800"/>
              <a:t>～課題</a:t>
            </a:r>
            <a:r>
              <a:rPr lang="en-US" altLang="ja-JP" sz="1800"/>
              <a:t>4 </a:t>
            </a:r>
            <a:r>
              <a:rPr lang="ja-JP" altLang="en-US" sz="1800"/>
              <a:t>の</a:t>
            </a:r>
            <a:r>
              <a:rPr lang="en-US" altLang="ja-JP" sz="1800"/>
              <a:t>5</a:t>
            </a:r>
            <a:r>
              <a:rPr lang="ja-JP" altLang="en-US" sz="1800"/>
              <a:t>課題</a:t>
            </a:r>
          </a:p>
          <a:p>
            <a:pPr>
              <a:lnSpc>
                <a:spcPct val="80000"/>
              </a:lnSpc>
            </a:pPr>
            <a:r>
              <a:rPr lang="ja-JP" altLang="en-US" sz="2400"/>
              <a:t>被験者</a:t>
            </a:r>
          </a:p>
          <a:p>
            <a:pPr lvl="1">
              <a:lnSpc>
                <a:spcPct val="80000"/>
              </a:lnSpc>
            </a:pPr>
            <a:r>
              <a:rPr lang="ja-JP" altLang="en-US" sz="2000"/>
              <a:t>井上研究室の学生・研究員 </a:t>
            </a:r>
            <a:r>
              <a:rPr lang="en-US" altLang="ja-JP" sz="2000"/>
              <a:t>8</a:t>
            </a:r>
            <a:r>
              <a:rPr lang="ja-JP" altLang="en-US" sz="2000"/>
              <a:t>名</a:t>
            </a:r>
          </a:p>
          <a:p>
            <a:pPr lvl="1">
              <a:lnSpc>
                <a:spcPct val="80000"/>
              </a:lnSpc>
            </a:pPr>
            <a:r>
              <a:rPr lang="en-US" altLang="ja-JP" sz="2000"/>
              <a:t>4</a:t>
            </a:r>
            <a:r>
              <a:rPr lang="ja-JP" altLang="en-US" sz="2000"/>
              <a:t>名ずつの</a:t>
            </a:r>
            <a:r>
              <a:rPr lang="en-US" altLang="ja-JP" sz="2000"/>
              <a:t>2</a:t>
            </a:r>
            <a:r>
              <a:rPr lang="ja-JP" altLang="en-US" sz="2000"/>
              <a:t>グループに分け，比較</a:t>
            </a:r>
          </a:p>
          <a:p>
            <a:pPr>
              <a:lnSpc>
                <a:spcPct val="80000"/>
              </a:lnSpc>
            </a:pPr>
            <a:r>
              <a:rPr lang="en-US" altLang="ja-JP" sz="2400"/>
              <a:t>SPARS-J </a:t>
            </a:r>
            <a:r>
              <a:rPr lang="ja-JP" altLang="en-US" sz="2400"/>
              <a:t>データベース</a:t>
            </a:r>
          </a:p>
          <a:p>
            <a:pPr lvl="1">
              <a:lnSpc>
                <a:spcPct val="80000"/>
              </a:lnSpc>
            </a:pPr>
            <a:r>
              <a:rPr lang="en-US" altLang="ja-JP" sz="2000"/>
              <a:t>JDK</a:t>
            </a:r>
            <a:r>
              <a:rPr lang="ja-JP" altLang="en-US" sz="2000"/>
              <a:t>，</a:t>
            </a:r>
            <a:r>
              <a:rPr lang="en-US" altLang="ja-JP" sz="2000"/>
              <a:t>Web</a:t>
            </a:r>
            <a:r>
              <a:rPr lang="ja-JP" altLang="en-US" sz="2000"/>
              <a:t>上から収集したソースなど約</a:t>
            </a:r>
            <a:r>
              <a:rPr lang="en-US" altLang="ja-JP" sz="2000"/>
              <a:t>35,000 </a:t>
            </a:r>
            <a:r>
              <a:rPr lang="ja-JP" altLang="en-US" sz="2000"/>
              <a:t>クラス</a:t>
            </a:r>
          </a:p>
          <a:p>
            <a:pPr lvl="1">
              <a:lnSpc>
                <a:spcPct val="80000"/>
              </a:lnSpc>
            </a:pPr>
            <a:r>
              <a:rPr lang="ja-JP" altLang="en-US" sz="2000"/>
              <a:t>履歴データベースは空の状態から開始</a:t>
            </a:r>
          </a:p>
        </p:txBody>
      </p:sp>
      <p:grpSp>
        <p:nvGrpSpPr>
          <p:cNvPr id="2" name="Group 4"/>
          <p:cNvGrpSpPr>
            <a:grpSpLocks/>
          </p:cNvGrpSpPr>
          <p:nvPr/>
        </p:nvGrpSpPr>
        <p:grpSpPr bwMode="auto">
          <a:xfrm>
            <a:off x="5724525" y="2205038"/>
            <a:ext cx="950913" cy="1655762"/>
            <a:chOff x="5239" y="482"/>
            <a:chExt cx="540" cy="944"/>
          </a:xfrm>
        </p:grpSpPr>
        <p:sp>
          <p:nvSpPr>
            <p:cNvPr id="56325" name="AutoShape 5"/>
            <p:cNvSpPr>
              <a:spLocks noChangeArrowheads="1"/>
            </p:cNvSpPr>
            <p:nvPr/>
          </p:nvSpPr>
          <p:spPr bwMode="auto">
            <a:xfrm>
              <a:off x="5356" y="754"/>
              <a:ext cx="288" cy="288"/>
            </a:xfrm>
            <a:prstGeom prst="flowChartConnector">
              <a:avLst/>
            </a:prstGeom>
            <a:noFill/>
            <a:ln w="57150">
              <a:solidFill>
                <a:schemeClr val="tx2"/>
              </a:solidFill>
              <a:round/>
              <a:headEnd/>
              <a:tailEnd/>
            </a:ln>
            <a:effectLst/>
          </p:spPr>
          <p:txBody>
            <a:bodyPr wrap="none" anchor="ctr"/>
            <a:lstStyle/>
            <a:p>
              <a:endParaRPr lang="ja-JP" altLang="en-US"/>
            </a:p>
          </p:txBody>
        </p:sp>
        <p:sp>
          <p:nvSpPr>
            <p:cNvPr id="56326" name="Line 6"/>
            <p:cNvSpPr>
              <a:spLocks noChangeShapeType="1"/>
            </p:cNvSpPr>
            <p:nvPr/>
          </p:nvSpPr>
          <p:spPr bwMode="auto">
            <a:xfrm>
              <a:off x="5308" y="1138"/>
              <a:ext cx="384" cy="0"/>
            </a:xfrm>
            <a:prstGeom prst="line">
              <a:avLst/>
            </a:prstGeom>
            <a:noFill/>
            <a:ln w="57150">
              <a:solidFill>
                <a:schemeClr val="tx2"/>
              </a:solidFill>
              <a:round/>
              <a:headEnd/>
              <a:tailEnd/>
            </a:ln>
            <a:effectLst/>
          </p:spPr>
          <p:txBody>
            <a:bodyPr/>
            <a:lstStyle/>
            <a:p>
              <a:endParaRPr lang="ja-JP" altLang="en-US"/>
            </a:p>
          </p:txBody>
        </p:sp>
        <p:sp>
          <p:nvSpPr>
            <p:cNvPr id="56327" name="Line 7"/>
            <p:cNvSpPr>
              <a:spLocks noChangeShapeType="1"/>
            </p:cNvSpPr>
            <p:nvPr/>
          </p:nvSpPr>
          <p:spPr bwMode="auto">
            <a:xfrm>
              <a:off x="5500" y="1042"/>
              <a:ext cx="1" cy="240"/>
            </a:xfrm>
            <a:prstGeom prst="line">
              <a:avLst/>
            </a:prstGeom>
            <a:noFill/>
            <a:ln w="57150">
              <a:solidFill>
                <a:schemeClr val="tx2"/>
              </a:solidFill>
              <a:round/>
              <a:headEnd/>
              <a:tailEnd/>
            </a:ln>
            <a:effectLst/>
          </p:spPr>
          <p:txBody>
            <a:bodyPr/>
            <a:lstStyle/>
            <a:p>
              <a:endParaRPr lang="ja-JP" altLang="en-US"/>
            </a:p>
          </p:txBody>
        </p:sp>
        <p:sp>
          <p:nvSpPr>
            <p:cNvPr id="56328" name="Line 8"/>
            <p:cNvSpPr>
              <a:spLocks noChangeShapeType="1"/>
            </p:cNvSpPr>
            <p:nvPr/>
          </p:nvSpPr>
          <p:spPr bwMode="auto">
            <a:xfrm flipH="1">
              <a:off x="5356" y="1253"/>
              <a:ext cx="144" cy="173"/>
            </a:xfrm>
            <a:prstGeom prst="line">
              <a:avLst/>
            </a:prstGeom>
            <a:noFill/>
            <a:ln w="57150">
              <a:solidFill>
                <a:schemeClr val="tx2"/>
              </a:solidFill>
              <a:round/>
              <a:headEnd/>
              <a:tailEnd/>
            </a:ln>
            <a:effectLst/>
          </p:spPr>
          <p:txBody>
            <a:bodyPr/>
            <a:lstStyle/>
            <a:p>
              <a:endParaRPr lang="ja-JP" altLang="en-US"/>
            </a:p>
          </p:txBody>
        </p:sp>
        <p:sp>
          <p:nvSpPr>
            <p:cNvPr id="56329" name="Line 9"/>
            <p:cNvSpPr>
              <a:spLocks noChangeShapeType="1"/>
            </p:cNvSpPr>
            <p:nvPr/>
          </p:nvSpPr>
          <p:spPr bwMode="auto">
            <a:xfrm>
              <a:off x="5500" y="1253"/>
              <a:ext cx="144" cy="173"/>
            </a:xfrm>
            <a:prstGeom prst="line">
              <a:avLst/>
            </a:prstGeom>
            <a:noFill/>
            <a:ln w="57150">
              <a:solidFill>
                <a:schemeClr val="tx2"/>
              </a:solidFill>
              <a:round/>
              <a:headEnd/>
              <a:tailEnd/>
            </a:ln>
            <a:effectLst/>
          </p:spPr>
          <p:txBody>
            <a:bodyPr/>
            <a:lstStyle/>
            <a:p>
              <a:endParaRPr lang="ja-JP" altLang="en-US"/>
            </a:p>
          </p:txBody>
        </p:sp>
        <p:sp>
          <p:nvSpPr>
            <p:cNvPr id="56330" name="Text Box 10"/>
            <p:cNvSpPr txBox="1">
              <a:spLocks noChangeArrowheads="1"/>
            </p:cNvSpPr>
            <p:nvPr/>
          </p:nvSpPr>
          <p:spPr bwMode="auto">
            <a:xfrm>
              <a:off x="5239" y="482"/>
              <a:ext cx="540" cy="226"/>
            </a:xfrm>
            <a:prstGeom prst="rect">
              <a:avLst/>
            </a:prstGeom>
            <a:noFill/>
            <a:ln w="9525">
              <a:noFill/>
              <a:miter lim="800000"/>
              <a:headEnd/>
              <a:tailEnd/>
            </a:ln>
            <a:effectLst/>
          </p:spPr>
          <p:txBody>
            <a:bodyPr wrap="none">
              <a:spAutoFit/>
            </a:bodyPr>
            <a:lstStyle/>
            <a:p>
              <a:pPr algn="l"/>
              <a:r>
                <a:rPr lang="ja-JP" altLang="en-US" sz="2000" b="1">
                  <a:ea typeface="MS UI Gothic" pitchFamily="50" charset="-128"/>
                </a:rPr>
                <a:t>被験者</a:t>
              </a:r>
            </a:p>
          </p:txBody>
        </p:sp>
      </p:grpSp>
      <p:grpSp>
        <p:nvGrpSpPr>
          <p:cNvPr id="3" name="Group 11"/>
          <p:cNvGrpSpPr>
            <a:grpSpLocks/>
          </p:cNvGrpSpPr>
          <p:nvPr/>
        </p:nvGrpSpPr>
        <p:grpSpPr bwMode="auto">
          <a:xfrm>
            <a:off x="7451725" y="2116138"/>
            <a:ext cx="1230313" cy="935037"/>
            <a:chOff x="3352" y="1587"/>
            <a:chExt cx="1002" cy="788"/>
          </a:xfrm>
        </p:grpSpPr>
        <p:sp>
          <p:nvSpPr>
            <p:cNvPr id="56332" name="Rectangle 12"/>
            <p:cNvSpPr>
              <a:spLocks noChangeArrowheads="1"/>
            </p:cNvSpPr>
            <p:nvPr/>
          </p:nvSpPr>
          <p:spPr bwMode="auto">
            <a:xfrm>
              <a:off x="3352" y="1587"/>
              <a:ext cx="1000" cy="788"/>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56333" name="Rectangle 13"/>
            <p:cNvSpPr>
              <a:spLocks noChangeArrowheads="1"/>
            </p:cNvSpPr>
            <p:nvPr/>
          </p:nvSpPr>
          <p:spPr bwMode="auto">
            <a:xfrm>
              <a:off x="3352" y="1587"/>
              <a:ext cx="1002" cy="87"/>
            </a:xfrm>
            <a:prstGeom prst="rect">
              <a:avLst/>
            </a:prstGeom>
            <a:solidFill>
              <a:srgbClr val="3366FF"/>
            </a:solidFill>
            <a:ln w="9525">
              <a:solidFill>
                <a:schemeClr val="tx1"/>
              </a:solidFill>
              <a:miter lim="800000"/>
              <a:headEnd/>
              <a:tailEnd/>
            </a:ln>
            <a:effectLst/>
          </p:spPr>
          <p:txBody>
            <a:bodyPr wrap="none" anchor="ctr"/>
            <a:lstStyle/>
            <a:p>
              <a:endParaRPr lang="ja-JP" altLang="en-US"/>
            </a:p>
          </p:txBody>
        </p:sp>
        <p:sp>
          <p:nvSpPr>
            <p:cNvPr id="56334" name="Rectangle 14"/>
            <p:cNvSpPr>
              <a:spLocks noChangeArrowheads="1"/>
            </p:cNvSpPr>
            <p:nvPr/>
          </p:nvSpPr>
          <p:spPr bwMode="auto">
            <a:xfrm>
              <a:off x="3352" y="1587"/>
              <a:ext cx="93" cy="87"/>
            </a:xfrm>
            <a:prstGeom prst="rect">
              <a:avLst/>
            </a:prstGeom>
            <a:solidFill>
              <a:srgbClr val="3366FF"/>
            </a:solidFill>
            <a:ln w="9525">
              <a:solidFill>
                <a:schemeClr val="tx1"/>
              </a:solidFill>
              <a:miter lim="800000"/>
              <a:headEnd/>
              <a:tailEnd/>
            </a:ln>
            <a:effectLst/>
          </p:spPr>
          <p:txBody>
            <a:bodyPr wrap="none" anchor="ctr"/>
            <a:lstStyle/>
            <a:p>
              <a:endParaRPr lang="ja-JP" altLang="en-US"/>
            </a:p>
          </p:txBody>
        </p:sp>
        <p:pic>
          <p:nvPicPr>
            <p:cNvPr id="56335" name="Picture 15" descr="spars_small_logo"/>
            <p:cNvPicPr>
              <a:picLocks noChangeAspect="1" noChangeArrowheads="1"/>
            </p:cNvPicPr>
            <p:nvPr/>
          </p:nvPicPr>
          <p:blipFill>
            <a:blip r:embed="rId3" cstate="print"/>
            <a:srcRect/>
            <a:stretch>
              <a:fillRect/>
            </a:stretch>
          </p:blipFill>
          <p:spPr bwMode="auto">
            <a:xfrm>
              <a:off x="3438" y="1729"/>
              <a:ext cx="818" cy="273"/>
            </a:xfrm>
            <a:prstGeom prst="rect">
              <a:avLst/>
            </a:prstGeom>
            <a:noFill/>
          </p:spPr>
        </p:pic>
      </p:grpSp>
      <p:sp>
        <p:nvSpPr>
          <p:cNvPr id="56336" name="Line 16"/>
          <p:cNvSpPr>
            <a:spLocks noChangeShapeType="1"/>
          </p:cNvSpPr>
          <p:nvPr/>
        </p:nvSpPr>
        <p:spPr bwMode="auto">
          <a:xfrm flipV="1">
            <a:off x="6659563" y="2781300"/>
            <a:ext cx="720725" cy="361950"/>
          </a:xfrm>
          <a:prstGeom prst="line">
            <a:avLst/>
          </a:prstGeom>
          <a:noFill/>
          <a:ln w="50800">
            <a:solidFill>
              <a:schemeClr val="folHlink"/>
            </a:solidFill>
            <a:round/>
            <a:headEnd/>
            <a:tailEnd type="triangle" w="lg" len="lg"/>
          </a:ln>
          <a:effectLst/>
        </p:spPr>
        <p:txBody>
          <a:bodyPr>
            <a:spAutoFit/>
          </a:bodyPr>
          <a:lstStyle/>
          <a:p>
            <a:endParaRPr lang="ja-JP" altLang="en-US"/>
          </a:p>
        </p:txBody>
      </p:sp>
      <p:grpSp>
        <p:nvGrpSpPr>
          <p:cNvPr id="4" name="Group 17"/>
          <p:cNvGrpSpPr>
            <a:grpSpLocks/>
          </p:cNvGrpSpPr>
          <p:nvPr/>
        </p:nvGrpSpPr>
        <p:grpSpPr bwMode="auto">
          <a:xfrm flipV="1">
            <a:off x="7667625" y="3195638"/>
            <a:ext cx="719138" cy="431800"/>
            <a:chOff x="4604" y="935"/>
            <a:chExt cx="453" cy="273"/>
          </a:xfrm>
        </p:grpSpPr>
        <p:sp>
          <p:nvSpPr>
            <p:cNvPr id="56338" name="Line 18"/>
            <p:cNvSpPr>
              <a:spLocks noChangeShapeType="1"/>
            </p:cNvSpPr>
            <p:nvPr/>
          </p:nvSpPr>
          <p:spPr bwMode="auto">
            <a:xfrm flipH="1" flipV="1">
              <a:off x="4604" y="935"/>
              <a:ext cx="0" cy="273"/>
            </a:xfrm>
            <a:prstGeom prst="line">
              <a:avLst/>
            </a:prstGeom>
            <a:noFill/>
            <a:ln w="50800">
              <a:solidFill>
                <a:schemeClr val="accent2"/>
              </a:solidFill>
              <a:round/>
              <a:headEnd/>
              <a:tailEnd type="triangle" w="lg" len="lg"/>
            </a:ln>
            <a:effectLst/>
          </p:spPr>
          <p:txBody>
            <a:bodyPr>
              <a:spAutoFit/>
            </a:bodyPr>
            <a:lstStyle/>
            <a:p>
              <a:endParaRPr lang="ja-JP" altLang="en-US"/>
            </a:p>
          </p:txBody>
        </p:sp>
        <p:sp>
          <p:nvSpPr>
            <p:cNvPr id="56339" name="Line 19"/>
            <p:cNvSpPr>
              <a:spLocks noChangeShapeType="1"/>
            </p:cNvSpPr>
            <p:nvPr/>
          </p:nvSpPr>
          <p:spPr bwMode="auto">
            <a:xfrm flipH="1" flipV="1">
              <a:off x="4830" y="935"/>
              <a:ext cx="0" cy="273"/>
            </a:xfrm>
            <a:prstGeom prst="line">
              <a:avLst/>
            </a:prstGeom>
            <a:noFill/>
            <a:ln w="50800">
              <a:solidFill>
                <a:schemeClr val="accent2"/>
              </a:solidFill>
              <a:round/>
              <a:headEnd/>
              <a:tailEnd type="triangle" w="lg" len="lg"/>
            </a:ln>
            <a:effectLst/>
          </p:spPr>
          <p:txBody>
            <a:bodyPr>
              <a:spAutoFit/>
            </a:bodyPr>
            <a:lstStyle/>
            <a:p>
              <a:endParaRPr lang="ja-JP" altLang="en-US"/>
            </a:p>
          </p:txBody>
        </p:sp>
        <p:sp>
          <p:nvSpPr>
            <p:cNvPr id="56340" name="Line 20"/>
            <p:cNvSpPr>
              <a:spLocks noChangeShapeType="1"/>
            </p:cNvSpPr>
            <p:nvPr/>
          </p:nvSpPr>
          <p:spPr bwMode="auto">
            <a:xfrm flipH="1" flipV="1">
              <a:off x="5057" y="935"/>
              <a:ext cx="0" cy="273"/>
            </a:xfrm>
            <a:prstGeom prst="line">
              <a:avLst/>
            </a:prstGeom>
            <a:noFill/>
            <a:ln w="50800">
              <a:solidFill>
                <a:schemeClr val="accent2"/>
              </a:solidFill>
              <a:round/>
              <a:headEnd/>
              <a:tailEnd type="triangle" w="lg" len="lg"/>
            </a:ln>
            <a:effectLst/>
          </p:spPr>
          <p:txBody>
            <a:bodyPr>
              <a:spAutoFit/>
            </a:bodyPr>
            <a:lstStyle/>
            <a:p>
              <a:endParaRPr lang="ja-JP" altLang="en-US"/>
            </a:p>
          </p:txBody>
        </p:sp>
      </p:grpSp>
      <p:grpSp>
        <p:nvGrpSpPr>
          <p:cNvPr id="5" name="Group 21"/>
          <p:cNvGrpSpPr>
            <a:grpSpLocks/>
          </p:cNvGrpSpPr>
          <p:nvPr/>
        </p:nvGrpSpPr>
        <p:grpSpPr bwMode="auto">
          <a:xfrm>
            <a:off x="8102600" y="3683000"/>
            <a:ext cx="792163" cy="989013"/>
            <a:chOff x="2381" y="2614"/>
            <a:chExt cx="635" cy="816"/>
          </a:xfrm>
        </p:grpSpPr>
        <p:sp>
          <p:nvSpPr>
            <p:cNvPr id="56342" name="AutoShape 22"/>
            <p:cNvSpPr>
              <a:spLocks noChangeArrowheads="1"/>
            </p:cNvSpPr>
            <p:nvPr/>
          </p:nvSpPr>
          <p:spPr bwMode="auto">
            <a:xfrm flipV="1">
              <a:off x="2381" y="2614"/>
              <a:ext cx="635" cy="816"/>
            </a:xfrm>
            <a:prstGeom prst="foldedCorner">
              <a:avLst>
                <a:gd name="adj" fmla="val 12500"/>
              </a:avLst>
            </a:prstGeom>
            <a:solidFill>
              <a:schemeClr val="bg1"/>
            </a:solidFill>
            <a:ln w="9525">
              <a:solidFill>
                <a:schemeClr val="tx1"/>
              </a:solidFill>
              <a:round/>
              <a:headEnd/>
              <a:tailEnd/>
            </a:ln>
            <a:effectLst/>
          </p:spPr>
          <p:txBody>
            <a:bodyPr wrap="none" anchor="ctr"/>
            <a:lstStyle/>
            <a:p>
              <a:endParaRPr lang="ja-JP" altLang="en-US"/>
            </a:p>
          </p:txBody>
        </p:sp>
        <p:grpSp>
          <p:nvGrpSpPr>
            <p:cNvPr id="6" name="Group 23"/>
            <p:cNvGrpSpPr>
              <a:grpSpLocks/>
            </p:cNvGrpSpPr>
            <p:nvPr/>
          </p:nvGrpSpPr>
          <p:grpSpPr bwMode="auto">
            <a:xfrm>
              <a:off x="2426" y="2704"/>
              <a:ext cx="545" cy="681"/>
              <a:chOff x="2018" y="2886"/>
              <a:chExt cx="499" cy="499"/>
            </a:xfrm>
          </p:grpSpPr>
          <p:sp>
            <p:nvSpPr>
              <p:cNvPr id="56344" name="Line 24"/>
              <p:cNvSpPr>
                <a:spLocks noChangeShapeType="1"/>
              </p:cNvSpPr>
              <p:nvPr/>
            </p:nvSpPr>
            <p:spPr bwMode="auto">
              <a:xfrm>
                <a:off x="2018" y="2886"/>
                <a:ext cx="399" cy="0"/>
              </a:xfrm>
              <a:prstGeom prst="line">
                <a:avLst/>
              </a:prstGeom>
              <a:noFill/>
              <a:ln w="9525">
                <a:solidFill>
                  <a:schemeClr val="tx1"/>
                </a:solidFill>
                <a:round/>
                <a:headEnd/>
                <a:tailEnd/>
              </a:ln>
              <a:effectLst/>
            </p:spPr>
            <p:txBody>
              <a:bodyPr>
                <a:spAutoFit/>
              </a:bodyPr>
              <a:lstStyle/>
              <a:p>
                <a:endParaRPr lang="ja-JP" altLang="en-US"/>
              </a:p>
            </p:txBody>
          </p:sp>
          <p:sp>
            <p:nvSpPr>
              <p:cNvPr id="56345" name="Line 25"/>
              <p:cNvSpPr>
                <a:spLocks noChangeShapeType="1"/>
              </p:cNvSpPr>
              <p:nvPr/>
            </p:nvSpPr>
            <p:spPr bwMode="auto">
              <a:xfrm>
                <a:off x="2085" y="2971"/>
                <a:ext cx="399" cy="0"/>
              </a:xfrm>
              <a:prstGeom prst="line">
                <a:avLst/>
              </a:prstGeom>
              <a:noFill/>
              <a:ln w="9525">
                <a:solidFill>
                  <a:schemeClr val="tx1"/>
                </a:solidFill>
                <a:round/>
                <a:headEnd/>
                <a:tailEnd/>
              </a:ln>
              <a:effectLst/>
            </p:spPr>
            <p:txBody>
              <a:bodyPr>
                <a:spAutoFit/>
              </a:bodyPr>
              <a:lstStyle/>
              <a:p>
                <a:endParaRPr lang="ja-JP" altLang="en-US"/>
              </a:p>
            </p:txBody>
          </p:sp>
          <p:sp>
            <p:nvSpPr>
              <p:cNvPr id="56346" name="Line 26"/>
              <p:cNvSpPr>
                <a:spLocks noChangeShapeType="1"/>
              </p:cNvSpPr>
              <p:nvPr/>
            </p:nvSpPr>
            <p:spPr bwMode="auto">
              <a:xfrm>
                <a:off x="2027" y="3067"/>
                <a:ext cx="399" cy="0"/>
              </a:xfrm>
              <a:prstGeom prst="line">
                <a:avLst/>
              </a:prstGeom>
              <a:noFill/>
              <a:ln w="9525">
                <a:solidFill>
                  <a:schemeClr val="tx1"/>
                </a:solidFill>
                <a:round/>
                <a:headEnd/>
                <a:tailEnd/>
              </a:ln>
              <a:effectLst/>
            </p:spPr>
            <p:txBody>
              <a:bodyPr>
                <a:spAutoFit/>
              </a:bodyPr>
              <a:lstStyle/>
              <a:p>
                <a:endParaRPr lang="ja-JP" altLang="en-US"/>
              </a:p>
            </p:txBody>
          </p:sp>
          <p:sp>
            <p:nvSpPr>
              <p:cNvPr id="56347" name="Line 27"/>
              <p:cNvSpPr>
                <a:spLocks noChangeShapeType="1"/>
              </p:cNvSpPr>
              <p:nvPr/>
            </p:nvSpPr>
            <p:spPr bwMode="auto">
              <a:xfrm>
                <a:off x="2109" y="3139"/>
                <a:ext cx="399" cy="0"/>
              </a:xfrm>
              <a:prstGeom prst="line">
                <a:avLst/>
              </a:prstGeom>
              <a:noFill/>
              <a:ln w="9525">
                <a:solidFill>
                  <a:schemeClr val="tx1"/>
                </a:solidFill>
                <a:round/>
                <a:headEnd/>
                <a:tailEnd/>
              </a:ln>
              <a:effectLst/>
            </p:spPr>
            <p:txBody>
              <a:bodyPr>
                <a:spAutoFit/>
              </a:bodyPr>
              <a:lstStyle/>
              <a:p>
                <a:endParaRPr lang="ja-JP" altLang="en-US"/>
              </a:p>
            </p:txBody>
          </p:sp>
          <p:sp>
            <p:nvSpPr>
              <p:cNvPr id="56348" name="Line 28"/>
              <p:cNvSpPr>
                <a:spLocks noChangeShapeType="1"/>
              </p:cNvSpPr>
              <p:nvPr/>
            </p:nvSpPr>
            <p:spPr bwMode="auto">
              <a:xfrm>
                <a:off x="2118" y="3223"/>
                <a:ext cx="399" cy="0"/>
              </a:xfrm>
              <a:prstGeom prst="line">
                <a:avLst/>
              </a:prstGeom>
              <a:noFill/>
              <a:ln w="9525">
                <a:solidFill>
                  <a:schemeClr val="tx1"/>
                </a:solidFill>
                <a:round/>
                <a:headEnd/>
                <a:tailEnd/>
              </a:ln>
              <a:effectLst/>
            </p:spPr>
            <p:txBody>
              <a:bodyPr>
                <a:spAutoFit/>
              </a:bodyPr>
              <a:lstStyle/>
              <a:p>
                <a:endParaRPr lang="ja-JP" altLang="en-US"/>
              </a:p>
            </p:txBody>
          </p:sp>
          <p:sp>
            <p:nvSpPr>
              <p:cNvPr id="56349" name="Line 29"/>
              <p:cNvSpPr>
                <a:spLocks noChangeShapeType="1"/>
              </p:cNvSpPr>
              <p:nvPr/>
            </p:nvSpPr>
            <p:spPr bwMode="auto">
              <a:xfrm>
                <a:off x="2064" y="3308"/>
                <a:ext cx="399" cy="0"/>
              </a:xfrm>
              <a:prstGeom prst="line">
                <a:avLst/>
              </a:prstGeom>
              <a:noFill/>
              <a:ln w="9525">
                <a:solidFill>
                  <a:schemeClr val="tx1"/>
                </a:solidFill>
                <a:round/>
                <a:headEnd/>
                <a:tailEnd/>
              </a:ln>
              <a:effectLst/>
            </p:spPr>
            <p:txBody>
              <a:bodyPr>
                <a:spAutoFit/>
              </a:bodyPr>
              <a:lstStyle/>
              <a:p>
                <a:endParaRPr lang="ja-JP" altLang="en-US"/>
              </a:p>
            </p:txBody>
          </p:sp>
          <p:sp>
            <p:nvSpPr>
              <p:cNvPr id="56350" name="Line 30"/>
              <p:cNvSpPr>
                <a:spLocks noChangeShapeType="1"/>
              </p:cNvSpPr>
              <p:nvPr/>
            </p:nvSpPr>
            <p:spPr bwMode="auto">
              <a:xfrm>
                <a:off x="2118" y="3385"/>
                <a:ext cx="399" cy="0"/>
              </a:xfrm>
              <a:prstGeom prst="line">
                <a:avLst/>
              </a:prstGeom>
              <a:noFill/>
              <a:ln w="9525">
                <a:solidFill>
                  <a:schemeClr val="tx1"/>
                </a:solidFill>
                <a:round/>
                <a:headEnd/>
                <a:tailEnd/>
              </a:ln>
              <a:effectLst/>
            </p:spPr>
            <p:txBody>
              <a:bodyPr>
                <a:spAutoFit/>
              </a:bodyPr>
              <a:lstStyle/>
              <a:p>
                <a:endParaRPr lang="ja-JP" altLang="en-US"/>
              </a:p>
            </p:txBody>
          </p:sp>
        </p:grpSp>
      </p:grpSp>
      <p:sp>
        <p:nvSpPr>
          <p:cNvPr id="56351" name="Oval 31"/>
          <p:cNvSpPr>
            <a:spLocks noChangeArrowheads="1"/>
          </p:cNvSpPr>
          <p:nvPr/>
        </p:nvSpPr>
        <p:spPr bwMode="auto">
          <a:xfrm>
            <a:off x="8175625" y="3808413"/>
            <a:ext cx="658813" cy="330200"/>
          </a:xfrm>
          <a:prstGeom prst="ellipse">
            <a:avLst/>
          </a:prstGeom>
          <a:solidFill>
            <a:schemeClr val="hlink">
              <a:alpha val="50000"/>
            </a:schemeClr>
          </a:solidFill>
          <a:ln w="25400" algn="ctr">
            <a:solidFill>
              <a:schemeClr val="hlink"/>
            </a:solidFill>
            <a:round/>
            <a:headEnd/>
            <a:tailEnd/>
          </a:ln>
          <a:effectLst/>
        </p:spPr>
        <p:txBody>
          <a:bodyPr anchor="ctr">
            <a:spAutoFit/>
          </a:bodyPr>
          <a:lstStyle/>
          <a:p>
            <a:endParaRPr lang="ja-JP" altLang="en-US"/>
          </a:p>
        </p:txBody>
      </p:sp>
      <p:grpSp>
        <p:nvGrpSpPr>
          <p:cNvPr id="7" name="Group 32"/>
          <p:cNvGrpSpPr>
            <a:grpSpLocks/>
          </p:cNvGrpSpPr>
          <p:nvPr/>
        </p:nvGrpSpPr>
        <p:grpSpPr bwMode="auto">
          <a:xfrm>
            <a:off x="7667625" y="4367213"/>
            <a:ext cx="793750" cy="989012"/>
            <a:chOff x="2381" y="2614"/>
            <a:chExt cx="635" cy="816"/>
          </a:xfrm>
        </p:grpSpPr>
        <p:sp>
          <p:nvSpPr>
            <p:cNvPr id="56353" name="AutoShape 33"/>
            <p:cNvSpPr>
              <a:spLocks noChangeArrowheads="1"/>
            </p:cNvSpPr>
            <p:nvPr/>
          </p:nvSpPr>
          <p:spPr bwMode="auto">
            <a:xfrm flipV="1">
              <a:off x="2381" y="2614"/>
              <a:ext cx="635" cy="816"/>
            </a:xfrm>
            <a:prstGeom prst="foldedCorner">
              <a:avLst>
                <a:gd name="adj" fmla="val 12500"/>
              </a:avLst>
            </a:prstGeom>
            <a:solidFill>
              <a:schemeClr val="bg1"/>
            </a:solidFill>
            <a:ln w="9525">
              <a:solidFill>
                <a:schemeClr val="tx1"/>
              </a:solidFill>
              <a:round/>
              <a:headEnd/>
              <a:tailEnd/>
            </a:ln>
            <a:effectLst/>
          </p:spPr>
          <p:txBody>
            <a:bodyPr wrap="none" anchor="ctr"/>
            <a:lstStyle/>
            <a:p>
              <a:endParaRPr lang="ja-JP" altLang="en-US"/>
            </a:p>
          </p:txBody>
        </p:sp>
        <p:grpSp>
          <p:nvGrpSpPr>
            <p:cNvPr id="8" name="Group 34"/>
            <p:cNvGrpSpPr>
              <a:grpSpLocks/>
            </p:cNvGrpSpPr>
            <p:nvPr/>
          </p:nvGrpSpPr>
          <p:grpSpPr bwMode="auto">
            <a:xfrm>
              <a:off x="2426" y="2704"/>
              <a:ext cx="545" cy="681"/>
              <a:chOff x="2018" y="2886"/>
              <a:chExt cx="499" cy="499"/>
            </a:xfrm>
          </p:grpSpPr>
          <p:sp>
            <p:nvSpPr>
              <p:cNvPr id="56355" name="Line 35"/>
              <p:cNvSpPr>
                <a:spLocks noChangeShapeType="1"/>
              </p:cNvSpPr>
              <p:nvPr/>
            </p:nvSpPr>
            <p:spPr bwMode="auto">
              <a:xfrm>
                <a:off x="2018" y="2886"/>
                <a:ext cx="399" cy="0"/>
              </a:xfrm>
              <a:prstGeom prst="line">
                <a:avLst/>
              </a:prstGeom>
              <a:noFill/>
              <a:ln w="9525">
                <a:solidFill>
                  <a:schemeClr val="tx1"/>
                </a:solidFill>
                <a:round/>
                <a:headEnd/>
                <a:tailEnd/>
              </a:ln>
              <a:effectLst/>
            </p:spPr>
            <p:txBody>
              <a:bodyPr>
                <a:spAutoFit/>
              </a:bodyPr>
              <a:lstStyle/>
              <a:p>
                <a:endParaRPr lang="ja-JP" altLang="en-US"/>
              </a:p>
            </p:txBody>
          </p:sp>
          <p:sp>
            <p:nvSpPr>
              <p:cNvPr id="56356" name="Line 36"/>
              <p:cNvSpPr>
                <a:spLocks noChangeShapeType="1"/>
              </p:cNvSpPr>
              <p:nvPr/>
            </p:nvSpPr>
            <p:spPr bwMode="auto">
              <a:xfrm>
                <a:off x="2085" y="2971"/>
                <a:ext cx="399" cy="0"/>
              </a:xfrm>
              <a:prstGeom prst="line">
                <a:avLst/>
              </a:prstGeom>
              <a:noFill/>
              <a:ln w="9525">
                <a:solidFill>
                  <a:schemeClr val="tx1"/>
                </a:solidFill>
                <a:round/>
                <a:headEnd/>
                <a:tailEnd/>
              </a:ln>
              <a:effectLst/>
            </p:spPr>
            <p:txBody>
              <a:bodyPr>
                <a:spAutoFit/>
              </a:bodyPr>
              <a:lstStyle/>
              <a:p>
                <a:endParaRPr lang="ja-JP" altLang="en-US"/>
              </a:p>
            </p:txBody>
          </p:sp>
          <p:sp>
            <p:nvSpPr>
              <p:cNvPr id="56357" name="Line 37"/>
              <p:cNvSpPr>
                <a:spLocks noChangeShapeType="1"/>
              </p:cNvSpPr>
              <p:nvPr/>
            </p:nvSpPr>
            <p:spPr bwMode="auto">
              <a:xfrm>
                <a:off x="2027" y="3067"/>
                <a:ext cx="399" cy="0"/>
              </a:xfrm>
              <a:prstGeom prst="line">
                <a:avLst/>
              </a:prstGeom>
              <a:noFill/>
              <a:ln w="9525">
                <a:solidFill>
                  <a:schemeClr val="tx1"/>
                </a:solidFill>
                <a:round/>
                <a:headEnd/>
                <a:tailEnd/>
              </a:ln>
              <a:effectLst/>
            </p:spPr>
            <p:txBody>
              <a:bodyPr>
                <a:spAutoFit/>
              </a:bodyPr>
              <a:lstStyle/>
              <a:p>
                <a:endParaRPr lang="ja-JP" altLang="en-US"/>
              </a:p>
            </p:txBody>
          </p:sp>
          <p:sp>
            <p:nvSpPr>
              <p:cNvPr id="56358" name="Line 38"/>
              <p:cNvSpPr>
                <a:spLocks noChangeShapeType="1"/>
              </p:cNvSpPr>
              <p:nvPr/>
            </p:nvSpPr>
            <p:spPr bwMode="auto">
              <a:xfrm>
                <a:off x="2109" y="3139"/>
                <a:ext cx="399" cy="0"/>
              </a:xfrm>
              <a:prstGeom prst="line">
                <a:avLst/>
              </a:prstGeom>
              <a:noFill/>
              <a:ln w="9525">
                <a:solidFill>
                  <a:schemeClr val="tx1"/>
                </a:solidFill>
                <a:round/>
                <a:headEnd/>
                <a:tailEnd/>
              </a:ln>
              <a:effectLst/>
            </p:spPr>
            <p:txBody>
              <a:bodyPr>
                <a:spAutoFit/>
              </a:bodyPr>
              <a:lstStyle/>
              <a:p>
                <a:endParaRPr lang="ja-JP" altLang="en-US"/>
              </a:p>
            </p:txBody>
          </p:sp>
          <p:sp>
            <p:nvSpPr>
              <p:cNvPr id="56359" name="Line 39"/>
              <p:cNvSpPr>
                <a:spLocks noChangeShapeType="1"/>
              </p:cNvSpPr>
              <p:nvPr/>
            </p:nvSpPr>
            <p:spPr bwMode="auto">
              <a:xfrm>
                <a:off x="2118" y="3223"/>
                <a:ext cx="399" cy="0"/>
              </a:xfrm>
              <a:prstGeom prst="line">
                <a:avLst/>
              </a:prstGeom>
              <a:noFill/>
              <a:ln w="9525">
                <a:solidFill>
                  <a:schemeClr val="tx1"/>
                </a:solidFill>
                <a:round/>
                <a:headEnd/>
                <a:tailEnd/>
              </a:ln>
              <a:effectLst/>
            </p:spPr>
            <p:txBody>
              <a:bodyPr>
                <a:spAutoFit/>
              </a:bodyPr>
              <a:lstStyle/>
              <a:p>
                <a:endParaRPr lang="ja-JP" altLang="en-US"/>
              </a:p>
            </p:txBody>
          </p:sp>
          <p:sp>
            <p:nvSpPr>
              <p:cNvPr id="56360" name="Line 40"/>
              <p:cNvSpPr>
                <a:spLocks noChangeShapeType="1"/>
              </p:cNvSpPr>
              <p:nvPr/>
            </p:nvSpPr>
            <p:spPr bwMode="auto">
              <a:xfrm>
                <a:off x="2064" y="3308"/>
                <a:ext cx="399" cy="0"/>
              </a:xfrm>
              <a:prstGeom prst="line">
                <a:avLst/>
              </a:prstGeom>
              <a:noFill/>
              <a:ln w="9525">
                <a:solidFill>
                  <a:schemeClr val="tx1"/>
                </a:solidFill>
                <a:round/>
                <a:headEnd/>
                <a:tailEnd/>
              </a:ln>
              <a:effectLst/>
            </p:spPr>
            <p:txBody>
              <a:bodyPr>
                <a:spAutoFit/>
              </a:bodyPr>
              <a:lstStyle/>
              <a:p>
                <a:endParaRPr lang="ja-JP" altLang="en-US"/>
              </a:p>
            </p:txBody>
          </p:sp>
          <p:sp>
            <p:nvSpPr>
              <p:cNvPr id="56361" name="Line 41"/>
              <p:cNvSpPr>
                <a:spLocks noChangeShapeType="1"/>
              </p:cNvSpPr>
              <p:nvPr/>
            </p:nvSpPr>
            <p:spPr bwMode="auto">
              <a:xfrm>
                <a:off x="2118" y="3385"/>
                <a:ext cx="399" cy="0"/>
              </a:xfrm>
              <a:prstGeom prst="line">
                <a:avLst/>
              </a:prstGeom>
              <a:noFill/>
              <a:ln w="9525">
                <a:solidFill>
                  <a:schemeClr val="tx1"/>
                </a:solidFill>
                <a:round/>
                <a:headEnd/>
                <a:tailEnd/>
              </a:ln>
              <a:effectLst/>
            </p:spPr>
            <p:txBody>
              <a:bodyPr>
                <a:spAutoFit/>
              </a:bodyPr>
              <a:lstStyle/>
              <a:p>
                <a:endParaRPr lang="ja-JP" altLang="en-US"/>
              </a:p>
            </p:txBody>
          </p:sp>
        </p:grpSp>
      </p:grpSp>
      <p:sp>
        <p:nvSpPr>
          <p:cNvPr id="56362" name="Line 42"/>
          <p:cNvSpPr>
            <a:spLocks noChangeShapeType="1"/>
          </p:cNvSpPr>
          <p:nvPr/>
        </p:nvSpPr>
        <p:spPr bwMode="auto">
          <a:xfrm flipH="1">
            <a:off x="6804025" y="4060825"/>
            <a:ext cx="1439863" cy="663575"/>
          </a:xfrm>
          <a:prstGeom prst="line">
            <a:avLst/>
          </a:prstGeom>
          <a:noFill/>
          <a:ln w="50800">
            <a:solidFill>
              <a:schemeClr val="hlink"/>
            </a:solidFill>
            <a:round/>
            <a:headEnd/>
            <a:tailEnd type="triangle" w="lg" len="lg"/>
          </a:ln>
          <a:effectLst/>
        </p:spPr>
        <p:txBody>
          <a:bodyPr>
            <a:spAutoFit/>
          </a:bodyPr>
          <a:lstStyle/>
          <a:p>
            <a:endParaRPr lang="ja-JP" altLang="en-US"/>
          </a:p>
        </p:txBody>
      </p:sp>
      <p:sp>
        <p:nvSpPr>
          <p:cNvPr id="56363" name="Oval 43"/>
          <p:cNvSpPr>
            <a:spLocks noChangeArrowheads="1"/>
          </p:cNvSpPr>
          <p:nvPr/>
        </p:nvSpPr>
        <p:spPr bwMode="auto">
          <a:xfrm>
            <a:off x="7740650" y="4708525"/>
            <a:ext cx="658813" cy="330200"/>
          </a:xfrm>
          <a:prstGeom prst="ellipse">
            <a:avLst/>
          </a:prstGeom>
          <a:solidFill>
            <a:schemeClr val="hlink">
              <a:alpha val="50000"/>
            </a:schemeClr>
          </a:solidFill>
          <a:ln w="25400" algn="ctr">
            <a:solidFill>
              <a:schemeClr val="hlink"/>
            </a:solidFill>
            <a:round/>
            <a:headEnd/>
            <a:tailEnd/>
          </a:ln>
          <a:effectLst/>
        </p:spPr>
        <p:txBody>
          <a:bodyPr anchor="ctr">
            <a:spAutoFit/>
          </a:bodyPr>
          <a:lstStyle/>
          <a:p>
            <a:endParaRPr lang="ja-JP" altLang="en-US"/>
          </a:p>
        </p:txBody>
      </p:sp>
      <p:grpSp>
        <p:nvGrpSpPr>
          <p:cNvPr id="9" name="Group 44"/>
          <p:cNvGrpSpPr>
            <a:grpSpLocks/>
          </p:cNvGrpSpPr>
          <p:nvPr/>
        </p:nvGrpSpPr>
        <p:grpSpPr bwMode="auto">
          <a:xfrm>
            <a:off x="7381875" y="5087938"/>
            <a:ext cx="792163" cy="989012"/>
            <a:chOff x="2381" y="2614"/>
            <a:chExt cx="635" cy="816"/>
          </a:xfrm>
        </p:grpSpPr>
        <p:sp>
          <p:nvSpPr>
            <p:cNvPr id="56365" name="AutoShape 45"/>
            <p:cNvSpPr>
              <a:spLocks noChangeArrowheads="1"/>
            </p:cNvSpPr>
            <p:nvPr/>
          </p:nvSpPr>
          <p:spPr bwMode="auto">
            <a:xfrm flipV="1">
              <a:off x="2381" y="2614"/>
              <a:ext cx="635" cy="816"/>
            </a:xfrm>
            <a:prstGeom prst="foldedCorner">
              <a:avLst>
                <a:gd name="adj" fmla="val 12500"/>
              </a:avLst>
            </a:prstGeom>
            <a:solidFill>
              <a:schemeClr val="bg1"/>
            </a:solidFill>
            <a:ln w="9525">
              <a:solidFill>
                <a:schemeClr val="tx1"/>
              </a:solidFill>
              <a:round/>
              <a:headEnd/>
              <a:tailEnd/>
            </a:ln>
            <a:effectLst/>
          </p:spPr>
          <p:txBody>
            <a:bodyPr wrap="none" anchor="ctr"/>
            <a:lstStyle/>
            <a:p>
              <a:endParaRPr lang="ja-JP" altLang="en-US"/>
            </a:p>
          </p:txBody>
        </p:sp>
        <p:grpSp>
          <p:nvGrpSpPr>
            <p:cNvPr id="10" name="Group 46"/>
            <p:cNvGrpSpPr>
              <a:grpSpLocks/>
            </p:cNvGrpSpPr>
            <p:nvPr/>
          </p:nvGrpSpPr>
          <p:grpSpPr bwMode="auto">
            <a:xfrm>
              <a:off x="2426" y="2704"/>
              <a:ext cx="545" cy="681"/>
              <a:chOff x="2018" y="2886"/>
              <a:chExt cx="499" cy="499"/>
            </a:xfrm>
          </p:grpSpPr>
          <p:sp>
            <p:nvSpPr>
              <p:cNvPr id="56367" name="Line 47"/>
              <p:cNvSpPr>
                <a:spLocks noChangeShapeType="1"/>
              </p:cNvSpPr>
              <p:nvPr/>
            </p:nvSpPr>
            <p:spPr bwMode="auto">
              <a:xfrm>
                <a:off x="2018" y="2886"/>
                <a:ext cx="399" cy="0"/>
              </a:xfrm>
              <a:prstGeom prst="line">
                <a:avLst/>
              </a:prstGeom>
              <a:noFill/>
              <a:ln w="9525">
                <a:solidFill>
                  <a:schemeClr val="tx1"/>
                </a:solidFill>
                <a:round/>
                <a:headEnd/>
                <a:tailEnd/>
              </a:ln>
              <a:effectLst/>
            </p:spPr>
            <p:txBody>
              <a:bodyPr>
                <a:spAutoFit/>
              </a:bodyPr>
              <a:lstStyle/>
              <a:p>
                <a:endParaRPr lang="ja-JP" altLang="en-US"/>
              </a:p>
            </p:txBody>
          </p:sp>
          <p:sp>
            <p:nvSpPr>
              <p:cNvPr id="56368" name="Line 48"/>
              <p:cNvSpPr>
                <a:spLocks noChangeShapeType="1"/>
              </p:cNvSpPr>
              <p:nvPr/>
            </p:nvSpPr>
            <p:spPr bwMode="auto">
              <a:xfrm>
                <a:off x="2085" y="2971"/>
                <a:ext cx="399" cy="0"/>
              </a:xfrm>
              <a:prstGeom prst="line">
                <a:avLst/>
              </a:prstGeom>
              <a:noFill/>
              <a:ln w="9525">
                <a:solidFill>
                  <a:schemeClr val="tx1"/>
                </a:solidFill>
                <a:round/>
                <a:headEnd/>
                <a:tailEnd/>
              </a:ln>
              <a:effectLst/>
            </p:spPr>
            <p:txBody>
              <a:bodyPr>
                <a:spAutoFit/>
              </a:bodyPr>
              <a:lstStyle/>
              <a:p>
                <a:endParaRPr lang="ja-JP" altLang="en-US"/>
              </a:p>
            </p:txBody>
          </p:sp>
          <p:sp>
            <p:nvSpPr>
              <p:cNvPr id="56369" name="Line 49"/>
              <p:cNvSpPr>
                <a:spLocks noChangeShapeType="1"/>
              </p:cNvSpPr>
              <p:nvPr/>
            </p:nvSpPr>
            <p:spPr bwMode="auto">
              <a:xfrm>
                <a:off x="2027" y="3067"/>
                <a:ext cx="399" cy="0"/>
              </a:xfrm>
              <a:prstGeom prst="line">
                <a:avLst/>
              </a:prstGeom>
              <a:noFill/>
              <a:ln w="9525">
                <a:solidFill>
                  <a:schemeClr val="tx1"/>
                </a:solidFill>
                <a:round/>
                <a:headEnd/>
                <a:tailEnd/>
              </a:ln>
              <a:effectLst/>
            </p:spPr>
            <p:txBody>
              <a:bodyPr>
                <a:spAutoFit/>
              </a:bodyPr>
              <a:lstStyle/>
              <a:p>
                <a:endParaRPr lang="ja-JP" altLang="en-US"/>
              </a:p>
            </p:txBody>
          </p:sp>
          <p:sp>
            <p:nvSpPr>
              <p:cNvPr id="56370" name="Line 50"/>
              <p:cNvSpPr>
                <a:spLocks noChangeShapeType="1"/>
              </p:cNvSpPr>
              <p:nvPr/>
            </p:nvSpPr>
            <p:spPr bwMode="auto">
              <a:xfrm>
                <a:off x="2109" y="3139"/>
                <a:ext cx="399" cy="0"/>
              </a:xfrm>
              <a:prstGeom prst="line">
                <a:avLst/>
              </a:prstGeom>
              <a:noFill/>
              <a:ln w="9525">
                <a:solidFill>
                  <a:schemeClr val="tx1"/>
                </a:solidFill>
                <a:round/>
                <a:headEnd/>
                <a:tailEnd/>
              </a:ln>
              <a:effectLst/>
            </p:spPr>
            <p:txBody>
              <a:bodyPr>
                <a:spAutoFit/>
              </a:bodyPr>
              <a:lstStyle/>
              <a:p>
                <a:endParaRPr lang="ja-JP" altLang="en-US"/>
              </a:p>
            </p:txBody>
          </p:sp>
          <p:sp>
            <p:nvSpPr>
              <p:cNvPr id="56371" name="Line 51"/>
              <p:cNvSpPr>
                <a:spLocks noChangeShapeType="1"/>
              </p:cNvSpPr>
              <p:nvPr/>
            </p:nvSpPr>
            <p:spPr bwMode="auto">
              <a:xfrm>
                <a:off x="2118" y="3223"/>
                <a:ext cx="399" cy="0"/>
              </a:xfrm>
              <a:prstGeom prst="line">
                <a:avLst/>
              </a:prstGeom>
              <a:noFill/>
              <a:ln w="9525">
                <a:solidFill>
                  <a:schemeClr val="tx1"/>
                </a:solidFill>
                <a:round/>
                <a:headEnd/>
                <a:tailEnd/>
              </a:ln>
              <a:effectLst/>
            </p:spPr>
            <p:txBody>
              <a:bodyPr>
                <a:spAutoFit/>
              </a:bodyPr>
              <a:lstStyle/>
              <a:p>
                <a:endParaRPr lang="ja-JP" altLang="en-US"/>
              </a:p>
            </p:txBody>
          </p:sp>
          <p:sp>
            <p:nvSpPr>
              <p:cNvPr id="56372" name="Line 52"/>
              <p:cNvSpPr>
                <a:spLocks noChangeShapeType="1"/>
              </p:cNvSpPr>
              <p:nvPr/>
            </p:nvSpPr>
            <p:spPr bwMode="auto">
              <a:xfrm>
                <a:off x="2064" y="3308"/>
                <a:ext cx="399" cy="0"/>
              </a:xfrm>
              <a:prstGeom prst="line">
                <a:avLst/>
              </a:prstGeom>
              <a:noFill/>
              <a:ln w="9525">
                <a:solidFill>
                  <a:schemeClr val="tx1"/>
                </a:solidFill>
                <a:round/>
                <a:headEnd/>
                <a:tailEnd/>
              </a:ln>
              <a:effectLst/>
            </p:spPr>
            <p:txBody>
              <a:bodyPr>
                <a:spAutoFit/>
              </a:bodyPr>
              <a:lstStyle/>
              <a:p>
                <a:endParaRPr lang="ja-JP" altLang="en-US"/>
              </a:p>
            </p:txBody>
          </p:sp>
          <p:sp>
            <p:nvSpPr>
              <p:cNvPr id="56373" name="Line 53"/>
              <p:cNvSpPr>
                <a:spLocks noChangeShapeType="1"/>
              </p:cNvSpPr>
              <p:nvPr/>
            </p:nvSpPr>
            <p:spPr bwMode="auto">
              <a:xfrm>
                <a:off x="2118" y="3385"/>
                <a:ext cx="399" cy="0"/>
              </a:xfrm>
              <a:prstGeom prst="line">
                <a:avLst/>
              </a:prstGeom>
              <a:noFill/>
              <a:ln w="9525">
                <a:solidFill>
                  <a:schemeClr val="tx1"/>
                </a:solidFill>
                <a:round/>
                <a:headEnd/>
                <a:tailEnd/>
              </a:ln>
              <a:effectLst/>
            </p:spPr>
            <p:txBody>
              <a:bodyPr>
                <a:spAutoFit/>
              </a:bodyPr>
              <a:lstStyle/>
              <a:p>
                <a:endParaRPr lang="ja-JP" altLang="en-US"/>
              </a:p>
            </p:txBody>
          </p:sp>
        </p:grpSp>
      </p:grpSp>
      <p:sp>
        <p:nvSpPr>
          <p:cNvPr id="56374" name="Line 54"/>
          <p:cNvSpPr>
            <a:spLocks noChangeShapeType="1"/>
          </p:cNvSpPr>
          <p:nvPr/>
        </p:nvSpPr>
        <p:spPr bwMode="auto">
          <a:xfrm flipH="1">
            <a:off x="6804025" y="4924425"/>
            <a:ext cx="936625" cy="17463"/>
          </a:xfrm>
          <a:prstGeom prst="line">
            <a:avLst/>
          </a:prstGeom>
          <a:noFill/>
          <a:ln w="50800">
            <a:solidFill>
              <a:schemeClr val="hlink"/>
            </a:solidFill>
            <a:round/>
            <a:headEnd/>
            <a:tailEnd type="triangle" w="lg" len="lg"/>
          </a:ln>
          <a:effectLst/>
        </p:spPr>
        <p:txBody>
          <a:bodyPr>
            <a:spAutoFit/>
          </a:bodyPr>
          <a:lstStyle/>
          <a:p>
            <a:endParaRPr lang="ja-JP" altLang="en-US"/>
          </a:p>
        </p:txBody>
      </p:sp>
      <p:grpSp>
        <p:nvGrpSpPr>
          <p:cNvPr id="11" name="Group 55"/>
          <p:cNvGrpSpPr>
            <a:grpSpLocks/>
          </p:cNvGrpSpPr>
          <p:nvPr/>
        </p:nvGrpSpPr>
        <p:grpSpPr bwMode="auto">
          <a:xfrm>
            <a:off x="5867400" y="4149725"/>
            <a:ext cx="863600" cy="1079500"/>
            <a:chOff x="737" y="1503"/>
            <a:chExt cx="498" cy="623"/>
          </a:xfrm>
        </p:grpSpPr>
        <p:sp>
          <p:nvSpPr>
            <p:cNvPr id="56376" name="AutoShape 56"/>
            <p:cNvSpPr>
              <a:spLocks noChangeArrowheads="1"/>
            </p:cNvSpPr>
            <p:nvPr/>
          </p:nvSpPr>
          <p:spPr bwMode="auto">
            <a:xfrm flipV="1">
              <a:off x="737" y="1503"/>
              <a:ext cx="498" cy="623"/>
            </a:xfrm>
            <a:prstGeom prst="foldedCorner">
              <a:avLst>
                <a:gd name="adj" fmla="val 12500"/>
              </a:avLst>
            </a:prstGeom>
            <a:solidFill>
              <a:schemeClr val="bg1"/>
            </a:solidFill>
            <a:ln w="9525">
              <a:solidFill>
                <a:schemeClr val="tx1"/>
              </a:solidFill>
              <a:round/>
              <a:headEnd/>
              <a:tailEnd/>
            </a:ln>
            <a:effectLst/>
          </p:spPr>
          <p:txBody>
            <a:bodyPr wrap="none" anchor="ctr"/>
            <a:lstStyle/>
            <a:p>
              <a:endParaRPr lang="ja-JP" altLang="en-US"/>
            </a:p>
          </p:txBody>
        </p:sp>
        <p:sp>
          <p:nvSpPr>
            <p:cNvPr id="56377" name="Line 57"/>
            <p:cNvSpPr>
              <a:spLocks noChangeShapeType="1"/>
            </p:cNvSpPr>
            <p:nvPr/>
          </p:nvSpPr>
          <p:spPr bwMode="auto">
            <a:xfrm>
              <a:off x="772" y="1572"/>
              <a:ext cx="342" cy="0"/>
            </a:xfrm>
            <a:prstGeom prst="line">
              <a:avLst/>
            </a:prstGeom>
            <a:noFill/>
            <a:ln w="9525">
              <a:solidFill>
                <a:schemeClr val="tx1"/>
              </a:solidFill>
              <a:round/>
              <a:headEnd/>
              <a:tailEnd/>
            </a:ln>
            <a:effectLst/>
          </p:spPr>
          <p:txBody>
            <a:bodyPr>
              <a:spAutoFit/>
            </a:bodyPr>
            <a:lstStyle/>
            <a:p>
              <a:endParaRPr lang="ja-JP" altLang="en-US"/>
            </a:p>
          </p:txBody>
        </p:sp>
        <p:sp>
          <p:nvSpPr>
            <p:cNvPr id="56378" name="Line 58"/>
            <p:cNvSpPr>
              <a:spLocks noChangeShapeType="1"/>
            </p:cNvSpPr>
            <p:nvPr/>
          </p:nvSpPr>
          <p:spPr bwMode="auto">
            <a:xfrm>
              <a:off x="830" y="1661"/>
              <a:ext cx="341" cy="0"/>
            </a:xfrm>
            <a:prstGeom prst="line">
              <a:avLst/>
            </a:prstGeom>
            <a:noFill/>
            <a:ln w="9525">
              <a:solidFill>
                <a:schemeClr val="tx1"/>
              </a:solidFill>
              <a:round/>
              <a:headEnd/>
              <a:tailEnd/>
            </a:ln>
            <a:effectLst/>
          </p:spPr>
          <p:txBody>
            <a:bodyPr>
              <a:spAutoFit/>
            </a:bodyPr>
            <a:lstStyle/>
            <a:p>
              <a:endParaRPr lang="ja-JP" altLang="en-US"/>
            </a:p>
          </p:txBody>
        </p:sp>
        <p:sp>
          <p:nvSpPr>
            <p:cNvPr id="56379" name="Line 59"/>
            <p:cNvSpPr>
              <a:spLocks noChangeShapeType="1"/>
            </p:cNvSpPr>
            <p:nvPr/>
          </p:nvSpPr>
          <p:spPr bwMode="auto">
            <a:xfrm>
              <a:off x="780" y="1761"/>
              <a:ext cx="341" cy="0"/>
            </a:xfrm>
            <a:prstGeom prst="line">
              <a:avLst/>
            </a:prstGeom>
            <a:noFill/>
            <a:ln w="9525">
              <a:solidFill>
                <a:schemeClr val="tx1"/>
              </a:solidFill>
              <a:round/>
              <a:headEnd/>
              <a:tailEnd/>
            </a:ln>
            <a:effectLst/>
          </p:spPr>
          <p:txBody>
            <a:bodyPr>
              <a:spAutoFit/>
            </a:bodyPr>
            <a:lstStyle/>
            <a:p>
              <a:endParaRPr lang="ja-JP" altLang="en-US"/>
            </a:p>
          </p:txBody>
        </p:sp>
        <p:sp>
          <p:nvSpPr>
            <p:cNvPr id="56380" name="Line 60"/>
            <p:cNvSpPr>
              <a:spLocks noChangeShapeType="1"/>
            </p:cNvSpPr>
            <p:nvPr/>
          </p:nvSpPr>
          <p:spPr bwMode="auto">
            <a:xfrm>
              <a:off x="793" y="2069"/>
              <a:ext cx="342" cy="0"/>
            </a:xfrm>
            <a:prstGeom prst="line">
              <a:avLst/>
            </a:prstGeom>
            <a:noFill/>
            <a:ln w="9525">
              <a:solidFill>
                <a:schemeClr val="tx1"/>
              </a:solidFill>
              <a:round/>
              <a:headEnd/>
              <a:tailEnd/>
            </a:ln>
            <a:effectLst/>
          </p:spPr>
          <p:txBody>
            <a:bodyPr>
              <a:spAutoFit/>
            </a:bodyPr>
            <a:lstStyle/>
            <a:p>
              <a:endParaRPr lang="ja-JP" altLang="en-US"/>
            </a:p>
          </p:txBody>
        </p:sp>
        <p:sp>
          <p:nvSpPr>
            <p:cNvPr id="56381" name="Rectangle 61"/>
            <p:cNvSpPr>
              <a:spLocks noChangeArrowheads="1"/>
            </p:cNvSpPr>
            <p:nvPr/>
          </p:nvSpPr>
          <p:spPr bwMode="auto">
            <a:xfrm>
              <a:off x="819" y="1836"/>
              <a:ext cx="375" cy="208"/>
            </a:xfrm>
            <a:prstGeom prst="rect">
              <a:avLst/>
            </a:prstGeom>
            <a:solidFill>
              <a:schemeClr val="accent1">
                <a:alpha val="50000"/>
              </a:schemeClr>
            </a:solidFill>
            <a:ln w="25400" algn="ctr">
              <a:solidFill>
                <a:schemeClr val="hlink"/>
              </a:solidFill>
              <a:prstDash val="sysDot"/>
              <a:miter lim="800000"/>
              <a:headEnd/>
              <a:tailEnd/>
            </a:ln>
            <a:effectLst/>
          </p:spPr>
          <p:txBody>
            <a:bodyPr anchor="ctr">
              <a:spAutoFit/>
            </a:bodyPr>
            <a:lstStyle/>
            <a:p>
              <a:endParaRPr lang="ja-JP" altLang="en-US"/>
            </a:p>
          </p:txBody>
        </p:sp>
      </p:grpSp>
      <p:sp>
        <p:nvSpPr>
          <p:cNvPr id="56382" name="Oval 62"/>
          <p:cNvSpPr>
            <a:spLocks noChangeArrowheads="1"/>
          </p:cNvSpPr>
          <p:nvPr/>
        </p:nvSpPr>
        <p:spPr bwMode="auto">
          <a:xfrm>
            <a:off x="7453313" y="5645150"/>
            <a:ext cx="658812" cy="330200"/>
          </a:xfrm>
          <a:prstGeom prst="ellipse">
            <a:avLst/>
          </a:prstGeom>
          <a:solidFill>
            <a:schemeClr val="hlink">
              <a:alpha val="50000"/>
            </a:schemeClr>
          </a:solidFill>
          <a:ln w="25400" algn="ctr">
            <a:solidFill>
              <a:schemeClr val="hlink"/>
            </a:solidFill>
            <a:round/>
            <a:headEnd/>
            <a:tailEnd/>
          </a:ln>
          <a:effectLst/>
        </p:spPr>
        <p:txBody>
          <a:bodyPr anchor="ctr">
            <a:spAutoFit/>
          </a:bodyPr>
          <a:lstStyle/>
          <a:p>
            <a:endParaRPr lang="ja-JP" altLang="en-US"/>
          </a:p>
        </p:txBody>
      </p:sp>
      <p:sp>
        <p:nvSpPr>
          <p:cNvPr id="56383" name="Line 63"/>
          <p:cNvSpPr>
            <a:spLocks noChangeShapeType="1"/>
          </p:cNvSpPr>
          <p:nvPr/>
        </p:nvSpPr>
        <p:spPr bwMode="auto">
          <a:xfrm flipH="1" flipV="1">
            <a:off x="6804025" y="5157788"/>
            <a:ext cx="647700" cy="630237"/>
          </a:xfrm>
          <a:prstGeom prst="line">
            <a:avLst/>
          </a:prstGeom>
          <a:noFill/>
          <a:ln w="50800">
            <a:solidFill>
              <a:schemeClr val="hlink"/>
            </a:solidFill>
            <a:round/>
            <a:headEnd/>
            <a:tailEnd type="triangle" w="lg" len="lg"/>
          </a:ln>
          <a:effectLst/>
        </p:spPr>
        <p:txBody>
          <a:bodyPr>
            <a:spAutoFit/>
          </a:bodyPr>
          <a:lstStyle/>
          <a:p>
            <a:endParaRPr lang="ja-JP" altLang="en-US"/>
          </a:p>
        </p:txBody>
      </p:sp>
      <p:sp>
        <p:nvSpPr>
          <p:cNvPr id="56384" name="Text Box 64"/>
          <p:cNvSpPr txBox="1">
            <a:spLocks noChangeArrowheads="1"/>
          </p:cNvSpPr>
          <p:nvPr/>
        </p:nvSpPr>
        <p:spPr bwMode="auto">
          <a:xfrm>
            <a:off x="5795963" y="6148388"/>
            <a:ext cx="1974850" cy="376237"/>
          </a:xfrm>
          <a:prstGeom prst="rect">
            <a:avLst/>
          </a:prstGeom>
          <a:solidFill>
            <a:schemeClr val="accent1"/>
          </a:solidFill>
          <a:ln w="9525" algn="ctr">
            <a:solidFill>
              <a:schemeClr val="tx1"/>
            </a:solidFill>
            <a:miter lim="800000"/>
            <a:headEnd/>
            <a:tailEnd/>
          </a:ln>
          <a:effectLst/>
        </p:spPr>
        <p:txBody>
          <a:bodyPr wrap="none">
            <a:spAutoFit/>
          </a:bodyPr>
          <a:lstStyle/>
          <a:p>
            <a:pPr algn="l"/>
            <a:r>
              <a:rPr lang="ja-JP" altLang="en-US" sz="1800" b="1">
                <a:ea typeface="MS UI Gothic" pitchFamily="50" charset="-128"/>
              </a:rPr>
              <a:t>参照してコード記述</a:t>
            </a:r>
          </a:p>
        </p:txBody>
      </p:sp>
      <p:sp>
        <p:nvSpPr>
          <p:cNvPr id="56385" name="Text Box 65"/>
          <p:cNvSpPr txBox="1">
            <a:spLocks noChangeArrowheads="1"/>
          </p:cNvSpPr>
          <p:nvPr/>
        </p:nvSpPr>
        <p:spPr bwMode="auto">
          <a:xfrm>
            <a:off x="6516688" y="1700213"/>
            <a:ext cx="1800225" cy="346075"/>
          </a:xfrm>
          <a:prstGeom prst="rect">
            <a:avLst/>
          </a:prstGeom>
          <a:solidFill>
            <a:schemeClr val="accent1"/>
          </a:solidFill>
          <a:ln w="9525" algn="ctr">
            <a:solidFill>
              <a:schemeClr val="tx1"/>
            </a:solidFill>
            <a:miter lim="800000"/>
            <a:headEnd/>
            <a:tailEnd/>
          </a:ln>
          <a:effectLst/>
        </p:spPr>
        <p:txBody>
          <a:bodyPr>
            <a:spAutoFit/>
          </a:bodyPr>
          <a:lstStyle/>
          <a:p>
            <a:pPr algn="l"/>
            <a:r>
              <a:rPr lang="ja-JP" altLang="en-US" sz="1600" b="1">
                <a:ea typeface="MS UI Gothic" pitchFamily="50" charset="-128"/>
              </a:rPr>
              <a:t>部品の検索・取得</a:t>
            </a:r>
          </a:p>
        </p:txBody>
      </p:sp>
      <p:sp>
        <p:nvSpPr>
          <p:cNvPr id="56386" name="Rectangle 66"/>
          <p:cNvSpPr>
            <a:spLocks noChangeArrowheads="1"/>
          </p:cNvSpPr>
          <p:nvPr/>
        </p:nvSpPr>
        <p:spPr bwMode="auto">
          <a:xfrm>
            <a:off x="179388" y="260350"/>
            <a:ext cx="8713787" cy="6408738"/>
          </a:xfrm>
          <a:prstGeom prst="rect">
            <a:avLst/>
          </a:prstGeom>
          <a:solidFill>
            <a:schemeClr val="bg1"/>
          </a:solidFill>
          <a:ln w="9525">
            <a:solidFill>
              <a:schemeClr val="accent2"/>
            </a:solidFill>
            <a:miter lim="800000"/>
            <a:headEnd/>
            <a:tailEnd/>
          </a:ln>
          <a:effectLst/>
        </p:spPr>
        <p:txBody>
          <a:bodyPr bIns="82800"/>
          <a:lstStyle/>
          <a:p>
            <a:pPr marL="342900" indent="-342900" algn="l">
              <a:spcBef>
                <a:spcPct val="20000"/>
              </a:spcBef>
            </a:pPr>
            <a:r>
              <a:rPr kumimoji="1" lang="en-US" altLang="ja-JP" sz="1600" b="1">
                <a:latin typeface="ＭＳ ゴシック" pitchFamily="49" charset="-128"/>
                <a:ea typeface="ＭＳ ゴシック" pitchFamily="49" charset="-128"/>
              </a:rPr>
              <a:t>public class </a:t>
            </a:r>
            <a:r>
              <a:rPr kumimoji="1" lang="en-US" altLang="ja-JP" sz="1600">
                <a:latin typeface="ＭＳ ゴシック" pitchFamily="49" charset="-128"/>
                <a:ea typeface="ＭＳ ゴシック" pitchFamily="49" charset="-128"/>
              </a:rPr>
              <a:t>ImageConverter {</a:t>
            </a:r>
          </a:p>
          <a:p>
            <a:pPr marL="342900" indent="-342900" algn="l">
              <a:spcBef>
                <a:spcPct val="20000"/>
              </a:spcBef>
            </a:pPr>
            <a:r>
              <a:rPr kumimoji="1" lang="en-US" altLang="ja-JP" sz="1600" b="1">
                <a:latin typeface="ＭＳ ゴシック" pitchFamily="49" charset="-128"/>
                <a:ea typeface="ＭＳ ゴシック" pitchFamily="49" charset="-128"/>
              </a:rPr>
              <a:t>    public</a:t>
            </a:r>
            <a:r>
              <a:rPr kumimoji="1" lang="en-US" altLang="ja-JP" sz="1600">
                <a:latin typeface="ＭＳ ゴシック" pitchFamily="49" charset="-128"/>
                <a:ea typeface="ＭＳ ゴシック" pitchFamily="49" charset="-128"/>
              </a:rPr>
              <a:t> </a:t>
            </a:r>
            <a:r>
              <a:rPr kumimoji="1" lang="en-US" altLang="ja-JP" sz="1600" b="1">
                <a:latin typeface="ＭＳ ゴシック" pitchFamily="49" charset="-128"/>
                <a:ea typeface="ＭＳ ゴシック" pitchFamily="49" charset="-128"/>
              </a:rPr>
              <a:t>static</a:t>
            </a:r>
            <a:r>
              <a:rPr kumimoji="1" lang="en-US" altLang="ja-JP" sz="1600">
                <a:latin typeface="ＭＳ ゴシック" pitchFamily="49" charset="-128"/>
                <a:ea typeface="ＭＳ ゴシック" pitchFamily="49" charset="-128"/>
              </a:rPr>
              <a:t> </a:t>
            </a:r>
            <a:r>
              <a:rPr kumimoji="1" lang="en-US" altLang="ja-JP" sz="1600" b="1">
                <a:latin typeface="ＭＳ ゴシック" pitchFamily="49" charset="-128"/>
                <a:ea typeface="ＭＳ ゴシック" pitchFamily="49" charset="-128"/>
              </a:rPr>
              <a:t>void</a:t>
            </a:r>
            <a:r>
              <a:rPr kumimoji="1" lang="en-US" altLang="ja-JP" sz="1600">
                <a:latin typeface="ＭＳ ゴシック" pitchFamily="49" charset="-128"/>
                <a:ea typeface="ＭＳ ゴシック" pitchFamily="49" charset="-128"/>
              </a:rPr>
              <a:t> main(String[] args) {</a:t>
            </a:r>
          </a:p>
          <a:p>
            <a:pPr marL="342900" indent="-342900" algn="l">
              <a:spcBef>
                <a:spcPct val="20000"/>
              </a:spcBef>
            </a:pPr>
            <a:r>
              <a:rPr kumimoji="1" lang="en-US" altLang="ja-JP" sz="1600">
                <a:latin typeface="ＭＳ ゴシック" pitchFamily="49" charset="-128"/>
                <a:ea typeface="ＭＳ ゴシック" pitchFamily="49" charset="-128"/>
              </a:rPr>
              <a:t>        </a:t>
            </a:r>
            <a:r>
              <a:rPr kumimoji="1" lang="en-US" altLang="ja-JP" sz="1600">
                <a:solidFill>
                  <a:schemeClr val="hlink"/>
                </a:solidFill>
                <a:latin typeface="ＭＳ ゴシック" pitchFamily="49" charset="-128"/>
                <a:ea typeface="ＭＳ ゴシック" pitchFamily="49" charset="-128"/>
              </a:rPr>
              <a:t>// </a:t>
            </a:r>
            <a:r>
              <a:rPr kumimoji="1" lang="ja-JP" altLang="en-US" sz="1600">
                <a:solidFill>
                  <a:schemeClr val="hlink"/>
                </a:solidFill>
                <a:latin typeface="ＭＳ ゴシック" pitchFamily="49" charset="-128"/>
                <a:ea typeface="ＭＳ ゴシック" pitchFamily="49" charset="-128"/>
              </a:rPr>
              <a:t>入力ファイル</a:t>
            </a:r>
            <a:r>
              <a:rPr kumimoji="1" lang="en-US" altLang="ja-JP" sz="1600">
                <a:solidFill>
                  <a:schemeClr val="hlink"/>
                </a:solidFill>
                <a:latin typeface="ＭＳ ゴシック" pitchFamily="49" charset="-128"/>
                <a:ea typeface="ＭＳ ゴシック" pitchFamily="49" charset="-128"/>
              </a:rPr>
              <a:t>: data/a.gif</a:t>
            </a:r>
          </a:p>
          <a:p>
            <a:pPr marL="342900" indent="-342900" algn="l">
              <a:spcBef>
                <a:spcPct val="20000"/>
              </a:spcBef>
            </a:pPr>
            <a:r>
              <a:rPr kumimoji="1" lang="en-US" altLang="ja-JP" sz="1600">
                <a:latin typeface="ＭＳ ゴシック" pitchFamily="49" charset="-128"/>
                <a:ea typeface="ＭＳ ゴシック" pitchFamily="49" charset="-128"/>
              </a:rPr>
              <a:t>        File inFile = </a:t>
            </a:r>
            <a:r>
              <a:rPr kumimoji="1" lang="en-US" altLang="ja-JP" sz="1600" b="1">
                <a:latin typeface="ＭＳ ゴシック" pitchFamily="49" charset="-128"/>
                <a:ea typeface="ＭＳ ゴシック" pitchFamily="49" charset="-128"/>
              </a:rPr>
              <a:t>new</a:t>
            </a:r>
            <a:r>
              <a:rPr kumimoji="1" lang="en-US" altLang="ja-JP" sz="1600">
                <a:latin typeface="ＭＳ ゴシック" pitchFamily="49" charset="-128"/>
                <a:ea typeface="ＭＳ ゴシック" pitchFamily="49" charset="-128"/>
              </a:rPr>
              <a:t> File("data", "a.gif");</a:t>
            </a:r>
          </a:p>
          <a:p>
            <a:pPr marL="342900" indent="-342900" algn="l">
              <a:spcBef>
                <a:spcPct val="20000"/>
              </a:spcBef>
            </a:pPr>
            <a:r>
              <a:rPr kumimoji="1" lang="en-US" altLang="ja-JP" sz="1600">
                <a:latin typeface="ＭＳ ゴシック" pitchFamily="49" charset="-128"/>
                <a:ea typeface="ＭＳ ゴシック" pitchFamily="49" charset="-128"/>
              </a:rPr>
              <a:t>        String inFileSuffix = "gif";</a:t>
            </a:r>
          </a:p>
          <a:p>
            <a:pPr marL="342900" indent="-342900" algn="l">
              <a:spcBef>
                <a:spcPct val="20000"/>
              </a:spcBef>
            </a:pPr>
            <a:r>
              <a:rPr kumimoji="1" lang="en-US" altLang="ja-JP" sz="1600">
                <a:latin typeface="ＭＳ ゴシック" pitchFamily="49" charset="-128"/>
                <a:ea typeface="ＭＳ ゴシック" pitchFamily="49" charset="-128"/>
              </a:rPr>
              <a:t>        </a:t>
            </a:r>
            <a:r>
              <a:rPr kumimoji="1" lang="en-US" altLang="ja-JP" sz="1600">
                <a:solidFill>
                  <a:schemeClr val="hlink"/>
                </a:solidFill>
                <a:latin typeface="ＭＳ ゴシック" pitchFamily="49" charset="-128"/>
                <a:ea typeface="ＭＳ ゴシック" pitchFamily="49" charset="-128"/>
              </a:rPr>
              <a:t>// </a:t>
            </a:r>
            <a:r>
              <a:rPr kumimoji="1" lang="ja-JP" altLang="en-US" sz="1600">
                <a:solidFill>
                  <a:schemeClr val="hlink"/>
                </a:solidFill>
                <a:latin typeface="ＭＳ ゴシック" pitchFamily="49" charset="-128"/>
                <a:ea typeface="ＭＳ ゴシック" pitchFamily="49" charset="-128"/>
              </a:rPr>
              <a:t>出力ファイル</a:t>
            </a:r>
            <a:r>
              <a:rPr kumimoji="1" lang="en-US" altLang="ja-JP" sz="1600">
                <a:solidFill>
                  <a:schemeClr val="hlink"/>
                </a:solidFill>
                <a:latin typeface="ＭＳ ゴシック" pitchFamily="49" charset="-128"/>
                <a:ea typeface="ＭＳ ゴシック" pitchFamily="49" charset="-128"/>
              </a:rPr>
              <a:t>: data/b.png</a:t>
            </a:r>
          </a:p>
          <a:p>
            <a:pPr marL="342900" indent="-342900" algn="l">
              <a:spcBef>
                <a:spcPct val="20000"/>
              </a:spcBef>
            </a:pPr>
            <a:r>
              <a:rPr kumimoji="1" lang="en-US" altLang="ja-JP" sz="1600">
                <a:latin typeface="ＭＳ ゴシック" pitchFamily="49" charset="-128"/>
                <a:ea typeface="ＭＳ ゴシック" pitchFamily="49" charset="-128"/>
              </a:rPr>
              <a:t>        File outFile = </a:t>
            </a:r>
            <a:r>
              <a:rPr kumimoji="1" lang="en-US" altLang="ja-JP" sz="1600" b="1">
                <a:latin typeface="ＭＳ ゴシック" pitchFamily="49" charset="-128"/>
                <a:ea typeface="ＭＳ ゴシック" pitchFamily="49" charset="-128"/>
              </a:rPr>
              <a:t>new</a:t>
            </a:r>
            <a:r>
              <a:rPr kumimoji="1" lang="en-US" altLang="ja-JP" sz="1600">
                <a:latin typeface="ＭＳ ゴシック" pitchFamily="49" charset="-128"/>
                <a:ea typeface="ＭＳ ゴシック" pitchFamily="49" charset="-128"/>
              </a:rPr>
              <a:t> File("data", "b.png");</a:t>
            </a:r>
          </a:p>
          <a:p>
            <a:pPr marL="342900" indent="-342900" algn="l">
              <a:spcBef>
                <a:spcPct val="20000"/>
              </a:spcBef>
            </a:pPr>
            <a:r>
              <a:rPr kumimoji="1" lang="en-US" altLang="ja-JP" sz="1600">
                <a:latin typeface="ＭＳ ゴシック" pitchFamily="49" charset="-128"/>
                <a:ea typeface="ＭＳ ゴシック" pitchFamily="49" charset="-128"/>
              </a:rPr>
              <a:t>        String outFileSuffix = "png";</a:t>
            </a:r>
          </a:p>
          <a:p>
            <a:pPr marL="342900" indent="-342900" algn="l">
              <a:spcBef>
                <a:spcPct val="20000"/>
              </a:spcBef>
            </a:pPr>
            <a:r>
              <a:rPr kumimoji="1" lang="en-US" altLang="ja-JP" sz="1600">
                <a:latin typeface="ＭＳ ゴシック" pitchFamily="49" charset="-128"/>
                <a:ea typeface="ＭＳ ゴシック" pitchFamily="49" charset="-128"/>
              </a:rPr>
              <a:t>        ImageConverter imageConverter = </a:t>
            </a:r>
            <a:r>
              <a:rPr kumimoji="1" lang="en-US" altLang="ja-JP" sz="1600" b="1">
                <a:latin typeface="ＭＳ ゴシック" pitchFamily="49" charset="-128"/>
                <a:ea typeface="ＭＳ ゴシック" pitchFamily="49" charset="-128"/>
              </a:rPr>
              <a:t>new</a:t>
            </a:r>
            <a:r>
              <a:rPr kumimoji="1" lang="en-US" altLang="ja-JP" sz="1600">
                <a:latin typeface="ＭＳ ゴシック" pitchFamily="49" charset="-128"/>
                <a:ea typeface="ＭＳ ゴシック" pitchFamily="49" charset="-128"/>
              </a:rPr>
              <a:t> ImageConverter();</a:t>
            </a:r>
          </a:p>
          <a:p>
            <a:pPr marL="342900" indent="-342900" algn="l">
              <a:spcBef>
                <a:spcPct val="20000"/>
              </a:spcBef>
            </a:pPr>
            <a:r>
              <a:rPr kumimoji="1" lang="en-US" altLang="ja-JP" sz="1600">
                <a:latin typeface="ＭＳ ゴシック" pitchFamily="49" charset="-128"/>
                <a:ea typeface="ＭＳ ゴシック" pitchFamily="49" charset="-128"/>
              </a:rPr>
              <a:t>        </a:t>
            </a:r>
            <a:r>
              <a:rPr kumimoji="1" lang="en-US" altLang="ja-JP" sz="1600" b="1">
                <a:latin typeface="ＭＳ ゴシック" pitchFamily="49" charset="-128"/>
                <a:ea typeface="ＭＳ ゴシック" pitchFamily="49" charset="-128"/>
              </a:rPr>
              <a:t>try</a:t>
            </a:r>
            <a:r>
              <a:rPr kumimoji="1" lang="en-US" altLang="ja-JP" sz="1600">
                <a:latin typeface="ＭＳ ゴシック" pitchFamily="49" charset="-128"/>
                <a:ea typeface="ＭＳ ゴシック" pitchFamily="49" charset="-128"/>
              </a:rPr>
              <a:t> {</a:t>
            </a:r>
          </a:p>
          <a:p>
            <a:pPr marL="342900" indent="-342900" algn="l">
              <a:spcBef>
                <a:spcPct val="20000"/>
              </a:spcBef>
            </a:pPr>
            <a:r>
              <a:rPr kumimoji="1" lang="en-US" altLang="ja-JP" sz="1600">
                <a:latin typeface="ＭＳ ゴシック" pitchFamily="49" charset="-128"/>
                <a:ea typeface="ＭＳ ゴシック" pitchFamily="49" charset="-128"/>
              </a:rPr>
              <a:t>            BufferedImage image = imageConverter.readImage(inFile, inFileSuffix);</a:t>
            </a:r>
          </a:p>
          <a:p>
            <a:pPr marL="342900" indent="-342900" algn="l">
              <a:spcBef>
                <a:spcPct val="20000"/>
              </a:spcBef>
            </a:pPr>
            <a:r>
              <a:rPr kumimoji="1" lang="en-US" altLang="ja-JP" sz="1600">
                <a:latin typeface="ＭＳ ゴシック" pitchFamily="49" charset="-128"/>
                <a:ea typeface="ＭＳ ゴシック" pitchFamily="49" charset="-128"/>
              </a:rPr>
              <a:t>            if (image != </a:t>
            </a:r>
            <a:r>
              <a:rPr kumimoji="1" lang="en-US" altLang="ja-JP" sz="1600" b="1">
                <a:latin typeface="ＭＳ ゴシック" pitchFamily="49" charset="-128"/>
                <a:ea typeface="ＭＳ ゴシック" pitchFamily="49" charset="-128"/>
              </a:rPr>
              <a:t>null</a:t>
            </a:r>
            <a:r>
              <a:rPr kumimoji="1" lang="en-US" altLang="ja-JP" sz="1600">
                <a:latin typeface="ＭＳ ゴシック" pitchFamily="49" charset="-128"/>
                <a:ea typeface="ＭＳ ゴシック" pitchFamily="49" charset="-128"/>
              </a:rPr>
              <a:t>) {</a:t>
            </a:r>
          </a:p>
          <a:p>
            <a:pPr marL="342900" indent="-342900" algn="l">
              <a:spcBef>
                <a:spcPct val="20000"/>
              </a:spcBef>
            </a:pPr>
            <a:r>
              <a:rPr kumimoji="1" lang="en-US" altLang="ja-JP" sz="1600">
                <a:latin typeface="ＭＳ ゴシック" pitchFamily="49" charset="-128"/>
                <a:ea typeface="ＭＳ ゴシック" pitchFamily="49" charset="-128"/>
              </a:rPr>
              <a:t>                </a:t>
            </a:r>
            <a:r>
              <a:rPr kumimoji="1" lang="en-US" altLang="ja-JP" sz="1600">
                <a:solidFill>
                  <a:schemeClr val="hlink"/>
                </a:solidFill>
                <a:latin typeface="ＭＳ ゴシック" pitchFamily="49" charset="-128"/>
                <a:ea typeface="ＭＳ ゴシック" pitchFamily="49" charset="-128"/>
              </a:rPr>
              <a:t>// </a:t>
            </a:r>
            <a:r>
              <a:rPr kumimoji="1" lang="ja-JP" altLang="en-US" sz="1600">
                <a:solidFill>
                  <a:schemeClr val="hlink"/>
                </a:solidFill>
                <a:latin typeface="ＭＳ ゴシック" pitchFamily="49" charset="-128"/>
                <a:ea typeface="ＭＳ ゴシック" pitchFamily="49" charset="-128"/>
              </a:rPr>
              <a:t>ビューアで確認</a:t>
            </a:r>
          </a:p>
          <a:p>
            <a:pPr marL="342900" indent="-342900" algn="l">
              <a:spcBef>
                <a:spcPct val="20000"/>
              </a:spcBef>
            </a:pPr>
            <a:r>
              <a:rPr kumimoji="1" lang="ja-JP" altLang="en-US" sz="1600">
                <a:latin typeface="ＭＳ ゴシック" pitchFamily="49" charset="-128"/>
                <a:ea typeface="ＭＳ ゴシック" pitchFamily="49" charset="-128"/>
              </a:rPr>
              <a:t>                </a:t>
            </a:r>
            <a:r>
              <a:rPr kumimoji="1" lang="en-US" altLang="ja-JP" sz="1600" b="1">
                <a:latin typeface="ＭＳ ゴシック" pitchFamily="49" charset="-128"/>
                <a:ea typeface="ＭＳ ゴシック" pitchFamily="49" charset="-128"/>
              </a:rPr>
              <a:t>new</a:t>
            </a:r>
            <a:r>
              <a:rPr kumimoji="1" lang="en-US" altLang="ja-JP" sz="1600">
                <a:latin typeface="ＭＳ ゴシック" pitchFamily="49" charset="-128"/>
                <a:ea typeface="ＭＳ ゴシック" pitchFamily="49" charset="-128"/>
              </a:rPr>
              <a:t> Viewer(image);</a:t>
            </a:r>
          </a:p>
          <a:p>
            <a:pPr marL="342900" indent="-342900" algn="l">
              <a:spcBef>
                <a:spcPct val="20000"/>
              </a:spcBef>
            </a:pPr>
            <a:r>
              <a:rPr kumimoji="1" lang="en-US" altLang="ja-JP" sz="1600">
                <a:latin typeface="ＭＳ ゴシック" pitchFamily="49" charset="-128"/>
                <a:ea typeface="ＭＳ ゴシック" pitchFamily="49" charset="-128"/>
              </a:rPr>
              <a:t>                imageConverter.writeImage(image, outFile, outFileSuffix);</a:t>
            </a:r>
          </a:p>
          <a:p>
            <a:pPr marL="342900" indent="-342900" algn="l">
              <a:spcBef>
                <a:spcPct val="20000"/>
              </a:spcBef>
            </a:pPr>
            <a:r>
              <a:rPr kumimoji="1" lang="en-US" altLang="ja-JP" sz="1600">
                <a:latin typeface="ＭＳ ゴシック" pitchFamily="49" charset="-128"/>
                <a:ea typeface="ＭＳ ゴシック" pitchFamily="49" charset="-128"/>
              </a:rPr>
              <a:t>            } else {</a:t>
            </a:r>
          </a:p>
          <a:p>
            <a:pPr marL="342900" indent="-342900" algn="l">
              <a:spcBef>
                <a:spcPct val="20000"/>
              </a:spcBef>
            </a:pPr>
            <a:r>
              <a:rPr kumimoji="1" lang="en-US" altLang="ja-JP" sz="1600">
                <a:latin typeface="ＭＳ ゴシック" pitchFamily="49" charset="-128"/>
                <a:ea typeface="ＭＳ ゴシック" pitchFamily="49" charset="-128"/>
              </a:rPr>
              <a:t>                System.out.println("Image is null");</a:t>
            </a:r>
          </a:p>
          <a:p>
            <a:pPr marL="342900" indent="-342900" algn="l">
              <a:spcBef>
                <a:spcPct val="20000"/>
              </a:spcBef>
            </a:pPr>
            <a:r>
              <a:rPr kumimoji="1" lang="en-US" altLang="ja-JP" sz="1600">
                <a:latin typeface="ＭＳ ゴシック" pitchFamily="49" charset="-128"/>
                <a:ea typeface="ＭＳ ゴシック" pitchFamily="49" charset="-128"/>
              </a:rPr>
              <a:t>            }</a:t>
            </a:r>
          </a:p>
          <a:p>
            <a:pPr marL="342900" indent="-342900" algn="l">
              <a:spcBef>
                <a:spcPct val="20000"/>
              </a:spcBef>
            </a:pPr>
            <a:r>
              <a:rPr kumimoji="1" lang="en-US" altLang="ja-JP" sz="1600">
                <a:latin typeface="ＭＳ ゴシック" pitchFamily="49" charset="-128"/>
                <a:ea typeface="ＭＳ ゴシック" pitchFamily="49" charset="-128"/>
              </a:rPr>
              <a:t>        } </a:t>
            </a:r>
            <a:r>
              <a:rPr kumimoji="1" lang="en-US" altLang="ja-JP" sz="1600" b="1">
                <a:latin typeface="ＭＳ ゴシック" pitchFamily="49" charset="-128"/>
                <a:ea typeface="ＭＳ ゴシック" pitchFamily="49" charset="-128"/>
              </a:rPr>
              <a:t>catch</a:t>
            </a:r>
            <a:r>
              <a:rPr kumimoji="1" lang="en-US" altLang="ja-JP" sz="1600">
                <a:latin typeface="ＭＳ ゴシック" pitchFamily="49" charset="-128"/>
                <a:ea typeface="ＭＳ ゴシック" pitchFamily="49" charset="-128"/>
              </a:rPr>
              <a:t> (Exception e) {</a:t>
            </a:r>
          </a:p>
          <a:p>
            <a:pPr marL="342900" indent="-342900" algn="l">
              <a:spcBef>
                <a:spcPct val="20000"/>
              </a:spcBef>
            </a:pPr>
            <a:r>
              <a:rPr kumimoji="1" lang="en-US" altLang="ja-JP" sz="1600">
                <a:latin typeface="ＭＳ ゴシック" pitchFamily="49" charset="-128"/>
                <a:ea typeface="ＭＳ ゴシック" pitchFamily="49" charset="-128"/>
              </a:rPr>
              <a:t>            e.printStackTrace();</a:t>
            </a:r>
          </a:p>
          <a:p>
            <a:pPr marL="342900" indent="-342900" algn="l">
              <a:spcBef>
                <a:spcPct val="20000"/>
              </a:spcBef>
            </a:pPr>
            <a:r>
              <a:rPr kumimoji="1" lang="en-US" altLang="ja-JP" sz="1600">
                <a:latin typeface="ＭＳ ゴシック" pitchFamily="49" charset="-128"/>
                <a:ea typeface="ＭＳ ゴシック" pitchFamily="49" charset="-128"/>
              </a:rPr>
              <a:t>        }</a:t>
            </a:r>
          </a:p>
          <a:p>
            <a:pPr marL="342900" indent="-342900" algn="l">
              <a:spcBef>
                <a:spcPct val="20000"/>
              </a:spcBef>
            </a:pPr>
            <a:r>
              <a:rPr kumimoji="1" lang="en-US" altLang="ja-JP" sz="1600">
                <a:latin typeface="ＭＳ ゴシック" pitchFamily="49" charset="-128"/>
                <a:ea typeface="ＭＳ ゴシック" pitchFamily="49" charset="-128"/>
              </a:rPr>
              <a:t>    }</a:t>
            </a:r>
            <a:endParaRPr kumimoji="1" lang="en-US" altLang="ja-JP" sz="1600">
              <a:solidFill>
                <a:schemeClr val="hlink"/>
              </a:solidFill>
              <a:latin typeface="ＭＳ ゴシック" pitchFamily="49" charset="-128"/>
              <a:ea typeface="ＭＳ ゴシック" pitchFamily="49" charset="-128"/>
            </a:endParaRPr>
          </a:p>
        </p:txBody>
      </p:sp>
      <p:sp>
        <p:nvSpPr>
          <p:cNvPr id="56387" name="Rectangle 67"/>
          <p:cNvSpPr>
            <a:spLocks noChangeArrowheads="1"/>
          </p:cNvSpPr>
          <p:nvPr/>
        </p:nvSpPr>
        <p:spPr bwMode="auto">
          <a:xfrm>
            <a:off x="430213" y="449263"/>
            <a:ext cx="8713787" cy="6408737"/>
          </a:xfrm>
          <a:prstGeom prst="rect">
            <a:avLst/>
          </a:prstGeom>
          <a:solidFill>
            <a:schemeClr val="bg1"/>
          </a:solidFill>
          <a:ln w="9525">
            <a:solidFill>
              <a:schemeClr val="accent2"/>
            </a:solidFill>
            <a:miter lim="800000"/>
            <a:headEnd/>
            <a:tailEnd/>
          </a:ln>
          <a:effectLst/>
        </p:spPr>
        <p:txBody>
          <a:bodyPr bIns="82800"/>
          <a:lstStyle/>
          <a:p>
            <a:pPr marL="342900" indent="-342900" algn="l">
              <a:spcBef>
                <a:spcPct val="20000"/>
              </a:spcBef>
            </a:pPr>
            <a:r>
              <a:rPr kumimoji="1" lang="en-US" altLang="ja-JP" sz="1600">
                <a:solidFill>
                  <a:schemeClr val="hlink"/>
                </a:solidFill>
                <a:latin typeface="Arial" charset="0"/>
                <a:ea typeface="MS UI Gothic" pitchFamily="50" charset="-128"/>
              </a:rPr>
              <a:t>    /**</a:t>
            </a:r>
          </a:p>
          <a:p>
            <a:pPr marL="342900" indent="-342900" algn="l">
              <a:spcBef>
                <a:spcPct val="20000"/>
              </a:spcBef>
            </a:pPr>
            <a:r>
              <a:rPr kumimoji="1" lang="en-US" altLang="ja-JP" sz="1600">
                <a:solidFill>
                  <a:schemeClr val="hlink"/>
                </a:solidFill>
                <a:latin typeface="Arial" charset="0"/>
                <a:ea typeface="MS UI Gothic" pitchFamily="50" charset="-128"/>
              </a:rPr>
              <a:t>     * </a:t>
            </a:r>
            <a:r>
              <a:rPr kumimoji="1" lang="ja-JP" altLang="en-US" sz="1600">
                <a:solidFill>
                  <a:schemeClr val="hlink"/>
                </a:solidFill>
                <a:latin typeface="Arial" charset="0"/>
                <a:ea typeface="MS UI Gothic" pitchFamily="50" charset="-128"/>
              </a:rPr>
              <a:t>拡張子に応じた形式でイメージを読み込む</a:t>
            </a:r>
          </a:p>
          <a:p>
            <a:pPr marL="342900" indent="-342900" algn="l">
              <a:spcBef>
                <a:spcPct val="20000"/>
              </a:spcBef>
            </a:pPr>
            <a:r>
              <a:rPr kumimoji="1" lang="ja-JP" altLang="en-US" sz="1600">
                <a:solidFill>
                  <a:schemeClr val="hlink"/>
                </a:solidFill>
                <a:latin typeface="Arial" charset="0"/>
                <a:ea typeface="MS UI Gothic" pitchFamily="50" charset="-128"/>
              </a:rPr>
              <a:t>     * </a:t>
            </a:r>
            <a:r>
              <a:rPr kumimoji="1" lang="en-US" altLang="ja-JP" sz="1600">
                <a:solidFill>
                  <a:schemeClr val="hlink"/>
                </a:solidFill>
                <a:latin typeface="Arial" charset="0"/>
                <a:ea typeface="MS UI Gothic" pitchFamily="50" charset="-128"/>
              </a:rPr>
              <a:t>@param file </a:t>
            </a:r>
            <a:r>
              <a:rPr kumimoji="1" lang="ja-JP" altLang="en-US" sz="1600">
                <a:solidFill>
                  <a:schemeClr val="hlink"/>
                </a:solidFill>
                <a:latin typeface="Arial" charset="0"/>
                <a:ea typeface="MS UI Gothic" pitchFamily="50" charset="-128"/>
              </a:rPr>
              <a:t>読み込み元 ファイル</a:t>
            </a:r>
          </a:p>
          <a:p>
            <a:pPr marL="342900" indent="-342900" algn="l">
              <a:spcBef>
                <a:spcPct val="20000"/>
              </a:spcBef>
            </a:pPr>
            <a:r>
              <a:rPr kumimoji="1" lang="ja-JP" altLang="en-US" sz="1600">
                <a:solidFill>
                  <a:schemeClr val="hlink"/>
                </a:solidFill>
                <a:latin typeface="Arial" charset="0"/>
                <a:ea typeface="MS UI Gothic" pitchFamily="50" charset="-128"/>
              </a:rPr>
              <a:t>     * </a:t>
            </a:r>
            <a:r>
              <a:rPr kumimoji="1" lang="en-US" altLang="ja-JP" sz="1600">
                <a:solidFill>
                  <a:schemeClr val="hlink"/>
                </a:solidFill>
                <a:latin typeface="Arial" charset="0"/>
                <a:ea typeface="MS UI Gothic" pitchFamily="50" charset="-128"/>
              </a:rPr>
              <a:t>@param suffix </a:t>
            </a:r>
            <a:r>
              <a:rPr kumimoji="1" lang="ja-JP" altLang="en-US" sz="1600">
                <a:solidFill>
                  <a:schemeClr val="hlink"/>
                </a:solidFill>
                <a:latin typeface="Arial" charset="0"/>
                <a:ea typeface="MS UI Gothic" pitchFamily="50" charset="-128"/>
              </a:rPr>
              <a:t>拡張子</a:t>
            </a:r>
          </a:p>
          <a:p>
            <a:pPr marL="342900" indent="-342900" algn="l">
              <a:spcBef>
                <a:spcPct val="20000"/>
              </a:spcBef>
            </a:pPr>
            <a:r>
              <a:rPr kumimoji="1" lang="ja-JP" altLang="en-US" sz="1600">
                <a:solidFill>
                  <a:schemeClr val="hlink"/>
                </a:solidFill>
                <a:latin typeface="Arial" charset="0"/>
                <a:ea typeface="MS UI Gothic" pitchFamily="50" charset="-128"/>
              </a:rPr>
              <a:t>     *</a:t>
            </a:r>
            <a:r>
              <a:rPr kumimoji="1" lang="en-US" altLang="ja-JP" sz="1600">
                <a:solidFill>
                  <a:schemeClr val="hlink"/>
                </a:solidFill>
                <a:latin typeface="Arial" charset="0"/>
                <a:ea typeface="MS UI Gothic" pitchFamily="50" charset="-128"/>
              </a:rPr>
              <a:t>/</a:t>
            </a:r>
          </a:p>
          <a:p>
            <a:pPr marL="342900" indent="-342900" algn="l">
              <a:spcBef>
                <a:spcPct val="20000"/>
              </a:spcBef>
            </a:pPr>
            <a:r>
              <a:rPr kumimoji="1" lang="en-US" altLang="ja-JP" sz="1600">
                <a:latin typeface="Arial" charset="0"/>
                <a:ea typeface="MS UI Gothic" pitchFamily="50" charset="-128"/>
              </a:rPr>
              <a:t>    </a:t>
            </a:r>
            <a:r>
              <a:rPr kumimoji="1" lang="en-US" altLang="ja-JP" sz="1600" b="1">
                <a:latin typeface="Arial" charset="0"/>
                <a:ea typeface="MS UI Gothic" pitchFamily="50" charset="-128"/>
              </a:rPr>
              <a:t>public</a:t>
            </a:r>
            <a:r>
              <a:rPr kumimoji="1" lang="en-US" altLang="ja-JP" sz="1600">
                <a:latin typeface="Arial" charset="0"/>
                <a:ea typeface="MS UI Gothic" pitchFamily="50" charset="-128"/>
              </a:rPr>
              <a:t> BufferedImage readImage(File file, String suffix) </a:t>
            </a:r>
            <a:r>
              <a:rPr kumimoji="1" lang="en-US" altLang="ja-JP" sz="1600" b="1">
                <a:latin typeface="Arial" charset="0"/>
                <a:ea typeface="MS UI Gothic" pitchFamily="50" charset="-128"/>
              </a:rPr>
              <a:t>throws</a:t>
            </a:r>
            <a:r>
              <a:rPr kumimoji="1" lang="en-US" altLang="ja-JP" sz="1600">
                <a:latin typeface="Arial" charset="0"/>
                <a:ea typeface="MS UI Gothic" pitchFamily="50" charset="-128"/>
              </a:rPr>
              <a:t> IOException {</a:t>
            </a:r>
          </a:p>
          <a:p>
            <a:pPr marL="342900" indent="-342900" algn="l">
              <a:spcBef>
                <a:spcPct val="20000"/>
              </a:spcBef>
            </a:pPr>
            <a:r>
              <a:rPr kumimoji="1" lang="en-US" altLang="ja-JP" sz="1600">
                <a:latin typeface="Arial" charset="0"/>
                <a:ea typeface="MS UI Gothic" pitchFamily="50" charset="-128"/>
              </a:rPr>
              <a:t>	  BufferedImage image = </a:t>
            </a:r>
            <a:r>
              <a:rPr kumimoji="1" lang="en-US" altLang="ja-JP" sz="1600" b="1">
                <a:latin typeface="Arial" charset="0"/>
                <a:ea typeface="MS UI Gothic" pitchFamily="50" charset="-128"/>
              </a:rPr>
              <a:t>null</a:t>
            </a:r>
            <a:r>
              <a:rPr kumimoji="1" lang="en-US" altLang="ja-JP" sz="1600">
                <a:latin typeface="Arial" charset="0"/>
                <a:ea typeface="MS UI Gothic" pitchFamily="50" charset="-128"/>
              </a:rPr>
              <a:t>;</a:t>
            </a:r>
          </a:p>
          <a:p>
            <a:pPr marL="342900" indent="-342900" algn="l">
              <a:spcBef>
                <a:spcPct val="20000"/>
              </a:spcBef>
            </a:pPr>
            <a:r>
              <a:rPr kumimoji="1" lang="en-US" altLang="ja-JP" sz="1600">
                <a:solidFill>
                  <a:schemeClr val="hlink"/>
                </a:solidFill>
                <a:latin typeface="Arial" charset="0"/>
                <a:ea typeface="MS UI Gothic" pitchFamily="50" charset="-128"/>
              </a:rPr>
              <a:t>	  // </a:t>
            </a:r>
            <a:r>
              <a:rPr kumimoji="1" lang="ja-JP" altLang="en-US" sz="1600" b="1">
                <a:solidFill>
                  <a:schemeClr val="hlink"/>
                </a:solidFill>
                <a:latin typeface="Arial" charset="0"/>
                <a:ea typeface="MS UI Gothic" pitchFamily="50" charset="-128"/>
              </a:rPr>
              <a:t>ここにコードを書いて下さい</a:t>
            </a:r>
          </a:p>
          <a:p>
            <a:pPr marL="342900" indent="-342900" algn="l">
              <a:spcBef>
                <a:spcPct val="20000"/>
              </a:spcBef>
            </a:pPr>
            <a:r>
              <a:rPr kumimoji="1" lang="ja-JP" altLang="en-US" sz="1600">
                <a:latin typeface="Arial" charset="0"/>
                <a:ea typeface="MS UI Gothic" pitchFamily="50" charset="-128"/>
              </a:rPr>
              <a:t>	  </a:t>
            </a:r>
            <a:r>
              <a:rPr kumimoji="1" lang="en-US" altLang="ja-JP" sz="1600" b="1">
                <a:latin typeface="Arial" charset="0"/>
                <a:ea typeface="MS UI Gothic" pitchFamily="50" charset="-128"/>
              </a:rPr>
              <a:t>return</a:t>
            </a:r>
            <a:r>
              <a:rPr kumimoji="1" lang="en-US" altLang="ja-JP" sz="1600">
                <a:latin typeface="Arial" charset="0"/>
                <a:ea typeface="MS UI Gothic" pitchFamily="50" charset="-128"/>
              </a:rPr>
              <a:t> image;</a:t>
            </a:r>
          </a:p>
          <a:p>
            <a:pPr marL="342900" indent="-342900" algn="l">
              <a:spcBef>
                <a:spcPct val="20000"/>
              </a:spcBef>
            </a:pPr>
            <a:r>
              <a:rPr kumimoji="1" lang="en-US" altLang="ja-JP" sz="1600">
                <a:latin typeface="Arial" charset="0"/>
                <a:ea typeface="MS UI Gothic" pitchFamily="50" charset="-128"/>
              </a:rPr>
              <a:t>    }</a:t>
            </a:r>
          </a:p>
          <a:p>
            <a:pPr marL="342900" indent="-342900" algn="l">
              <a:spcBef>
                <a:spcPct val="20000"/>
              </a:spcBef>
            </a:pPr>
            <a:r>
              <a:rPr kumimoji="1" lang="en-US" altLang="ja-JP" sz="1600">
                <a:latin typeface="Arial" charset="0"/>
                <a:ea typeface="MS UI Gothic" pitchFamily="50" charset="-128"/>
              </a:rPr>
              <a:t>    </a:t>
            </a:r>
          </a:p>
          <a:p>
            <a:pPr marL="342900" indent="-342900" algn="l">
              <a:spcBef>
                <a:spcPct val="20000"/>
              </a:spcBef>
            </a:pPr>
            <a:r>
              <a:rPr kumimoji="1" lang="en-US" altLang="ja-JP" sz="1600">
                <a:solidFill>
                  <a:schemeClr val="hlink"/>
                </a:solidFill>
                <a:latin typeface="Arial" charset="0"/>
                <a:ea typeface="MS UI Gothic" pitchFamily="50" charset="-128"/>
              </a:rPr>
              <a:t>    /**</a:t>
            </a:r>
          </a:p>
          <a:p>
            <a:pPr marL="342900" indent="-342900" algn="l">
              <a:spcBef>
                <a:spcPct val="20000"/>
              </a:spcBef>
            </a:pPr>
            <a:r>
              <a:rPr kumimoji="1" lang="en-US" altLang="ja-JP" sz="1600">
                <a:solidFill>
                  <a:schemeClr val="hlink"/>
                </a:solidFill>
                <a:latin typeface="Arial" charset="0"/>
                <a:ea typeface="MS UI Gothic" pitchFamily="50" charset="-128"/>
              </a:rPr>
              <a:t>     * </a:t>
            </a:r>
            <a:r>
              <a:rPr kumimoji="1" lang="ja-JP" altLang="en-US" sz="1600">
                <a:solidFill>
                  <a:schemeClr val="hlink"/>
                </a:solidFill>
                <a:latin typeface="Arial" charset="0"/>
                <a:ea typeface="MS UI Gothic" pitchFamily="50" charset="-128"/>
              </a:rPr>
              <a:t>拡張子に応じた形式でイメージを保存する</a:t>
            </a:r>
          </a:p>
          <a:p>
            <a:pPr marL="342900" indent="-342900" algn="l">
              <a:spcBef>
                <a:spcPct val="20000"/>
              </a:spcBef>
            </a:pPr>
            <a:r>
              <a:rPr kumimoji="1" lang="ja-JP" altLang="en-US" sz="1600">
                <a:solidFill>
                  <a:schemeClr val="hlink"/>
                </a:solidFill>
                <a:latin typeface="Arial" charset="0"/>
                <a:ea typeface="MS UI Gothic" pitchFamily="50" charset="-128"/>
              </a:rPr>
              <a:t>     * </a:t>
            </a:r>
            <a:r>
              <a:rPr kumimoji="1" lang="en-US" altLang="ja-JP" sz="1600">
                <a:solidFill>
                  <a:schemeClr val="hlink"/>
                </a:solidFill>
                <a:latin typeface="Arial" charset="0"/>
                <a:ea typeface="MS UI Gothic" pitchFamily="50" charset="-128"/>
              </a:rPr>
              <a:t>@param image </a:t>
            </a:r>
            <a:r>
              <a:rPr kumimoji="1" lang="ja-JP" altLang="en-US" sz="1600">
                <a:solidFill>
                  <a:schemeClr val="hlink"/>
                </a:solidFill>
                <a:latin typeface="Arial" charset="0"/>
                <a:ea typeface="MS UI Gothic" pitchFamily="50" charset="-128"/>
              </a:rPr>
              <a:t>保存する画像</a:t>
            </a:r>
          </a:p>
          <a:p>
            <a:pPr marL="342900" indent="-342900" algn="l">
              <a:spcBef>
                <a:spcPct val="20000"/>
              </a:spcBef>
            </a:pPr>
            <a:r>
              <a:rPr kumimoji="1" lang="ja-JP" altLang="en-US" sz="1600">
                <a:solidFill>
                  <a:schemeClr val="hlink"/>
                </a:solidFill>
                <a:latin typeface="Arial" charset="0"/>
                <a:ea typeface="MS UI Gothic" pitchFamily="50" charset="-128"/>
              </a:rPr>
              <a:t>     * </a:t>
            </a:r>
            <a:r>
              <a:rPr kumimoji="1" lang="en-US" altLang="ja-JP" sz="1600">
                <a:solidFill>
                  <a:schemeClr val="hlink"/>
                </a:solidFill>
                <a:latin typeface="Arial" charset="0"/>
                <a:ea typeface="MS UI Gothic" pitchFamily="50" charset="-128"/>
              </a:rPr>
              <a:t>@param file </a:t>
            </a:r>
            <a:r>
              <a:rPr kumimoji="1" lang="ja-JP" altLang="en-US" sz="1600">
                <a:solidFill>
                  <a:schemeClr val="hlink"/>
                </a:solidFill>
                <a:latin typeface="Arial" charset="0"/>
                <a:ea typeface="MS UI Gothic" pitchFamily="50" charset="-128"/>
              </a:rPr>
              <a:t>書きだし先 ファイル</a:t>
            </a:r>
          </a:p>
          <a:p>
            <a:pPr marL="342900" indent="-342900" algn="l">
              <a:spcBef>
                <a:spcPct val="20000"/>
              </a:spcBef>
            </a:pPr>
            <a:r>
              <a:rPr kumimoji="1" lang="ja-JP" altLang="en-US" sz="1600">
                <a:solidFill>
                  <a:schemeClr val="hlink"/>
                </a:solidFill>
                <a:latin typeface="Arial" charset="0"/>
                <a:ea typeface="MS UI Gothic" pitchFamily="50" charset="-128"/>
              </a:rPr>
              <a:t>     *</a:t>
            </a:r>
            <a:r>
              <a:rPr kumimoji="1" lang="en-US" altLang="ja-JP" sz="1600">
                <a:solidFill>
                  <a:schemeClr val="hlink"/>
                </a:solidFill>
                <a:latin typeface="Arial" charset="0"/>
                <a:ea typeface="MS UI Gothic" pitchFamily="50" charset="-128"/>
              </a:rPr>
              <a:t>/</a:t>
            </a:r>
          </a:p>
          <a:p>
            <a:pPr marL="342900" indent="-342900" algn="l">
              <a:spcBef>
                <a:spcPct val="20000"/>
              </a:spcBef>
            </a:pPr>
            <a:r>
              <a:rPr kumimoji="1" lang="en-US" altLang="ja-JP" sz="1600">
                <a:latin typeface="Arial" charset="0"/>
                <a:ea typeface="MS UI Gothic" pitchFamily="50" charset="-128"/>
              </a:rPr>
              <a:t>    </a:t>
            </a:r>
            <a:r>
              <a:rPr kumimoji="1" lang="en-US" altLang="ja-JP" sz="1600" b="1">
                <a:latin typeface="Arial" charset="0"/>
                <a:ea typeface="MS UI Gothic" pitchFamily="50" charset="-128"/>
              </a:rPr>
              <a:t>public</a:t>
            </a:r>
            <a:r>
              <a:rPr kumimoji="1" lang="en-US" altLang="ja-JP" sz="1600">
                <a:latin typeface="Arial" charset="0"/>
                <a:ea typeface="MS UI Gothic" pitchFamily="50" charset="-128"/>
              </a:rPr>
              <a:t> </a:t>
            </a:r>
            <a:r>
              <a:rPr kumimoji="1" lang="en-US" altLang="ja-JP" sz="1600" b="1">
                <a:latin typeface="Arial" charset="0"/>
                <a:ea typeface="MS UI Gothic" pitchFamily="50" charset="-128"/>
              </a:rPr>
              <a:t>void</a:t>
            </a:r>
            <a:r>
              <a:rPr kumimoji="1" lang="en-US" altLang="ja-JP" sz="1600">
                <a:latin typeface="Arial" charset="0"/>
                <a:ea typeface="MS UI Gothic" pitchFamily="50" charset="-128"/>
              </a:rPr>
              <a:t> writeImage(BufferedImage image, File file, String suffix) </a:t>
            </a:r>
            <a:r>
              <a:rPr kumimoji="1" lang="en-US" altLang="ja-JP" sz="1600" b="1">
                <a:latin typeface="Arial" charset="0"/>
                <a:ea typeface="MS UI Gothic" pitchFamily="50" charset="-128"/>
              </a:rPr>
              <a:t>throws</a:t>
            </a:r>
            <a:r>
              <a:rPr kumimoji="1" lang="en-US" altLang="ja-JP" sz="1600">
                <a:latin typeface="Arial" charset="0"/>
                <a:ea typeface="MS UI Gothic" pitchFamily="50" charset="-128"/>
              </a:rPr>
              <a:t> IOException {</a:t>
            </a:r>
          </a:p>
          <a:p>
            <a:pPr marL="342900" indent="-342900" algn="l">
              <a:spcBef>
                <a:spcPct val="20000"/>
              </a:spcBef>
            </a:pPr>
            <a:r>
              <a:rPr kumimoji="1" lang="en-US" altLang="ja-JP" sz="1600">
                <a:solidFill>
                  <a:schemeClr val="hlink"/>
                </a:solidFill>
                <a:latin typeface="Arial" charset="0"/>
                <a:ea typeface="MS UI Gothic" pitchFamily="50" charset="-128"/>
              </a:rPr>
              <a:t>	  // </a:t>
            </a:r>
            <a:r>
              <a:rPr kumimoji="1" lang="ja-JP" altLang="en-US" sz="1600" b="1">
                <a:solidFill>
                  <a:schemeClr val="hlink"/>
                </a:solidFill>
                <a:latin typeface="Arial" charset="0"/>
                <a:ea typeface="MS UI Gothic" pitchFamily="50" charset="-128"/>
              </a:rPr>
              <a:t>ここにコードを書いて下さい</a:t>
            </a:r>
          </a:p>
          <a:p>
            <a:pPr marL="342900" indent="-342900" algn="l">
              <a:spcBef>
                <a:spcPct val="20000"/>
              </a:spcBef>
            </a:pPr>
            <a:r>
              <a:rPr kumimoji="1" lang="ja-JP" altLang="en-US" sz="1600">
                <a:latin typeface="Arial" charset="0"/>
                <a:ea typeface="MS UI Gothic" pitchFamily="50" charset="-128"/>
              </a:rPr>
              <a:t>    </a:t>
            </a:r>
            <a:r>
              <a:rPr kumimoji="1" lang="en-US" altLang="ja-JP" sz="1600">
                <a:latin typeface="Arial" charset="0"/>
                <a:ea typeface="MS UI Gothic" pitchFamily="50" charset="-128"/>
              </a:rPr>
              <a:t>}</a:t>
            </a:r>
          </a:p>
          <a:p>
            <a:pPr marL="342900" indent="-342900" algn="l">
              <a:spcBef>
                <a:spcPct val="20000"/>
              </a:spcBef>
            </a:pPr>
            <a:r>
              <a:rPr kumimoji="1" lang="en-US" altLang="ja-JP" sz="1600">
                <a:latin typeface="Arial" charset="0"/>
                <a:ea typeface="MS UI Gothic" pitchFamily="50" charset="-128"/>
              </a:rPr>
              <a:t>}</a:t>
            </a:r>
          </a:p>
        </p:txBody>
      </p:sp>
      <p:sp>
        <p:nvSpPr>
          <p:cNvPr id="71" name="日付プレースホルダ 70"/>
          <p:cNvSpPr>
            <a:spLocks noGrp="1"/>
          </p:cNvSpPr>
          <p:nvPr>
            <p:ph type="dt" sz="half" idx="10"/>
          </p:nvPr>
        </p:nvSpPr>
        <p:spPr/>
        <p:txBody>
          <a:bodyPr/>
          <a:lstStyle/>
          <a:p>
            <a:r>
              <a:rPr lang="en-US" altLang="ja-JP" smtClean="0"/>
              <a:t>2009/09/09</a:t>
            </a:r>
            <a:endParaRPr lang="en-US" altLang="ja-JP"/>
          </a:p>
        </p:txBody>
      </p:sp>
      <p:sp>
        <p:nvSpPr>
          <p:cNvPr id="72" name="スライド番号プレースホルダ 71"/>
          <p:cNvSpPr>
            <a:spLocks noGrp="1"/>
          </p:cNvSpPr>
          <p:nvPr>
            <p:ph type="sldNum" sz="quarter" idx="12"/>
          </p:nvPr>
        </p:nvSpPr>
        <p:spPr/>
        <p:txBody>
          <a:bodyPr/>
          <a:lstStyle/>
          <a:p>
            <a:fld id="{389DBA10-C5AA-4F46-A28C-420AD8DEC3FB}" type="slidenum">
              <a:rPr lang="en-US" altLang="ja-JP" smtClean="0"/>
              <a:pPr/>
              <a:t>26</a:t>
            </a:fld>
            <a:endParaRPr lang="en-US" altLang="ja-JP"/>
          </a:p>
        </p:txBody>
      </p:sp>
      <p:sp>
        <p:nvSpPr>
          <p:cNvPr id="73" name="フッター プレースホルダ 72"/>
          <p:cNvSpPr>
            <a:spLocks noGrp="1"/>
          </p:cNvSpPr>
          <p:nvPr>
            <p:ph type="ftr" sz="quarter" idx="11"/>
          </p:nvPr>
        </p:nvSpPr>
        <p:spPr/>
        <p:txBody>
          <a:bodyPr/>
          <a:lstStyle/>
          <a:p>
            <a:r>
              <a:rPr lang="en-US" altLang="ja-JP" smtClean="0"/>
              <a:t>SES2009</a:t>
            </a:r>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6386"/>
                                        </p:tgtEl>
                                        <p:attrNameLst>
                                          <p:attrName>style.visibility</p:attrName>
                                        </p:attrNameLst>
                                      </p:cBhvr>
                                      <p:to>
                                        <p:strVal val="visible"/>
                                      </p:to>
                                    </p:set>
                                    <p:animEffect transition="in" filter="blinds(horizontal)">
                                      <p:cBhvr>
                                        <p:cTn id="7" dur="500"/>
                                        <p:tgtEl>
                                          <p:spTgt spid="5638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6387"/>
                                        </p:tgtEl>
                                        <p:attrNameLst>
                                          <p:attrName>style.visibility</p:attrName>
                                        </p:attrNameLst>
                                      </p:cBhvr>
                                      <p:to>
                                        <p:strVal val="visible"/>
                                      </p:to>
                                    </p:set>
                                    <p:animEffect transition="in" filter="blinds(horizontal)">
                                      <p:cBhvr>
                                        <p:cTn id="12" dur="500"/>
                                        <p:tgtEl>
                                          <p:spTgt spid="5638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56386"/>
                                        </p:tgtEl>
                                      </p:cBhvr>
                                    </p:animEffect>
                                    <p:set>
                                      <p:cBhvr>
                                        <p:cTn id="17" dur="1" fill="hold">
                                          <p:stCondLst>
                                            <p:cond delay="499"/>
                                          </p:stCondLst>
                                        </p:cTn>
                                        <p:tgtEl>
                                          <p:spTgt spid="56386"/>
                                        </p:tgtEl>
                                        <p:attrNameLst>
                                          <p:attrName>style.visibility</p:attrName>
                                        </p:attrNameLst>
                                      </p:cBhvr>
                                      <p:to>
                                        <p:strVal val="hidden"/>
                                      </p:to>
                                    </p:set>
                                  </p:childTnLst>
                                </p:cTn>
                              </p:par>
                              <p:par>
                                <p:cTn id="18" presetID="3" presetClass="exit" presetSubtype="10" fill="hold" grpId="1" nodeType="withEffect">
                                  <p:stCondLst>
                                    <p:cond delay="0"/>
                                  </p:stCondLst>
                                  <p:childTnLst>
                                    <p:animEffect transition="out" filter="blinds(horizontal)">
                                      <p:cBhvr>
                                        <p:cTn id="19" dur="500"/>
                                        <p:tgtEl>
                                          <p:spTgt spid="56387"/>
                                        </p:tgtEl>
                                      </p:cBhvr>
                                    </p:animEffect>
                                    <p:set>
                                      <p:cBhvr>
                                        <p:cTn id="20" dur="1" fill="hold">
                                          <p:stCondLst>
                                            <p:cond delay="499"/>
                                          </p:stCondLst>
                                        </p:cTn>
                                        <p:tgtEl>
                                          <p:spTgt spid="5638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86" grpId="0" animBg="1"/>
      <p:bldP spid="56386" grpId="1" animBg="1"/>
      <p:bldP spid="56387" grpId="0" animBg="1"/>
      <p:bldP spid="56387"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r>
              <a:rPr lang="ja-JP" altLang="en-US" dirty="0" smtClean="0"/>
              <a:t>適用実験の概要</a:t>
            </a:r>
            <a:r>
              <a:rPr lang="en-US" altLang="ja-JP" dirty="0" smtClean="0"/>
              <a:t>(2/2)</a:t>
            </a:r>
            <a:endParaRPr kumimoji="1" lang="ja-JP" altLang="en-US" dirty="0"/>
          </a:p>
        </p:txBody>
      </p:sp>
      <p:sp>
        <p:nvSpPr>
          <p:cNvPr id="9" name="コンテンツ プレースホルダ 8"/>
          <p:cNvSpPr>
            <a:spLocks noGrp="1"/>
          </p:cNvSpPr>
          <p:nvPr>
            <p:ph idx="1"/>
          </p:nvPr>
        </p:nvSpPr>
        <p:spPr/>
        <p:txBody>
          <a:bodyPr>
            <a:normAutofit fontScale="77500" lnSpcReduction="20000"/>
          </a:bodyPr>
          <a:lstStyle/>
          <a:p>
            <a:r>
              <a:rPr lang="ja-JP" altLang="en-US" dirty="0" smtClean="0"/>
              <a:t>手順</a:t>
            </a:r>
          </a:p>
          <a:p>
            <a:endParaRPr lang="ja-JP" altLang="en-US" dirty="0" smtClean="0"/>
          </a:p>
          <a:p>
            <a:endParaRPr lang="ja-JP" altLang="en-US" dirty="0" smtClean="0"/>
          </a:p>
          <a:p>
            <a:endParaRPr lang="ja-JP" altLang="en-US" dirty="0" smtClean="0"/>
          </a:p>
          <a:p>
            <a:endParaRPr lang="ja-JP" altLang="en-US" dirty="0" smtClean="0"/>
          </a:p>
          <a:p>
            <a:endParaRPr lang="ja-JP" altLang="en-US" dirty="0" smtClean="0"/>
          </a:p>
          <a:p>
            <a:r>
              <a:rPr lang="ja-JP" altLang="en-US" dirty="0" smtClean="0"/>
              <a:t>評価項目</a:t>
            </a:r>
          </a:p>
          <a:p>
            <a:pPr lvl="1"/>
            <a:r>
              <a:rPr lang="ja-JP" altLang="en-US" dirty="0" smtClean="0"/>
              <a:t>検索時間</a:t>
            </a:r>
          </a:p>
          <a:p>
            <a:pPr lvl="2"/>
            <a:r>
              <a:rPr lang="ja-JP" altLang="en-US" dirty="0" smtClean="0"/>
              <a:t>作業時間全体から コーディング時間を引いたもの</a:t>
            </a:r>
          </a:p>
          <a:p>
            <a:pPr lvl="1"/>
            <a:r>
              <a:rPr lang="ja-JP" altLang="en-US" dirty="0" smtClean="0"/>
              <a:t>適合率</a:t>
            </a:r>
          </a:p>
          <a:p>
            <a:pPr lvl="2"/>
            <a:r>
              <a:rPr lang="ja-JP" altLang="en-US" dirty="0" smtClean="0"/>
              <a:t>表示した部品のうち，プログラムに利用できる部品の割合</a:t>
            </a:r>
          </a:p>
          <a:p>
            <a:pPr lvl="1"/>
            <a:r>
              <a:rPr lang="ja-JP" altLang="en-US" dirty="0" smtClean="0"/>
              <a:t>これらを，推薦機能を利用する場合</a:t>
            </a:r>
            <a:r>
              <a:rPr lang="en-US" altLang="ja-JP" dirty="0" smtClean="0"/>
              <a:t>/</a:t>
            </a:r>
            <a:r>
              <a:rPr lang="ja-JP" altLang="en-US" dirty="0" smtClean="0"/>
              <a:t>利用しない場合で比較</a:t>
            </a:r>
          </a:p>
          <a:p>
            <a:endParaRPr kumimoji="1" lang="ja-JP" altLang="en-US" dirty="0"/>
          </a:p>
        </p:txBody>
      </p:sp>
      <p:graphicFrame>
        <p:nvGraphicFramePr>
          <p:cNvPr id="10" name="Group 4"/>
          <p:cNvGraphicFramePr>
            <a:graphicFrameLocks/>
          </p:cNvGraphicFramePr>
          <p:nvPr/>
        </p:nvGraphicFramePr>
        <p:xfrm>
          <a:off x="1000100" y="2000240"/>
          <a:ext cx="3814762" cy="1725614"/>
        </p:xfrm>
        <a:graphic>
          <a:graphicData uri="http://schemas.openxmlformats.org/drawingml/2006/table">
            <a:tbl>
              <a:tblPr/>
              <a:tblGrid>
                <a:gridCol w="576262"/>
                <a:gridCol w="1619250"/>
                <a:gridCol w="1619250"/>
              </a:tblGrid>
              <a:tr h="430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600" b="0" i="0" u="none" strike="noStrike" cap="none" normalizeH="0" baseline="0" dirty="0" smtClean="0">
                        <a:ln>
                          <a:noFill/>
                        </a:ln>
                        <a:solidFill>
                          <a:schemeClr val="tx1"/>
                        </a:solidFill>
                        <a:effectLst/>
                        <a:latin typeface="Arial" charset="0"/>
                        <a:ea typeface="MS UI Gothic" pitchFamily="50" charset="-128"/>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tx1"/>
                          </a:solidFill>
                          <a:effectLst/>
                          <a:latin typeface="Arial" charset="0"/>
                          <a:ea typeface="MS UI Gothic" pitchFamily="50" charset="-128"/>
                        </a:rPr>
                        <a:t>グループ</a:t>
                      </a:r>
                      <a:r>
                        <a:rPr kumimoji="1" lang="en-US" altLang="ja-JP" sz="1600" b="1" i="0" u="none" strike="noStrike" cap="none" normalizeH="0" baseline="0" smtClean="0">
                          <a:ln>
                            <a:noFill/>
                          </a:ln>
                          <a:solidFill>
                            <a:schemeClr val="tx1"/>
                          </a:solidFill>
                          <a:effectLst/>
                          <a:latin typeface="Arial" charset="0"/>
                          <a:ea typeface="MS UI Gothic" pitchFamily="50" charset="-128"/>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tx1"/>
                          </a:solidFill>
                          <a:effectLst/>
                          <a:latin typeface="Arial" charset="0"/>
                          <a:ea typeface="MS UI Gothic" pitchFamily="50" charset="-128"/>
                        </a:rPr>
                        <a:t>グループ</a:t>
                      </a:r>
                      <a:r>
                        <a:rPr kumimoji="1" lang="en-US" altLang="ja-JP" sz="1600" b="1" i="0" u="none" strike="noStrike" cap="none" normalizeH="0" baseline="0" smtClean="0">
                          <a:ln>
                            <a:noFill/>
                          </a:ln>
                          <a:solidFill>
                            <a:schemeClr val="tx1"/>
                          </a:solidFill>
                          <a:effectLst/>
                          <a:latin typeface="Arial" charset="0"/>
                          <a:ea typeface="MS UI Gothic" pitchFamily="50" charset="-128"/>
                        </a:rPr>
                        <a:t>2</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r>
              <a:tr h="434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1" i="0" u="none" strike="noStrike" cap="none" normalizeH="0" baseline="0" smtClean="0">
                          <a:ln>
                            <a:noFill/>
                          </a:ln>
                          <a:solidFill>
                            <a:schemeClr val="tx1"/>
                          </a:solidFill>
                          <a:effectLst/>
                          <a:latin typeface="Arial" charset="0"/>
                          <a:ea typeface="MS UI Gothic" pitchFamily="50" charset="-128"/>
                        </a:rPr>
                        <a:t>1</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MS UI Gothic" pitchFamily="50" charset="-128"/>
                        </a:rPr>
                        <a:t>練習課題</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hMerge="1">
                  <a:txBody>
                    <a:bodyPr/>
                    <a:lstStyle/>
                    <a:p>
                      <a:endParaRPr kumimoji="1" lang="ja-JP" altLang="en-US"/>
                    </a:p>
                  </a:txBody>
                  <a:tcPr/>
                </a:tc>
              </a:tr>
              <a:tr h="430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1" i="0" u="none" strike="noStrike" cap="none" normalizeH="0" baseline="0" smtClean="0">
                          <a:ln>
                            <a:noFill/>
                          </a:ln>
                          <a:solidFill>
                            <a:schemeClr val="tx1"/>
                          </a:solidFill>
                          <a:effectLst/>
                          <a:latin typeface="Arial" charset="0"/>
                          <a:ea typeface="MS UI Gothic" pitchFamily="50" charset="-128"/>
                        </a:rPr>
                        <a:t>2</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MS UI Gothic" pitchFamily="50" charset="-128"/>
                        </a:rPr>
                        <a:t>課題</a:t>
                      </a:r>
                      <a:r>
                        <a:rPr kumimoji="1" lang="en-US" altLang="ja-JP" sz="1600" b="0" i="0" u="none" strike="noStrike" cap="none" normalizeH="0" baseline="0" smtClean="0">
                          <a:ln>
                            <a:noFill/>
                          </a:ln>
                          <a:solidFill>
                            <a:schemeClr val="tx1"/>
                          </a:solidFill>
                          <a:effectLst/>
                          <a:latin typeface="Arial" charset="0"/>
                          <a:ea typeface="MS UI Gothic" pitchFamily="50" charset="-128"/>
                        </a:rPr>
                        <a:t>1,</a:t>
                      </a:r>
                      <a:r>
                        <a:rPr kumimoji="1" lang="ja-JP" altLang="en-US" sz="1600" b="0" i="0" u="none" strike="noStrike" cap="none" normalizeH="0" baseline="0" smtClean="0">
                          <a:ln>
                            <a:noFill/>
                          </a:ln>
                          <a:solidFill>
                            <a:schemeClr val="tx1"/>
                          </a:solidFill>
                          <a:effectLst/>
                          <a:latin typeface="Arial" charset="0"/>
                          <a:ea typeface="MS UI Gothic" pitchFamily="50" charset="-128"/>
                        </a:rPr>
                        <a:t>課題</a:t>
                      </a:r>
                      <a:r>
                        <a:rPr kumimoji="1" lang="en-US" altLang="ja-JP" sz="1600" b="0" i="0" u="none" strike="noStrike" cap="none" normalizeH="0" baseline="0" smtClean="0">
                          <a:ln>
                            <a:noFill/>
                          </a:ln>
                          <a:solidFill>
                            <a:schemeClr val="tx1"/>
                          </a:solidFill>
                          <a:effectLst/>
                          <a:latin typeface="Arial" charset="0"/>
                          <a:ea typeface="MS UI Gothic" pitchFamily="50" charset="-128"/>
                        </a:rPr>
                        <a:t>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charset="0"/>
                          <a:ea typeface="MS UI Gothic" pitchFamily="50" charset="-128"/>
                        </a:rPr>
                        <a:t>課題</a:t>
                      </a:r>
                      <a:r>
                        <a:rPr kumimoji="1" lang="en-US" altLang="ja-JP" sz="1600" b="0" i="0" u="none" strike="noStrike" cap="none" normalizeH="0" baseline="0" smtClean="0">
                          <a:ln>
                            <a:noFill/>
                          </a:ln>
                          <a:solidFill>
                            <a:schemeClr val="tx1"/>
                          </a:solidFill>
                          <a:effectLst/>
                          <a:latin typeface="Arial" charset="0"/>
                          <a:ea typeface="MS UI Gothic" pitchFamily="50" charset="-128"/>
                        </a:rPr>
                        <a:t>3,</a:t>
                      </a:r>
                      <a:r>
                        <a:rPr kumimoji="1" lang="ja-JP" altLang="en-US" sz="1600" b="0" i="0" u="none" strike="noStrike" cap="none" normalizeH="0" baseline="0" smtClean="0">
                          <a:ln>
                            <a:noFill/>
                          </a:ln>
                          <a:solidFill>
                            <a:schemeClr val="tx1"/>
                          </a:solidFill>
                          <a:effectLst/>
                          <a:latin typeface="Arial" charset="0"/>
                          <a:ea typeface="MS UI Gothic" pitchFamily="50" charset="-128"/>
                        </a:rPr>
                        <a:t>課題</a:t>
                      </a:r>
                      <a:r>
                        <a:rPr kumimoji="1" lang="en-US" altLang="ja-JP" sz="1600" b="0" i="0" u="none" strike="noStrike" cap="none" normalizeH="0" baseline="0" smtClean="0">
                          <a:ln>
                            <a:noFill/>
                          </a:ln>
                          <a:solidFill>
                            <a:schemeClr val="tx1"/>
                          </a:solidFill>
                          <a:effectLst/>
                          <a:latin typeface="Arial" charset="0"/>
                          <a:ea typeface="MS UI Gothic" pitchFamily="50" charset="-128"/>
                        </a:rPr>
                        <a:t>4</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r>
              <a:tr h="430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1" i="0" u="none" strike="noStrike" cap="none" normalizeH="0" baseline="0" smtClean="0">
                          <a:ln>
                            <a:noFill/>
                          </a:ln>
                          <a:solidFill>
                            <a:schemeClr val="tx1"/>
                          </a:solidFill>
                          <a:effectLst/>
                          <a:latin typeface="Arial" charset="0"/>
                          <a:ea typeface="MS UI Gothic" pitchFamily="50" charset="-128"/>
                        </a:rPr>
                        <a:t>3</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Arial" charset="0"/>
                          <a:ea typeface="MS UI Gothic" pitchFamily="50" charset="-128"/>
                        </a:rPr>
                        <a:t>課題</a:t>
                      </a:r>
                      <a:r>
                        <a:rPr kumimoji="1" lang="en-US" altLang="ja-JP" sz="1600" b="0" i="0" u="none" strike="noStrike" cap="none" normalizeH="0" baseline="0" dirty="0" smtClean="0">
                          <a:ln>
                            <a:noFill/>
                          </a:ln>
                          <a:solidFill>
                            <a:schemeClr val="tx1"/>
                          </a:solidFill>
                          <a:effectLst/>
                          <a:latin typeface="Arial" charset="0"/>
                          <a:ea typeface="MS UI Gothic" pitchFamily="50" charset="-128"/>
                        </a:rPr>
                        <a:t>3,</a:t>
                      </a:r>
                      <a:r>
                        <a:rPr kumimoji="1" lang="ja-JP" altLang="en-US" sz="1600" b="0" i="0" u="none" strike="noStrike" cap="none" normalizeH="0" baseline="0" dirty="0" smtClean="0">
                          <a:ln>
                            <a:noFill/>
                          </a:ln>
                          <a:solidFill>
                            <a:schemeClr val="tx1"/>
                          </a:solidFill>
                          <a:effectLst/>
                          <a:latin typeface="Arial" charset="0"/>
                          <a:ea typeface="MS UI Gothic" pitchFamily="50" charset="-128"/>
                        </a:rPr>
                        <a:t>課題</a:t>
                      </a:r>
                      <a:r>
                        <a:rPr kumimoji="1" lang="en-US" altLang="ja-JP" sz="1600" b="0" i="0" u="none" strike="noStrike" cap="none" normalizeH="0" baseline="0" dirty="0" smtClean="0">
                          <a:ln>
                            <a:noFill/>
                          </a:ln>
                          <a:solidFill>
                            <a:schemeClr val="tx1"/>
                          </a:solidFill>
                          <a:effectLst/>
                          <a:latin typeface="Arial" charset="0"/>
                          <a:ea typeface="MS UI Gothic" pitchFamily="50" charset="-128"/>
                        </a:rPr>
                        <a:t>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Arial" charset="0"/>
                          <a:ea typeface="MS UI Gothic" pitchFamily="50" charset="-128"/>
                        </a:rPr>
                        <a:t>課題</a:t>
                      </a:r>
                      <a:r>
                        <a:rPr kumimoji="1" lang="en-US" altLang="ja-JP" sz="1600" b="0" i="0" u="none" strike="noStrike" cap="none" normalizeH="0" baseline="0" dirty="0" smtClean="0">
                          <a:ln>
                            <a:noFill/>
                          </a:ln>
                          <a:solidFill>
                            <a:schemeClr val="tx1"/>
                          </a:solidFill>
                          <a:effectLst/>
                          <a:latin typeface="Arial" charset="0"/>
                          <a:ea typeface="MS UI Gothic" pitchFamily="50" charset="-128"/>
                        </a:rPr>
                        <a:t>1,</a:t>
                      </a:r>
                      <a:r>
                        <a:rPr kumimoji="1" lang="ja-JP" altLang="en-US" sz="1600" b="0" i="0" u="none" strike="noStrike" cap="none" normalizeH="0" baseline="0" dirty="0" smtClean="0">
                          <a:ln>
                            <a:noFill/>
                          </a:ln>
                          <a:solidFill>
                            <a:schemeClr val="tx1"/>
                          </a:solidFill>
                          <a:effectLst/>
                          <a:latin typeface="Arial" charset="0"/>
                          <a:ea typeface="MS UI Gothic" pitchFamily="50" charset="-128"/>
                        </a:rPr>
                        <a:t>課題</a:t>
                      </a:r>
                      <a:r>
                        <a:rPr kumimoji="1" lang="en-US" altLang="ja-JP" sz="1600" b="0" i="0" u="none" strike="noStrike" cap="none" normalizeH="0" baseline="0" dirty="0" smtClean="0">
                          <a:ln>
                            <a:noFill/>
                          </a:ln>
                          <a:solidFill>
                            <a:schemeClr val="tx1"/>
                          </a:solidFill>
                          <a:effectLst/>
                          <a:latin typeface="Arial" charset="0"/>
                          <a:ea typeface="MS UI Gothic" pitchFamily="50" charset="-128"/>
                        </a:rPr>
                        <a:t>2</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1"/>
                    </a:solidFill>
                  </a:tcPr>
                </a:tc>
              </a:tr>
            </a:tbl>
          </a:graphicData>
        </a:graphic>
      </p:graphicFrame>
      <p:grpSp>
        <p:nvGrpSpPr>
          <p:cNvPr id="11" name="グループ化 10"/>
          <p:cNvGrpSpPr/>
          <p:nvPr/>
        </p:nvGrpSpPr>
        <p:grpSpPr>
          <a:xfrm>
            <a:off x="5335612" y="2057402"/>
            <a:ext cx="2736850" cy="1585912"/>
            <a:chOff x="4859338" y="1989138"/>
            <a:chExt cx="2736850" cy="1585912"/>
          </a:xfrm>
        </p:grpSpPr>
        <p:sp>
          <p:nvSpPr>
            <p:cNvPr id="12" name="AutoShape 26"/>
            <p:cNvSpPr>
              <a:spLocks noChangeArrowheads="1"/>
            </p:cNvSpPr>
            <p:nvPr/>
          </p:nvSpPr>
          <p:spPr bwMode="auto">
            <a:xfrm>
              <a:off x="4859338" y="1989138"/>
              <a:ext cx="2736850" cy="576262"/>
            </a:xfrm>
            <a:prstGeom prst="wedgeRectCallout">
              <a:avLst>
                <a:gd name="adj1" fmla="val -67690"/>
                <a:gd name="adj2" fmla="val 50278"/>
              </a:avLst>
            </a:prstGeom>
            <a:solidFill>
              <a:schemeClr val="bg1"/>
            </a:solidFill>
            <a:ln w="9525" algn="ctr">
              <a:solidFill>
                <a:schemeClr val="accent2"/>
              </a:solidFill>
              <a:miter lim="800000"/>
              <a:headEnd/>
              <a:tailEnd/>
            </a:ln>
            <a:effectLst/>
          </p:spPr>
          <p:txBody>
            <a:bodyPr/>
            <a:lstStyle/>
            <a:p>
              <a:pPr algn="l"/>
              <a:r>
                <a:rPr lang="en-US" altLang="ja-JP" sz="1600"/>
                <a:t>SPARS-J</a:t>
              </a:r>
              <a:r>
                <a:rPr lang="ja-JP" altLang="en-US" sz="1600"/>
                <a:t>と課題に慣れる</a:t>
              </a:r>
            </a:p>
            <a:p>
              <a:pPr algn="l"/>
              <a:r>
                <a:rPr lang="ja-JP" altLang="en-US" sz="1600"/>
                <a:t>グループ分けの参考にする</a:t>
              </a:r>
            </a:p>
          </p:txBody>
        </p:sp>
        <p:sp>
          <p:nvSpPr>
            <p:cNvPr id="13" name="AutoShape 27"/>
            <p:cNvSpPr>
              <a:spLocks noChangeArrowheads="1"/>
            </p:cNvSpPr>
            <p:nvPr/>
          </p:nvSpPr>
          <p:spPr bwMode="auto">
            <a:xfrm>
              <a:off x="4859338" y="2636838"/>
              <a:ext cx="2736850" cy="433387"/>
            </a:xfrm>
            <a:prstGeom prst="wedgeRectCallout">
              <a:avLst>
                <a:gd name="adj1" fmla="val -68620"/>
                <a:gd name="adj2" fmla="val 55861"/>
              </a:avLst>
            </a:prstGeom>
            <a:solidFill>
              <a:schemeClr val="bg1"/>
            </a:solidFill>
            <a:ln w="9525" algn="ctr">
              <a:solidFill>
                <a:schemeClr val="accent2"/>
              </a:solidFill>
              <a:miter lim="800000"/>
              <a:headEnd/>
              <a:tailEnd/>
            </a:ln>
            <a:effectLst/>
          </p:spPr>
          <p:txBody>
            <a:bodyPr/>
            <a:lstStyle/>
            <a:p>
              <a:pPr algn="l"/>
              <a:r>
                <a:rPr lang="ja-JP" altLang="en-US" sz="1600"/>
                <a:t>推薦機能　無し</a:t>
              </a:r>
            </a:p>
          </p:txBody>
        </p:sp>
        <p:sp>
          <p:nvSpPr>
            <p:cNvPr id="14" name="AutoShape 28"/>
            <p:cNvSpPr>
              <a:spLocks noChangeArrowheads="1"/>
            </p:cNvSpPr>
            <p:nvPr/>
          </p:nvSpPr>
          <p:spPr bwMode="auto">
            <a:xfrm>
              <a:off x="4859338" y="3141663"/>
              <a:ext cx="2736850" cy="433387"/>
            </a:xfrm>
            <a:prstGeom prst="wedgeRectCallout">
              <a:avLst>
                <a:gd name="adj1" fmla="val -67343"/>
                <a:gd name="adj2" fmla="val 42306"/>
              </a:avLst>
            </a:prstGeom>
            <a:solidFill>
              <a:schemeClr val="bg1"/>
            </a:solidFill>
            <a:ln w="9525" algn="ctr">
              <a:solidFill>
                <a:schemeClr val="accent2"/>
              </a:solidFill>
              <a:miter lim="800000"/>
              <a:headEnd/>
              <a:tailEnd/>
            </a:ln>
            <a:effectLst/>
          </p:spPr>
          <p:txBody>
            <a:bodyPr/>
            <a:lstStyle/>
            <a:p>
              <a:pPr algn="l"/>
              <a:r>
                <a:rPr lang="ja-JP" altLang="en-US" sz="1600"/>
                <a:t>推薦機能　有り</a:t>
              </a:r>
            </a:p>
          </p:txBody>
        </p:sp>
      </p:grpSp>
      <p:sp>
        <p:nvSpPr>
          <p:cNvPr id="15" name="日付プレースホルダ 14"/>
          <p:cNvSpPr>
            <a:spLocks noGrp="1"/>
          </p:cNvSpPr>
          <p:nvPr>
            <p:ph type="dt" sz="half" idx="10"/>
          </p:nvPr>
        </p:nvSpPr>
        <p:spPr/>
        <p:txBody>
          <a:bodyPr/>
          <a:lstStyle/>
          <a:p>
            <a:r>
              <a:rPr kumimoji="1" lang="en-US" altLang="ja-JP" smtClean="0"/>
              <a:t>2009/09/09</a:t>
            </a:r>
            <a:endParaRPr kumimoji="1" lang="ja-JP" altLang="en-US"/>
          </a:p>
        </p:txBody>
      </p:sp>
      <p:sp>
        <p:nvSpPr>
          <p:cNvPr id="16" name="スライド番号プレースホルダ 15"/>
          <p:cNvSpPr>
            <a:spLocks noGrp="1"/>
          </p:cNvSpPr>
          <p:nvPr>
            <p:ph type="sldNum" sz="quarter" idx="12"/>
          </p:nvPr>
        </p:nvSpPr>
        <p:spPr/>
        <p:txBody>
          <a:bodyPr/>
          <a:lstStyle/>
          <a:p>
            <a:fld id="{D2D8002D-B5B0-4BAC-B1F6-782DDCCE6D9C}" type="slidenum">
              <a:rPr kumimoji="1" lang="ja-JP" altLang="en-US" smtClean="0"/>
              <a:pPr/>
              <a:t>27</a:t>
            </a:fld>
            <a:endParaRPr kumimoji="1" lang="ja-JP" altLang="en-US"/>
          </a:p>
        </p:txBody>
      </p:sp>
      <p:sp>
        <p:nvSpPr>
          <p:cNvPr id="17" name="フッター プレースホルダ 16"/>
          <p:cNvSpPr>
            <a:spLocks noGrp="1"/>
          </p:cNvSpPr>
          <p:nvPr>
            <p:ph type="ftr" sz="quarter" idx="11"/>
          </p:nvPr>
        </p:nvSpPr>
        <p:spPr/>
        <p:txBody>
          <a:bodyPr/>
          <a:lstStyle/>
          <a:p>
            <a:r>
              <a:rPr kumimoji="1" lang="en-US" altLang="ja-JP" smtClean="0"/>
              <a:t>SES2009</a:t>
            </a:r>
            <a:endParaRPr kumimoji="1" lang="ja-JP"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ja-JP" altLang="en-US" dirty="0"/>
              <a:t>実験結果</a:t>
            </a:r>
          </a:p>
        </p:txBody>
      </p:sp>
      <p:graphicFrame>
        <p:nvGraphicFramePr>
          <p:cNvPr id="62467" name="Object 3"/>
          <p:cNvGraphicFramePr>
            <a:graphicFrameLocks noChangeAspect="1"/>
          </p:cNvGraphicFramePr>
          <p:nvPr>
            <p:ph sz="half" idx="1"/>
          </p:nvPr>
        </p:nvGraphicFramePr>
        <p:xfrm>
          <a:off x="538635" y="1600200"/>
          <a:ext cx="3875730" cy="4525963"/>
        </p:xfrm>
        <a:graphic>
          <a:graphicData uri="http://schemas.openxmlformats.org/presentationml/2006/ole">
            <p:oleObj spid="_x0000_s3074" name="グラフ" r:id="rId4" imgW="4314820" imgH="5038850" progId="MSGraph.Chart.8">
              <p:embed followColorScheme="full"/>
            </p:oleObj>
          </a:graphicData>
        </a:graphic>
      </p:graphicFrame>
      <p:graphicFrame>
        <p:nvGraphicFramePr>
          <p:cNvPr id="62468" name="Object 4"/>
          <p:cNvGraphicFramePr>
            <a:graphicFrameLocks noChangeAspect="1"/>
          </p:cNvGraphicFramePr>
          <p:nvPr>
            <p:ph sz="half" idx="2"/>
          </p:nvPr>
        </p:nvGraphicFramePr>
        <p:xfrm>
          <a:off x="4729635" y="1600200"/>
          <a:ext cx="3875730" cy="4525963"/>
        </p:xfrm>
        <a:graphic>
          <a:graphicData uri="http://schemas.openxmlformats.org/presentationml/2006/ole">
            <p:oleObj spid="_x0000_s3075" name="グラフ" r:id="rId5" imgW="4314820" imgH="5038850" progId="MSGraph.Chart.8">
              <p:embed followColorScheme="full"/>
            </p:oleObj>
          </a:graphicData>
        </a:graphic>
      </p:graphicFrame>
      <p:grpSp>
        <p:nvGrpSpPr>
          <p:cNvPr id="2" name="Group 5"/>
          <p:cNvGrpSpPr>
            <a:grpSpLocks/>
          </p:cNvGrpSpPr>
          <p:nvPr/>
        </p:nvGrpSpPr>
        <p:grpSpPr bwMode="auto">
          <a:xfrm>
            <a:off x="179388" y="5715016"/>
            <a:ext cx="2160587" cy="712787"/>
            <a:chOff x="2653" y="1026"/>
            <a:chExt cx="1361" cy="449"/>
          </a:xfrm>
        </p:grpSpPr>
        <p:sp>
          <p:nvSpPr>
            <p:cNvPr id="62470" name="Text Box 6"/>
            <p:cNvSpPr txBox="1">
              <a:spLocks noChangeArrowheads="1"/>
            </p:cNvSpPr>
            <p:nvPr/>
          </p:nvSpPr>
          <p:spPr bwMode="auto">
            <a:xfrm>
              <a:off x="2653" y="1026"/>
              <a:ext cx="1361" cy="449"/>
            </a:xfrm>
            <a:prstGeom prst="rect">
              <a:avLst/>
            </a:prstGeom>
            <a:solidFill>
              <a:schemeClr val="bg1"/>
            </a:solidFill>
            <a:ln w="9525" algn="ctr">
              <a:solidFill>
                <a:schemeClr val="tx1"/>
              </a:solidFill>
              <a:miter lim="800000"/>
              <a:headEnd/>
              <a:tailEnd/>
            </a:ln>
            <a:effectLst/>
          </p:spPr>
          <p:txBody>
            <a:bodyPr>
              <a:spAutoFit/>
            </a:bodyPr>
            <a:lstStyle/>
            <a:p>
              <a:pPr algn="l">
                <a:spcBef>
                  <a:spcPct val="50000"/>
                </a:spcBef>
              </a:pPr>
              <a:r>
                <a:rPr lang="ja-JP" altLang="en-US" sz="1600" b="1">
                  <a:ea typeface="MS UI Gothic" pitchFamily="50" charset="-128"/>
                </a:rPr>
                <a:t>　　推薦機能　有り</a:t>
              </a:r>
            </a:p>
            <a:p>
              <a:pPr algn="l">
                <a:spcBef>
                  <a:spcPct val="50000"/>
                </a:spcBef>
              </a:pPr>
              <a:r>
                <a:rPr lang="ja-JP" altLang="en-US" sz="1600" b="1">
                  <a:ea typeface="MS UI Gothic" pitchFamily="50" charset="-128"/>
                </a:rPr>
                <a:t>　　推薦機能　無し</a:t>
              </a:r>
            </a:p>
          </p:txBody>
        </p:sp>
        <p:sp>
          <p:nvSpPr>
            <p:cNvPr id="62471" name="Rectangle 7"/>
            <p:cNvSpPr>
              <a:spLocks noChangeArrowheads="1"/>
            </p:cNvSpPr>
            <p:nvPr/>
          </p:nvSpPr>
          <p:spPr bwMode="auto">
            <a:xfrm>
              <a:off x="2699" y="1071"/>
              <a:ext cx="136" cy="136"/>
            </a:xfrm>
            <a:prstGeom prst="rect">
              <a:avLst/>
            </a:prstGeom>
            <a:solidFill>
              <a:schemeClr val="accent4">
                <a:lumMod val="50000"/>
                <a:lumOff val="50000"/>
              </a:schemeClr>
            </a:solidFill>
            <a:ln w="9525" algn="ctr">
              <a:solidFill>
                <a:schemeClr val="tx1"/>
              </a:solidFill>
              <a:miter lim="800000"/>
              <a:headEnd/>
              <a:tailEnd/>
            </a:ln>
            <a:effectLst/>
          </p:spPr>
          <p:txBody>
            <a:bodyPr wrap="none" anchor="ctr">
              <a:spAutoFit/>
            </a:bodyPr>
            <a:lstStyle/>
            <a:p>
              <a:endParaRPr lang="ja-JP" altLang="en-US"/>
            </a:p>
          </p:txBody>
        </p:sp>
        <p:sp>
          <p:nvSpPr>
            <p:cNvPr id="62472" name="Rectangle 8"/>
            <p:cNvSpPr>
              <a:spLocks noChangeArrowheads="1"/>
            </p:cNvSpPr>
            <p:nvPr/>
          </p:nvSpPr>
          <p:spPr bwMode="auto">
            <a:xfrm>
              <a:off x="2699" y="1298"/>
              <a:ext cx="136" cy="136"/>
            </a:xfrm>
            <a:prstGeom prst="rect">
              <a:avLst/>
            </a:prstGeom>
            <a:solidFill>
              <a:schemeClr val="accent3">
                <a:lumMod val="65000"/>
              </a:schemeClr>
            </a:solidFill>
            <a:ln w="9525" algn="ctr">
              <a:solidFill>
                <a:schemeClr val="tx1"/>
              </a:solidFill>
              <a:miter lim="800000"/>
              <a:headEnd/>
              <a:tailEnd/>
            </a:ln>
            <a:effectLst/>
          </p:spPr>
          <p:txBody>
            <a:bodyPr wrap="none" anchor="ctr">
              <a:spAutoFit/>
            </a:bodyPr>
            <a:lstStyle/>
            <a:p>
              <a:endParaRPr lang="ja-JP" altLang="en-US"/>
            </a:p>
          </p:txBody>
        </p:sp>
      </p:grpSp>
      <p:sp>
        <p:nvSpPr>
          <p:cNvPr id="62473" name="Text Box 9"/>
          <p:cNvSpPr txBox="1">
            <a:spLocks noChangeArrowheads="1"/>
          </p:cNvSpPr>
          <p:nvPr/>
        </p:nvSpPr>
        <p:spPr bwMode="auto">
          <a:xfrm>
            <a:off x="2555875" y="4652963"/>
            <a:ext cx="6407150" cy="1746250"/>
          </a:xfrm>
          <a:prstGeom prst="rect">
            <a:avLst/>
          </a:prstGeom>
          <a:solidFill>
            <a:schemeClr val="bg1">
              <a:alpha val="89999"/>
            </a:schemeClr>
          </a:solidFill>
          <a:ln w="9525" algn="ctr">
            <a:solidFill>
              <a:schemeClr val="tx1"/>
            </a:solidFill>
            <a:miter lim="800000"/>
            <a:headEnd/>
            <a:tailEnd/>
          </a:ln>
          <a:effectLst/>
        </p:spPr>
        <p:txBody>
          <a:bodyPr>
            <a:spAutoFit/>
          </a:bodyPr>
          <a:lstStyle/>
          <a:p>
            <a:pPr algn="l">
              <a:buFontTx/>
              <a:buBlip>
                <a:blip r:embed="rId6"/>
              </a:buBlip>
            </a:pPr>
            <a:r>
              <a:rPr kumimoji="1" lang="ja-JP" altLang="en-US">
                <a:ea typeface="MS UI Gothic" pitchFamily="50" charset="-128"/>
              </a:rPr>
              <a:t>課題</a:t>
            </a:r>
            <a:r>
              <a:rPr kumimoji="1" lang="en-US" altLang="ja-JP">
                <a:ea typeface="MS UI Gothic" pitchFamily="50" charset="-128"/>
              </a:rPr>
              <a:t>1</a:t>
            </a:r>
            <a:r>
              <a:rPr kumimoji="1" lang="ja-JP" altLang="en-US">
                <a:ea typeface="MS UI Gothic" pitchFamily="50" charset="-128"/>
              </a:rPr>
              <a:t>では大きな差が見られる</a:t>
            </a:r>
          </a:p>
          <a:p>
            <a:pPr lvl="1" algn="l">
              <a:buFontTx/>
              <a:buBlip>
                <a:blip r:embed="rId7"/>
              </a:buBlip>
            </a:pPr>
            <a:r>
              <a:rPr kumimoji="1" lang="ja-JP" altLang="en-US" sz="2000">
                <a:ea typeface="MS UI Gothic" pitchFamily="50" charset="-128"/>
              </a:rPr>
              <a:t>経験者のいない課題であり，推薦の有効性を示唆</a:t>
            </a:r>
          </a:p>
          <a:p>
            <a:pPr algn="l">
              <a:buFontTx/>
              <a:buBlip>
                <a:blip r:embed="rId6"/>
              </a:buBlip>
            </a:pPr>
            <a:r>
              <a:rPr kumimoji="1" lang="ja-JP" altLang="en-US">
                <a:ea typeface="MS UI Gothic" pitchFamily="50" charset="-128"/>
              </a:rPr>
              <a:t>課題</a:t>
            </a:r>
            <a:r>
              <a:rPr kumimoji="1" lang="en-US" altLang="ja-JP">
                <a:ea typeface="MS UI Gothic" pitchFamily="50" charset="-128"/>
              </a:rPr>
              <a:t>3</a:t>
            </a:r>
            <a:r>
              <a:rPr kumimoji="1" lang="ja-JP" altLang="en-US">
                <a:ea typeface="MS UI Gothic" pitchFamily="50" charset="-128"/>
              </a:rPr>
              <a:t>では差が見られない</a:t>
            </a:r>
          </a:p>
          <a:p>
            <a:pPr lvl="1" algn="l">
              <a:buFontTx/>
              <a:buBlip>
                <a:blip r:embed="rId7"/>
              </a:buBlip>
            </a:pPr>
            <a:r>
              <a:rPr kumimoji="1" lang="ja-JP" altLang="en-US" sz="2000">
                <a:ea typeface="MS UI Gothic" pitchFamily="50" charset="-128"/>
              </a:rPr>
              <a:t>課題分野の知識のある被験者の存在</a:t>
            </a:r>
          </a:p>
          <a:p>
            <a:pPr lvl="1" algn="l">
              <a:buFontTx/>
              <a:buBlip>
                <a:blip r:embed="rId7"/>
              </a:buBlip>
            </a:pPr>
            <a:r>
              <a:rPr kumimoji="1" lang="ja-JP" altLang="en-US" sz="2000">
                <a:ea typeface="MS UI Gothic" pitchFamily="50" charset="-128"/>
              </a:rPr>
              <a:t>推薦機能の有無による差が見られない被験者の存在</a:t>
            </a:r>
          </a:p>
        </p:txBody>
      </p:sp>
      <p:sp>
        <p:nvSpPr>
          <p:cNvPr id="13" name="日付プレースホルダ 12"/>
          <p:cNvSpPr>
            <a:spLocks noGrp="1"/>
          </p:cNvSpPr>
          <p:nvPr>
            <p:ph type="dt" sz="half" idx="10"/>
          </p:nvPr>
        </p:nvSpPr>
        <p:spPr/>
        <p:txBody>
          <a:bodyPr/>
          <a:lstStyle/>
          <a:p>
            <a:r>
              <a:rPr kumimoji="1" lang="en-US" altLang="ja-JP" smtClean="0"/>
              <a:t>2009/09/09</a:t>
            </a:r>
            <a:endParaRPr kumimoji="1" lang="ja-JP" altLang="en-US"/>
          </a:p>
        </p:txBody>
      </p:sp>
      <p:sp>
        <p:nvSpPr>
          <p:cNvPr id="14" name="スライド番号プレースホルダ 13"/>
          <p:cNvSpPr>
            <a:spLocks noGrp="1"/>
          </p:cNvSpPr>
          <p:nvPr>
            <p:ph type="sldNum" sz="quarter" idx="12"/>
          </p:nvPr>
        </p:nvSpPr>
        <p:spPr/>
        <p:txBody>
          <a:bodyPr/>
          <a:lstStyle/>
          <a:p>
            <a:fld id="{D2D8002D-B5B0-4BAC-B1F6-782DDCCE6D9C}" type="slidenum">
              <a:rPr kumimoji="1" lang="ja-JP" altLang="en-US" smtClean="0"/>
              <a:pPr/>
              <a:t>28</a:t>
            </a:fld>
            <a:endParaRPr kumimoji="1" lang="ja-JP" altLang="en-US"/>
          </a:p>
        </p:txBody>
      </p:sp>
      <p:sp>
        <p:nvSpPr>
          <p:cNvPr id="15" name="フッター プレースホルダ 14"/>
          <p:cNvSpPr>
            <a:spLocks noGrp="1"/>
          </p:cNvSpPr>
          <p:nvPr>
            <p:ph type="ftr" sz="quarter" idx="11"/>
          </p:nvPr>
        </p:nvSpPr>
        <p:spPr/>
        <p:txBody>
          <a:bodyPr/>
          <a:lstStyle/>
          <a:p>
            <a:r>
              <a:rPr kumimoji="1" lang="en-US" altLang="ja-JP" smtClean="0"/>
              <a:t>SES2009</a:t>
            </a: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2473"/>
                                        </p:tgtEl>
                                        <p:attrNameLst>
                                          <p:attrName>style.visibility</p:attrName>
                                        </p:attrNameLst>
                                      </p:cBhvr>
                                      <p:to>
                                        <p:strVal val="visible"/>
                                      </p:to>
                                    </p:set>
                                    <p:animEffect transition="in" filter="blinds(horizontal)">
                                      <p:cBhvr>
                                        <p:cTn id="7" dur="500"/>
                                        <p:tgtEl>
                                          <p:spTgt spid="62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ctrTitle"/>
          </p:nvPr>
        </p:nvSpPr>
        <p:spPr/>
        <p:txBody>
          <a:bodyPr/>
          <a:lstStyle/>
          <a:p>
            <a:r>
              <a:rPr kumimoji="1" lang="ja-JP" altLang="en-US" sz="2400" dirty="0" smtClean="0"/>
              <a:t>マイニングのための要素技術</a:t>
            </a:r>
            <a:r>
              <a:rPr kumimoji="1" lang="en-US" altLang="ja-JP" dirty="0" smtClean="0"/>
              <a:t/>
            </a:r>
            <a:br>
              <a:rPr kumimoji="1" lang="en-US" altLang="ja-JP" dirty="0" smtClean="0"/>
            </a:br>
            <a:r>
              <a:rPr lang="ja-JP" altLang="en-US" dirty="0" smtClean="0"/>
              <a:t>潜在意味解析（</a:t>
            </a:r>
            <a:r>
              <a:rPr lang="en-US" altLang="ja-JP" dirty="0" smtClean="0"/>
              <a:t>LSA</a:t>
            </a:r>
            <a:r>
              <a:rPr lang="ja-JP" altLang="en-US" dirty="0" smtClean="0"/>
              <a:t>）</a:t>
            </a:r>
            <a:endParaRPr kumimoji="1" lang="ja-JP" altLang="en-US" dirty="0"/>
          </a:p>
        </p:txBody>
      </p:sp>
      <p:sp>
        <p:nvSpPr>
          <p:cNvPr id="9" name="サブタイトル 8"/>
          <p:cNvSpPr>
            <a:spLocks noGrp="1"/>
          </p:cNvSpPr>
          <p:nvPr>
            <p:ph type="subTitle" idx="1"/>
          </p:nvPr>
        </p:nvSpPr>
        <p:spPr/>
        <p:txBody>
          <a:bodyPr/>
          <a:lstStyle/>
          <a:p>
            <a:endParaRPr kumimoji="1" lang="ja-JP"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リポジトリマイニング</a:t>
            </a:r>
            <a:endParaRPr kumimoji="1" lang="ja-JP" altLang="en-US" dirty="0"/>
          </a:p>
        </p:txBody>
      </p:sp>
      <p:sp>
        <p:nvSpPr>
          <p:cNvPr id="3" name="コンテンツ プレースホルダ 2"/>
          <p:cNvSpPr>
            <a:spLocks noGrp="1"/>
          </p:cNvSpPr>
          <p:nvPr>
            <p:ph idx="1"/>
          </p:nvPr>
        </p:nvSpPr>
        <p:spPr/>
        <p:txBody>
          <a:bodyPr>
            <a:normAutofit fontScale="92500" lnSpcReduction="10000"/>
          </a:bodyPr>
          <a:lstStyle/>
          <a:p>
            <a:r>
              <a:rPr lang="ja-JP" altLang="en-US" dirty="0" smtClean="0"/>
              <a:t>「リポジトリ（</a:t>
            </a:r>
            <a:r>
              <a:rPr lang="en-US" altLang="ja-JP" dirty="0" smtClean="0"/>
              <a:t>repository</a:t>
            </a:r>
            <a:r>
              <a:rPr lang="ja-JP" altLang="en-US" dirty="0" smtClean="0"/>
              <a:t>）」：データの貯蔵庫</a:t>
            </a:r>
            <a:endParaRPr lang="en-US" altLang="ja-JP" dirty="0" smtClean="0"/>
          </a:p>
          <a:p>
            <a:pPr lvl="1"/>
            <a:r>
              <a:rPr lang="ja-JP" altLang="en-US" dirty="0" smtClean="0"/>
              <a:t>ソフトウェア開発で用いられる貯蔵庫</a:t>
            </a:r>
            <a:endParaRPr lang="en-US" altLang="ja-JP" dirty="0" smtClean="0"/>
          </a:p>
          <a:p>
            <a:pPr lvl="2"/>
            <a:r>
              <a:rPr lang="ja-JP" altLang="en-US" dirty="0" smtClean="0"/>
              <a:t>ソースコード：版管理システム</a:t>
            </a:r>
            <a:endParaRPr lang="en-US" altLang="ja-JP" dirty="0" smtClean="0"/>
          </a:p>
          <a:p>
            <a:pPr lvl="2"/>
            <a:r>
              <a:rPr lang="ja-JP" altLang="en-US" dirty="0" smtClean="0"/>
              <a:t>電子メール：メールアーカイブ</a:t>
            </a:r>
            <a:endParaRPr lang="en-US" altLang="ja-JP" dirty="0" smtClean="0"/>
          </a:p>
          <a:p>
            <a:pPr lvl="2"/>
            <a:r>
              <a:rPr lang="ja-JP" altLang="en-US" dirty="0" smtClean="0"/>
              <a:t>作業項目：バグ管理</a:t>
            </a:r>
            <a:r>
              <a:rPr lang="en-US" altLang="ja-JP" dirty="0" smtClean="0"/>
              <a:t>/</a:t>
            </a:r>
            <a:r>
              <a:rPr lang="ja-JP" altLang="en-US" dirty="0" smtClean="0"/>
              <a:t>工程管理システム</a:t>
            </a:r>
            <a:endParaRPr lang="en-US" altLang="ja-JP" dirty="0" smtClean="0"/>
          </a:p>
          <a:p>
            <a:pPr lvl="1"/>
            <a:r>
              <a:rPr lang="ja-JP" altLang="en-US" dirty="0" smtClean="0"/>
              <a:t>貯蔵されたデータに付随するメタ情報</a:t>
            </a:r>
            <a:endParaRPr lang="en-US" altLang="ja-JP" dirty="0" smtClean="0"/>
          </a:p>
          <a:p>
            <a:pPr lvl="2">
              <a:buNone/>
            </a:pPr>
            <a:r>
              <a:rPr lang="ja-JP" altLang="en-US" dirty="0" smtClean="0"/>
              <a:t>時間、作業者、作業対象、状態、</a:t>
            </a:r>
            <a:r>
              <a:rPr lang="en-US" altLang="ja-JP" dirty="0" smtClean="0"/>
              <a:t>etc.</a:t>
            </a:r>
          </a:p>
          <a:p>
            <a:r>
              <a:rPr lang="ja-JP" altLang="en-US" dirty="0" smtClean="0"/>
              <a:t>「マイニング」：データ解析による情報の抽出</a:t>
            </a:r>
            <a:endParaRPr lang="en-US" altLang="ja-JP" dirty="0" smtClean="0"/>
          </a:p>
          <a:p>
            <a:pPr lvl="1"/>
            <a:r>
              <a:rPr lang="ja-JP" altLang="en-US" dirty="0" smtClean="0"/>
              <a:t>データマイニング（マーケティング、経済）</a:t>
            </a:r>
            <a:endParaRPr lang="en-US" altLang="ja-JP" dirty="0" smtClean="0"/>
          </a:p>
          <a:p>
            <a:pPr lvl="1"/>
            <a:r>
              <a:rPr lang="ja-JP" altLang="en-US" dirty="0" smtClean="0"/>
              <a:t>テキストマイニング（プロフィール、</a:t>
            </a:r>
            <a:r>
              <a:rPr lang="en-US" altLang="ja-JP" dirty="0" smtClean="0"/>
              <a:t>Web</a:t>
            </a:r>
            <a:r>
              <a:rPr lang="ja-JP" altLang="en-US" dirty="0" smtClean="0"/>
              <a:t>）</a:t>
            </a:r>
          </a:p>
        </p:txBody>
      </p:sp>
      <p:sp>
        <p:nvSpPr>
          <p:cNvPr id="7" name="日付プレースホルダ 6"/>
          <p:cNvSpPr>
            <a:spLocks noGrp="1"/>
          </p:cNvSpPr>
          <p:nvPr>
            <p:ph type="dt" sz="half" idx="10"/>
          </p:nvPr>
        </p:nvSpPr>
        <p:spPr/>
        <p:txBody>
          <a:bodyPr/>
          <a:lstStyle/>
          <a:p>
            <a:r>
              <a:rPr kumimoji="1" lang="en-US" altLang="ja-JP" smtClean="0"/>
              <a:t>2009/09/09</a:t>
            </a:r>
            <a:endParaRPr kumimoji="1" lang="ja-JP" altLang="en-US"/>
          </a:p>
        </p:txBody>
      </p:sp>
      <p:sp>
        <p:nvSpPr>
          <p:cNvPr id="8" name="スライド番号プレースホルダ 7"/>
          <p:cNvSpPr>
            <a:spLocks noGrp="1"/>
          </p:cNvSpPr>
          <p:nvPr>
            <p:ph type="sldNum" sz="quarter" idx="12"/>
          </p:nvPr>
        </p:nvSpPr>
        <p:spPr/>
        <p:txBody>
          <a:bodyPr/>
          <a:lstStyle/>
          <a:p>
            <a:fld id="{D2D8002D-B5B0-4BAC-B1F6-782DDCCE6D9C}" type="slidenum">
              <a:rPr kumimoji="1" lang="ja-JP" altLang="en-US" smtClean="0"/>
              <a:pPr/>
              <a:t>3</a:t>
            </a:fld>
            <a:endParaRPr kumimoji="1" lang="ja-JP" altLang="en-US"/>
          </a:p>
        </p:txBody>
      </p:sp>
      <p:sp>
        <p:nvSpPr>
          <p:cNvPr id="9" name="フッター プレースホルダ 8"/>
          <p:cNvSpPr>
            <a:spLocks noGrp="1"/>
          </p:cNvSpPr>
          <p:nvPr>
            <p:ph type="ftr" sz="quarter" idx="11"/>
          </p:nvPr>
        </p:nvSpPr>
        <p:spPr/>
        <p:txBody>
          <a:bodyPr/>
          <a:lstStyle/>
          <a:p>
            <a:r>
              <a:rPr kumimoji="1" lang="en-US" altLang="ja-JP" smtClean="0"/>
              <a:t>SES2009</a:t>
            </a:r>
            <a:endParaRPr kumimoji="1" lang="ja-JP"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ja-JP" altLang="en-US"/>
              <a:t>潜在意味解析（</a:t>
            </a:r>
            <a:r>
              <a:rPr lang="en-US" altLang="ja-JP"/>
              <a:t>LSA</a:t>
            </a:r>
            <a:r>
              <a:rPr lang="ja-JP" altLang="en-US"/>
              <a:t>）</a:t>
            </a:r>
          </a:p>
        </p:txBody>
      </p:sp>
      <p:sp>
        <p:nvSpPr>
          <p:cNvPr id="12291" name="Rectangle 3"/>
          <p:cNvSpPr>
            <a:spLocks noGrp="1" noChangeArrowheads="1"/>
          </p:cNvSpPr>
          <p:nvPr>
            <p:ph idx="1"/>
          </p:nvPr>
        </p:nvSpPr>
        <p:spPr/>
        <p:txBody>
          <a:bodyPr>
            <a:normAutofit fontScale="92500"/>
          </a:bodyPr>
          <a:lstStyle/>
          <a:p>
            <a:r>
              <a:rPr lang="ja-JP" altLang="en-US" dirty="0"/>
              <a:t>自然言語を対象として，文書同士の類似性を判定するための手法</a:t>
            </a:r>
          </a:p>
          <a:p>
            <a:pPr lvl="1"/>
            <a:r>
              <a:rPr lang="en-US" altLang="ja-JP" dirty="0"/>
              <a:t>1</a:t>
            </a:r>
            <a:r>
              <a:rPr lang="ja-JP" altLang="en-US" dirty="0" err="1"/>
              <a:t>つの</a:t>
            </a:r>
            <a:r>
              <a:rPr lang="ja-JP" altLang="en-US" dirty="0"/>
              <a:t>文書を「語」の集合とし，ベクトルで表現する</a:t>
            </a:r>
          </a:p>
          <a:p>
            <a:pPr lvl="1"/>
            <a:r>
              <a:rPr lang="ja-JP" altLang="en-US" dirty="0"/>
              <a:t>行列の特異値分解と次元圧縮</a:t>
            </a:r>
          </a:p>
          <a:p>
            <a:r>
              <a:rPr lang="ja-JP" altLang="en-US" dirty="0"/>
              <a:t>ベクトル空間モデルに従った手法の一つ</a:t>
            </a:r>
          </a:p>
          <a:p>
            <a:pPr lvl="1"/>
            <a:r>
              <a:rPr lang="ja-JP" altLang="en-US" dirty="0"/>
              <a:t>ベクトル間の角度をもって類似度とする</a:t>
            </a:r>
          </a:p>
          <a:p>
            <a:pPr lvl="1"/>
            <a:r>
              <a:rPr lang="ja-JP" altLang="en-US" dirty="0"/>
              <a:t>特異値分解等の処理を行うことにより，元のベクトル同士に直接的な類似性がある場合だけでなく，間接的に類似性がみられる場合も扱える</a:t>
            </a:r>
          </a:p>
        </p:txBody>
      </p:sp>
      <p:sp>
        <p:nvSpPr>
          <p:cNvPr id="7" name="日付プレースホルダ 6"/>
          <p:cNvSpPr>
            <a:spLocks noGrp="1"/>
          </p:cNvSpPr>
          <p:nvPr>
            <p:ph type="dt" sz="half" idx="10"/>
          </p:nvPr>
        </p:nvSpPr>
        <p:spPr/>
        <p:txBody>
          <a:bodyPr/>
          <a:lstStyle/>
          <a:p>
            <a:r>
              <a:rPr kumimoji="1" lang="en-US" altLang="ja-JP" smtClean="0"/>
              <a:t>2009/09/09</a:t>
            </a:r>
            <a:endParaRPr kumimoji="1" lang="ja-JP" altLang="en-US"/>
          </a:p>
        </p:txBody>
      </p:sp>
      <p:sp>
        <p:nvSpPr>
          <p:cNvPr id="8" name="スライド番号プレースホルダ 7"/>
          <p:cNvSpPr>
            <a:spLocks noGrp="1"/>
          </p:cNvSpPr>
          <p:nvPr>
            <p:ph type="sldNum" sz="quarter" idx="12"/>
          </p:nvPr>
        </p:nvSpPr>
        <p:spPr/>
        <p:txBody>
          <a:bodyPr/>
          <a:lstStyle/>
          <a:p>
            <a:fld id="{D2D8002D-B5B0-4BAC-B1F6-782DDCCE6D9C}" type="slidenum">
              <a:rPr kumimoji="1" lang="ja-JP" altLang="en-US" smtClean="0"/>
              <a:pPr/>
              <a:t>30</a:t>
            </a:fld>
            <a:endParaRPr kumimoji="1" lang="ja-JP" altLang="en-US"/>
          </a:p>
        </p:txBody>
      </p:sp>
      <p:sp>
        <p:nvSpPr>
          <p:cNvPr id="9" name="フッター プレースホルダ 8"/>
          <p:cNvSpPr>
            <a:spLocks noGrp="1"/>
          </p:cNvSpPr>
          <p:nvPr>
            <p:ph type="ftr" sz="quarter" idx="11"/>
          </p:nvPr>
        </p:nvSpPr>
        <p:spPr/>
        <p:txBody>
          <a:bodyPr/>
          <a:lstStyle/>
          <a:p>
            <a:r>
              <a:rPr kumimoji="1" lang="en-US" altLang="ja-JP" smtClean="0"/>
              <a:t>SES2009</a:t>
            </a:r>
            <a:endParaRPr kumimoji="1" lang="ja-JP"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ltLang="ja-JP"/>
              <a:t>LSA </a:t>
            </a:r>
            <a:r>
              <a:rPr lang="ja-JP" altLang="en-US"/>
              <a:t>の例</a:t>
            </a:r>
          </a:p>
        </p:txBody>
      </p:sp>
      <p:sp>
        <p:nvSpPr>
          <p:cNvPr id="75779" name="Text Box 3"/>
          <p:cNvSpPr txBox="1">
            <a:spLocks noChangeArrowheads="1"/>
          </p:cNvSpPr>
          <p:nvPr/>
        </p:nvSpPr>
        <p:spPr bwMode="auto">
          <a:xfrm>
            <a:off x="7058040" y="3792542"/>
            <a:ext cx="588963" cy="336550"/>
          </a:xfrm>
          <a:prstGeom prst="rect">
            <a:avLst/>
          </a:prstGeom>
          <a:noFill/>
          <a:ln w="9525">
            <a:noFill/>
            <a:miter lim="800000"/>
            <a:headEnd/>
            <a:tailEnd/>
          </a:ln>
          <a:effectLst/>
        </p:spPr>
        <p:txBody>
          <a:bodyPr wrap="none">
            <a:spAutoFit/>
          </a:bodyPr>
          <a:lstStyle/>
          <a:p>
            <a:pPr algn="l"/>
            <a:r>
              <a:rPr kumimoji="1" lang="en-US" altLang="ja-JP" sz="1600" b="1" dirty="0">
                <a:latin typeface="Arial" charset="0"/>
              </a:rPr>
              <a:t>LSA</a:t>
            </a:r>
          </a:p>
        </p:txBody>
      </p:sp>
      <p:sp>
        <p:nvSpPr>
          <p:cNvPr id="75780" name="AutoShape 4"/>
          <p:cNvSpPr>
            <a:spLocks noChangeArrowheads="1"/>
          </p:cNvSpPr>
          <p:nvPr/>
        </p:nvSpPr>
        <p:spPr bwMode="auto">
          <a:xfrm>
            <a:off x="4356100" y="2420938"/>
            <a:ext cx="430213" cy="288925"/>
          </a:xfrm>
          <a:prstGeom prst="rightArrow">
            <a:avLst>
              <a:gd name="adj1" fmla="val 50000"/>
              <a:gd name="adj2" fmla="val 37225"/>
            </a:avLst>
          </a:prstGeom>
          <a:solidFill>
            <a:schemeClr val="accent1"/>
          </a:solidFill>
          <a:ln w="9525">
            <a:solidFill>
              <a:schemeClr val="tx1"/>
            </a:solidFill>
            <a:miter lim="800000"/>
            <a:headEnd/>
            <a:tailEnd/>
          </a:ln>
          <a:effectLst/>
        </p:spPr>
        <p:txBody>
          <a:bodyPr wrap="none" anchor="ctr"/>
          <a:lstStyle/>
          <a:p>
            <a:endParaRPr lang="ja-JP" altLang="en-US"/>
          </a:p>
        </p:txBody>
      </p:sp>
      <p:graphicFrame>
        <p:nvGraphicFramePr>
          <p:cNvPr id="75781" name="Group 5"/>
          <p:cNvGraphicFramePr>
            <a:graphicFrameLocks noGrp="1"/>
          </p:cNvGraphicFramePr>
          <p:nvPr/>
        </p:nvGraphicFramePr>
        <p:xfrm>
          <a:off x="5357818" y="1652590"/>
          <a:ext cx="2847975" cy="2133600"/>
        </p:xfrm>
        <a:graphic>
          <a:graphicData uri="http://schemas.openxmlformats.org/drawingml/2006/table">
            <a:tbl>
              <a:tblPr/>
              <a:tblGrid>
                <a:gridCol w="319088"/>
                <a:gridCol w="320675"/>
                <a:gridCol w="320675"/>
                <a:gridCol w="320675"/>
                <a:gridCol w="320675"/>
                <a:gridCol w="322262"/>
                <a:gridCol w="282575"/>
                <a:gridCol w="320675"/>
                <a:gridCol w="320675"/>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dirty="0" smtClean="0">
                        <a:ln>
                          <a:noFill/>
                        </a:ln>
                        <a:solidFill>
                          <a:schemeClr val="tx1"/>
                        </a:solidFill>
                        <a:effectLst/>
                        <a:latin typeface="Arial" charset="0"/>
                        <a:ea typeface="MS UI Gothic" pitchFamily="50" charset="-128"/>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Arial" charset="0"/>
                        <a:ea typeface="MS UI Gothic"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Arial" charset="0"/>
                        <a:ea typeface="MS UI Gothic"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Arial" charset="0"/>
                        <a:ea typeface="MS UI Gothic"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Arial" charset="0"/>
                        <a:ea typeface="MS UI Gothic"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Arial" charset="0"/>
                        <a:ea typeface="MS UI Gothic"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Arial" charset="0"/>
                        <a:ea typeface="MS UI Gothic"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Arial" charset="0"/>
                        <a:ea typeface="MS UI Gothic"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Arial" charset="0"/>
                        <a:ea typeface="MS UI Gothic"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FBFD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FBFD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FBFD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FBFD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FBFD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FBFD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charset="0"/>
                          <a:ea typeface="MS UI Gothic" pitchFamily="50"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charset="0"/>
                          <a:ea typeface="MS UI Gothic" pitchFamily="50"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charset="0"/>
                          <a:ea typeface="MS UI Gothic" pitchFamily="50" charset="-128"/>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5863" name="Oval 87"/>
          <p:cNvSpPr>
            <a:spLocks noChangeArrowheads="1"/>
          </p:cNvSpPr>
          <p:nvPr/>
        </p:nvSpPr>
        <p:spPr bwMode="auto">
          <a:xfrm>
            <a:off x="6049963" y="1698628"/>
            <a:ext cx="215900" cy="215900"/>
          </a:xfrm>
          <a:prstGeom prst="ellipse">
            <a:avLst/>
          </a:prstGeom>
          <a:solidFill>
            <a:schemeClr val="accent1"/>
          </a:solidFill>
          <a:ln w="9525">
            <a:solidFill>
              <a:schemeClr val="tx1"/>
            </a:solidFill>
            <a:round/>
            <a:headEnd/>
            <a:tailEnd/>
          </a:ln>
          <a:effectLst/>
        </p:spPr>
        <p:txBody>
          <a:bodyPr wrap="none" anchor="ctr"/>
          <a:lstStyle/>
          <a:p>
            <a:r>
              <a:rPr kumimoji="1" lang="en-US" altLang="ja-JP" sz="1400">
                <a:latin typeface="Arial" charset="0"/>
              </a:rPr>
              <a:t>B</a:t>
            </a:r>
          </a:p>
        </p:txBody>
      </p:sp>
      <p:sp>
        <p:nvSpPr>
          <p:cNvPr id="75864" name="Oval 88"/>
          <p:cNvSpPr>
            <a:spLocks noChangeArrowheads="1"/>
          </p:cNvSpPr>
          <p:nvPr/>
        </p:nvSpPr>
        <p:spPr bwMode="auto">
          <a:xfrm>
            <a:off x="5724525" y="1698628"/>
            <a:ext cx="215900" cy="215900"/>
          </a:xfrm>
          <a:prstGeom prst="ellipse">
            <a:avLst/>
          </a:prstGeom>
          <a:solidFill>
            <a:schemeClr val="accent1"/>
          </a:solidFill>
          <a:ln w="9525">
            <a:solidFill>
              <a:schemeClr val="tx1"/>
            </a:solidFill>
            <a:round/>
            <a:headEnd/>
            <a:tailEnd/>
          </a:ln>
          <a:effectLst/>
        </p:spPr>
        <p:txBody>
          <a:bodyPr wrap="none" anchor="ctr"/>
          <a:lstStyle/>
          <a:p>
            <a:r>
              <a:rPr kumimoji="1" lang="en-US" altLang="ja-JP" sz="1400">
                <a:latin typeface="Arial" charset="0"/>
              </a:rPr>
              <a:t>A</a:t>
            </a:r>
          </a:p>
        </p:txBody>
      </p:sp>
      <p:sp>
        <p:nvSpPr>
          <p:cNvPr id="75865" name="Oval 89"/>
          <p:cNvSpPr>
            <a:spLocks noChangeArrowheads="1"/>
          </p:cNvSpPr>
          <p:nvPr/>
        </p:nvSpPr>
        <p:spPr bwMode="auto">
          <a:xfrm>
            <a:off x="6372225" y="1698628"/>
            <a:ext cx="215900" cy="215900"/>
          </a:xfrm>
          <a:prstGeom prst="ellipse">
            <a:avLst/>
          </a:prstGeom>
          <a:solidFill>
            <a:schemeClr val="accent1"/>
          </a:solidFill>
          <a:ln w="9525">
            <a:solidFill>
              <a:schemeClr val="tx1"/>
            </a:solidFill>
            <a:round/>
            <a:headEnd/>
            <a:tailEnd/>
          </a:ln>
          <a:effectLst/>
        </p:spPr>
        <p:txBody>
          <a:bodyPr wrap="none" anchor="ctr"/>
          <a:lstStyle/>
          <a:p>
            <a:r>
              <a:rPr kumimoji="1" lang="en-US" altLang="ja-JP" sz="1400">
                <a:latin typeface="Arial" charset="0"/>
              </a:rPr>
              <a:t>C</a:t>
            </a:r>
          </a:p>
        </p:txBody>
      </p:sp>
      <p:sp>
        <p:nvSpPr>
          <p:cNvPr id="75866" name="Oval 90"/>
          <p:cNvSpPr>
            <a:spLocks noChangeArrowheads="1"/>
          </p:cNvSpPr>
          <p:nvPr/>
        </p:nvSpPr>
        <p:spPr bwMode="auto">
          <a:xfrm>
            <a:off x="6681788" y="1698628"/>
            <a:ext cx="215900" cy="215900"/>
          </a:xfrm>
          <a:prstGeom prst="ellipse">
            <a:avLst/>
          </a:prstGeom>
          <a:solidFill>
            <a:schemeClr val="accent1"/>
          </a:solidFill>
          <a:ln w="9525">
            <a:solidFill>
              <a:schemeClr val="tx1"/>
            </a:solidFill>
            <a:round/>
            <a:headEnd/>
            <a:tailEnd/>
          </a:ln>
          <a:effectLst/>
        </p:spPr>
        <p:txBody>
          <a:bodyPr wrap="none" anchor="ctr"/>
          <a:lstStyle/>
          <a:p>
            <a:r>
              <a:rPr kumimoji="1" lang="en-US" altLang="ja-JP" sz="1400">
                <a:latin typeface="Arial" charset="0"/>
              </a:rPr>
              <a:t>D</a:t>
            </a:r>
          </a:p>
        </p:txBody>
      </p:sp>
      <p:sp>
        <p:nvSpPr>
          <p:cNvPr id="75867" name="Oval 91"/>
          <p:cNvSpPr>
            <a:spLocks noChangeArrowheads="1"/>
          </p:cNvSpPr>
          <p:nvPr/>
        </p:nvSpPr>
        <p:spPr bwMode="auto">
          <a:xfrm>
            <a:off x="7004050" y="1698628"/>
            <a:ext cx="215900" cy="215900"/>
          </a:xfrm>
          <a:prstGeom prst="ellipse">
            <a:avLst/>
          </a:prstGeom>
          <a:solidFill>
            <a:schemeClr val="accent1"/>
          </a:solidFill>
          <a:ln w="9525">
            <a:solidFill>
              <a:schemeClr val="tx1"/>
            </a:solidFill>
            <a:round/>
            <a:headEnd/>
            <a:tailEnd/>
          </a:ln>
          <a:effectLst/>
        </p:spPr>
        <p:txBody>
          <a:bodyPr wrap="none" anchor="ctr"/>
          <a:lstStyle/>
          <a:p>
            <a:r>
              <a:rPr kumimoji="1" lang="en-US" altLang="ja-JP" sz="1400">
                <a:latin typeface="Arial" charset="0"/>
              </a:rPr>
              <a:t>E</a:t>
            </a:r>
          </a:p>
        </p:txBody>
      </p:sp>
      <p:sp>
        <p:nvSpPr>
          <p:cNvPr id="75868" name="Oval 92"/>
          <p:cNvSpPr>
            <a:spLocks noChangeArrowheads="1"/>
          </p:cNvSpPr>
          <p:nvPr/>
        </p:nvSpPr>
        <p:spPr bwMode="auto">
          <a:xfrm>
            <a:off x="7316788" y="1698628"/>
            <a:ext cx="215900" cy="215900"/>
          </a:xfrm>
          <a:prstGeom prst="ellipse">
            <a:avLst/>
          </a:prstGeom>
          <a:solidFill>
            <a:schemeClr val="accent1"/>
          </a:solidFill>
          <a:ln w="9525">
            <a:solidFill>
              <a:schemeClr val="tx1"/>
            </a:solidFill>
            <a:round/>
            <a:headEnd/>
            <a:tailEnd/>
          </a:ln>
          <a:effectLst/>
        </p:spPr>
        <p:txBody>
          <a:bodyPr wrap="none" anchor="ctr"/>
          <a:lstStyle/>
          <a:p>
            <a:r>
              <a:rPr kumimoji="1" lang="en-US" altLang="ja-JP" sz="1400">
                <a:latin typeface="Arial" charset="0"/>
              </a:rPr>
              <a:t>F</a:t>
            </a:r>
          </a:p>
        </p:txBody>
      </p:sp>
      <p:sp>
        <p:nvSpPr>
          <p:cNvPr id="75869" name="Oval 93"/>
          <p:cNvSpPr>
            <a:spLocks noChangeArrowheads="1"/>
          </p:cNvSpPr>
          <p:nvPr/>
        </p:nvSpPr>
        <p:spPr bwMode="auto">
          <a:xfrm>
            <a:off x="7646988" y="1698628"/>
            <a:ext cx="215900" cy="215900"/>
          </a:xfrm>
          <a:prstGeom prst="ellipse">
            <a:avLst/>
          </a:prstGeom>
          <a:solidFill>
            <a:schemeClr val="accent1"/>
          </a:solidFill>
          <a:ln w="9525">
            <a:solidFill>
              <a:schemeClr val="tx1"/>
            </a:solidFill>
            <a:round/>
            <a:headEnd/>
            <a:tailEnd/>
          </a:ln>
          <a:effectLst/>
        </p:spPr>
        <p:txBody>
          <a:bodyPr wrap="none" anchor="ctr"/>
          <a:lstStyle/>
          <a:p>
            <a:r>
              <a:rPr kumimoji="1" lang="en-US" altLang="ja-JP" sz="1400">
                <a:latin typeface="Arial" charset="0"/>
              </a:rPr>
              <a:t>G</a:t>
            </a:r>
          </a:p>
        </p:txBody>
      </p:sp>
      <p:sp>
        <p:nvSpPr>
          <p:cNvPr id="75870" name="Oval 94"/>
          <p:cNvSpPr>
            <a:spLocks noChangeArrowheads="1"/>
          </p:cNvSpPr>
          <p:nvPr/>
        </p:nvSpPr>
        <p:spPr bwMode="auto">
          <a:xfrm>
            <a:off x="7948613" y="1695453"/>
            <a:ext cx="215900" cy="215900"/>
          </a:xfrm>
          <a:prstGeom prst="ellipse">
            <a:avLst/>
          </a:prstGeom>
          <a:solidFill>
            <a:schemeClr val="accent1"/>
          </a:solidFill>
          <a:ln w="9525">
            <a:solidFill>
              <a:schemeClr val="tx1"/>
            </a:solidFill>
            <a:round/>
            <a:headEnd/>
            <a:tailEnd/>
          </a:ln>
          <a:effectLst/>
        </p:spPr>
        <p:txBody>
          <a:bodyPr wrap="none" anchor="ctr"/>
          <a:lstStyle/>
          <a:p>
            <a:r>
              <a:rPr kumimoji="1" lang="en-US" altLang="ja-JP" sz="1400">
                <a:latin typeface="Arial" charset="0"/>
              </a:rPr>
              <a:t>H</a:t>
            </a:r>
          </a:p>
        </p:txBody>
      </p:sp>
      <p:graphicFrame>
        <p:nvGraphicFramePr>
          <p:cNvPr id="75871" name="Group 95"/>
          <p:cNvGraphicFramePr>
            <a:graphicFrameLocks noGrp="1"/>
          </p:cNvGraphicFramePr>
          <p:nvPr/>
        </p:nvGraphicFramePr>
        <p:xfrm>
          <a:off x="4859338" y="4143380"/>
          <a:ext cx="4076700" cy="2133600"/>
        </p:xfrm>
        <a:graphic>
          <a:graphicData uri="http://schemas.openxmlformats.org/drawingml/2006/table">
            <a:tbl>
              <a:tblPr/>
              <a:tblGrid>
                <a:gridCol w="282575"/>
                <a:gridCol w="430212"/>
                <a:gridCol w="488950"/>
                <a:gridCol w="488950"/>
                <a:gridCol w="488950"/>
                <a:gridCol w="430213"/>
                <a:gridCol w="488950"/>
                <a:gridCol w="488950"/>
                <a:gridCol w="488950"/>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dirty="0" smtClean="0">
                        <a:ln>
                          <a:noFill/>
                        </a:ln>
                        <a:solidFill>
                          <a:schemeClr val="tx1"/>
                        </a:solidFill>
                        <a:effectLst/>
                        <a:latin typeface="Arial" charset="0"/>
                        <a:ea typeface="MS UI Gothic" pitchFamily="50" charset="-128"/>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Arial" charset="0"/>
                        <a:ea typeface="MS UI Gothic"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Arial" charset="0"/>
                        <a:ea typeface="MS UI Gothic"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Arial" charset="0"/>
                        <a:ea typeface="MS UI Gothic"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Arial" charset="0"/>
                        <a:ea typeface="MS UI Gothic"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Arial" charset="0"/>
                        <a:ea typeface="MS UI Gothic"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Arial" charset="0"/>
                        <a:ea typeface="MS UI Gothic"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Arial" charset="0"/>
                        <a:ea typeface="MS UI Gothic"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Arial" charset="0"/>
                        <a:ea typeface="MS UI Gothic"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FBFDC"/>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FBFDC"/>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FBFDC"/>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FBFDC"/>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FBFDC"/>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FBFDC"/>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charset="0"/>
                          <a:ea typeface="MS UI Gothic" pitchFamily="50" charset="-128"/>
                        </a:rPr>
                        <a:t>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charset="0"/>
                          <a:ea typeface="MS UI Gothic" pitchFamily="50" charset="-128"/>
                        </a:rPr>
                        <a:t>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charset="0"/>
                          <a:ea typeface="MS UI Gothic" pitchFamily="50" charset="-128"/>
                        </a:rPr>
                        <a:t>0.9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5953" name="Oval 177"/>
          <p:cNvSpPr>
            <a:spLocks noChangeArrowheads="1"/>
          </p:cNvSpPr>
          <p:nvPr/>
        </p:nvSpPr>
        <p:spPr bwMode="auto">
          <a:xfrm>
            <a:off x="5738813" y="4183067"/>
            <a:ext cx="215900" cy="215900"/>
          </a:xfrm>
          <a:prstGeom prst="ellipse">
            <a:avLst/>
          </a:prstGeom>
          <a:solidFill>
            <a:schemeClr val="accent1"/>
          </a:solidFill>
          <a:ln w="9525">
            <a:solidFill>
              <a:schemeClr val="tx1"/>
            </a:solidFill>
            <a:round/>
            <a:headEnd/>
            <a:tailEnd/>
          </a:ln>
          <a:effectLst/>
        </p:spPr>
        <p:txBody>
          <a:bodyPr wrap="none" anchor="ctr"/>
          <a:lstStyle/>
          <a:p>
            <a:r>
              <a:rPr kumimoji="1" lang="en-US" altLang="ja-JP" sz="1400">
                <a:latin typeface="Arial" charset="0"/>
              </a:rPr>
              <a:t>B</a:t>
            </a:r>
          </a:p>
        </p:txBody>
      </p:sp>
      <p:sp>
        <p:nvSpPr>
          <p:cNvPr id="75954" name="Oval 178"/>
          <p:cNvSpPr>
            <a:spLocks noChangeArrowheads="1"/>
          </p:cNvSpPr>
          <p:nvPr/>
        </p:nvSpPr>
        <p:spPr bwMode="auto">
          <a:xfrm>
            <a:off x="5307013" y="4189417"/>
            <a:ext cx="215900" cy="215900"/>
          </a:xfrm>
          <a:prstGeom prst="ellipse">
            <a:avLst/>
          </a:prstGeom>
          <a:solidFill>
            <a:schemeClr val="accent1"/>
          </a:solidFill>
          <a:ln w="9525">
            <a:solidFill>
              <a:schemeClr val="tx1"/>
            </a:solidFill>
            <a:round/>
            <a:headEnd/>
            <a:tailEnd/>
          </a:ln>
          <a:effectLst/>
        </p:spPr>
        <p:txBody>
          <a:bodyPr wrap="none" anchor="ctr"/>
          <a:lstStyle/>
          <a:p>
            <a:r>
              <a:rPr kumimoji="1" lang="en-US" altLang="ja-JP" sz="1400">
                <a:latin typeface="Arial" charset="0"/>
              </a:rPr>
              <a:t>A</a:t>
            </a:r>
          </a:p>
        </p:txBody>
      </p:sp>
      <p:sp>
        <p:nvSpPr>
          <p:cNvPr id="75955" name="Oval 179"/>
          <p:cNvSpPr>
            <a:spLocks noChangeArrowheads="1"/>
          </p:cNvSpPr>
          <p:nvPr/>
        </p:nvSpPr>
        <p:spPr bwMode="auto">
          <a:xfrm>
            <a:off x="6186488" y="4183067"/>
            <a:ext cx="215900" cy="215900"/>
          </a:xfrm>
          <a:prstGeom prst="ellipse">
            <a:avLst/>
          </a:prstGeom>
          <a:solidFill>
            <a:schemeClr val="accent1"/>
          </a:solidFill>
          <a:ln w="9525">
            <a:solidFill>
              <a:schemeClr val="tx1"/>
            </a:solidFill>
            <a:round/>
            <a:headEnd/>
            <a:tailEnd/>
          </a:ln>
          <a:effectLst/>
        </p:spPr>
        <p:txBody>
          <a:bodyPr wrap="none" anchor="ctr"/>
          <a:lstStyle/>
          <a:p>
            <a:r>
              <a:rPr kumimoji="1" lang="en-US" altLang="ja-JP" sz="1400">
                <a:latin typeface="Arial" charset="0"/>
              </a:rPr>
              <a:t>C</a:t>
            </a:r>
          </a:p>
        </p:txBody>
      </p:sp>
      <p:sp>
        <p:nvSpPr>
          <p:cNvPr id="75956" name="Oval 180"/>
          <p:cNvSpPr>
            <a:spLocks noChangeArrowheads="1"/>
          </p:cNvSpPr>
          <p:nvPr/>
        </p:nvSpPr>
        <p:spPr bwMode="auto">
          <a:xfrm>
            <a:off x="6659563" y="4191005"/>
            <a:ext cx="215900" cy="215900"/>
          </a:xfrm>
          <a:prstGeom prst="ellipse">
            <a:avLst/>
          </a:prstGeom>
          <a:solidFill>
            <a:schemeClr val="accent1"/>
          </a:solidFill>
          <a:ln w="9525">
            <a:solidFill>
              <a:schemeClr val="tx1"/>
            </a:solidFill>
            <a:round/>
            <a:headEnd/>
            <a:tailEnd/>
          </a:ln>
          <a:effectLst/>
        </p:spPr>
        <p:txBody>
          <a:bodyPr wrap="none" anchor="ctr"/>
          <a:lstStyle/>
          <a:p>
            <a:r>
              <a:rPr kumimoji="1" lang="en-US" altLang="ja-JP" sz="1400">
                <a:latin typeface="Arial" charset="0"/>
              </a:rPr>
              <a:t>D</a:t>
            </a:r>
          </a:p>
        </p:txBody>
      </p:sp>
      <p:sp>
        <p:nvSpPr>
          <p:cNvPr id="75957" name="Oval 181"/>
          <p:cNvSpPr>
            <a:spLocks noChangeArrowheads="1"/>
          </p:cNvSpPr>
          <p:nvPr/>
        </p:nvSpPr>
        <p:spPr bwMode="auto">
          <a:xfrm>
            <a:off x="7131050" y="4189417"/>
            <a:ext cx="215900" cy="215900"/>
          </a:xfrm>
          <a:prstGeom prst="ellipse">
            <a:avLst/>
          </a:prstGeom>
          <a:solidFill>
            <a:schemeClr val="accent1"/>
          </a:solidFill>
          <a:ln w="9525">
            <a:solidFill>
              <a:schemeClr val="tx1"/>
            </a:solidFill>
            <a:round/>
            <a:headEnd/>
            <a:tailEnd/>
          </a:ln>
          <a:effectLst/>
        </p:spPr>
        <p:txBody>
          <a:bodyPr wrap="none" anchor="ctr"/>
          <a:lstStyle/>
          <a:p>
            <a:r>
              <a:rPr kumimoji="1" lang="en-US" altLang="ja-JP" sz="1400">
                <a:latin typeface="Arial" charset="0"/>
              </a:rPr>
              <a:t>E</a:t>
            </a:r>
          </a:p>
        </p:txBody>
      </p:sp>
      <p:sp>
        <p:nvSpPr>
          <p:cNvPr id="75958" name="Oval 182"/>
          <p:cNvSpPr>
            <a:spLocks noChangeArrowheads="1"/>
          </p:cNvSpPr>
          <p:nvPr/>
        </p:nvSpPr>
        <p:spPr bwMode="auto">
          <a:xfrm>
            <a:off x="7594600" y="4189417"/>
            <a:ext cx="215900" cy="215900"/>
          </a:xfrm>
          <a:prstGeom prst="ellipse">
            <a:avLst/>
          </a:prstGeom>
          <a:solidFill>
            <a:schemeClr val="accent1"/>
          </a:solidFill>
          <a:ln w="9525">
            <a:solidFill>
              <a:schemeClr val="tx1"/>
            </a:solidFill>
            <a:round/>
            <a:headEnd/>
            <a:tailEnd/>
          </a:ln>
          <a:effectLst/>
        </p:spPr>
        <p:txBody>
          <a:bodyPr wrap="none" anchor="ctr"/>
          <a:lstStyle/>
          <a:p>
            <a:r>
              <a:rPr kumimoji="1" lang="en-US" altLang="ja-JP" sz="1400">
                <a:latin typeface="Arial" charset="0"/>
              </a:rPr>
              <a:t>F</a:t>
            </a:r>
          </a:p>
        </p:txBody>
      </p:sp>
      <p:sp>
        <p:nvSpPr>
          <p:cNvPr id="75959" name="Oval 183"/>
          <p:cNvSpPr>
            <a:spLocks noChangeArrowheads="1"/>
          </p:cNvSpPr>
          <p:nvPr/>
        </p:nvSpPr>
        <p:spPr bwMode="auto">
          <a:xfrm>
            <a:off x="8099425" y="4183067"/>
            <a:ext cx="215900" cy="215900"/>
          </a:xfrm>
          <a:prstGeom prst="ellipse">
            <a:avLst/>
          </a:prstGeom>
          <a:solidFill>
            <a:schemeClr val="accent1"/>
          </a:solidFill>
          <a:ln w="9525">
            <a:solidFill>
              <a:schemeClr val="tx1"/>
            </a:solidFill>
            <a:round/>
            <a:headEnd/>
            <a:tailEnd/>
          </a:ln>
          <a:effectLst/>
        </p:spPr>
        <p:txBody>
          <a:bodyPr wrap="none" anchor="ctr"/>
          <a:lstStyle/>
          <a:p>
            <a:r>
              <a:rPr kumimoji="1" lang="en-US" altLang="ja-JP" sz="1400">
                <a:latin typeface="Arial" charset="0"/>
              </a:rPr>
              <a:t>G</a:t>
            </a:r>
          </a:p>
        </p:txBody>
      </p:sp>
      <p:sp>
        <p:nvSpPr>
          <p:cNvPr id="75960" name="Oval 184"/>
          <p:cNvSpPr>
            <a:spLocks noChangeArrowheads="1"/>
          </p:cNvSpPr>
          <p:nvPr/>
        </p:nvSpPr>
        <p:spPr bwMode="auto">
          <a:xfrm>
            <a:off x="8562975" y="4183067"/>
            <a:ext cx="215900" cy="215900"/>
          </a:xfrm>
          <a:prstGeom prst="ellipse">
            <a:avLst/>
          </a:prstGeom>
          <a:solidFill>
            <a:schemeClr val="accent1"/>
          </a:solidFill>
          <a:ln w="9525">
            <a:solidFill>
              <a:schemeClr val="tx1"/>
            </a:solidFill>
            <a:round/>
            <a:headEnd/>
            <a:tailEnd/>
          </a:ln>
          <a:effectLst/>
        </p:spPr>
        <p:txBody>
          <a:bodyPr wrap="none" anchor="ctr"/>
          <a:lstStyle/>
          <a:p>
            <a:r>
              <a:rPr kumimoji="1" lang="en-US" altLang="ja-JP" sz="1400">
                <a:latin typeface="Arial" charset="0"/>
              </a:rPr>
              <a:t>H</a:t>
            </a:r>
          </a:p>
        </p:txBody>
      </p:sp>
      <p:sp>
        <p:nvSpPr>
          <p:cNvPr id="75961" name="Rectangle 185" descr="30%"/>
          <p:cNvSpPr>
            <a:spLocks noChangeArrowheads="1"/>
          </p:cNvSpPr>
          <p:nvPr/>
        </p:nvSpPr>
        <p:spPr bwMode="auto">
          <a:xfrm>
            <a:off x="466725" y="1768478"/>
            <a:ext cx="1514475" cy="576263"/>
          </a:xfrm>
          <a:prstGeom prst="rect">
            <a:avLst/>
          </a:prstGeom>
          <a:pattFill prst="pct30">
            <a:fgClr>
              <a:schemeClr val="accent1"/>
            </a:fgClr>
            <a:bgClr>
              <a:srgbClr val="FFFFFF"/>
            </a:bgClr>
          </a:pattFill>
          <a:ln w="9525">
            <a:solidFill>
              <a:schemeClr val="tx1"/>
            </a:solidFill>
            <a:miter lim="800000"/>
            <a:headEnd/>
            <a:tailEnd/>
          </a:ln>
          <a:effectLst/>
        </p:spPr>
        <p:txBody>
          <a:bodyPr wrap="none" anchor="ctr"/>
          <a:lstStyle/>
          <a:p>
            <a:endParaRPr lang="ja-JP" altLang="en-US"/>
          </a:p>
        </p:txBody>
      </p:sp>
      <p:sp>
        <p:nvSpPr>
          <p:cNvPr id="75962" name="Rectangle 186"/>
          <p:cNvSpPr>
            <a:spLocks noChangeArrowheads="1"/>
          </p:cNvSpPr>
          <p:nvPr/>
        </p:nvSpPr>
        <p:spPr bwMode="auto">
          <a:xfrm>
            <a:off x="179388" y="1624016"/>
            <a:ext cx="576262" cy="288925"/>
          </a:xfrm>
          <a:prstGeom prst="rect">
            <a:avLst/>
          </a:prstGeom>
          <a:solidFill>
            <a:srgbClr val="DFBFDC"/>
          </a:solidFill>
          <a:ln w="9525">
            <a:solidFill>
              <a:schemeClr val="tx1"/>
            </a:solidFill>
            <a:miter lim="800000"/>
            <a:headEnd/>
            <a:tailEnd/>
          </a:ln>
          <a:effectLst/>
        </p:spPr>
        <p:txBody>
          <a:bodyPr wrap="none" anchor="ctr"/>
          <a:lstStyle/>
          <a:p>
            <a:r>
              <a:rPr kumimoji="1" lang="ja-JP" altLang="en-US" sz="1600">
                <a:latin typeface="Arial" charset="0"/>
              </a:rPr>
              <a:t>文書</a:t>
            </a:r>
            <a:r>
              <a:rPr kumimoji="1" lang="en-US" altLang="ja-JP" sz="1600">
                <a:latin typeface="Arial" charset="0"/>
              </a:rPr>
              <a:t>1</a:t>
            </a:r>
          </a:p>
        </p:txBody>
      </p:sp>
      <p:sp>
        <p:nvSpPr>
          <p:cNvPr id="75963" name="Rectangle 187" descr="30%"/>
          <p:cNvSpPr>
            <a:spLocks noChangeArrowheads="1"/>
          </p:cNvSpPr>
          <p:nvPr/>
        </p:nvSpPr>
        <p:spPr bwMode="auto">
          <a:xfrm>
            <a:off x="466725" y="3352803"/>
            <a:ext cx="1514475" cy="576263"/>
          </a:xfrm>
          <a:prstGeom prst="rect">
            <a:avLst/>
          </a:prstGeom>
          <a:pattFill prst="pct30">
            <a:fgClr>
              <a:schemeClr val="accent1"/>
            </a:fgClr>
            <a:bgClr>
              <a:srgbClr val="FFFFFF"/>
            </a:bgClr>
          </a:pattFill>
          <a:ln w="9525">
            <a:solidFill>
              <a:schemeClr val="tx1"/>
            </a:solidFill>
            <a:miter lim="800000"/>
            <a:headEnd/>
            <a:tailEnd/>
          </a:ln>
          <a:effectLst/>
        </p:spPr>
        <p:txBody>
          <a:bodyPr wrap="none" anchor="ctr"/>
          <a:lstStyle/>
          <a:p>
            <a:endParaRPr lang="ja-JP" altLang="en-US"/>
          </a:p>
        </p:txBody>
      </p:sp>
      <p:sp>
        <p:nvSpPr>
          <p:cNvPr id="75964" name="Rectangle 188"/>
          <p:cNvSpPr>
            <a:spLocks noChangeArrowheads="1"/>
          </p:cNvSpPr>
          <p:nvPr/>
        </p:nvSpPr>
        <p:spPr bwMode="auto">
          <a:xfrm>
            <a:off x="179388" y="3208341"/>
            <a:ext cx="576262" cy="288925"/>
          </a:xfrm>
          <a:prstGeom prst="rect">
            <a:avLst/>
          </a:prstGeom>
          <a:solidFill>
            <a:srgbClr val="DFBFDC"/>
          </a:solidFill>
          <a:ln w="9525">
            <a:solidFill>
              <a:schemeClr val="tx1"/>
            </a:solidFill>
            <a:miter lim="800000"/>
            <a:headEnd/>
            <a:tailEnd/>
          </a:ln>
          <a:effectLst/>
        </p:spPr>
        <p:txBody>
          <a:bodyPr wrap="none" anchor="ctr"/>
          <a:lstStyle/>
          <a:p>
            <a:r>
              <a:rPr kumimoji="1" lang="ja-JP" altLang="en-US" sz="1600"/>
              <a:t>文書</a:t>
            </a:r>
            <a:r>
              <a:rPr kumimoji="1" lang="en-US" altLang="ja-JP" sz="1600">
                <a:latin typeface="Arial" charset="0"/>
              </a:rPr>
              <a:t>3</a:t>
            </a:r>
          </a:p>
        </p:txBody>
      </p:sp>
      <p:sp>
        <p:nvSpPr>
          <p:cNvPr id="75965" name="Rectangle 189" descr="30%"/>
          <p:cNvSpPr>
            <a:spLocks noChangeArrowheads="1"/>
          </p:cNvSpPr>
          <p:nvPr/>
        </p:nvSpPr>
        <p:spPr bwMode="auto">
          <a:xfrm>
            <a:off x="468313" y="2560641"/>
            <a:ext cx="1512887" cy="576262"/>
          </a:xfrm>
          <a:prstGeom prst="rect">
            <a:avLst/>
          </a:prstGeom>
          <a:pattFill prst="pct30">
            <a:fgClr>
              <a:schemeClr val="accent1"/>
            </a:fgClr>
            <a:bgClr>
              <a:srgbClr val="FFFFFF"/>
            </a:bgClr>
          </a:pattFill>
          <a:ln w="9525">
            <a:solidFill>
              <a:schemeClr val="tx1"/>
            </a:solidFill>
            <a:miter lim="800000"/>
            <a:headEnd/>
            <a:tailEnd/>
          </a:ln>
          <a:effectLst/>
        </p:spPr>
        <p:txBody>
          <a:bodyPr wrap="none" anchor="ctr"/>
          <a:lstStyle/>
          <a:p>
            <a:endParaRPr lang="ja-JP" altLang="en-US"/>
          </a:p>
        </p:txBody>
      </p:sp>
      <p:sp>
        <p:nvSpPr>
          <p:cNvPr id="75966" name="Rectangle 190"/>
          <p:cNvSpPr>
            <a:spLocks noChangeArrowheads="1"/>
          </p:cNvSpPr>
          <p:nvPr/>
        </p:nvSpPr>
        <p:spPr bwMode="auto">
          <a:xfrm>
            <a:off x="180975" y="2416178"/>
            <a:ext cx="576263" cy="288925"/>
          </a:xfrm>
          <a:prstGeom prst="rect">
            <a:avLst/>
          </a:prstGeom>
          <a:solidFill>
            <a:srgbClr val="DFBFDC"/>
          </a:solidFill>
          <a:ln w="9525">
            <a:solidFill>
              <a:schemeClr val="tx1"/>
            </a:solidFill>
            <a:miter lim="800000"/>
            <a:headEnd/>
            <a:tailEnd/>
          </a:ln>
          <a:effectLst/>
        </p:spPr>
        <p:txBody>
          <a:bodyPr wrap="none" anchor="ctr"/>
          <a:lstStyle/>
          <a:p>
            <a:r>
              <a:rPr kumimoji="1" lang="ja-JP" altLang="en-US" sz="1600">
                <a:latin typeface="Arial" charset="0"/>
              </a:rPr>
              <a:t>文書</a:t>
            </a:r>
            <a:r>
              <a:rPr kumimoji="1" lang="en-US" altLang="ja-JP" sz="1600">
                <a:latin typeface="Arial" charset="0"/>
              </a:rPr>
              <a:t>2</a:t>
            </a:r>
          </a:p>
        </p:txBody>
      </p:sp>
      <p:sp>
        <p:nvSpPr>
          <p:cNvPr id="75967" name="Oval 191"/>
          <p:cNvSpPr>
            <a:spLocks noChangeArrowheads="1"/>
          </p:cNvSpPr>
          <p:nvPr/>
        </p:nvSpPr>
        <p:spPr bwMode="auto">
          <a:xfrm>
            <a:off x="539750" y="1984378"/>
            <a:ext cx="215900" cy="215900"/>
          </a:xfrm>
          <a:prstGeom prst="ellipse">
            <a:avLst/>
          </a:prstGeom>
          <a:solidFill>
            <a:schemeClr val="accent1"/>
          </a:solidFill>
          <a:ln w="9525">
            <a:solidFill>
              <a:schemeClr val="tx1"/>
            </a:solidFill>
            <a:round/>
            <a:headEnd/>
            <a:tailEnd/>
          </a:ln>
          <a:effectLst/>
        </p:spPr>
        <p:txBody>
          <a:bodyPr wrap="none" anchor="ctr"/>
          <a:lstStyle/>
          <a:p>
            <a:r>
              <a:rPr kumimoji="1" lang="en-US" altLang="ja-JP" sz="1400">
                <a:latin typeface="Arial" charset="0"/>
              </a:rPr>
              <a:t>A</a:t>
            </a:r>
          </a:p>
        </p:txBody>
      </p:sp>
      <p:sp>
        <p:nvSpPr>
          <p:cNvPr id="75968" name="Oval 192"/>
          <p:cNvSpPr>
            <a:spLocks noChangeArrowheads="1"/>
          </p:cNvSpPr>
          <p:nvPr/>
        </p:nvSpPr>
        <p:spPr bwMode="auto">
          <a:xfrm>
            <a:off x="1692275" y="3568703"/>
            <a:ext cx="215900" cy="215900"/>
          </a:xfrm>
          <a:prstGeom prst="ellipse">
            <a:avLst/>
          </a:prstGeom>
          <a:solidFill>
            <a:schemeClr val="accent1"/>
          </a:solidFill>
          <a:ln w="9525">
            <a:solidFill>
              <a:schemeClr val="tx1"/>
            </a:solidFill>
            <a:round/>
            <a:headEnd/>
            <a:tailEnd/>
          </a:ln>
          <a:effectLst/>
        </p:spPr>
        <p:txBody>
          <a:bodyPr wrap="none" anchor="ctr"/>
          <a:lstStyle/>
          <a:p>
            <a:r>
              <a:rPr kumimoji="1" lang="en-US" altLang="ja-JP" sz="1400">
                <a:latin typeface="Arial" charset="0"/>
              </a:rPr>
              <a:t>D</a:t>
            </a:r>
          </a:p>
        </p:txBody>
      </p:sp>
      <p:sp>
        <p:nvSpPr>
          <p:cNvPr id="75969" name="Oval 193"/>
          <p:cNvSpPr>
            <a:spLocks noChangeArrowheads="1"/>
          </p:cNvSpPr>
          <p:nvPr/>
        </p:nvSpPr>
        <p:spPr bwMode="auto">
          <a:xfrm>
            <a:off x="539750" y="3568703"/>
            <a:ext cx="215900" cy="215900"/>
          </a:xfrm>
          <a:prstGeom prst="ellipse">
            <a:avLst/>
          </a:prstGeom>
          <a:solidFill>
            <a:schemeClr val="accent1"/>
          </a:solidFill>
          <a:ln w="9525">
            <a:solidFill>
              <a:schemeClr val="tx1"/>
            </a:solidFill>
            <a:round/>
            <a:headEnd/>
            <a:tailEnd/>
          </a:ln>
          <a:effectLst/>
        </p:spPr>
        <p:txBody>
          <a:bodyPr wrap="none" anchor="ctr"/>
          <a:lstStyle/>
          <a:p>
            <a:r>
              <a:rPr kumimoji="1" lang="en-US" altLang="ja-JP" sz="1400">
                <a:latin typeface="Arial" charset="0"/>
              </a:rPr>
              <a:t>B</a:t>
            </a:r>
          </a:p>
        </p:txBody>
      </p:sp>
      <p:sp>
        <p:nvSpPr>
          <p:cNvPr id="75970" name="Oval 194"/>
          <p:cNvSpPr>
            <a:spLocks noChangeArrowheads="1"/>
          </p:cNvSpPr>
          <p:nvPr/>
        </p:nvSpPr>
        <p:spPr bwMode="auto">
          <a:xfrm>
            <a:off x="539750" y="2776541"/>
            <a:ext cx="215900" cy="215900"/>
          </a:xfrm>
          <a:prstGeom prst="ellipse">
            <a:avLst/>
          </a:prstGeom>
          <a:solidFill>
            <a:schemeClr val="accent1"/>
          </a:solidFill>
          <a:ln w="9525">
            <a:solidFill>
              <a:schemeClr val="tx1"/>
            </a:solidFill>
            <a:round/>
            <a:headEnd/>
            <a:tailEnd/>
          </a:ln>
          <a:effectLst/>
        </p:spPr>
        <p:txBody>
          <a:bodyPr wrap="none" anchor="ctr"/>
          <a:lstStyle/>
          <a:p>
            <a:r>
              <a:rPr kumimoji="1" lang="en-US" altLang="ja-JP" sz="1400">
                <a:latin typeface="Arial" charset="0"/>
              </a:rPr>
              <a:t>A</a:t>
            </a:r>
          </a:p>
        </p:txBody>
      </p:sp>
      <p:sp>
        <p:nvSpPr>
          <p:cNvPr id="75971" name="Oval 195"/>
          <p:cNvSpPr>
            <a:spLocks noChangeArrowheads="1"/>
          </p:cNvSpPr>
          <p:nvPr/>
        </p:nvSpPr>
        <p:spPr bwMode="auto">
          <a:xfrm>
            <a:off x="828675" y="2776541"/>
            <a:ext cx="215900" cy="215900"/>
          </a:xfrm>
          <a:prstGeom prst="ellipse">
            <a:avLst/>
          </a:prstGeom>
          <a:solidFill>
            <a:schemeClr val="accent1"/>
          </a:solidFill>
          <a:ln w="9525">
            <a:solidFill>
              <a:schemeClr val="tx1"/>
            </a:solidFill>
            <a:round/>
            <a:headEnd/>
            <a:tailEnd/>
          </a:ln>
          <a:effectLst/>
        </p:spPr>
        <p:txBody>
          <a:bodyPr wrap="none" anchor="ctr"/>
          <a:lstStyle/>
          <a:p>
            <a:r>
              <a:rPr kumimoji="1" lang="en-US" altLang="ja-JP" sz="1400">
                <a:latin typeface="Arial" charset="0"/>
              </a:rPr>
              <a:t>B</a:t>
            </a:r>
          </a:p>
        </p:txBody>
      </p:sp>
      <p:sp>
        <p:nvSpPr>
          <p:cNvPr id="75972" name="Rectangle 196" descr="30%"/>
          <p:cNvSpPr>
            <a:spLocks noChangeArrowheads="1"/>
          </p:cNvSpPr>
          <p:nvPr/>
        </p:nvSpPr>
        <p:spPr bwMode="auto">
          <a:xfrm>
            <a:off x="2339975" y="1768478"/>
            <a:ext cx="1441450" cy="576263"/>
          </a:xfrm>
          <a:prstGeom prst="rect">
            <a:avLst/>
          </a:prstGeom>
          <a:pattFill prst="pct30">
            <a:fgClr>
              <a:schemeClr val="accent1"/>
            </a:fgClr>
            <a:bgClr>
              <a:srgbClr val="FFFFFF"/>
            </a:bgClr>
          </a:pattFill>
          <a:ln w="9525">
            <a:solidFill>
              <a:schemeClr val="tx1"/>
            </a:solidFill>
            <a:miter lim="800000"/>
            <a:headEnd/>
            <a:tailEnd/>
          </a:ln>
          <a:effectLst/>
        </p:spPr>
        <p:txBody>
          <a:bodyPr wrap="none" anchor="ctr"/>
          <a:lstStyle/>
          <a:p>
            <a:endParaRPr lang="ja-JP" altLang="en-US"/>
          </a:p>
        </p:txBody>
      </p:sp>
      <p:sp>
        <p:nvSpPr>
          <p:cNvPr id="75973" name="Rectangle 197"/>
          <p:cNvSpPr>
            <a:spLocks noChangeArrowheads="1"/>
          </p:cNvSpPr>
          <p:nvPr/>
        </p:nvSpPr>
        <p:spPr bwMode="auto">
          <a:xfrm>
            <a:off x="2052638" y="1624016"/>
            <a:ext cx="576262" cy="288925"/>
          </a:xfrm>
          <a:prstGeom prst="rect">
            <a:avLst/>
          </a:prstGeom>
          <a:solidFill>
            <a:srgbClr val="DFBFDC"/>
          </a:solidFill>
          <a:ln w="9525">
            <a:solidFill>
              <a:schemeClr val="tx1"/>
            </a:solidFill>
            <a:miter lim="800000"/>
            <a:headEnd/>
            <a:tailEnd/>
          </a:ln>
          <a:effectLst/>
        </p:spPr>
        <p:txBody>
          <a:bodyPr wrap="none" anchor="ctr"/>
          <a:lstStyle/>
          <a:p>
            <a:r>
              <a:rPr kumimoji="1" lang="ja-JP" altLang="en-US" sz="1600">
                <a:latin typeface="Arial" charset="0"/>
              </a:rPr>
              <a:t>文書</a:t>
            </a:r>
            <a:r>
              <a:rPr kumimoji="1" lang="en-US" altLang="ja-JP" sz="1600">
                <a:latin typeface="Arial" charset="0"/>
              </a:rPr>
              <a:t>4</a:t>
            </a:r>
          </a:p>
        </p:txBody>
      </p:sp>
      <p:sp>
        <p:nvSpPr>
          <p:cNvPr id="75974" name="Rectangle 198" descr="30%"/>
          <p:cNvSpPr>
            <a:spLocks noChangeArrowheads="1"/>
          </p:cNvSpPr>
          <p:nvPr/>
        </p:nvSpPr>
        <p:spPr bwMode="auto">
          <a:xfrm>
            <a:off x="2339975" y="2560641"/>
            <a:ext cx="1441450" cy="576262"/>
          </a:xfrm>
          <a:prstGeom prst="rect">
            <a:avLst/>
          </a:prstGeom>
          <a:pattFill prst="pct30">
            <a:fgClr>
              <a:schemeClr val="accent1"/>
            </a:fgClr>
            <a:bgClr>
              <a:srgbClr val="FFFFFF"/>
            </a:bgClr>
          </a:pattFill>
          <a:ln w="9525">
            <a:solidFill>
              <a:schemeClr val="tx1"/>
            </a:solidFill>
            <a:miter lim="800000"/>
            <a:headEnd/>
            <a:tailEnd/>
          </a:ln>
          <a:effectLst/>
        </p:spPr>
        <p:txBody>
          <a:bodyPr wrap="none" anchor="ctr"/>
          <a:lstStyle/>
          <a:p>
            <a:endParaRPr lang="ja-JP" altLang="en-US"/>
          </a:p>
        </p:txBody>
      </p:sp>
      <p:sp>
        <p:nvSpPr>
          <p:cNvPr id="75975" name="Rectangle 199"/>
          <p:cNvSpPr>
            <a:spLocks noChangeArrowheads="1"/>
          </p:cNvSpPr>
          <p:nvPr/>
        </p:nvSpPr>
        <p:spPr bwMode="auto">
          <a:xfrm>
            <a:off x="2052638" y="2416178"/>
            <a:ext cx="576262" cy="288925"/>
          </a:xfrm>
          <a:prstGeom prst="rect">
            <a:avLst/>
          </a:prstGeom>
          <a:solidFill>
            <a:srgbClr val="DFBFDC"/>
          </a:solidFill>
          <a:ln w="9525">
            <a:solidFill>
              <a:schemeClr val="tx1"/>
            </a:solidFill>
            <a:miter lim="800000"/>
            <a:headEnd/>
            <a:tailEnd/>
          </a:ln>
          <a:effectLst/>
        </p:spPr>
        <p:txBody>
          <a:bodyPr wrap="none" anchor="ctr"/>
          <a:lstStyle/>
          <a:p>
            <a:r>
              <a:rPr kumimoji="1" lang="ja-JP" altLang="en-US" sz="1600">
                <a:latin typeface="Arial" charset="0"/>
              </a:rPr>
              <a:t>文書</a:t>
            </a:r>
            <a:r>
              <a:rPr kumimoji="1" lang="en-US" altLang="ja-JP" sz="1600">
                <a:latin typeface="Arial" charset="0"/>
              </a:rPr>
              <a:t>5</a:t>
            </a:r>
          </a:p>
        </p:txBody>
      </p:sp>
      <p:sp>
        <p:nvSpPr>
          <p:cNvPr id="75976" name="Oval 200"/>
          <p:cNvSpPr>
            <a:spLocks noChangeArrowheads="1"/>
          </p:cNvSpPr>
          <p:nvPr/>
        </p:nvSpPr>
        <p:spPr bwMode="auto">
          <a:xfrm>
            <a:off x="2989263" y="2776541"/>
            <a:ext cx="215900" cy="215900"/>
          </a:xfrm>
          <a:prstGeom prst="ellipse">
            <a:avLst/>
          </a:prstGeom>
          <a:solidFill>
            <a:schemeClr val="accent1"/>
          </a:solidFill>
          <a:ln w="9525">
            <a:solidFill>
              <a:schemeClr val="tx1"/>
            </a:solidFill>
            <a:round/>
            <a:headEnd/>
            <a:tailEnd/>
          </a:ln>
          <a:effectLst/>
        </p:spPr>
        <p:txBody>
          <a:bodyPr wrap="none" anchor="ctr"/>
          <a:lstStyle/>
          <a:p>
            <a:r>
              <a:rPr kumimoji="1" lang="en-US" altLang="ja-JP" sz="1400">
                <a:latin typeface="Arial" charset="0"/>
              </a:rPr>
              <a:t>H</a:t>
            </a:r>
          </a:p>
        </p:txBody>
      </p:sp>
      <p:sp>
        <p:nvSpPr>
          <p:cNvPr id="75977" name="Oval 201"/>
          <p:cNvSpPr>
            <a:spLocks noChangeArrowheads="1"/>
          </p:cNvSpPr>
          <p:nvPr/>
        </p:nvSpPr>
        <p:spPr bwMode="auto">
          <a:xfrm>
            <a:off x="2700338" y="2776541"/>
            <a:ext cx="215900" cy="215900"/>
          </a:xfrm>
          <a:prstGeom prst="ellipse">
            <a:avLst/>
          </a:prstGeom>
          <a:solidFill>
            <a:schemeClr val="accent1"/>
          </a:solidFill>
          <a:ln w="9525">
            <a:solidFill>
              <a:schemeClr val="tx1"/>
            </a:solidFill>
            <a:round/>
            <a:headEnd/>
            <a:tailEnd/>
          </a:ln>
          <a:effectLst/>
        </p:spPr>
        <p:txBody>
          <a:bodyPr wrap="none" anchor="ctr"/>
          <a:lstStyle/>
          <a:p>
            <a:r>
              <a:rPr kumimoji="1" lang="en-US" altLang="ja-JP" sz="1400">
                <a:latin typeface="Arial" charset="0"/>
              </a:rPr>
              <a:t>G</a:t>
            </a:r>
          </a:p>
        </p:txBody>
      </p:sp>
      <p:sp>
        <p:nvSpPr>
          <p:cNvPr id="75978" name="Oval 202"/>
          <p:cNvSpPr>
            <a:spLocks noChangeArrowheads="1"/>
          </p:cNvSpPr>
          <p:nvPr/>
        </p:nvSpPr>
        <p:spPr bwMode="auto">
          <a:xfrm>
            <a:off x="2413000" y="2776541"/>
            <a:ext cx="215900" cy="215900"/>
          </a:xfrm>
          <a:prstGeom prst="ellipse">
            <a:avLst/>
          </a:prstGeom>
          <a:solidFill>
            <a:schemeClr val="accent1"/>
          </a:solidFill>
          <a:ln w="9525">
            <a:solidFill>
              <a:schemeClr val="tx1"/>
            </a:solidFill>
            <a:round/>
            <a:headEnd/>
            <a:tailEnd/>
          </a:ln>
          <a:effectLst/>
        </p:spPr>
        <p:txBody>
          <a:bodyPr wrap="none" anchor="ctr"/>
          <a:lstStyle/>
          <a:p>
            <a:r>
              <a:rPr kumimoji="1" lang="en-US" altLang="ja-JP" sz="1400">
                <a:latin typeface="Arial" charset="0"/>
              </a:rPr>
              <a:t>F</a:t>
            </a:r>
          </a:p>
        </p:txBody>
      </p:sp>
      <p:sp>
        <p:nvSpPr>
          <p:cNvPr id="75979" name="Oval 203"/>
          <p:cNvSpPr>
            <a:spLocks noChangeArrowheads="1"/>
          </p:cNvSpPr>
          <p:nvPr/>
        </p:nvSpPr>
        <p:spPr bwMode="auto">
          <a:xfrm>
            <a:off x="828675" y="3568703"/>
            <a:ext cx="215900" cy="215900"/>
          </a:xfrm>
          <a:prstGeom prst="ellipse">
            <a:avLst/>
          </a:prstGeom>
          <a:solidFill>
            <a:schemeClr val="accent1"/>
          </a:solidFill>
          <a:ln w="9525">
            <a:solidFill>
              <a:schemeClr val="tx1"/>
            </a:solidFill>
            <a:round/>
            <a:headEnd/>
            <a:tailEnd/>
          </a:ln>
          <a:effectLst/>
        </p:spPr>
        <p:txBody>
          <a:bodyPr wrap="none" anchor="ctr"/>
          <a:lstStyle/>
          <a:p>
            <a:r>
              <a:rPr kumimoji="1" lang="en-US" altLang="ja-JP" sz="1400">
                <a:latin typeface="Arial" charset="0"/>
              </a:rPr>
              <a:t>C</a:t>
            </a:r>
          </a:p>
        </p:txBody>
      </p:sp>
      <p:sp>
        <p:nvSpPr>
          <p:cNvPr id="75980" name="Rectangle 204" descr="30%"/>
          <p:cNvSpPr>
            <a:spLocks noChangeArrowheads="1"/>
          </p:cNvSpPr>
          <p:nvPr/>
        </p:nvSpPr>
        <p:spPr bwMode="auto">
          <a:xfrm>
            <a:off x="2339975" y="3352803"/>
            <a:ext cx="1441450" cy="576263"/>
          </a:xfrm>
          <a:prstGeom prst="rect">
            <a:avLst/>
          </a:prstGeom>
          <a:pattFill prst="pct30">
            <a:fgClr>
              <a:schemeClr val="accent1"/>
            </a:fgClr>
            <a:bgClr>
              <a:srgbClr val="FFFFFF"/>
            </a:bgClr>
          </a:pattFill>
          <a:ln w="9525">
            <a:solidFill>
              <a:schemeClr val="tx1"/>
            </a:solidFill>
            <a:miter lim="800000"/>
            <a:headEnd/>
            <a:tailEnd/>
          </a:ln>
          <a:effectLst/>
        </p:spPr>
        <p:txBody>
          <a:bodyPr wrap="none" anchor="ctr"/>
          <a:lstStyle/>
          <a:p>
            <a:endParaRPr lang="ja-JP" altLang="en-US"/>
          </a:p>
        </p:txBody>
      </p:sp>
      <p:sp>
        <p:nvSpPr>
          <p:cNvPr id="75981" name="Rectangle 205"/>
          <p:cNvSpPr>
            <a:spLocks noChangeArrowheads="1"/>
          </p:cNvSpPr>
          <p:nvPr/>
        </p:nvSpPr>
        <p:spPr bwMode="auto">
          <a:xfrm>
            <a:off x="2052638" y="3208341"/>
            <a:ext cx="576262" cy="288925"/>
          </a:xfrm>
          <a:prstGeom prst="rect">
            <a:avLst/>
          </a:prstGeom>
          <a:solidFill>
            <a:srgbClr val="DFBFDC"/>
          </a:solidFill>
          <a:ln w="9525">
            <a:solidFill>
              <a:schemeClr val="tx1"/>
            </a:solidFill>
            <a:miter lim="800000"/>
            <a:headEnd/>
            <a:tailEnd/>
          </a:ln>
          <a:effectLst/>
        </p:spPr>
        <p:txBody>
          <a:bodyPr wrap="none" anchor="ctr"/>
          <a:lstStyle/>
          <a:p>
            <a:r>
              <a:rPr kumimoji="1" lang="ja-JP" altLang="en-US" sz="1600">
                <a:latin typeface="Arial" charset="0"/>
              </a:rPr>
              <a:t>文書</a:t>
            </a:r>
            <a:r>
              <a:rPr kumimoji="1" lang="en-US" altLang="ja-JP" sz="1600">
                <a:latin typeface="Arial" charset="0"/>
              </a:rPr>
              <a:t>6</a:t>
            </a:r>
          </a:p>
        </p:txBody>
      </p:sp>
      <p:sp>
        <p:nvSpPr>
          <p:cNvPr id="75982" name="Oval 206"/>
          <p:cNvSpPr>
            <a:spLocks noChangeArrowheads="1"/>
          </p:cNvSpPr>
          <p:nvPr/>
        </p:nvSpPr>
        <p:spPr bwMode="auto">
          <a:xfrm>
            <a:off x="2700338" y="3568703"/>
            <a:ext cx="215900" cy="215900"/>
          </a:xfrm>
          <a:prstGeom prst="ellipse">
            <a:avLst/>
          </a:prstGeom>
          <a:solidFill>
            <a:schemeClr val="accent1"/>
          </a:solidFill>
          <a:ln w="9525">
            <a:solidFill>
              <a:schemeClr val="tx1"/>
            </a:solidFill>
            <a:round/>
            <a:headEnd/>
            <a:tailEnd/>
          </a:ln>
          <a:effectLst/>
        </p:spPr>
        <p:txBody>
          <a:bodyPr wrap="none" anchor="ctr"/>
          <a:lstStyle/>
          <a:p>
            <a:r>
              <a:rPr kumimoji="1" lang="en-US" altLang="ja-JP" sz="1400">
                <a:latin typeface="Arial" charset="0"/>
              </a:rPr>
              <a:t>G</a:t>
            </a:r>
          </a:p>
        </p:txBody>
      </p:sp>
      <p:sp>
        <p:nvSpPr>
          <p:cNvPr id="75983" name="Oval 207"/>
          <p:cNvSpPr>
            <a:spLocks noChangeArrowheads="1"/>
          </p:cNvSpPr>
          <p:nvPr/>
        </p:nvSpPr>
        <p:spPr bwMode="auto">
          <a:xfrm>
            <a:off x="2413000" y="3568703"/>
            <a:ext cx="215900" cy="215900"/>
          </a:xfrm>
          <a:prstGeom prst="ellipse">
            <a:avLst/>
          </a:prstGeom>
          <a:solidFill>
            <a:schemeClr val="accent1"/>
          </a:solidFill>
          <a:ln w="9525">
            <a:solidFill>
              <a:schemeClr val="tx1"/>
            </a:solidFill>
            <a:round/>
            <a:headEnd/>
            <a:tailEnd/>
          </a:ln>
          <a:effectLst/>
        </p:spPr>
        <p:txBody>
          <a:bodyPr wrap="none" anchor="ctr"/>
          <a:lstStyle/>
          <a:p>
            <a:r>
              <a:rPr kumimoji="1" lang="en-US" altLang="ja-JP" sz="1400">
                <a:latin typeface="Arial" charset="0"/>
              </a:rPr>
              <a:t>E</a:t>
            </a:r>
          </a:p>
        </p:txBody>
      </p:sp>
      <p:sp>
        <p:nvSpPr>
          <p:cNvPr id="75984" name="Oval 208"/>
          <p:cNvSpPr>
            <a:spLocks noChangeArrowheads="1"/>
          </p:cNvSpPr>
          <p:nvPr/>
        </p:nvSpPr>
        <p:spPr bwMode="auto">
          <a:xfrm>
            <a:off x="1116013" y="2776541"/>
            <a:ext cx="215900" cy="215900"/>
          </a:xfrm>
          <a:prstGeom prst="ellipse">
            <a:avLst/>
          </a:prstGeom>
          <a:solidFill>
            <a:schemeClr val="accent1"/>
          </a:solidFill>
          <a:ln w="9525">
            <a:solidFill>
              <a:schemeClr val="tx1"/>
            </a:solidFill>
            <a:round/>
            <a:headEnd/>
            <a:tailEnd/>
          </a:ln>
          <a:effectLst/>
        </p:spPr>
        <p:txBody>
          <a:bodyPr wrap="none" anchor="ctr"/>
          <a:lstStyle/>
          <a:p>
            <a:r>
              <a:rPr kumimoji="1" lang="en-US" altLang="ja-JP" sz="1400">
                <a:latin typeface="Arial" charset="0"/>
              </a:rPr>
              <a:t>C</a:t>
            </a:r>
          </a:p>
        </p:txBody>
      </p:sp>
      <p:sp>
        <p:nvSpPr>
          <p:cNvPr id="75985" name="Oval 209"/>
          <p:cNvSpPr>
            <a:spLocks noChangeArrowheads="1"/>
          </p:cNvSpPr>
          <p:nvPr/>
        </p:nvSpPr>
        <p:spPr bwMode="auto">
          <a:xfrm>
            <a:off x="1404938" y="2776541"/>
            <a:ext cx="215900" cy="215900"/>
          </a:xfrm>
          <a:prstGeom prst="ellipse">
            <a:avLst/>
          </a:prstGeom>
          <a:solidFill>
            <a:schemeClr val="accent1"/>
          </a:solidFill>
          <a:ln w="9525">
            <a:solidFill>
              <a:schemeClr val="tx1"/>
            </a:solidFill>
            <a:round/>
            <a:headEnd/>
            <a:tailEnd/>
          </a:ln>
          <a:effectLst/>
        </p:spPr>
        <p:txBody>
          <a:bodyPr wrap="none" anchor="ctr"/>
          <a:lstStyle/>
          <a:p>
            <a:r>
              <a:rPr kumimoji="1" lang="en-US" altLang="ja-JP" sz="1400">
                <a:latin typeface="Arial" charset="0"/>
              </a:rPr>
              <a:t>D</a:t>
            </a:r>
          </a:p>
        </p:txBody>
      </p:sp>
      <p:sp>
        <p:nvSpPr>
          <p:cNvPr id="75986" name="Oval 210"/>
          <p:cNvSpPr>
            <a:spLocks noChangeArrowheads="1"/>
          </p:cNvSpPr>
          <p:nvPr/>
        </p:nvSpPr>
        <p:spPr bwMode="auto">
          <a:xfrm>
            <a:off x="1692275" y="2776541"/>
            <a:ext cx="215900" cy="215900"/>
          </a:xfrm>
          <a:prstGeom prst="ellipse">
            <a:avLst/>
          </a:prstGeom>
          <a:solidFill>
            <a:schemeClr val="accent1"/>
          </a:solidFill>
          <a:ln w="9525">
            <a:solidFill>
              <a:schemeClr val="tx1"/>
            </a:solidFill>
            <a:round/>
            <a:headEnd/>
            <a:tailEnd/>
          </a:ln>
          <a:effectLst/>
        </p:spPr>
        <p:txBody>
          <a:bodyPr wrap="none" anchor="ctr"/>
          <a:lstStyle/>
          <a:p>
            <a:r>
              <a:rPr kumimoji="1" lang="en-US" altLang="ja-JP" sz="1400">
                <a:latin typeface="Arial" charset="0"/>
              </a:rPr>
              <a:t>E</a:t>
            </a:r>
          </a:p>
        </p:txBody>
      </p:sp>
      <p:sp>
        <p:nvSpPr>
          <p:cNvPr id="75987" name="Oval 211"/>
          <p:cNvSpPr>
            <a:spLocks noChangeArrowheads="1"/>
          </p:cNvSpPr>
          <p:nvPr/>
        </p:nvSpPr>
        <p:spPr bwMode="auto">
          <a:xfrm>
            <a:off x="2989263" y="3568703"/>
            <a:ext cx="215900" cy="215900"/>
          </a:xfrm>
          <a:prstGeom prst="ellipse">
            <a:avLst/>
          </a:prstGeom>
          <a:solidFill>
            <a:schemeClr val="accent1"/>
          </a:solidFill>
          <a:ln w="9525">
            <a:solidFill>
              <a:schemeClr val="tx1"/>
            </a:solidFill>
            <a:round/>
            <a:headEnd/>
            <a:tailEnd/>
          </a:ln>
          <a:effectLst/>
        </p:spPr>
        <p:txBody>
          <a:bodyPr wrap="none" anchor="ctr"/>
          <a:lstStyle/>
          <a:p>
            <a:r>
              <a:rPr kumimoji="1" lang="en-US" altLang="ja-JP" sz="1400">
                <a:latin typeface="Arial" charset="0"/>
              </a:rPr>
              <a:t>H</a:t>
            </a:r>
          </a:p>
        </p:txBody>
      </p:sp>
      <p:sp>
        <p:nvSpPr>
          <p:cNvPr id="75988" name="AutoShape 212"/>
          <p:cNvSpPr>
            <a:spLocks noChangeArrowheads="1"/>
          </p:cNvSpPr>
          <p:nvPr/>
        </p:nvSpPr>
        <p:spPr bwMode="auto">
          <a:xfrm>
            <a:off x="6786578" y="3829052"/>
            <a:ext cx="285752" cy="290511"/>
          </a:xfrm>
          <a:prstGeom prst="downArrow">
            <a:avLst>
              <a:gd name="adj1" fmla="val 50000"/>
              <a:gd name="adj2" fmla="val 37500"/>
            </a:avLst>
          </a:prstGeom>
          <a:solidFill>
            <a:schemeClr val="accent1"/>
          </a:solidFill>
          <a:ln w="9525">
            <a:solidFill>
              <a:schemeClr val="tx1"/>
            </a:solidFill>
            <a:miter lim="800000"/>
            <a:headEnd/>
            <a:tailEnd/>
          </a:ln>
          <a:effectLst/>
        </p:spPr>
        <p:txBody>
          <a:bodyPr vert="eaVert" wrap="none" anchor="ctr"/>
          <a:lstStyle/>
          <a:p>
            <a:endParaRPr lang="ja-JP" altLang="en-US"/>
          </a:p>
        </p:txBody>
      </p:sp>
      <p:sp>
        <p:nvSpPr>
          <p:cNvPr id="75989" name="Text Box 213"/>
          <p:cNvSpPr txBox="1">
            <a:spLocks noChangeArrowheads="1"/>
          </p:cNvSpPr>
          <p:nvPr/>
        </p:nvSpPr>
        <p:spPr bwMode="auto">
          <a:xfrm>
            <a:off x="3779838" y="2781300"/>
            <a:ext cx="1587500" cy="581025"/>
          </a:xfrm>
          <a:prstGeom prst="rect">
            <a:avLst/>
          </a:prstGeom>
          <a:noFill/>
          <a:ln w="9525">
            <a:noFill/>
            <a:miter lim="800000"/>
            <a:headEnd/>
            <a:tailEnd/>
          </a:ln>
          <a:effectLst/>
        </p:spPr>
        <p:txBody>
          <a:bodyPr wrap="none">
            <a:spAutoFit/>
          </a:bodyPr>
          <a:lstStyle/>
          <a:p>
            <a:pPr algn="l"/>
            <a:r>
              <a:rPr kumimoji="1" lang="ja-JP" altLang="en-US" sz="1600" b="1">
                <a:latin typeface="Arial" charset="0"/>
              </a:rPr>
              <a:t>単語頻度行列を</a:t>
            </a:r>
          </a:p>
          <a:p>
            <a:pPr algn="l"/>
            <a:r>
              <a:rPr kumimoji="1" lang="ja-JP" altLang="en-US" sz="1600" b="1">
                <a:latin typeface="Arial" charset="0"/>
              </a:rPr>
              <a:t>作成</a:t>
            </a:r>
          </a:p>
        </p:txBody>
      </p:sp>
      <p:sp>
        <p:nvSpPr>
          <p:cNvPr id="75990" name="Oval 214"/>
          <p:cNvSpPr>
            <a:spLocks noChangeArrowheads="1"/>
          </p:cNvSpPr>
          <p:nvPr/>
        </p:nvSpPr>
        <p:spPr bwMode="auto">
          <a:xfrm>
            <a:off x="827088" y="1984378"/>
            <a:ext cx="215900" cy="215900"/>
          </a:xfrm>
          <a:prstGeom prst="ellipse">
            <a:avLst/>
          </a:prstGeom>
          <a:solidFill>
            <a:schemeClr val="accent1"/>
          </a:solidFill>
          <a:ln w="9525">
            <a:solidFill>
              <a:schemeClr val="tx1"/>
            </a:solidFill>
            <a:round/>
            <a:headEnd/>
            <a:tailEnd/>
          </a:ln>
          <a:effectLst/>
        </p:spPr>
        <p:txBody>
          <a:bodyPr wrap="none" anchor="ctr"/>
          <a:lstStyle/>
          <a:p>
            <a:r>
              <a:rPr kumimoji="1" lang="en-US" altLang="ja-JP" sz="1400">
                <a:latin typeface="Arial" charset="0"/>
              </a:rPr>
              <a:t>B</a:t>
            </a:r>
          </a:p>
        </p:txBody>
      </p:sp>
      <p:sp>
        <p:nvSpPr>
          <p:cNvPr id="75991" name="Oval 215"/>
          <p:cNvSpPr>
            <a:spLocks noChangeArrowheads="1"/>
          </p:cNvSpPr>
          <p:nvPr/>
        </p:nvSpPr>
        <p:spPr bwMode="auto">
          <a:xfrm>
            <a:off x="1116013" y="1984378"/>
            <a:ext cx="215900" cy="215900"/>
          </a:xfrm>
          <a:prstGeom prst="ellipse">
            <a:avLst/>
          </a:prstGeom>
          <a:solidFill>
            <a:schemeClr val="accent1"/>
          </a:solidFill>
          <a:ln w="9525">
            <a:solidFill>
              <a:schemeClr val="tx1"/>
            </a:solidFill>
            <a:round/>
            <a:headEnd/>
            <a:tailEnd/>
          </a:ln>
          <a:effectLst/>
        </p:spPr>
        <p:txBody>
          <a:bodyPr wrap="none" anchor="ctr"/>
          <a:lstStyle/>
          <a:p>
            <a:r>
              <a:rPr kumimoji="1" lang="en-US" altLang="ja-JP" sz="1400">
                <a:latin typeface="Arial" charset="0"/>
              </a:rPr>
              <a:t>B</a:t>
            </a:r>
          </a:p>
        </p:txBody>
      </p:sp>
      <p:sp>
        <p:nvSpPr>
          <p:cNvPr id="75992" name="Oval 216"/>
          <p:cNvSpPr>
            <a:spLocks noChangeArrowheads="1"/>
          </p:cNvSpPr>
          <p:nvPr/>
        </p:nvSpPr>
        <p:spPr bwMode="auto">
          <a:xfrm>
            <a:off x="1403350" y="1984378"/>
            <a:ext cx="215900" cy="215900"/>
          </a:xfrm>
          <a:prstGeom prst="ellipse">
            <a:avLst/>
          </a:prstGeom>
          <a:solidFill>
            <a:schemeClr val="accent1"/>
          </a:solidFill>
          <a:ln w="9525">
            <a:solidFill>
              <a:schemeClr val="tx1"/>
            </a:solidFill>
            <a:round/>
            <a:headEnd/>
            <a:tailEnd/>
          </a:ln>
          <a:effectLst/>
        </p:spPr>
        <p:txBody>
          <a:bodyPr wrap="none" anchor="ctr"/>
          <a:lstStyle/>
          <a:p>
            <a:r>
              <a:rPr kumimoji="1" lang="en-US" altLang="ja-JP" sz="1400">
                <a:latin typeface="Arial" charset="0"/>
              </a:rPr>
              <a:t>F</a:t>
            </a:r>
          </a:p>
        </p:txBody>
      </p:sp>
      <p:sp>
        <p:nvSpPr>
          <p:cNvPr id="75993" name="Oval 217"/>
          <p:cNvSpPr>
            <a:spLocks noChangeArrowheads="1"/>
          </p:cNvSpPr>
          <p:nvPr/>
        </p:nvSpPr>
        <p:spPr bwMode="auto">
          <a:xfrm>
            <a:off x="1116013" y="3568703"/>
            <a:ext cx="215900" cy="215900"/>
          </a:xfrm>
          <a:prstGeom prst="ellipse">
            <a:avLst/>
          </a:prstGeom>
          <a:solidFill>
            <a:schemeClr val="accent1"/>
          </a:solidFill>
          <a:ln w="9525">
            <a:solidFill>
              <a:schemeClr val="tx1"/>
            </a:solidFill>
            <a:round/>
            <a:headEnd/>
            <a:tailEnd/>
          </a:ln>
          <a:effectLst/>
        </p:spPr>
        <p:txBody>
          <a:bodyPr wrap="none" anchor="ctr"/>
          <a:lstStyle/>
          <a:p>
            <a:r>
              <a:rPr kumimoji="1" lang="en-US" altLang="ja-JP" sz="1400">
                <a:latin typeface="Arial" charset="0"/>
              </a:rPr>
              <a:t>C</a:t>
            </a:r>
          </a:p>
        </p:txBody>
      </p:sp>
      <p:sp>
        <p:nvSpPr>
          <p:cNvPr id="75994" name="Oval 218"/>
          <p:cNvSpPr>
            <a:spLocks noChangeArrowheads="1"/>
          </p:cNvSpPr>
          <p:nvPr/>
        </p:nvSpPr>
        <p:spPr bwMode="auto">
          <a:xfrm>
            <a:off x="1403350" y="3568703"/>
            <a:ext cx="215900" cy="215900"/>
          </a:xfrm>
          <a:prstGeom prst="ellipse">
            <a:avLst/>
          </a:prstGeom>
          <a:solidFill>
            <a:schemeClr val="accent1"/>
          </a:solidFill>
          <a:ln w="9525">
            <a:solidFill>
              <a:schemeClr val="tx1"/>
            </a:solidFill>
            <a:round/>
            <a:headEnd/>
            <a:tailEnd/>
          </a:ln>
          <a:effectLst/>
        </p:spPr>
        <p:txBody>
          <a:bodyPr wrap="none" anchor="ctr"/>
          <a:lstStyle/>
          <a:p>
            <a:r>
              <a:rPr kumimoji="1" lang="en-US" altLang="ja-JP" sz="1400">
                <a:latin typeface="Arial" charset="0"/>
              </a:rPr>
              <a:t>C</a:t>
            </a:r>
          </a:p>
        </p:txBody>
      </p:sp>
      <p:sp>
        <p:nvSpPr>
          <p:cNvPr id="75995" name="Oval 219"/>
          <p:cNvSpPr>
            <a:spLocks noChangeArrowheads="1"/>
          </p:cNvSpPr>
          <p:nvPr/>
        </p:nvSpPr>
        <p:spPr bwMode="auto">
          <a:xfrm>
            <a:off x="3276600" y="2776541"/>
            <a:ext cx="215900" cy="215900"/>
          </a:xfrm>
          <a:prstGeom prst="ellipse">
            <a:avLst/>
          </a:prstGeom>
          <a:solidFill>
            <a:schemeClr val="accent1"/>
          </a:solidFill>
          <a:ln w="9525">
            <a:solidFill>
              <a:schemeClr val="tx1"/>
            </a:solidFill>
            <a:round/>
            <a:headEnd/>
            <a:tailEnd/>
          </a:ln>
          <a:effectLst/>
        </p:spPr>
        <p:txBody>
          <a:bodyPr wrap="none" anchor="ctr"/>
          <a:lstStyle/>
          <a:p>
            <a:r>
              <a:rPr kumimoji="1" lang="en-US" altLang="ja-JP" sz="1400">
                <a:latin typeface="Arial" charset="0"/>
              </a:rPr>
              <a:t>H</a:t>
            </a:r>
          </a:p>
        </p:txBody>
      </p:sp>
      <p:sp>
        <p:nvSpPr>
          <p:cNvPr id="75996" name="Oval 220"/>
          <p:cNvSpPr>
            <a:spLocks noChangeArrowheads="1"/>
          </p:cNvSpPr>
          <p:nvPr/>
        </p:nvSpPr>
        <p:spPr bwMode="auto">
          <a:xfrm>
            <a:off x="2411413" y="1984378"/>
            <a:ext cx="215900" cy="215900"/>
          </a:xfrm>
          <a:prstGeom prst="ellipse">
            <a:avLst/>
          </a:prstGeom>
          <a:solidFill>
            <a:schemeClr val="accent1"/>
          </a:solidFill>
          <a:ln w="9525">
            <a:solidFill>
              <a:schemeClr val="tx1"/>
            </a:solidFill>
            <a:round/>
            <a:headEnd/>
            <a:tailEnd/>
          </a:ln>
          <a:effectLst/>
        </p:spPr>
        <p:txBody>
          <a:bodyPr wrap="none" anchor="ctr"/>
          <a:lstStyle/>
          <a:p>
            <a:r>
              <a:rPr kumimoji="1" lang="en-US" altLang="ja-JP" sz="1400">
                <a:latin typeface="Arial" charset="0"/>
              </a:rPr>
              <a:t>G</a:t>
            </a:r>
          </a:p>
        </p:txBody>
      </p:sp>
      <p:sp>
        <p:nvSpPr>
          <p:cNvPr id="75997" name="Oval 221"/>
          <p:cNvSpPr>
            <a:spLocks noChangeArrowheads="1"/>
          </p:cNvSpPr>
          <p:nvPr/>
        </p:nvSpPr>
        <p:spPr bwMode="auto">
          <a:xfrm>
            <a:off x="2700338" y="1984378"/>
            <a:ext cx="215900" cy="215900"/>
          </a:xfrm>
          <a:prstGeom prst="ellipse">
            <a:avLst/>
          </a:prstGeom>
          <a:solidFill>
            <a:schemeClr val="accent1"/>
          </a:solidFill>
          <a:ln w="9525">
            <a:solidFill>
              <a:schemeClr val="tx1"/>
            </a:solidFill>
            <a:round/>
            <a:headEnd/>
            <a:tailEnd/>
          </a:ln>
          <a:effectLst/>
        </p:spPr>
        <p:txBody>
          <a:bodyPr wrap="none" anchor="ctr"/>
          <a:lstStyle/>
          <a:p>
            <a:r>
              <a:rPr kumimoji="1" lang="en-US" altLang="ja-JP" sz="1400">
                <a:latin typeface="Arial" charset="0"/>
              </a:rPr>
              <a:t>G</a:t>
            </a:r>
          </a:p>
        </p:txBody>
      </p:sp>
      <p:sp>
        <p:nvSpPr>
          <p:cNvPr id="75999" name="Text Box 223"/>
          <p:cNvSpPr txBox="1">
            <a:spLocks noChangeArrowheads="1"/>
          </p:cNvSpPr>
          <p:nvPr/>
        </p:nvSpPr>
        <p:spPr bwMode="auto">
          <a:xfrm>
            <a:off x="3043238" y="1841503"/>
            <a:ext cx="1889125" cy="514350"/>
          </a:xfrm>
          <a:prstGeom prst="rect">
            <a:avLst/>
          </a:prstGeom>
          <a:solidFill>
            <a:srgbClr val="DFBFDC"/>
          </a:solidFill>
          <a:ln w="57150" algn="ctr">
            <a:solidFill>
              <a:schemeClr val="accent2"/>
            </a:solidFill>
            <a:miter lim="800000"/>
            <a:headEnd/>
            <a:tailEnd/>
          </a:ln>
          <a:effectLst/>
        </p:spPr>
        <p:txBody>
          <a:bodyPr wrap="none">
            <a:spAutoFit/>
          </a:bodyPr>
          <a:lstStyle/>
          <a:p>
            <a:pPr algn="l"/>
            <a:r>
              <a:rPr lang="ja-JP" altLang="en-US"/>
              <a:t>文書ベクトル</a:t>
            </a:r>
          </a:p>
        </p:txBody>
      </p:sp>
      <p:cxnSp>
        <p:nvCxnSpPr>
          <p:cNvPr id="76000" name="AutoShape 224"/>
          <p:cNvCxnSpPr>
            <a:cxnSpLocks noChangeShapeType="1"/>
            <a:stCxn id="75999" idx="3"/>
          </p:cNvCxnSpPr>
          <p:nvPr/>
        </p:nvCxnSpPr>
        <p:spPr bwMode="auto">
          <a:xfrm>
            <a:off x="4960938" y="2098678"/>
            <a:ext cx="395287" cy="9525"/>
          </a:xfrm>
          <a:prstGeom prst="straightConnector1">
            <a:avLst/>
          </a:prstGeom>
          <a:noFill/>
          <a:ln w="57150">
            <a:solidFill>
              <a:schemeClr val="accent2"/>
            </a:solidFill>
            <a:round/>
            <a:headEnd/>
            <a:tailEnd type="triangle" w="med" len="med"/>
          </a:ln>
          <a:effectLst/>
        </p:spPr>
      </p:cxnSp>
      <p:sp>
        <p:nvSpPr>
          <p:cNvPr id="76001" name="Text Box 225"/>
          <p:cNvSpPr txBox="1">
            <a:spLocks noChangeArrowheads="1"/>
          </p:cNvSpPr>
          <p:nvPr/>
        </p:nvSpPr>
        <p:spPr bwMode="auto">
          <a:xfrm>
            <a:off x="6475413" y="750890"/>
            <a:ext cx="1889125" cy="514350"/>
          </a:xfrm>
          <a:prstGeom prst="rect">
            <a:avLst/>
          </a:prstGeom>
          <a:solidFill>
            <a:schemeClr val="accent1"/>
          </a:solidFill>
          <a:ln w="57150" algn="ctr">
            <a:solidFill>
              <a:schemeClr val="accent2"/>
            </a:solidFill>
            <a:miter lim="800000"/>
            <a:headEnd/>
            <a:tailEnd/>
          </a:ln>
          <a:effectLst/>
        </p:spPr>
        <p:txBody>
          <a:bodyPr wrap="none">
            <a:spAutoFit/>
          </a:bodyPr>
          <a:lstStyle/>
          <a:p>
            <a:pPr algn="l"/>
            <a:r>
              <a:rPr lang="ja-JP" altLang="en-US"/>
              <a:t>単語ベクトル</a:t>
            </a:r>
          </a:p>
        </p:txBody>
      </p:sp>
      <p:cxnSp>
        <p:nvCxnSpPr>
          <p:cNvPr id="76002" name="AutoShape 226"/>
          <p:cNvCxnSpPr>
            <a:cxnSpLocks noChangeShapeType="1"/>
            <a:stCxn id="76001" idx="2"/>
          </p:cNvCxnSpPr>
          <p:nvPr/>
        </p:nvCxnSpPr>
        <p:spPr bwMode="auto">
          <a:xfrm>
            <a:off x="7419975" y="1293815"/>
            <a:ext cx="4763" cy="404813"/>
          </a:xfrm>
          <a:prstGeom prst="straightConnector1">
            <a:avLst/>
          </a:prstGeom>
          <a:noFill/>
          <a:ln w="57150">
            <a:solidFill>
              <a:schemeClr val="accent2"/>
            </a:solidFill>
            <a:round/>
            <a:headEnd/>
            <a:tailEnd type="triangle" w="med" len="med"/>
          </a:ln>
          <a:effectLst/>
        </p:spPr>
      </p:cxnSp>
      <p:sp>
        <p:nvSpPr>
          <p:cNvPr id="67" name="日付プレースホルダ 66"/>
          <p:cNvSpPr>
            <a:spLocks noGrp="1"/>
          </p:cNvSpPr>
          <p:nvPr>
            <p:ph type="dt" sz="half" idx="10"/>
          </p:nvPr>
        </p:nvSpPr>
        <p:spPr/>
        <p:txBody>
          <a:bodyPr/>
          <a:lstStyle/>
          <a:p>
            <a:r>
              <a:rPr kumimoji="1" lang="en-US" altLang="ja-JP" smtClean="0"/>
              <a:t>2009/09/09</a:t>
            </a:r>
            <a:endParaRPr kumimoji="1" lang="ja-JP" altLang="en-US"/>
          </a:p>
        </p:txBody>
      </p:sp>
      <p:sp>
        <p:nvSpPr>
          <p:cNvPr id="68" name="スライド番号プレースホルダ 67"/>
          <p:cNvSpPr>
            <a:spLocks noGrp="1"/>
          </p:cNvSpPr>
          <p:nvPr>
            <p:ph type="sldNum" sz="quarter" idx="12"/>
          </p:nvPr>
        </p:nvSpPr>
        <p:spPr/>
        <p:txBody>
          <a:bodyPr/>
          <a:lstStyle/>
          <a:p>
            <a:fld id="{D2D8002D-B5B0-4BAC-B1F6-782DDCCE6D9C}" type="slidenum">
              <a:rPr kumimoji="1" lang="ja-JP" altLang="en-US" smtClean="0"/>
              <a:pPr/>
              <a:t>31</a:t>
            </a:fld>
            <a:endParaRPr kumimoji="1" lang="ja-JP" altLang="en-US"/>
          </a:p>
        </p:txBody>
      </p:sp>
      <p:sp>
        <p:nvSpPr>
          <p:cNvPr id="69" name="フッター プレースホルダ 68"/>
          <p:cNvSpPr>
            <a:spLocks noGrp="1"/>
          </p:cNvSpPr>
          <p:nvPr>
            <p:ph type="ftr" sz="quarter" idx="11"/>
          </p:nvPr>
        </p:nvSpPr>
        <p:spPr/>
        <p:txBody>
          <a:bodyPr/>
          <a:lstStyle/>
          <a:p>
            <a:r>
              <a:rPr kumimoji="1" lang="en-US" altLang="ja-JP" smtClean="0"/>
              <a:t>SES2009</a:t>
            </a:r>
            <a:endParaRPr kumimoji="1" lang="ja-JP"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ja-JP" altLang="en-US"/>
              <a:t>行列の特異値分解</a:t>
            </a:r>
          </a:p>
        </p:txBody>
      </p:sp>
      <p:sp>
        <p:nvSpPr>
          <p:cNvPr id="110595" name="Rectangle 3"/>
          <p:cNvSpPr>
            <a:spLocks noGrp="1" noChangeArrowheads="1"/>
          </p:cNvSpPr>
          <p:nvPr>
            <p:ph idx="1"/>
          </p:nvPr>
        </p:nvSpPr>
        <p:spPr/>
        <p:txBody>
          <a:bodyPr>
            <a:normAutofit fontScale="92500"/>
          </a:bodyPr>
          <a:lstStyle/>
          <a:p>
            <a:pPr marL="0" indent="0">
              <a:lnSpc>
                <a:spcPct val="90000"/>
              </a:lnSpc>
              <a:buFontTx/>
              <a:buNone/>
            </a:pPr>
            <a:r>
              <a:rPr lang="ja-JP" altLang="en-US" dirty="0"/>
              <a:t>任意の</a:t>
            </a:r>
            <a:r>
              <a:rPr lang="en-US" altLang="ja-JP" dirty="0"/>
              <a:t>n</a:t>
            </a:r>
            <a:r>
              <a:rPr lang="ja-JP" altLang="en-US" dirty="0"/>
              <a:t>行</a:t>
            </a:r>
            <a:r>
              <a:rPr lang="en-US" altLang="ja-JP" dirty="0"/>
              <a:t>m</a:t>
            </a:r>
            <a:r>
              <a:rPr lang="ja-JP" altLang="en-US" dirty="0"/>
              <a:t>列行列</a:t>
            </a:r>
            <a:r>
              <a:rPr lang="en-US" altLang="ja-JP" dirty="0"/>
              <a:t>A</a:t>
            </a:r>
            <a:r>
              <a:rPr lang="ja-JP" altLang="en-US" dirty="0"/>
              <a:t>が与えられ，階数が</a:t>
            </a:r>
            <a:r>
              <a:rPr lang="en-US" altLang="ja-JP" dirty="0"/>
              <a:t>r</a:t>
            </a:r>
            <a:r>
              <a:rPr lang="ja-JP" altLang="en-US" dirty="0"/>
              <a:t>ならば，</a:t>
            </a:r>
          </a:p>
          <a:p>
            <a:pPr lvl="1">
              <a:lnSpc>
                <a:spcPct val="90000"/>
              </a:lnSpc>
              <a:buFontTx/>
              <a:buNone/>
            </a:pPr>
            <a:r>
              <a:rPr lang="ja-JP" altLang="en-US" dirty="0"/>
              <a:t>	Ａ＝</a:t>
            </a:r>
            <a:r>
              <a:rPr lang="en-US" altLang="ja-JP" dirty="0" err="1"/>
              <a:t>UD</a:t>
            </a:r>
            <a:r>
              <a:rPr lang="en-US" altLang="ja-JP" baseline="-25000" dirty="0" err="1"/>
              <a:t>λ</a:t>
            </a:r>
            <a:r>
              <a:rPr lang="en-US" altLang="ja-JP" dirty="0" err="1"/>
              <a:t>V</a:t>
            </a:r>
            <a:r>
              <a:rPr lang="en-US" altLang="ja-JP" dirty="0"/>
              <a:t>’</a:t>
            </a:r>
          </a:p>
          <a:p>
            <a:pPr lvl="1">
              <a:lnSpc>
                <a:spcPct val="90000"/>
              </a:lnSpc>
              <a:buFontTx/>
              <a:buNone/>
            </a:pPr>
            <a:r>
              <a:rPr lang="en-US" altLang="ja-JP" dirty="0"/>
              <a:t>	</a:t>
            </a:r>
            <a:r>
              <a:rPr lang="ja-JP" altLang="en-US" dirty="0"/>
              <a:t>ただし，</a:t>
            </a:r>
            <a:r>
              <a:rPr lang="en-US" altLang="ja-JP" dirty="0" err="1"/>
              <a:t>D</a:t>
            </a:r>
            <a:r>
              <a:rPr lang="en-US" altLang="ja-JP" baseline="-25000" dirty="0" err="1"/>
              <a:t>λ</a:t>
            </a:r>
            <a:r>
              <a:rPr lang="ja-JP" altLang="en-US" dirty="0"/>
              <a:t>は</a:t>
            </a:r>
            <a:r>
              <a:rPr lang="en-US" altLang="ja-JP" dirty="0"/>
              <a:t>λ</a:t>
            </a:r>
            <a:r>
              <a:rPr lang="en-US" altLang="ja-JP" baseline="-25000" dirty="0"/>
              <a:t>1</a:t>
            </a:r>
            <a:r>
              <a:rPr lang="en-US" altLang="ja-JP" dirty="0"/>
              <a:t>…</a:t>
            </a:r>
            <a:r>
              <a:rPr lang="en-US" altLang="ja-JP" dirty="0" err="1"/>
              <a:t>λ</a:t>
            </a:r>
            <a:r>
              <a:rPr lang="en-US" altLang="ja-JP" baseline="-25000" dirty="0" err="1"/>
              <a:t>r</a:t>
            </a:r>
            <a:r>
              <a:rPr lang="ja-JP" altLang="en-US" dirty="0"/>
              <a:t>（</a:t>
            </a:r>
            <a:r>
              <a:rPr lang="en-US" altLang="ja-JP" dirty="0"/>
              <a:t>λ</a:t>
            </a:r>
            <a:r>
              <a:rPr lang="en-US" altLang="ja-JP" baseline="-25000" dirty="0"/>
              <a:t>1 </a:t>
            </a:r>
            <a:r>
              <a:rPr lang="en-US" altLang="ja-JP" dirty="0"/>
              <a:t>≧</a:t>
            </a:r>
            <a:r>
              <a:rPr lang="en-US" altLang="ja-JP" baseline="-25000" dirty="0"/>
              <a:t> </a:t>
            </a:r>
            <a:r>
              <a:rPr lang="en-US" altLang="ja-JP" dirty="0"/>
              <a:t>λ</a:t>
            </a:r>
            <a:r>
              <a:rPr lang="en-US" altLang="ja-JP" baseline="-25000" dirty="0"/>
              <a:t>2 </a:t>
            </a:r>
            <a:r>
              <a:rPr lang="en-US" altLang="ja-JP" dirty="0"/>
              <a:t>≧</a:t>
            </a:r>
            <a:r>
              <a:rPr lang="en-US" altLang="ja-JP" baseline="-25000" dirty="0"/>
              <a:t> </a:t>
            </a:r>
            <a:r>
              <a:rPr lang="en-US" altLang="ja-JP" dirty="0"/>
              <a:t>… ≧</a:t>
            </a:r>
            <a:r>
              <a:rPr lang="en-US" altLang="ja-JP" baseline="-25000" dirty="0"/>
              <a:t> </a:t>
            </a:r>
            <a:r>
              <a:rPr lang="en-US" altLang="ja-JP" dirty="0" err="1"/>
              <a:t>λ</a:t>
            </a:r>
            <a:r>
              <a:rPr lang="en-US" altLang="ja-JP" baseline="-25000" dirty="0" err="1"/>
              <a:t>r</a:t>
            </a:r>
            <a:r>
              <a:rPr lang="en-US" altLang="ja-JP" baseline="-25000" dirty="0"/>
              <a:t> </a:t>
            </a:r>
            <a:r>
              <a:rPr lang="ja-JP" altLang="en-US" dirty="0"/>
              <a:t>）を対角要素にもつ対角行列，</a:t>
            </a:r>
            <a:r>
              <a:rPr lang="en-US" altLang="ja-JP" dirty="0"/>
              <a:t>U</a:t>
            </a:r>
            <a:r>
              <a:rPr lang="ja-JP" altLang="en-US" dirty="0"/>
              <a:t>＝ （</a:t>
            </a:r>
            <a:r>
              <a:rPr lang="en-US" altLang="ja-JP" dirty="0"/>
              <a:t>u</a:t>
            </a:r>
            <a:r>
              <a:rPr lang="en-US" altLang="ja-JP" baseline="-25000" dirty="0"/>
              <a:t>1</a:t>
            </a:r>
            <a:r>
              <a:rPr lang="en-US" altLang="ja-JP" dirty="0"/>
              <a:t>…</a:t>
            </a:r>
            <a:r>
              <a:rPr lang="en-US" altLang="ja-JP" dirty="0" err="1"/>
              <a:t>u</a:t>
            </a:r>
            <a:r>
              <a:rPr lang="en-US" altLang="ja-JP" baseline="-25000" dirty="0" err="1"/>
              <a:t>r</a:t>
            </a:r>
            <a:r>
              <a:rPr lang="ja-JP" altLang="en-US" dirty="0"/>
              <a:t>） </a:t>
            </a:r>
            <a:r>
              <a:rPr lang="en-US" altLang="ja-JP" dirty="0"/>
              <a:t>, V= </a:t>
            </a:r>
            <a:r>
              <a:rPr lang="ja-JP" altLang="en-US" dirty="0"/>
              <a:t>（</a:t>
            </a:r>
            <a:r>
              <a:rPr lang="en-US" altLang="ja-JP" dirty="0"/>
              <a:t>v</a:t>
            </a:r>
            <a:r>
              <a:rPr lang="en-US" altLang="ja-JP" baseline="-25000" dirty="0"/>
              <a:t>1</a:t>
            </a:r>
            <a:r>
              <a:rPr lang="en-US" altLang="ja-JP" dirty="0"/>
              <a:t>…</a:t>
            </a:r>
            <a:r>
              <a:rPr lang="en-US" altLang="ja-JP" dirty="0" err="1"/>
              <a:t>v</a:t>
            </a:r>
            <a:r>
              <a:rPr lang="en-US" altLang="ja-JP" baseline="-25000" dirty="0" err="1"/>
              <a:t>r</a:t>
            </a:r>
            <a:r>
              <a:rPr lang="ja-JP" altLang="en-US" dirty="0"/>
              <a:t>）は列ベクトルが正規直行ベクトルな行列とする．</a:t>
            </a:r>
          </a:p>
          <a:p>
            <a:pPr marL="0" indent="0">
              <a:lnSpc>
                <a:spcPct val="90000"/>
              </a:lnSpc>
              <a:buFontTx/>
              <a:buNone/>
            </a:pPr>
            <a:r>
              <a:rPr lang="ja-JP" altLang="en-US" dirty="0"/>
              <a:t>として</a:t>
            </a:r>
            <a:r>
              <a:rPr lang="en-US" altLang="ja-JP" dirty="0"/>
              <a:t>3</a:t>
            </a:r>
            <a:r>
              <a:rPr lang="ja-JP" altLang="en-US" dirty="0" err="1"/>
              <a:t>つの</a:t>
            </a:r>
            <a:r>
              <a:rPr lang="ja-JP" altLang="en-US" dirty="0"/>
              <a:t>行列に分解可能．このとき，</a:t>
            </a:r>
            <a:r>
              <a:rPr lang="en-US" altLang="ja-JP" dirty="0" err="1"/>
              <a:t>λ</a:t>
            </a:r>
            <a:r>
              <a:rPr lang="en-US" altLang="ja-JP" baseline="-25000" dirty="0" err="1"/>
              <a:t>q</a:t>
            </a:r>
            <a:r>
              <a:rPr lang="en-US" altLang="ja-JP" dirty="0"/>
              <a:t>(1&lt;q&lt;r)</a:t>
            </a:r>
            <a:r>
              <a:rPr lang="ja-JP" altLang="en-US" dirty="0"/>
              <a:t>以降の値が小さいなら，</a:t>
            </a:r>
          </a:p>
          <a:p>
            <a:pPr marL="0" indent="0">
              <a:lnSpc>
                <a:spcPct val="90000"/>
              </a:lnSpc>
              <a:buFontTx/>
              <a:buNone/>
            </a:pPr>
            <a:r>
              <a:rPr lang="ja-JP" altLang="en-US" dirty="0"/>
              <a:t>　　　</a:t>
            </a:r>
            <a:r>
              <a:rPr lang="en-US" altLang="ja-JP" dirty="0" err="1"/>
              <a:t>A</a:t>
            </a:r>
            <a:r>
              <a:rPr lang="en-US" altLang="ja-JP" baseline="-25000" dirty="0" err="1"/>
              <a:t>q</a:t>
            </a:r>
            <a:r>
              <a:rPr lang="ja-JP" altLang="en-US" dirty="0"/>
              <a:t>＝</a:t>
            </a:r>
            <a:r>
              <a:rPr lang="en-US" altLang="ja-JP" dirty="0"/>
              <a:t>λ</a:t>
            </a:r>
            <a:r>
              <a:rPr lang="en-US" altLang="ja-JP" baseline="-25000" dirty="0"/>
              <a:t>1</a:t>
            </a:r>
            <a:r>
              <a:rPr lang="en-US" altLang="ja-JP" dirty="0"/>
              <a:t>u</a:t>
            </a:r>
            <a:r>
              <a:rPr lang="en-US" altLang="ja-JP" baseline="-25000" dirty="0"/>
              <a:t>1</a:t>
            </a:r>
            <a:r>
              <a:rPr lang="en-US" altLang="ja-JP" dirty="0"/>
              <a:t>v</a:t>
            </a:r>
            <a:r>
              <a:rPr lang="en-US" altLang="ja-JP" baseline="-25000" dirty="0"/>
              <a:t>1</a:t>
            </a:r>
            <a:r>
              <a:rPr lang="en-US" altLang="ja-JP" dirty="0"/>
              <a:t>’+ λ</a:t>
            </a:r>
            <a:r>
              <a:rPr lang="en-US" altLang="ja-JP" baseline="-25000" dirty="0"/>
              <a:t>2</a:t>
            </a:r>
            <a:r>
              <a:rPr lang="en-US" altLang="ja-JP" dirty="0"/>
              <a:t>u</a:t>
            </a:r>
            <a:r>
              <a:rPr lang="en-US" altLang="ja-JP" baseline="-25000" dirty="0"/>
              <a:t>2</a:t>
            </a:r>
            <a:r>
              <a:rPr lang="en-US" altLang="ja-JP" dirty="0"/>
              <a:t>v</a:t>
            </a:r>
            <a:r>
              <a:rPr lang="en-US" altLang="ja-JP" baseline="-25000" dirty="0"/>
              <a:t>2</a:t>
            </a:r>
            <a:r>
              <a:rPr lang="en-US" altLang="ja-JP" dirty="0"/>
              <a:t>’+…+</a:t>
            </a:r>
            <a:r>
              <a:rPr lang="en-US" altLang="ja-JP" dirty="0" err="1"/>
              <a:t>λ</a:t>
            </a:r>
            <a:r>
              <a:rPr lang="en-US" altLang="ja-JP" baseline="-25000" dirty="0" err="1"/>
              <a:t>q</a:t>
            </a:r>
            <a:r>
              <a:rPr lang="en-US" altLang="ja-JP" dirty="0" err="1"/>
              <a:t>u</a:t>
            </a:r>
            <a:r>
              <a:rPr lang="en-US" altLang="ja-JP" baseline="-25000" dirty="0" err="1"/>
              <a:t>q</a:t>
            </a:r>
            <a:r>
              <a:rPr lang="en-US" altLang="ja-JP" dirty="0" err="1"/>
              <a:t>v</a:t>
            </a:r>
            <a:r>
              <a:rPr lang="en-US" altLang="ja-JP" baseline="-25000" dirty="0" err="1"/>
              <a:t>q</a:t>
            </a:r>
            <a:r>
              <a:rPr lang="en-US" altLang="ja-JP" dirty="0"/>
              <a:t>’</a:t>
            </a:r>
          </a:p>
          <a:p>
            <a:pPr marL="0" indent="0">
              <a:lnSpc>
                <a:spcPct val="90000"/>
              </a:lnSpc>
              <a:buFontTx/>
              <a:buNone/>
            </a:pPr>
            <a:r>
              <a:rPr lang="ja-JP" altLang="en-US" dirty="0" err="1"/>
              <a:t>と近</a:t>
            </a:r>
            <a:r>
              <a:rPr lang="ja-JP" altLang="en-US" dirty="0"/>
              <a:t>似することができ，階数</a:t>
            </a:r>
            <a:r>
              <a:rPr lang="en-US" altLang="ja-JP" dirty="0"/>
              <a:t>q</a:t>
            </a:r>
            <a:r>
              <a:rPr lang="ja-JP" altLang="en-US" dirty="0"/>
              <a:t>である行列の中では最良の近似であることが知られている．</a:t>
            </a:r>
          </a:p>
        </p:txBody>
      </p:sp>
      <p:sp>
        <p:nvSpPr>
          <p:cNvPr id="7" name="日付プレースホルダ 6"/>
          <p:cNvSpPr>
            <a:spLocks noGrp="1"/>
          </p:cNvSpPr>
          <p:nvPr>
            <p:ph type="dt" sz="half" idx="10"/>
          </p:nvPr>
        </p:nvSpPr>
        <p:spPr/>
        <p:txBody>
          <a:bodyPr/>
          <a:lstStyle/>
          <a:p>
            <a:r>
              <a:rPr kumimoji="1" lang="en-US" altLang="ja-JP" smtClean="0"/>
              <a:t>2009/09/09</a:t>
            </a:r>
            <a:endParaRPr kumimoji="1" lang="ja-JP" altLang="en-US"/>
          </a:p>
        </p:txBody>
      </p:sp>
      <p:sp>
        <p:nvSpPr>
          <p:cNvPr id="8" name="スライド番号プレースホルダ 7"/>
          <p:cNvSpPr>
            <a:spLocks noGrp="1"/>
          </p:cNvSpPr>
          <p:nvPr>
            <p:ph type="sldNum" sz="quarter" idx="12"/>
          </p:nvPr>
        </p:nvSpPr>
        <p:spPr/>
        <p:txBody>
          <a:bodyPr/>
          <a:lstStyle/>
          <a:p>
            <a:fld id="{D2D8002D-B5B0-4BAC-B1F6-782DDCCE6D9C}" type="slidenum">
              <a:rPr kumimoji="1" lang="ja-JP" altLang="en-US" smtClean="0"/>
              <a:pPr/>
              <a:t>32</a:t>
            </a:fld>
            <a:endParaRPr kumimoji="1" lang="ja-JP" altLang="en-US"/>
          </a:p>
        </p:txBody>
      </p:sp>
      <p:sp>
        <p:nvSpPr>
          <p:cNvPr id="9" name="フッター プレースホルダ 8"/>
          <p:cNvSpPr>
            <a:spLocks noGrp="1"/>
          </p:cNvSpPr>
          <p:nvPr>
            <p:ph type="ftr" sz="quarter" idx="11"/>
          </p:nvPr>
        </p:nvSpPr>
        <p:spPr/>
        <p:txBody>
          <a:bodyPr/>
          <a:lstStyle/>
          <a:p>
            <a:r>
              <a:rPr kumimoji="1" lang="en-US" altLang="ja-JP" smtClean="0"/>
              <a:t>SES2009</a:t>
            </a:r>
            <a:endParaRPr kumimoji="1" lang="ja-JP"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ja-JP" altLang="en-US" smtClean="0"/>
              <a:t>特異値分解によってできること</a:t>
            </a:r>
            <a:endParaRPr lang="ja-JP" altLang="en-US"/>
          </a:p>
        </p:txBody>
      </p:sp>
      <p:sp>
        <p:nvSpPr>
          <p:cNvPr id="81923" name="Rectangle 3"/>
          <p:cNvSpPr>
            <a:spLocks noGrp="1" noChangeArrowheads="1"/>
          </p:cNvSpPr>
          <p:nvPr>
            <p:ph idx="1"/>
          </p:nvPr>
        </p:nvSpPr>
        <p:spPr>
          <a:xfrm>
            <a:off x="4429124" y="1600200"/>
            <a:ext cx="4257676" cy="4525963"/>
          </a:xfrm>
        </p:spPr>
        <p:txBody>
          <a:bodyPr/>
          <a:lstStyle/>
          <a:p>
            <a:r>
              <a:rPr lang="ja-JP" altLang="en-US" dirty="0" smtClean="0"/>
              <a:t>もともと</a:t>
            </a:r>
            <a:r>
              <a:rPr lang="en-US" altLang="ja-JP" dirty="0" smtClean="0"/>
              <a:t>r</a:t>
            </a:r>
            <a:r>
              <a:rPr lang="ja-JP" altLang="en-US" dirty="0" smtClean="0"/>
              <a:t>次元だった行列のデータを</a:t>
            </a:r>
            <a:r>
              <a:rPr lang="en-US" altLang="ja-JP" dirty="0" smtClean="0"/>
              <a:t>q</a:t>
            </a:r>
            <a:r>
              <a:rPr lang="ja-JP" altLang="en-US" dirty="0" smtClean="0"/>
              <a:t>次元へと減らすことができる．</a:t>
            </a:r>
          </a:p>
          <a:p>
            <a:pPr lvl="1"/>
            <a:r>
              <a:rPr lang="ja-JP" altLang="en-US" dirty="0" smtClean="0"/>
              <a:t>データサイズ削減</a:t>
            </a:r>
          </a:p>
          <a:p>
            <a:pPr lvl="1"/>
            <a:r>
              <a:rPr lang="ja-JP" altLang="en-US" dirty="0" smtClean="0"/>
              <a:t>似たデータを同一視できる</a:t>
            </a:r>
            <a:endParaRPr lang="ja-JP" altLang="en-US" dirty="0"/>
          </a:p>
        </p:txBody>
      </p:sp>
      <p:graphicFrame>
        <p:nvGraphicFramePr>
          <p:cNvPr id="81924" name="Object 4"/>
          <p:cNvGraphicFramePr>
            <a:graphicFrameLocks noChangeAspect="1"/>
          </p:cNvGraphicFramePr>
          <p:nvPr/>
        </p:nvGraphicFramePr>
        <p:xfrm>
          <a:off x="87313" y="1787525"/>
          <a:ext cx="4989512" cy="4086225"/>
        </p:xfrm>
        <a:graphic>
          <a:graphicData uri="http://schemas.openxmlformats.org/presentationml/2006/ole">
            <p:oleObj spid="_x0000_s5122" name="グラフ" r:id="rId4" imgW="10382165" imgH="8267617" progId="Excel.Sheet.8">
              <p:embed/>
            </p:oleObj>
          </a:graphicData>
        </a:graphic>
      </p:graphicFrame>
      <p:sp>
        <p:nvSpPr>
          <p:cNvPr id="81925" name="AutoShape 5"/>
          <p:cNvSpPr>
            <a:spLocks noChangeArrowheads="1"/>
          </p:cNvSpPr>
          <p:nvPr/>
        </p:nvSpPr>
        <p:spPr bwMode="auto">
          <a:xfrm>
            <a:off x="114300" y="1820863"/>
            <a:ext cx="90488" cy="134937"/>
          </a:xfrm>
          <a:prstGeom prst="triangle">
            <a:avLst>
              <a:gd name="adj" fmla="val 50000"/>
            </a:avLst>
          </a:prstGeom>
          <a:solidFill>
            <a:schemeClr val="tx1"/>
          </a:solidFill>
          <a:ln w="9525">
            <a:solidFill>
              <a:schemeClr val="tx1"/>
            </a:solidFill>
            <a:miter lim="800000"/>
            <a:headEnd/>
            <a:tailEnd/>
          </a:ln>
          <a:effectLst/>
        </p:spPr>
        <p:txBody>
          <a:bodyPr wrap="none" anchor="ctr"/>
          <a:lstStyle/>
          <a:p>
            <a:endParaRPr kumimoji="1" lang="ja-JP" altLang="ja-JP" sz="1800">
              <a:latin typeface="Arial" charset="0"/>
            </a:endParaRPr>
          </a:p>
        </p:txBody>
      </p:sp>
      <p:sp>
        <p:nvSpPr>
          <p:cNvPr id="81926" name="AutoShape 6"/>
          <p:cNvSpPr>
            <a:spLocks noChangeArrowheads="1"/>
          </p:cNvSpPr>
          <p:nvPr/>
        </p:nvSpPr>
        <p:spPr bwMode="auto">
          <a:xfrm rot="3060000">
            <a:off x="4000501" y="2574925"/>
            <a:ext cx="88900" cy="136525"/>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ja-JP" altLang="en-US"/>
          </a:p>
        </p:txBody>
      </p:sp>
      <p:sp>
        <p:nvSpPr>
          <p:cNvPr id="81927" name="AutoShape 7"/>
          <p:cNvSpPr>
            <a:spLocks noChangeArrowheads="1"/>
          </p:cNvSpPr>
          <p:nvPr/>
        </p:nvSpPr>
        <p:spPr bwMode="auto">
          <a:xfrm rot="5400000">
            <a:off x="4017963" y="5726113"/>
            <a:ext cx="90487" cy="134937"/>
          </a:xfrm>
          <a:prstGeom prst="triangle">
            <a:avLst>
              <a:gd name="adj" fmla="val 50000"/>
            </a:avLst>
          </a:prstGeom>
          <a:solidFill>
            <a:schemeClr val="tx1"/>
          </a:solidFill>
          <a:ln w="9525">
            <a:solidFill>
              <a:schemeClr val="tx1"/>
            </a:solidFill>
            <a:miter lim="800000"/>
            <a:headEnd/>
            <a:tailEnd/>
          </a:ln>
          <a:effectLst/>
        </p:spPr>
        <p:txBody>
          <a:bodyPr wrap="none" anchor="ctr"/>
          <a:lstStyle/>
          <a:p>
            <a:endParaRPr lang="ja-JP" altLang="en-US"/>
          </a:p>
        </p:txBody>
      </p:sp>
      <p:sp>
        <p:nvSpPr>
          <p:cNvPr id="81928" name="Line 8"/>
          <p:cNvSpPr>
            <a:spLocks noChangeShapeType="1"/>
          </p:cNvSpPr>
          <p:nvPr/>
        </p:nvSpPr>
        <p:spPr bwMode="auto">
          <a:xfrm rot="8460000" flipV="1">
            <a:off x="3117850" y="2638425"/>
            <a:ext cx="0" cy="650875"/>
          </a:xfrm>
          <a:prstGeom prst="line">
            <a:avLst/>
          </a:prstGeom>
          <a:noFill/>
          <a:ln w="3175">
            <a:solidFill>
              <a:schemeClr val="tx1"/>
            </a:solidFill>
            <a:prstDash val="dash"/>
            <a:round/>
            <a:headEnd/>
            <a:tailEnd type="triangle" w="lg" len="lg"/>
          </a:ln>
          <a:effectLst/>
        </p:spPr>
        <p:txBody>
          <a:bodyPr/>
          <a:lstStyle/>
          <a:p>
            <a:endParaRPr lang="ja-JP" altLang="en-US"/>
          </a:p>
        </p:txBody>
      </p:sp>
      <p:sp>
        <p:nvSpPr>
          <p:cNvPr id="81929" name="Line 9"/>
          <p:cNvSpPr>
            <a:spLocks noChangeShapeType="1"/>
          </p:cNvSpPr>
          <p:nvPr/>
        </p:nvSpPr>
        <p:spPr bwMode="auto">
          <a:xfrm rot="19260000" flipV="1">
            <a:off x="3402013" y="3276600"/>
            <a:ext cx="0" cy="615950"/>
          </a:xfrm>
          <a:prstGeom prst="line">
            <a:avLst/>
          </a:prstGeom>
          <a:noFill/>
          <a:ln w="3175">
            <a:solidFill>
              <a:schemeClr val="tx1"/>
            </a:solidFill>
            <a:prstDash val="dash"/>
            <a:round/>
            <a:headEnd/>
            <a:tailEnd type="triangle" w="lg" len="lg"/>
          </a:ln>
          <a:effectLst/>
        </p:spPr>
        <p:txBody>
          <a:bodyPr/>
          <a:lstStyle/>
          <a:p>
            <a:endParaRPr lang="ja-JP" altLang="en-US"/>
          </a:p>
        </p:txBody>
      </p:sp>
      <p:sp>
        <p:nvSpPr>
          <p:cNvPr id="81930" name="Line 10"/>
          <p:cNvSpPr>
            <a:spLocks noChangeShapeType="1"/>
          </p:cNvSpPr>
          <p:nvPr/>
        </p:nvSpPr>
        <p:spPr bwMode="auto">
          <a:xfrm rot="19260000" flipV="1">
            <a:off x="2994025" y="3587750"/>
            <a:ext cx="0" cy="592138"/>
          </a:xfrm>
          <a:prstGeom prst="line">
            <a:avLst/>
          </a:prstGeom>
          <a:noFill/>
          <a:ln w="3175">
            <a:solidFill>
              <a:schemeClr val="tx1"/>
            </a:solidFill>
            <a:prstDash val="dash"/>
            <a:round/>
            <a:headEnd/>
            <a:tailEnd type="triangle" w="lg" len="lg"/>
          </a:ln>
          <a:effectLst/>
        </p:spPr>
        <p:txBody>
          <a:bodyPr/>
          <a:lstStyle/>
          <a:p>
            <a:endParaRPr lang="ja-JP" altLang="en-US"/>
          </a:p>
        </p:txBody>
      </p:sp>
      <p:sp>
        <p:nvSpPr>
          <p:cNvPr id="81931" name="Line 11"/>
          <p:cNvSpPr>
            <a:spLocks noChangeShapeType="1"/>
          </p:cNvSpPr>
          <p:nvPr/>
        </p:nvSpPr>
        <p:spPr bwMode="auto">
          <a:xfrm rot="8460000" flipV="1">
            <a:off x="2338388" y="3270250"/>
            <a:ext cx="0" cy="635000"/>
          </a:xfrm>
          <a:prstGeom prst="line">
            <a:avLst/>
          </a:prstGeom>
          <a:noFill/>
          <a:ln w="3175">
            <a:solidFill>
              <a:schemeClr val="tx1"/>
            </a:solidFill>
            <a:prstDash val="dash"/>
            <a:round/>
            <a:headEnd/>
            <a:tailEnd type="triangle" w="lg" len="lg"/>
          </a:ln>
          <a:effectLst/>
        </p:spPr>
        <p:txBody>
          <a:bodyPr/>
          <a:lstStyle/>
          <a:p>
            <a:endParaRPr lang="ja-JP" altLang="en-US"/>
          </a:p>
        </p:txBody>
      </p:sp>
      <p:sp>
        <p:nvSpPr>
          <p:cNvPr id="81932" name="Line 12"/>
          <p:cNvSpPr>
            <a:spLocks noChangeShapeType="1"/>
          </p:cNvSpPr>
          <p:nvPr/>
        </p:nvSpPr>
        <p:spPr bwMode="auto">
          <a:xfrm rot="8460000" flipV="1">
            <a:off x="2905125" y="3016250"/>
            <a:ext cx="0" cy="481013"/>
          </a:xfrm>
          <a:prstGeom prst="line">
            <a:avLst/>
          </a:prstGeom>
          <a:noFill/>
          <a:ln w="3175">
            <a:solidFill>
              <a:schemeClr val="tx1"/>
            </a:solidFill>
            <a:prstDash val="dash"/>
            <a:round/>
            <a:headEnd/>
            <a:tailEnd type="triangle" w="lg" len="lg"/>
          </a:ln>
          <a:effectLst/>
        </p:spPr>
        <p:txBody>
          <a:bodyPr/>
          <a:lstStyle/>
          <a:p>
            <a:endParaRPr lang="ja-JP" altLang="en-US"/>
          </a:p>
        </p:txBody>
      </p:sp>
      <p:sp>
        <p:nvSpPr>
          <p:cNvPr id="81933" name="Line 13"/>
          <p:cNvSpPr>
            <a:spLocks noChangeShapeType="1"/>
          </p:cNvSpPr>
          <p:nvPr/>
        </p:nvSpPr>
        <p:spPr bwMode="auto">
          <a:xfrm rot="8460000" flipV="1">
            <a:off x="1133475" y="4381500"/>
            <a:ext cx="0" cy="508000"/>
          </a:xfrm>
          <a:prstGeom prst="line">
            <a:avLst/>
          </a:prstGeom>
          <a:noFill/>
          <a:ln w="3175">
            <a:solidFill>
              <a:schemeClr val="tx1"/>
            </a:solidFill>
            <a:prstDash val="dash"/>
            <a:round/>
            <a:headEnd/>
            <a:tailEnd type="triangle" w="lg" len="lg"/>
          </a:ln>
          <a:effectLst/>
        </p:spPr>
        <p:txBody>
          <a:bodyPr/>
          <a:lstStyle/>
          <a:p>
            <a:endParaRPr lang="ja-JP" altLang="en-US"/>
          </a:p>
        </p:txBody>
      </p:sp>
      <p:sp>
        <p:nvSpPr>
          <p:cNvPr id="81934" name="Line 14"/>
          <p:cNvSpPr>
            <a:spLocks noChangeShapeType="1"/>
          </p:cNvSpPr>
          <p:nvPr/>
        </p:nvSpPr>
        <p:spPr bwMode="auto">
          <a:xfrm rot="8460000" flipV="1">
            <a:off x="730250" y="4773613"/>
            <a:ext cx="0" cy="466725"/>
          </a:xfrm>
          <a:prstGeom prst="line">
            <a:avLst/>
          </a:prstGeom>
          <a:noFill/>
          <a:ln w="3175">
            <a:solidFill>
              <a:schemeClr val="tx1"/>
            </a:solidFill>
            <a:prstDash val="dash"/>
            <a:round/>
            <a:headEnd/>
            <a:tailEnd type="triangle" w="lg" len="lg"/>
          </a:ln>
          <a:effectLst/>
        </p:spPr>
        <p:txBody>
          <a:bodyPr/>
          <a:lstStyle/>
          <a:p>
            <a:endParaRPr lang="ja-JP" altLang="en-US"/>
          </a:p>
        </p:txBody>
      </p:sp>
      <p:sp>
        <p:nvSpPr>
          <p:cNvPr id="81935" name="Line 15"/>
          <p:cNvSpPr>
            <a:spLocks noChangeShapeType="1"/>
          </p:cNvSpPr>
          <p:nvPr/>
        </p:nvSpPr>
        <p:spPr bwMode="auto">
          <a:xfrm rot="19260000" flipV="1">
            <a:off x="2081213" y="4322763"/>
            <a:ext cx="0" cy="493712"/>
          </a:xfrm>
          <a:prstGeom prst="line">
            <a:avLst/>
          </a:prstGeom>
          <a:noFill/>
          <a:ln w="3175">
            <a:solidFill>
              <a:schemeClr val="tx1"/>
            </a:solidFill>
            <a:prstDash val="dash"/>
            <a:round/>
            <a:headEnd/>
            <a:tailEnd type="triangle" w="lg" len="lg"/>
          </a:ln>
          <a:effectLst/>
        </p:spPr>
        <p:txBody>
          <a:bodyPr/>
          <a:lstStyle/>
          <a:p>
            <a:endParaRPr lang="ja-JP" altLang="en-US"/>
          </a:p>
        </p:txBody>
      </p:sp>
      <p:sp>
        <p:nvSpPr>
          <p:cNvPr id="81936" name="Text Box 16"/>
          <p:cNvSpPr txBox="1">
            <a:spLocks noChangeArrowheads="1"/>
          </p:cNvSpPr>
          <p:nvPr/>
        </p:nvSpPr>
        <p:spPr bwMode="auto">
          <a:xfrm>
            <a:off x="4102100" y="2222500"/>
            <a:ext cx="268288" cy="457200"/>
          </a:xfrm>
          <a:prstGeom prst="rect">
            <a:avLst/>
          </a:prstGeom>
          <a:noFill/>
          <a:ln w="9525">
            <a:noFill/>
            <a:miter lim="800000"/>
            <a:headEnd/>
            <a:tailEnd/>
          </a:ln>
          <a:effectLst/>
        </p:spPr>
        <p:txBody>
          <a:bodyPr wrap="none">
            <a:spAutoFit/>
          </a:bodyPr>
          <a:lstStyle/>
          <a:p>
            <a:pPr algn="l"/>
            <a:r>
              <a:rPr kumimoji="1" lang="en-US" altLang="ja-JP">
                <a:solidFill>
                  <a:srgbClr val="FF0000"/>
                </a:solidFill>
              </a:rPr>
              <a:t>l</a:t>
            </a:r>
          </a:p>
        </p:txBody>
      </p:sp>
      <p:sp>
        <p:nvSpPr>
          <p:cNvPr id="81937" name="Text Box 17"/>
          <p:cNvSpPr txBox="1">
            <a:spLocks noChangeArrowheads="1"/>
          </p:cNvSpPr>
          <p:nvPr/>
        </p:nvSpPr>
        <p:spPr bwMode="auto">
          <a:xfrm>
            <a:off x="0" y="1412875"/>
            <a:ext cx="336550" cy="457200"/>
          </a:xfrm>
          <a:prstGeom prst="rect">
            <a:avLst/>
          </a:prstGeom>
          <a:noFill/>
          <a:ln w="9525">
            <a:noFill/>
            <a:miter lim="800000"/>
            <a:headEnd/>
            <a:tailEnd/>
          </a:ln>
          <a:effectLst/>
        </p:spPr>
        <p:txBody>
          <a:bodyPr wrap="none">
            <a:spAutoFit/>
          </a:bodyPr>
          <a:lstStyle/>
          <a:p>
            <a:pPr algn="l"/>
            <a:r>
              <a:rPr kumimoji="1" lang="en-US" altLang="ja-JP"/>
              <a:t>b</a:t>
            </a:r>
          </a:p>
        </p:txBody>
      </p:sp>
      <p:sp>
        <p:nvSpPr>
          <p:cNvPr id="81938" name="Text Box 18"/>
          <p:cNvSpPr txBox="1">
            <a:spLocks noChangeArrowheads="1"/>
          </p:cNvSpPr>
          <p:nvPr/>
        </p:nvSpPr>
        <p:spPr bwMode="auto">
          <a:xfrm>
            <a:off x="4059238" y="5467350"/>
            <a:ext cx="319087" cy="457200"/>
          </a:xfrm>
          <a:prstGeom prst="rect">
            <a:avLst/>
          </a:prstGeom>
          <a:noFill/>
          <a:ln w="9525">
            <a:noFill/>
            <a:miter lim="800000"/>
            <a:headEnd/>
            <a:tailEnd/>
          </a:ln>
          <a:effectLst/>
        </p:spPr>
        <p:txBody>
          <a:bodyPr wrap="none">
            <a:spAutoFit/>
          </a:bodyPr>
          <a:lstStyle/>
          <a:p>
            <a:pPr algn="l"/>
            <a:r>
              <a:rPr kumimoji="1" lang="en-US" altLang="ja-JP"/>
              <a:t>a</a:t>
            </a:r>
          </a:p>
        </p:txBody>
      </p:sp>
      <p:sp>
        <p:nvSpPr>
          <p:cNvPr id="81939" name="AutoShape 19"/>
          <p:cNvSpPr>
            <a:spLocks noChangeArrowheads="1"/>
          </p:cNvSpPr>
          <p:nvPr/>
        </p:nvSpPr>
        <p:spPr bwMode="auto">
          <a:xfrm>
            <a:off x="819150" y="5141913"/>
            <a:ext cx="142875" cy="144462"/>
          </a:xfrm>
          <a:prstGeom prst="plus">
            <a:avLst>
              <a:gd name="adj" fmla="val 36463"/>
            </a:avLst>
          </a:prstGeom>
          <a:solidFill>
            <a:srgbClr val="FF0000"/>
          </a:solidFill>
          <a:ln w="9525" algn="ctr">
            <a:solidFill>
              <a:srgbClr val="FF0000"/>
            </a:solidFill>
            <a:miter lim="800000"/>
            <a:headEnd/>
            <a:tailEnd/>
          </a:ln>
          <a:effectLst/>
        </p:spPr>
        <p:txBody>
          <a:bodyPr wrap="none" anchor="ctr"/>
          <a:lstStyle/>
          <a:p>
            <a:endParaRPr lang="ja-JP" altLang="en-US"/>
          </a:p>
        </p:txBody>
      </p:sp>
      <p:sp>
        <p:nvSpPr>
          <p:cNvPr id="81940" name="AutoShape 20"/>
          <p:cNvSpPr>
            <a:spLocks noChangeArrowheads="1"/>
          </p:cNvSpPr>
          <p:nvPr/>
        </p:nvSpPr>
        <p:spPr bwMode="auto">
          <a:xfrm>
            <a:off x="1241425" y="4786313"/>
            <a:ext cx="142875" cy="144462"/>
          </a:xfrm>
          <a:prstGeom prst="plus">
            <a:avLst>
              <a:gd name="adj" fmla="val 36463"/>
            </a:avLst>
          </a:prstGeom>
          <a:solidFill>
            <a:srgbClr val="FF0000"/>
          </a:solidFill>
          <a:ln w="9525" algn="ctr">
            <a:solidFill>
              <a:srgbClr val="FF0000"/>
            </a:solidFill>
            <a:miter lim="800000"/>
            <a:headEnd/>
            <a:tailEnd/>
          </a:ln>
          <a:effectLst/>
        </p:spPr>
        <p:txBody>
          <a:bodyPr wrap="none" anchor="ctr"/>
          <a:lstStyle/>
          <a:p>
            <a:endParaRPr lang="ja-JP" altLang="en-US"/>
          </a:p>
        </p:txBody>
      </p:sp>
      <p:sp>
        <p:nvSpPr>
          <p:cNvPr id="81941" name="AutoShape 21"/>
          <p:cNvSpPr>
            <a:spLocks noChangeArrowheads="1"/>
          </p:cNvSpPr>
          <p:nvPr/>
        </p:nvSpPr>
        <p:spPr bwMode="auto">
          <a:xfrm>
            <a:off x="1473200" y="4605338"/>
            <a:ext cx="142875" cy="144462"/>
          </a:xfrm>
          <a:prstGeom prst="plus">
            <a:avLst>
              <a:gd name="adj" fmla="val 36463"/>
            </a:avLst>
          </a:prstGeom>
          <a:solidFill>
            <a:srgbClr val="FF0000"/>
          </a:solidFill>
          <a:ln w="9525" algn="ctr">
            <a:solidFill>
              <a:srgbClr val="FF0000"/>
            </a:solidFill>
            <a:miter lim="800000"/>
            <a:headEnd/>
            <a:tailEnd/>
          </a:ln>
          <a:effectLst/>
        </p:spPr>
        <p:txBody>
          <a:bodyPr wrap="none" anchor="ctr"/>
          <a:lstStyle/>
          <a:p>
            <a:endParaRPr lang="ja-JP" altLang="en-US"/>
          </a:p>
        </p:txBody>
      </p:sp>
      <p:sp>
        <p:nvSpPr>
          <p:cNvPr id="81942" name="AutoShape 22"/>
          <p:cNvSpPr>
            <a:spLocks noChangeArrowheads="1"/>
          </p:cNvSpPr>
          <p:nvPr/>
        </p:nvSpPr>
        <p:spPr bwMode="auto">
          <a:xfrm>
            <a:off x="1831975" y="4297363"/>
            <a:ext cx="142875" cy="144462"/>
          </a:xfrm>
          <a:prstGeom prst="plus">
            <a:avLst>
              <a:gd name="adj" fmla="val 36463"/>
            </a:avLst>
          </a:prstGeom>
          <a:solidFill>
            <a:srgbClr val="FF0000"/>
          </a:solidFill>
          <a:ln w="9525" algn="ctr">
            <a:solidFill>
              <a:srgbClr val="FF0000"/>
            </a:solidFill>
            <a:miter lim="800000"/>
            <a:headEnd/>
            <a:tailEnd/>
          </a:ln>
          <a:effectLst/>
        </p:spPr>
        <p:txBody>
          <a:bodyPr wrap="none" anchor="ctr"/>
          <a:lstStyle/>
          <a:p>
            <a:endParaRPr lang="ja-JP" altLang="en-US"/>
          </a:p>
        </p:txBody>
      </p:sp>
      <p:sp>
        <p:nvSpPr>
          <p:cNvPr id="81943" name="AutoShape 23"/>
          <p:cNvSpPr>
            <a:spLocks noChangeArrowheads="1"/>
          </p:cNvSpPr>
          <p:nvPr/>
        </p:nvSpPr>
        <p:spPr bwMode="auto">
          <a:xfrm>
            <a:off x="2476500" y="3783013"/>
            <a:ext cx="142875" cy="144462"/>
          </a:xfrm>
          <a:prstGeom prst="plus">
            <a:avLst>
              <a:gd name="adj" fmla="val 36463"/>
            </a:avLst>
          </a:prstGeom>
          <a:solidFill>
            <a:srgbClr val="FF0000"/>
          </a:solidFill>
          <a:ln w="9525" algn="ctr">
            <a:solidFill>
              <a:srgbClr val="FF0000"/>
            </a:solidFill>
            <a:miter lim="800000"/>
            <a:headEnd/>
            <a:tailEnd/>
          </a:ln>
          <a:effectLst/>
        </p:spPr>
        <p:txBody>
          <a:bodyPr wrap="none" anchor="ctr"/>
          <a:lstStyle/>
          <a:p>
            <a:endParaRPr lang="ja-JP" altLang="en-US"/>
          </a:p>
        </p:txBody>
      </p:sp>
      <p:sp>
        <p:nvSpPr>
          <p:cNvPr id="81944" name="AutoShape 24"/>
          <p:cNvSpPr>
            <a:spLocks noChangeArrowheads="1"/>
          </p:cNvSpPr>
          <p:nvPr/>
        </p:nvSpPr>
        <p:spPr bwMode="auto">
          <a:xfrm>
            <a:off x="2740025" y="3586163"/>
            <a:ext cx="142875" cy="144462"/>
          </a:xfrm>
          <a:prstGeom prst="plus">
            <a:avLst>
              <a:gd name="adj" fmla="val 36463"/>
            </a:avLst>
          </a:prstGeom>
          <a:solidFill>
            <a:srgbClr val="FF0000"/>
          </a:solidFill>
          <a:ln w="9525" algn="ctr">
            <a:solidFill>
              <a:srgbClr val="FF0000"/>
            </a:solidFill>
            <a:miter lim="800000"/>
            <a:headEnd/>
            <a:tailEnd/>
          </a:ln>
          <a:effectLst/>
        </p:spPr>
        <p:txBody>
          <a:bodyPr wrap="none" anchor="ctr"/>
          <a:lstStyle/>
          <a:p>
            <a:endParaRPr lang="ja-JP" altLang="en-US"/>
          </a:p>
        </p:txBody>
      </p:sp>
      <p:sp>
        <p:nvSpPr>
          <p:cNvPr id="81945" name="AutoShape 25"/>
          <p:cNvSpPr>
            <a:spLocks noChangeArrowheads="1"/>
          </p:cNvSpPr>
          <p:nvPr/>
        </p:nvSpPr>
        <p:spPr bwMode="auto">
          <a:xfrm>
            <a:off x="2971800" y="3389313"/>
            <a:ext cx="142875" cy="144462"/>
          </a:xfrm>
          <a:prstGeom prst="plus">
            <a:avLst>
              <a:gd name="adj" fmla="val 36463"/>
            </a:avLst>
          </a:prstGeom>
          <a:solidFill>
            <a:srgbClr val="FF0000"/>
          </a:solidFill>
          <a:ln w="9525" algn="ctr">
            <a:solidFill>
              <a:srgbClr val="FF0000"/>
            </a:solidFill>
            <a:miter lim="800000"/>
            <a:headEnd/>
            <a:tailEnd/>
          </a:ln>
          <a:effectLst/>
        </p:spPr>
        <p:txBody>
          <a:bodyPr wrap="none" anchor="ctr"/>
          <a:lstStyle/>
          <a:p>
            <a:endParaRPr lang="ja-JP" altLang="en-US"/>
          </a:p>
        </p:txBody>
      </p:sp>
      <p:sp>
        <p:nvSpPr>
          <p:cNvPr id="81946" name="AutoShape 26"/>
          <p:cNvSpPr>
            <a:spLocks noChangeArrowheads="1"/>
          </p:cNvSpPr>
          <p:nvPr/>
        </p:nvSpPr>
        <p:spPr bwMode="auto">
          <a:xfrm>
            <a:off x="3124200" y="3255963"/>
            <a:ext cx="142875" cy="144462"/>
          </a:xfrm>
          <a:prstGeom prst="plus">
            <a:avLst>
              <a:gd name="adj" fmla="val 36463"/>
            </a:avLst>
          </a:prstGeom>
          <a:solidFill>
            <a:srgbClr val="FF0000"/>
          </a:solidFill>
          <a:ln w="9525" algn="ctr">
            <a:solidFill>
              <a:srgbClr val="FF0000"/>
            </a:solidFill>
            <a:miter lim="800000"/>
            <a:headEnd/>
            <a:tailEnd/>
          </a:ln>
          <a:effectLst/>
        </p:spPr>
        <p:txBody>
          <a:bodyPr wrap="none" anchor="ctr"/>
          <a:lstStyle/>
          <a:p>
            <a:endParaRPr lang="ja-JP" altLang="en-US"/>
          </a:p>
        </p:txBody>
      </p:sp>
      <p:sp>
        <p:nvSpPr>
          <p:cNvPr id="81947" name="AutoShape 27"/>
          <p:cNvSpPr>
            <a:spLocks noChangeArrowheads="1"/>
          </p:cNvSpPr>
          <p:nvPr/>
        </p:nvSpPr>
        <p:spPr bwMode="auto">
          <a:xfrm>
            <a:off x="3260725" y="3154363"/>
            <a:ext cx="142875" cy="144462"/>
          </a:xfrm>
          <a:prstGeom prst="plus">
            <a:avLst>
              <a:gd name="adj" fmla="val 36463"/>
            </a:avLst>
          </a:prstGeom>
          <a:solidFill>
            <a:srgbClr val="FF0000"/>
          </a:solidFill>
          <a:ln w="9525" algn="ctr">
            <a:solidFill>
              <a:srgbClr val="FF0000"/>
            </a:solidFill>
            <a:miter lim="800000"/>
            <a:headEnd/>
            <a:tailEnd/>
          </a:ln>
          <a:effectLst/>
        </p:spPr>
        <p:txBody>
          <a:bodyPr wrap="none" anchor="ctr"/>
          <a:lstStyle/>
          <a:p>
            <a:endParaRPr lang="ja-JP" altLang="en-US"/>
          </a:p>
        </p:txBody>
      </p:sp>
      <p:sp>
        <p:nvSpPr>
          <p:cNvPr id="81948" name="Text Box 28"/>
          <p:cNvSpPr txBox="1">
            <a:spLocks noChangeArrowheads="1"/>
          </p:cNvSpPr>
          <p:nvPr/>
        </p:nvSpPr>
        <p:spPr bwMode="auto">
          <a:xfrm>
            <a:off x="450850" y="5805488"/>
            <a:ext cx="3065463" cy="641350"/>
          </a:xfrm>
          <a:prstGeom prst="rect">
            <a:avLst/>
          </a:prstGeom>
          <a:noFill/>
          <a:ln w="9525" algn="ctr">
            <a:noFill/>
            <a:miter lim="800000"/>
            <a:headEnd/>
            <a:tailEnd/>
          </a:ln>
          <a:effectLst/>
        </p:spPr>
        <p:txBody>
          <a:bodyPr wrap="none">
            <a:spAutoFit/>
          </a:bodyPr>
          <a:lstStyle/>
          <a:p>
            <a:pPr algn="l"/>
            <a:r>
              <a:rPr lang="ja-JP" altLang="en-US" sz="1800">
                <a:latin typeface="Arial" charset="0"/>
              </a:rPr>
              <a:t>例：</a:t>
            </a:r>
            <a:r>
              <a:rPr lang="en-US" altLang="ja-JP" sz="1800">
                <a:latin typeface="Arial" charset="0"/>
              </a:rPr>
              <a:t>(a,b)</a:t>
            </a:r>
            <a:r>
              <a:rPr lang="ja-JP" altLang="en-US" sz="1800">
                <a:latin typeface="Arial" charset="0"/>
              </a:rPr>
              <a:t>の組で表される値を，</a:t>
            </a:r>
          </a:p>
          <a:p>
            <a:pPr algn="l"/>
            <a:r>
              <a:rPr lang="ja-JP" altLang="en-US" sz="1800">
                <a:latin typeface="Arial" charset="0"/>
              </a:rPr>
              <a:t>直線</a:t>
            </a:r>
            <a:r>
              <a:rPr lang="en-US" altLang="ja-JP" sz="1800">
                <a:latin typeface="Arial" charset="0"/>
              </a:rPr>
              <a:t>l</a:t>
            </a:r>
            <a:r>
              <a:rPr lang="ja-JP" altLang="en-US" sz="1800">
                <a:latin typeface="Arial" charset="0"/>
              </a:rPr>
              <a:t>上に近似</a:t>
            </a:r>
          </a:p>
        </p:txBody>
      </p:sp>
      <p:sp>
        <p:nvSpPr>
          <p:cNvPr id="32" name="日付プレースホルダ 31"/>
          <p:cNvSpPr>
            <a:spLocks noGrp="1"/>
          </p:cNvSpPr>
          <p:nvPr>
            <p:ph type="dt" sz="half" idx="10"/>
          </p:nvPr>
        </p:nvSpPr>
        <p:spPr/>
        <p:txBody>
          <a:bodyPr/>
          <a:lstStyle/>
          <a:p>
            <a:r>
              <a:rPr kumimoji="1" lang="en-US" altLang="ja-JP" smtClean="0"/>
              <a:t>2009/09/09</a:t>
            </a:r>
            <a:endParaRPr kumimoji="1" lang="ja-JP" altLang="en-US"/>
          </a:p>
        </p:txBody>
      </p:sp>
      <p:sp>
        <p:nvSpPr>
          <p:cNvPr id="33" name="スライド番号プレースホルダ 32"/>
          <p:cNvSpPr>
            <a:spLocks noGrp="1"/>
          </p:cNvSpPr>
          <p:nvPr>
            <p:ph type="sldNum" sz="quarter" idx="12"/>
          </p:nvPr>
        </p:nvSpPr>
        <p:spPr/>
        <p:txBody>
          <a:bodyPr/>
          <a:lstStyle/>
          <a:p>
            <a:fld id="{D2D8002D-B5B0-4BAC-B1F6-782DDCCE6D9C}" type="slidenum">
              <a:rPr kumimoji="1" lang="ja-JP" altLang="en-US" smtClean="0"/>
              <a:pPr/>
              <a:t>33</a:t>
            </a:fld>
            <a:endParaRPr kumimoji="1" lang="ja-JP" altLang="en-US"/>
          </a:p>
        </p:txBody>
      </p:sp>
      <p:sp>
        <p:nvSpPr>
          <p:cNvPr id="34" name="フッター プレースホルダ 33"/>
          <p:cNvSpPr>
            <a:spLocks noGrp="1"/>
          </p:cNvSpPr>
          <p:nvPr>
            <p:ph type="ftr" sz="quarter" idx="11"/>
          </p:nvPr>
        </p:nvSpPr>
        <p:spPr/>
        <p:txBody>
          <a:bodyPr/>
          <a:lstStyle/>
          <a:p>
            <a:r>
              <a:rPr kumimoji="1" lang="en-US" altLang="ja-JP" smtClean="0"/>
              <a:t>SES2009</a:t>
            </a:r>
            <a:endParaRPr kumimoji="1" lang="ja-JP"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ltLang="ja-JP" dirty="0"/>
              <a:t>LSA </a:t>
            </a:r>
            <a:r>
              <a:rPr lang="ja-JP" altLang="en-US" dirty="0"/>
              <a:t>の効果</a:t>
            </a:r>
          </a:p>
        </p:txBody>
      </p:sp>
      <p:graphicFrame>
        <p:nvGraphicFramePr>
          <p:cNvPr id="77828" name="Group 4"/>
          <p:cNvGraphicFramePr>
            <a:graphicFrameLocks noGrp="1"/>
          </p:cNvGraphicFramePr>
          <p:nvPr/>
        </p:nvGraphicFramePr>
        <p:xfrm>
          <a:off x="239744" y="4414824"/>
          <a:ext cx="3216275" cy="2133600"/>
        </p:xfrm>
        <a:graphic>
          <a:graphicData uri="http://schemas.openxmlformats.org/drawingml/2006/table">
            <a:tbl>
              <a:tblPr/>
              <a:tblGrid>
                <a:gridCol w="282575"/>
                <a:gridCol w="488950"/>
                <a:gridCol w="488950"/>
                <a:gridCol w="488950"/>
                <a:gridCol w="488950"/>
                <a:gridCol w="488950"/>
                <a:gridCol w="488950"/>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Arial" charset="0"/>
                        <a:ea typeface="MS UI Gothic" pitchFamily="50" charset="-128"/>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FBFD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FBFD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FBFD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FBFD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FBFD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FBFDC"/>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FBFDC"/>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FBFDC"/>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FBFDC"/>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8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FBFDC"/>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FBFDC"/>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FBFDC"/>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graphicFrame>
        <p:nvGraphicFramePr>
          <p:cNvPr id="77894" name="Group 70"/>
          <p:cNvGraphicFramePr>
            <a:graphicFrameLocks noGrp="1"/>
          </p:cNvGraphicFramePr>
          <p:nvPr/>
        </p:nvGraphicFramePr>
        <p:xfrm>
          <a:off x="5784881" y="4414824"/>
          <a:ext cx="3216275" cy="2133600"/>
        </p:xfrm>
        <a:graphic>
          <a:graphicData uri="http://schemas.openxmlformats.org/drawingml/2006/table">
            <a:tbl>
              <a:tblPr/>
              <a:tblGrid>
                <a:gridCol w="282575"/>
                <a:gridCol w="488950"/>
                <a:gridCol w="488950"/>
                <a:gridCol w="488950"/>
                <a:gridCol w="488950"/>
                <a:gridCol w="488950"/>
                <a:gridCol w="488950"/>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Arial" charset="0"/>
                        <a:ea typeface="MS UI Gothic" pitchFamily="50" charset="-128"/>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FBFD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FBFD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FBFD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FBFD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FBFD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FBFDC"/>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FBFDC"/>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FBFDC"/>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2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FBFDC"/>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FBFDC"/>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FBFDC"/>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FBFDC"/>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77962" name="Text Box 138"/>
          <p:cNvSpPr txBox="1">
            <a:spLocks noChangeArrowheads="1"/>
          </p:cNvSpPr>
          <p:nvPr/>
        </p:nvSpPr>
        <p:spPr bwMode="auto">
          <a:xfrm>
            <a:off x="2111406" y="3838562"/>
            <a:ext cx="1708150" cy="457200"/>
          </a:xfrm>
          <a:prstGeom prst="rect">
            <a:avLst/>
          </a:prstGeom>
          <a:noFill/>
          <a:ln w="9525" algn="ctr">
            <a:noFill/>
            <a:miter lim="800000"/>
            <a:headEnd/>
            <a:tailEnd/>
          </a:ln>
          <a:effectLst/>
        </p:spPr>
        <p:txBody>
          <a:bodyPr wrap="none">
            <a:spAutoFit/>
          </a:bodyPr>
          <a:lstStyle/>
          <a:p>
            <a:r>
              <a:rPr lang="ja-JP" altLang="en-US"/>
              <a:t>類似度計算</a:t>
            </a:r>
          </a:p>
        </p:txBody>
      </p:sp>
      <p:graphicFrame>
        <p:nvGraphicFramePr>
          <p:cNvPr id="78129" name="Group 305"/>
          <p:cNvGraphicFramePr>
            <a:graphicFrameLocks noGrp="1"/>
          </p:cNvGraphicFramePr>
          <p:nvPr/>
        </p:nvGraphicFramePr>
        <p:xfrm>
          <a:off x="455644" y="1571612"/>
          <a:ext cx="2847975" cy="2133600"/>
        </p:xfrm>
        <a:graphic>
          <a:graphicData uri="http://schemas.openxmlformats.org/drawingml/2006/table">
            <a:tbl>
              <a:tblPr/>
              <a:tblGrid>
                <a:gridCol w="319087"/>
                <a:gridCol w="320675"/>
                <a:gridCol w="320675"/>
                <a:gridCol w="320675"/>
                <a:gridCol w="320675"/>
                <a:gridCol w="322263"/>
                <a:gridCol w="282575"/>
                <a:gridCol w="320675"/>
                <a:gridCol w="320675"/>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Arial" charset="0"/>
                        <a:ea typeface="MS UI Gothic" pitchFamily="50" charset="-128"/>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Arial" charset="0"/>
                        <a:ea typeface="MS UI Gothic"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Arial" charset="0"/>
                        <a:ea typeface="MS UI Gothic"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Arial" charset="0"/>
                        <a:ea typeface="MS UI Gothic"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Arial" charset="0"/>
                        <a:ea typeface="MS UI Gothic"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Arial" charset="0"/>
                        <a:ea typeface="MS UI Gothic"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Arial" charset="0"/>
                        <a:ea typeface="MS UI Gothic"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Arial" charset="0"/>
                        <a:ea typeface="MS UI Gothic"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Arial" charset="0"/>
                        <a:ea typeface="MS UI Gothic"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FBFD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FBFD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FBFD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FBFD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FBFD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FBFD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8211" name="Oval 387"/>
          <p:cNvSpPr>
            <a:spLocks noChangeArrowheads="1"/>
          </p:cNvSpPr>
          <p:nvPr/>
        </p:nvSpPr>
        <p:spPr bwMode="auto">
          <a:xfrm>
            <a:off x="1149381" y="1617649"/>
            <a:ext cx="215900" cy="215900"/>
          </a:xfrm>
          <a:prstGeom prst="ellipse">
            <a:avLst/>
          </a:prstGeom>
          <a:solidFill>
            <a:schemeClr val="accent1"/>
          </a:solidFill>
          <a:ln w="9525">
            <a:solidFill>
              <a:schemeClr val="tx1"/>
            </a:solidFill>
            <a:round/>
            <a:headEnd/>
            <a:tailEnd/>
          </a:ln>
          <a:effectLst/>
        </p:spPr>
        <p:txBody>
          <a:bodyPr wrap="none" anchor="ctr"/>
          <a:lstStyle/>
          <a:p>
            <a:r>
              <a:rPr kumimoji="1" lang="en-US" altLang="ja-JP" sz="1400">
                <a:latin typeface="Arial" charset="0"/>
              </a:rPr>
              <a:t>B</a:t>
            </a:r>
          </a:p>
        </p:txBody>
      </p:sp>
      <p:sp>
        <p:nvSpPr>
          <p:cNvPr id="78212" name="Oval 388"/>
          <p:cNvSpPr>
            <a:spLocks noChangeArrowheads="1"/>
          </p:cNvSpPr>
          <p:nvPr/>
        </p:nvSpPr>
        <p:spPr bwMode="auto">
          <a:xfrm>
            <a:off x="823944" y="1617649"/>
            <a:ext cx="215900" cy="215900"/>
          </a:xfrm>
          <a:prstGeom prst="ellipse">
            <a:avLst/>
          </a:prstGeom>
          <a:solidFill>
            <a:schemeClr val="accent1"/>
          </a:solidFill>
          <a:ln w="9525">
            <a:solidFill>
              <a:schemeClr val="tx1"/>
            </a:solidFill>
            <a:round/>
            <a:headEnd/>
            <a:tailEnd/>
          </a:ln>
          <a:effectLst/>
        </p:spPr>
        <p:txBody>
          <a:bodyPr wrap="none" anchor="ctr"/>
          <a:lstStyle/>
          <a:p>
            <a:r>
              <a:rPr kumimoji="1" lang="en-US" altLang="ja-JP" sz="1400">
                <a:latin typeface="Arial" charset="0"/>
              </a:rPr>
              <a:t>A</a:t>
            </a:r>
          </a:p>
        </p:txBody>
      </p:sp>
      <p:sp>
        <p:nvSpPr>
          <p:cNvPr id="78213" name="Oval 389"/>
          <p:cNvSpPr>
            <a:spLocks noChangeArrowheads="1"/>
          </p:cNvSpPr>
          <p:nvPr/>
        </p:nvSpPr>
        <p:spPr bwMode="auto">
          <a:xfrm>
            <a:off x="1471644" y="1617649"/>
            <a:ext cx="215900" cy="215900"/>
          </a:xfrm>
          <a:prstGeom prst="ellipse">
            <a:avLst/>
          </a:prstGeom>
          <a:solidFill>
            <a:schemeClr val="accent1"/>
          </a:solidFill>
          <a:ln w="9525">
            <a:solidFill>
              <a:schemeClr val="tx1"/>
            </a:solidFill>
            <a:round/>
            <a:headEnd/>
            <a:tailEnd/>
          </a:ln>
          <a:effectLst/>
        </p:spPr>
        <p:txBody>
          <a:bodyPr wrap="none" anchor="ctr"/>
          <a:lstStyle/>
          <a:p>
            <a:r>
              <a:rPr kumimoji="1" lang="en-US" altLang="ja-JP" sz="1400">
                <a:latin typeface="Arial" charset="0"/>
              </a:rPr>
              <a:t>C</a:t>
            </a:r>
          </a:p>
        </p:txBody>
      </p:sp>
      <p:sp>
        <p:nvSpPr>
          <p:cNvPr id="78214" name="Oval 390"/>
          <p:cNvSpPr>
            <a:spLocks noChangeArrowheads="1"/>
          </p:cNvSpPr>
          <p:nvPr/>
        </p:nvSpPr>
        <p:spPr bwMode="auto">
          <a:xfrm>
            <a:off x="1781206" y="1617649"/>
            <a:ext cx="215900" cy="215900"/>
          </a:xfrm>
          <a:prstGeom prst="ellipse">
            <a:avLst/>
          </a:prstGeom>
          <a:solidFill>
            <a:schemeClr val="accent1"/>
          </a:solidFill>
          <a:ln w="9525">
            <a:solidFill>
              <a:schemeClr val="tx1"/>
            </a:solidFill>
            <a:round/>
            <a:headEnd/>
            <a:tailEnd/>
          </a:ln>
          <a:effectLst/>
        </p:spPr>
        <p:txBody>
          <a:bodyPr wrap="none" anchor="ctr"/>
          <a:lstStyle/>
          <a:p>
            <a:r>
              <a:rPr kumimoji="1" lang="en-US" altLang="ja-JP" sz="1400">
                <a:latin typeface="Arial" charset="0"/>
              </a:rPr>
              <a:t>D</a:t>
            </a:r>
          </a:p>
        </p:txBody>
      </p:sp>
      <p:sp>
        <p:nvSpPr>
          <p:cNvPr id="78215" name="Oval 391"/>
          <p:cNvSpPr>
            <a:spLocks noChangeArrowheads="1"/>
          </p:cNvSpPr>
          <p:nvPr/>
        </p:nvSpPr>
        <p:spPr bwMode="auto">
          <a:xfrm>
            <a:off x="2103469" y="1617649"/>
            <a:ext cx="215900" cy="215900"/>
          </a:xfrm>
          <a:prstGeom prst="ellipse">
            <a:avLst/>
          </a:prstGeom>
          <a:solidFill>
            <a:schemeClr val="accent1"/>
          </a:solidFill>
          <a:ln w="9525">
            <a:solidFill>
              <a:schemeClr val="tx1"/>
            </a:solidFill>
            <a:round/>
            <a:headEnd/>
            <a:tailEnd/>
          </a:ln>
          <a:effectLst/>
        </p:spPr>
        <p:txBody>
          <a:bodyPr wrap="none" anchor="ctr"/>
          <a:lstStyle/>
          <a:p>
            <a:r>
              <a:rPr kumimoji="1" lang="en-US" altLang="ja-JP" sz="1400">
                <a:latin typeface="Arial" charset="0"/>
              </a:rPr>
              <a:t>E</a:t>
            </a:r>
          </a:p>
        </p:txBody>
      </p:sp>
      <p:sp>
        <p:nvSpPr>
          <p:cNvPr id="78216" name="Oval 392"/>
          <p:cNvSpPr>
            <a:spLocks noChangeArrowheads="1"/>
          </p:cNvSpPr>
          <p:nvPr/>
        </p:nvSpPr>
        <p:spPr bwMode="auto">
          <a:xfrm>
            <a:off x="2416206" y="1617649"/>
            <a:ext cx="215900" cy="215900"/>
          </a:xfrm>
          <a:prstGeom prst="ellipse">
            <a:avLst/>
          </a:prstGeom>
          <a:solidFill>
            <a:schemeClr val="accent1"/>
          </a:solidFill>
          <a:ln w="9525">
            <a:solidFill>
              <a:schemeClr val="tx1"/>
            </a:solidFill>
            <a:round/>
            <a:headEnd/>
            <a:tailEnd/>
          </a:ln>
          <a:effectLst/>
        </p:spPr>
        <p:txBody>
          <a:bodyPr wrap="none" anchor="ctr"/>
          <a:lstStyle/>
          <a:p>
            <a:r>
              <a:rPr kumimoji="1" lang="en-US" altLang="ja-JP" sz="1400">
                <a:latin typeface="Arial" charset="0"/>
              </a:rPr>
              <a:t>F</a:t>
            </a:r>
          </a:p>
        </p:txBody>
      </p:sp>
      <p:sp>
        <p:nvSpPr>
          <p:cNvPr id="78217" name="Oval 393"/>
          <p:cNvSpPr>
            <a:spLocks noChangeArrowheads="1"/>
          </p:cNvSpPr>
          <p:nvPr/>
        </p:nvSpPr>
        <p:spPr bwMode="auto">
          <a:xfrm>
            <a:off x="2746406" y="1617649"/>
            <a:ext cx="215900" cy="215900"/>
          </a:xfrm>
          <a:prstGeom prst="ellipse">
            <a:avLst/>
          </a:prstGeom>
          <a:solidFill>
            <a:schemeClr val="accent1"/>
          </a:solidFill>
          <a:ln w="9525">
            <a:solidFill>
              <a:schemeClr val="tx1"/>
            </a:solidFill>
            <a:round/>
            <a:headEnd/>
            <a:tailEnd/>
          </a:ln>
          <a:effectLst/>
        </p:spPr>
        <p:txBody>
          <a:bodyPr wrap="none" anchor="ctr"/>
          <a:lstStyle/>
          <a:p>
            <a:r>
              <a:rPr kumimoji="1" lang="en-US" altLang="ja-JP" sz="1400">
                <a:latin typeface="Arial" charset="0"/>
              </a:rPr>
              <a:t>G</a:t>
            </a:r>
          </a:p>
        </p:txBody>
      </p:sp>
      <p:sp>
        <p:nvSpPr>
          <p:cNvPr id="78218" name="Oval 394"/>
          <p:cNvSpPr>
            <a:spLocks noChangeArrowheads="1"/>
          </p:cNvSpPr>
          <p:nvPr/>
        </p:nvSpPr>
        <p:spPr bwMode="auto">
          <a:xfrm>
            <a:off x="3048031" y="1614474"/>
            <a:ext cx="215900" cy="215900"/>
          </a:xfrm>
          <a:prstGeom prst="ellipse">
            <a:avLst/>
          </a:prstGeom>
          <a:solidFill>
            <a:schemeClr val="accent1"/>
          </a:solidFill>
          <a:ln w="9525">
            <a:solidFill>
              <a:schemeClr val="tx1"/>
            </a:solidFill>
            <a:round/>
            <a:headEnd/>
            <a:tailEnd/>
          </a:ln>
          <a:effectLst/>
        </p:spPr>
        <p:txBody>
          <a:bodyPr wrap="none" anchor="ctr"/>
          <a:lstStyle/>
          <a:p>
            <a:r>
              <a:rPr kumimoji="1" lang="en-US" altLang="ja-JP" sz="1400">
                <a:latin typeface="Arial" charset="0"/>
              </a:rPr>
              <a:t>H</a:t>
            </a:r>
          </a:p>
        </p:txBody>
      </p:sp>
      <p:graphicFrame>
        <p:nvGraphicFramePr>
          <p:cNvPr id="78219" name="Group 395"/>
          <p:cNvGraphicFramePr>
            <a:graphicFrameLocks noGrp="1"/>
          </p:cNvGraphicFramePr>
          <p:nvPr/>
        </p:nvGraphicFramePr>
        <p:xfrm>
          <a:off x="4776819" y="1571612"/>
          <a:ext cx="4076700" cy="2133600"/>
        </p:xfrm>
        <a:graphic>
          <a:graphicData uri="http://schemas.openxmlformats.org/drawingml/2006/table">
            <a:tbl>
              <a:tblPr/>
              <a:tblGrid>
                <a:gridCol w="282575"/>
                <a:gridCol w="430212"/>
                <a:gridCol w="488950"/>
                <a:gridCol w="488950"/>
                <a:gridCol w="488950"/>
                <a:gridCol w="430213"/>
                <a:gridCol w="488950"/>
                <a:gridCol w="488950"/>
                <a:gridCol w="488950"/>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Arial" charset="0"/>
                        <a:ea typeface="MS UI Gothic" pitchFamily="50" charset="-128"/>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Arial" charset="0"/>
                        <a:ea typeface="MS UI Gothic"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Arial" charset="0"/>
                        <a:ea typeface="MS UI Gothic"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Arial" charset="0"/>
                        <a:ea typeface="MS UI Gothic"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Arial" charset="0"/>
                        <a:ea typeface="MS UI Gothic"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Arial" charset="0"/>
                        <a:ea typeface="MS UI Gothic"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Arial" charset="0"/>
                        <a:ea typeface="MS UI Gothic"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Arial" charset="0"/>
                        <a:ea typeface="MS UI Gothic"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Arial" charset="0"/>
                        <a:ea typeface="MS UI Gothic"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FBFDC"/>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FBFDC"/>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FBFDC"/>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FBFDC"/>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FBFDC"/>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FBFDC"/>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MS UI Gothic" pitchFamily="50" charset="-128"/>
                        </a:rPr>
                        <a:t>0.9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8301" name="Oval 477"/>
          <p:cNvSpPr>
            <a:spLocks noChangeArrowheads="1"/>
          </p:cNvSpPr>
          <p:nvPr/>
        </p:nvSpPr>
        <p:spPr bwMode="auto">
          <a:xfrm>
            <a:off x="5656294" y="1611299"/>
            <a:ext cx="215900" cy="215900"/>
          </a:xfrm>
          <a:prstGeom prst="ellipse">
            <a:avLst/>
          </a:prstGeom>
          <a:solidFill>
            <a:schemeClr val="accent1"/>
          </a:solidFill>
          <a:ln w="9525">
            <a:solidFill>
              <a:schemeClr val="tx1"/>
            </a:solidFill>
            <a:round/>
            <a:headEnd/>
            <a:tailEnd/>
          </a:ln>
          <a:effectLst/>
        </p:spPr>
        <p:txBody>
          <a:bodyPr wrap="none" anchor="ctr"/>
          <a:lstStyle/>
          <a:p>
            <a:r>
              <a:rPr kumimoji="1" lang="en-US" altLang="ja-JP" sz="1400">
                <a:latin typeface="Arial" charset="0"/>
              </a:rPr>
              <a:t>B</a:t>
            </a:r>
          </a:p>
        </p:txBody>
      </p:sp>
      <p:sp>
        <p:nvSpPr>
          <p:cNvPr id="78302" name="Oval 478"/>
          <p:cNvSpPr>
            <a:spLocks noChangeArrowheads="1"/>
          </p:cNvSpPr>
          <p:nvPr/>
        </p:nvSpPr>
        <p:spPr bwMode="auto">
          <a:xfrm>
            <a:off x="5224494" y="1617649"/>
            <a:ext cx="215900" cy="215900"/>
          </a:xfrm>
          <a:prstGeom prst="ellipse">
            <a:avLst/>
          </a:prstGeom>
          <a:solidFill>
            <a:schemeClr val="accent1"/>
          </a:solidFill>
          <a:ln w="9525">
            <a:solidFill>
              <a:schemeClr val="tx1"/>
            </a:solidFill>
            <a:round/>
            <a:headEnd/>
            <a:tailEnd/>
          </a:ln>
          <a:effectLst/>
        </p:spPr>
        <p:txBody>
          <a:bodyPr wrap="none" anchor="ctr"/>
          <a:lstStyle/>
          <a:p>
            <a:r>
              <a:rPr kumimoji="1" lang="en-US" altLang="ja-JP" sz="1400">
                <a:latin typeface="Arial" charset="0"/>
              </a:rPr>
              <a:t>A</a:t>
            </a:r>
          </a:p>
        </p:txBody>
      </p:sp>
      <p:sp>
        <p:nvSpPr>
          <p:cNvPr id="78303" name="Oval 479"/>
          <p:cNvSpPr>
            <a:spLocks noChangeArrowheads="1"/>
          </p:cNvSpPr>
          <p:nvPr/>
        </p:nvSpPr>
        <p:spPr bwMode="auto">
          <a:xfrm>
            <a:off x="6103969" y="1611299"/>
            <a:ext cx="215900" cy="215900"/>
          </a:xfrm>
          <a:prstGeom prst="ellipse">
            <a:avLst/>
          </a:prstGeom>
          <a:solidFill>
            <a:schemeClr val="accent1"/>
          </a:solidFill>
          <a:ln w="9525">
            <a:solidFill>
              <a:schemeClr val="tx1"/>
            </a:solidFill>
            <a:round/>
            <a:headEnd/>
            <a:tailEnd/>
          </a:ln>
          <a:effectLst/>
        </p:spPr>
        <p:txBody>
          <a:bodyPr wrap="none" anchor="ctr"/>
          <a:lstStyle/>
          <a:p>
            <a:r>
              <a:rPr kumimoji="1" lang="en-US" altLang="ja-JP" sz="1400">
                <a:latin typeface="Arial" charset="0"/>
              </a:rPr>
              <a:t>C</a:t>
            </a:r>
          </a:p>
        </p:txBody>
      </p:sp>
      <p:sp>
        <p:nvSpPr>
          <p:cNvPr id="78304" name="Oval 480"/>
          <p:cNvSpPr>
            <a:spLocks noChangeArrowheads="1"/>
          </p:cNvSpPr>
          <p:nvPr/>
        </p:nvSpPr>
        <p:spPr bwMode="auto">
          <a:xfrm>
            <a:off x="6577044" y="1619237"/>
            <a:ext cx="215900" cy="215900"/>
          </a:xfrm>
          <a:prstGeom prst="ellipse">
            <a:avLst/>
          </a:prstGeom>
          <a:solidFill>
            <a:schemeClr val="accent1"/>
          </a:solidFill>
          <a:ln w="9525">
            <a:solidFill>
              <a:schemeClr val="tx1"/>
            </a:solidFill>
            <a:round/>
            <a:headEnd/>
            <a:tailEnd/>
          </a:ln>
          <a:effectLst/>
        </p:spPr>
        <p:txBody>
          <a:bodyPr wrap="none" anchor="ctr"/>
          <a:lstStyle/>
          <a:p>
            <a:r>
              <a:rPr kumimoji="1" lang="en-US" altLang="ja-JP" sz="1400">
                <a:latin typeface="Arial" charset="0"/>
              </a:rPr>
              <a:t>D</a:t>
            </a:r>
          </a:p>
        </p:txBody>
      </p:sp>
      <p:sp>
        <p:nvSpPr>
          <p:cNvPr id="78305" name="Oval 481"/>
          <p:cNvSpPr>
            <a:spLocks noChangeArrowheads="1"/>
          </p:cNvSpPr>
          <p:nvPr/>
        </p:nvSpPr>
        <p:spPr bwMode="auto">
          <a:xfrm>
            <a:off x="7048531" y="1617649"/>
            <a:ext cx="215900" cy="215900"/>
          </a:xfrm>
          <a:prstGeom prst="ellipse">
            <a:avLst/>
          </a:prstGeom>
          <a:solidFill>
            <a:schemeClr val="accent1"/>
          </a:solidFill>
          <a:ln w="9525">
            <a:solidFill>
              <a:schemeClr val="tx1"/>
            </a:solidFill>
            <a:round/>
            <a:headEnd/>
            <a:tailEnd/>
          </a:ln>
          <a:effectLst/>
        </p:spPr>
        <p:txBody>
          <a:bodyPr wrap="none" anchor="ctr"/>
          <a:lstStyle/>
          <a:p>
            <a:r>
              <a:rPr kumimoji="1" lang="en-US" altLang="ja-JP" sz="1400">
                <a:latin typeface="Arial" charset="0"/>
              </a:rPr>
              <a:t>E</a:t>
            </a:r>
          </a:p>
        </p:txBody>
      </p:sp>
      <p:sp>
        <p:nvSpPr>
          <p:cNvPr id="78306" name="Oval 482"/>
          <p:cNvSpPr>
            <a:spLocks noChangeArrowheads="1"/>
          </p:cNvSpPr>
          <p:nvPr/>
        </p:nvSpPr>
        <p:spPr bwMode="auto">
          <a:xfrm>
            <a:off x="7512081" y="1617649"/>
            <a:ext cx="215900" cy="215900"/>
          </a:xfrm>
          <a:prstGeom prst="ellipse">
            <a:avLst/>
          </a:prstGeom>
          <a:solidFill>
            <a:schemeClr val="accent1"/>
          </a:solidFill>
          <a:ln w="9525">
            <a:solidFill>
              <a:schemeClr val="tx1"/>
            </a:solidFill>
            <a:round/>
            <a:headEnd/>
            <a:tailEnd/>
          </a:ln>
          <a:effectLst/>
        </p:spPr>
        <p:txBody>
          <a:bodyPr wrap="none" anchor="ctr"/>
          <a:lstStyle/>
          <a:p>
            <a:r>
              <a:rPr kumimoji="1" lang="en-US" altLang="ja-JP" sz="1400">
                <a:latin typeface="Arial" charset="0"/>
              </a:rPr>
              <a:t>F</a:t>
            </a:r>
          </a:p>
        </p:txBody>
      </p:sp>
      <p:sp>
        <p:nvSpPr>
          <p:cNvPr id="78307" name="Oval 483"/>
          <p:cNvSpPr>
            <a:spLocks noChangeArrowheads="1"/>
          </p:cNvSpPr>
          <p:nvPr/>
        </p:nvSpPr>
        <p:spPr bwMode="auto">
          <a:xfrm>
            <a:off x="8016906" y="1611299"/>
            <a:ext cx="215900" cy="215900"/>
          </a:xfrm>
          <a:prstGeom prst="ellipse">
            <a:avLst/>
          </a:prstGeom>
          <a:solidFill>
            <a:schemeClr val="accent1"/>
          </a:solidFill>
          <a:ln w="9525">
            <a:solidFill>
              <a:schemeClr val="tx1"/>
            </a:solidFill>
            <a:round/>
            <a:headEnd/>
            <a:tailEnd/>
          </a:ln>
          <a:effectLst/>
        </p:spPr>
        <p:txBody>
          <a:bodyPr wrap="none" anchor="ctr"/>
          <a:lstStyle/>
          <a:p>
            <a:r>
              <a:rPr kumimoji="1" lang="en-US" altLang="ja-JP" sz="1400">
                <a:latin typeface="Arial" charset="0"/>
              </a:rPr>
              <a:t>G</a:t>
            </a:r>
          </a:p>
        </p:txBody>
      </p:sp>
      <p:sp>
        <p:nvSpPr>
          <p:cNvPr id="78308" name="Oval 484"/>
          <p:cNvSpPr>
            <a:spLocks noChangeArrowheads="1"/>
          </p:cNvSpPr>
          <p:nvPr/>
        </p:nvSpPr>
        <p:spPr bwMode="auto">
          <a:xfrm>
            <a:off x="8480456" y="1611299"/>
            <a:ext cx="215900" cy="215900"/>
          </a:xfrm>
          <a:prstGeom prst="ellipse">
            <a:avLst/>
          </a:prstGeom>
          <a:solidFill>
            <a:schemeClr val="accent1"/>
          </a:solidFill>
          <a:ln w="9525">
            <a:solidFill>
              <a:schemeClr val="tx1"/>
            </a:solidFill>
            <a:round/>
            <a:headEnd/>
            <a:tailEnd/>
          </a:ln>
          <a:effectLst/>
        </p:spPr>
        <p:txBody>
          <a:bodyPr wrap="none" anchor="ctr"/>
          <a:lstStyle/>
          <a:p>
            <a:r>
              <a:rPr kumimoji="1" lang="en-US" altLang="ja-JP" sz="1400">
                <a:latin typeface="Arial" charset="0"/>
              </a:rPr>
              <a:t>H</a:t>
            </a:r>
          </a:p>
        </p:txBody>
      </p:sp>
      <p:sp>
        <p:nvSpPr>
          <p:cNvPr id="78309" name="Text Box 485"/>
          <p:cNvSpPr txBox="1">
            <a:spLocks noChangeArrowheads="1"/>
          </p:cNvSpPr>
          <p:nvPr/>
        </p:nvSpPr>
        <p:spPr bwMode="auto">
          <a:xfrm>
            <a:off x="3624294" y="2757474"/>
            <a:ext cx="793750" cy="457200"/>
          </a:xfrm>
          <a:prstGeom prst="rect">
            <a:avLst/>
          </a:prstGeom>
          <a:noFill/>
          <a:ln w="9525">
            <a:noFill/>
            <a:miter lim="800000"/>
            <a:headEnd/>
            <a:tailEnd/>
          </a:ln>
          <a:effectLst/>
        </p:spPr>
        <p:txBody>
          <a:bodyPr wrap="none">
            <a:spAutoFit/>
          </a:bodyPr>
          <a:lstStyle/>
          <a:p>
            <a:pPr algn="l"/>
            <a:r>
              <a:rPr kumimoji="1" lang="en-US" altLang="ja-JP" b="1">
                <a:latin typeface="Arial" charset="0"/>
              </a:rPr>
              <a:t>LSA</a:t>
            </a:r>
          </a:p>
        </p:txBody>
      </p:sp>
      <p:sp>
        <p:nvSpPr>
          <p:cNvPr id="78310" name="AutoShape 486"/>
          <p:cNvSpPr>
            <a:spLocks noChangeArrowheads="1"/>
          </p:cNvSpPr>
          <p:nvPr/>
        </p:nvSpPr>
        <p:spPr bwMode="auto">
          <a:xfrm rot="16200000">
            <a:off x="3839400" y="2110568"/>
            <a:ext cx="433388" cy="863600"/>
          </a:xfrm>
          <a:prstGeom prst="downArrow">
            <a:avLst>
              <a:gd name="adj1" fmla="val 50000"/>
              <a:gd name="adj2" fmla="val 49817"/>
            </a:avLst>
          </a:prstGeom>
          <a:solidFill>
            <a:schemeClr val="accent1"/>
          </a:solidFill>
          <a:ln w="9525">
            <a:solidFill>
              <a:schemeClr val="tx1"/>
            </a:solidFill>
            <a:miter lim="800000"/>
            <a:headEnd/>
            <a:tailEnd/>
          </a:ln>
          <a:effectLst/>
        </p:spPr>
        <p:txBody>
          <a:bodyPr vert="eaVert" wrap="none" anchor="ctr"/>
          <a:lstStyle/>
          <a:p>
            <a:endParaRPr lang="ja-JP" altLang="en-US"/>
          </a:p>
        </p:txBody>
      </p:sp>
      <p:sp>
        <p:nvSpPr>
          <p:cNvPr id="78311" name="AutoShape 487"/>
          <p:cNvSpPr>
            <a:spLocks noChangeArrowheads="1"/>
          </p:cNvSpPr>
          <p:nvPr/>
        </p:nvSpPr>
        <p:spPr bwMode="auto">
          <a:xfrm>
            <a:off x="1679606" y="3838562"/>
            <a:ext cx="360363" cy="431800"/>
          </a:xfrm>
          <a:prstGeom prst="downArrow">
            <a:avLst>
              <a:gd name="adj1" fmla="val 50000"/>
              <a:gd name="adj2" fmla="val 29956"/>
            </a:avLst>
          </a:prstGeom>
          <a:solidFill>
            <a:schemeClr val="accent1"/>
          </a:solidFill>
          <a:ln w="9525">
            <a:solidFill>
              <a:schemeClr val="tx1"/>
            </a:solidFill>
            <a:miter lim="800000"/>
            <a:headEnd/>
            <a:tailEnd/>
          </a:ln>
          <a:effectLst/>
        </p:spPr>
        <p:txBody>
          <a:bodyPr vert="eaVert" wrap="none" anchor="ctr"/>
          <a:lstStyle/>
          <a:p>
            <a:endParaRPr lang="ja-JP" altLang="en-US"/>
          </a:p>
        </p:txBody>
      </p:sp>
      <p:sp>
        <p:nvSpPr>
          <p:cNvPr id="78312" name="Text Box 488"/>
          <p:cNvSpPr txBox="1">
            <a:spLocks noChangeArrowheads="1"/>
          </p:cNvSpPr>
          <p:nvPr/>
        </p:nvSpPr>
        <p:spPr bwMode="auto">
          <a:xfrm>
            <a:off x="5927756" y="3838562"/>
            <a:ext cx="1708150" cy="457200"/>
          </a:xfrm>
          <a:prstGeom prst="rect">
            <a:avLst/>
          </a:prstGeom>
          <a:noFill/>
          <a:ln w="9525" algn="ctr">
            <a:noFill/>
            <a:miter lim="800000"/>
            <a:headEnd/>
            <a:tailEnd/>
          </a:ln>
          <a:effectLst/>
        </p:spPr>
        <p:txBody>
          <a:bodyPr wrap="none">
            <a:spAutoFit/>
          </a:bodyPr>
          <a:lstStyle/>
          <a:p>
            <a:r>
              <a:rPr lang="ja-JP" altLang="en-US"/>
              <a:t>類似度計算</a:t>
            </a:r>
          </a:p>
        </p:txBody>
      </p:sp>
      <p:sp>
        <p:nvSpPr>
          <p:cNvPr id="78313" name="AutoShape 489"/>
          <p:cNvSpPr>
            <a:spLocks noChangeArrowheads="1"/>
          </p:cNvSpPr>
          <p:nvPr/>
        </p:nvSpPr>
        <p:spPr bwMode="auto">
          <a:xfrm>
            <a:off x="7656544" y="3838562"/>
            <a:ext cx="360362" cy="431800"/>
          </a:xfrm>
          <a:prstGeom prst="downArrow">
            <a:avLst>
              <a:gd name="adj1" fmla="val 50000"/>
              <a:gd name="adj2" fmla="val 29956"/>
            </a:avLst>
          </a:prstGeom>
          <a:solidFill>
            <a:schemeClr val="accent1"/>
          </a:solidFill>
          <a:ln w="9525">
            <a:solidFill>
              <a:schemeClr val="tx1"/>
            </a:solidFill>
            <a:miter lim="800000"/>
            <a:headEnd/>
            <a:tailEnd/>
          </a:ln>
          <a:effectLst/>
        </p:spPr>
        <p:txBody>
          <a:bodyPr vert="eaVert" wrap="none" anchor="ctr"/>
          <a:lstStyle/>
          <a:p>
            <a:endParaRPr lang="ja-JP" altLang="en-US"/>
          </a:p>
        </p:txBody>
      </p:sp>
      <p:sp>
        <p:nvSpPr>
          <p:cNvPr id="78314" name="Text Box 490"/>
          <p:cNvSpPr txBox="1">
            <a:spLocks noChangeArrowheads="1"/>
          </p:cNvSpPr>
          <p:nvPr/>
        </p:nvSpPr>
        <p:spPr bwMode="auto">
          <a:xfrm>
            <a:off x="3468719" y="4773599"/>
            <a:ext cx="2327275" cy="1187450"/>
          </a:xfrm>
          <a:prstGeom prst="rect">
            <a:avLst/>
          </a:prstGeom>
          <a:noFill/>
          <a:ln w="9525" algn="ctr">
            <a:noFill/>
            <a:miter lim="800000"/>
            <a:headEnd/>
            <a:tailEnd/>
          </a:ln>
          <a:effectLst/>
        </p:spPr>
        <p:txBody>
          <a:bodyPr wrap="none">
            <a:spAutoFit/>
          </a:bodyPr>
          <a:lstStyle/>
          <a:p>
            <a:pPr algn="l"/>
            <a:r>
              <a:rPr lang="en-US" altLang="ja-JP"/>
              <a:t>LSA</a:t>
            </a:r>
            <a:r>
              <a:rPr lang="ja-JP" altLang="en-US"/>
              <a:t>により，似た</a:t>
            </a:r>
          </a:p>
          <a:p>
            <a:pPr algn="l"/>
            <a:r>
              <a:rPr lang="ja-JP" altLang="en-US"/>
              <a:t>文書がはっきり</a:t>
            </a:r>
          </a:p>
          <a:p>
            <a:pPr algn="l"/>
            <a:r>
              <a:rPr lang="ja-JP" altLang="en-US"/>
              <a:t>わかるように</a:t>
            </a:r>
          </a:p>
        </p:txBody>
      </p:sp>
      <p:sp>
        <p:nvSpPr>
          <p:cNvPr id="78315" name="AutoShape 491"/>
          <p:cNvSpPr>
            <a:spLocks noChangeArrowheads="1"/>
          </p:cNvSpPr>
          <p:nvPr/>
        </p:nvSpPr>
        <p:spPr bwMode="auto">
          <a:xfrm>
            <a:off x="3768756" y="5999149"/>
            <a:ext cx="1800225" cy="431800"/>
          </a:xfrm>
          <a:prstGeom prst="leftRightArrow">
            <a:avLst>
              <a:gd name="adj1" fmla="val 50000"/>
              <a:gd name="adj2" fmla="val 83382"/>
            </a:avLst>
          </a:prstGeom>
          <a:solidFill>
            <a:srgbClr val="FF0000"/>
          </a:solidFill>
          <a:ln w="9525" algn="ctr">
            <a:solidFill>
              <a:schemeClr val="accent2"/>
            </a:solidFill>
            <a:miter lim="800000"/>
            <a:headEnd/>
            <a:tailEnd/>
          </a:ln>
          <a:effectLst/>
        </p:spPr>
        <p:txBody>
          <a:bodyPr wrap="none" anchor="ctr"/>
          <a:lstStyle/>
          <a:p>
            <a:endParaRPr lang="ja-JP" altLang="en-US"/>
          </a:p>
        </p:txBody>
      </p:sp>
      <p:sp>
        <p:nvSpPr>
          <p:cNvPr id="34" name="日付プレースホルダ 33"/>
          <p:cNvSpPr>
            <a:spLocks noGrp="1"/>
          </p:cNvSpPr>
          <p:nvPr>
            <p:ph type="dt" sz="half" idx="10"/>
          </p:nvPr>
        </p:nvSpPr>
        <p:spPr/>
        <p:txBody>
          <a:bodyPr/>
          <a:lstStyle/>
          <a:p>
            <a:r>
              <a:rPr kumimoji="1" lang="en-US" altLang="ja-JP" smtClean="0"/>
              <a:t>2009/09/09</a:t>
            </a:r>
            <a:endParaRPr kumimoji="1" lang="ja-JP" altLang="en-US"/>
          </a:p>
        </p:txBody>
      </p:sp>
      <p:sp>
        <p:nvSpPr>
          <p:cNvPr id="35" name="スライド番号プレースホルダ 34"/>
          <p:cNvSpPr>
            <a:spLocks noGrp="1"/>
          </p:cNvSpPr>
          <p:nvPr>
            <p:ph type="sldNum" sz="quarter" idx="12"/>
          </p:nvPr>
        </p:nvSpPr>
        <p:spPr/>
        <p:txBody>
          <a:bodyPr/>
          <a:lstStyle/>
          <a:p>
            <a:fld id="{D2D8002D-B5B0-4BAC-B1F6-782DDCCE6D9C}" type="slidenum">
              <a:rPr kumimoji="1" lang="ja-JP" altLang="en-US" smtClean="0"/>
              <a:pPr/>
              <a:t>34</a:t>
            </a:fld>
            <a:endParaRPr kumimoji="1" lang="ja-JP" altLang="en-US"/>
          </a:p>
        </p:txBody>
      </p:sp>
      <p:sp>
        <p:nvSpPr>
          <p:cNvPr id="36" name="フッター プレースホルダ 35"/>
          <p:cNvSpPr>
            <a:spLocks noGrp="1"/>
          </p:cNvSpPr>
          <p:nvPr>
            <p:ph type="ftr" sz="quarter" idx="11"/>
          </p:nvPr>
        </p:nvSpPr>
        <p:spPr/>
        <p:txBody>
          <a:bodyPr/>
          <a:lstStyle/>
          <a:p>
            <a:r>
              <a:rPr kumimoji="1" lang="en-US" altLang="ja-JP" smtClean="0"/>
              <a:t>SES2009</a:t>
            </a:r>
            <a:endParaRPr kumimoji="1" lang="ja-JP"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p:txBody>
          <a:bodyPr/>
          <a:lstStyle/>
          <a:p>
            <a:r>
              <a:rPr kumimoji="1" lang="en-US" altLang="ja-JP" dirty="0" smtClean="0"/>
              <a:t>LSA</a:t>
            </a:r>
            <a:r>
              <a:rPr kumimoji="1" lang="ja-JP" altLang="en-US" dirty="0" smtClean="0"/>
              <a:t>を用いた</a:t>
            </a:r>
            <a:r>
              <a:rPr kumimoji="1" lang="en-US" altLang="ja-JP" dirty="0" smtClean="0"/>
              <a:t/>
            </a:r>
            <a:br>
              <a:rPr kumimoji="1" lang="en-US" altLang="ja-JP" dirty="0" smtClean="0"/>
            </a:br>
            <a:r>
              <a:rPr lang="ja-JP" altLang="en-US" dirty="0" smtClean="0"/>
              <a:t>ソフトウェア類似度測定</a:t>
            </a:r>
            <a:endParaRPr kumimoji="1" lang="ja-JP" altLang="en-US" dirty="0"/>
          </a:p>
        </p:txBody>
      </p:sp>
      <p:sp>
        <p:nvSpPr>
          <p:cNvPr id="7" name="サブタイトル 6"/>
          <p:cNvSpPr>
            <a:spLocks noGrp="1"/>
          </p:cNvSpPr>
          <p:nvPr>
            <p:ph type="subTitle" idx="1"/>
          </p:nvPr>
        </p:nvSpPr>
        <p:spPr/>
        <p:txBody>
          <a:bodyPr/>
          <a:lstStyle/>
          <a:p>
            <a:endParaRPr kumimoji="1" lang="ja-JP"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ltLang="ja-JP" dirty="0" smtClean="0"/>
              <a:t>LSA</a:t>
            </a:r>
            <a:r>
              <a:rPr lang="ja-JP" altLang="en-US" dirty="0" smtClean="0"/>
              <a:t>を用いた</a:t>
            </a:r>
            <a:r>
              <a:rPr lang="en-US" altLang="ja-JP" dirty="0" smtClean="0"/>
              <a:t/>
            </a:r>
            <a:br>
              <a:rPr lang="en-US" altLang="ja-JP" dirty="0" smtClean="0"/>
            </a:br>
            <a:r>
              <a:rPr lang="ja-JP" altLang="en-US" dirty="0" smtClean="0"/>
              <a:t>ソフトウェア</a:t>
            </a:r>
            <a:r>
              <a:rPr lang="ja-JP" altLang="en-US" dirty="0"/>
              <a:t>類似度測定</a:t>
            </a:r>
          </a:p>
        </p:txBody>
      </p:sp>
      <p:sp>
        <p:nvSpPr>
          <p:cNvPr id="79875" name="Rectangle 3"/>
          <p:cNvSpPr>
            <a:spLocks noGrp="1" noChangeArrowheads="1"/>
          </p:cNvSpPr>
          <p:nvPr>
            <p:ph idx="1"/>
          </p:nvPr>
        </p:nvSpPr>
        <p:spPr/>
        <p:txBody>
          <a:bodyPr/>
          <a:lstStyle/>
          <a:p>
            <a:r>
              <a:rPr lang="ja-JP" altLang="en-US"/>
              <a:t>ソフトウェアに対して </a:t>
            </a:r>
            <a:r>
              <a:rPr lang="en-US" altLang="ja-JP"/>
              <a:t>LSA </a:t>
            </a:r>
            <a:r>
              <a:rPr lang="ja-JP" altLang="en-US"/>
              <a:t>を適用</a:t>
            </a:r>
          </a:p>
          <a:p>
            <a:pPr lvl="1"/>
            <a:r>
              <a:rPr lang="ja-JP" altLang="en-US"/>
              <a:t>文書 ⇒ ソフトウェア</a:t>
            </a:r>
          </a:p>
          <a:p>
            <a:pPr lvl="1"/>
            <a:r>
              <a:rPr lang="ja-JP" altLang="en-US"/>
              <a:t>単語 ⇒ 識別子（変数名、関数名、型名）</a:t>
            </a:r>
          </a:p>
          <a:p>
            <a:r>
              <a:rPr lang="en-US" altLang="ja-JP"/>
              <a:t>LSA</a:t>
            </a:r>
            <a:r>
              <a:rPr lang="ja-JP" altLang="en-US"/>
              <a:t>を適用した結果を用いて，ソフトウェアの類似度を測定</a:t>
            </a:r>
          </a:p>
          <a:p>
            <a:r>
              <a:rPr lang="ja-JP" altLang="en-US"/>
              <a:t>類似度を用いてクラスタ分析</a:t>
            </a:r>
          </a:p>
          <a:p>
            <a:pPr lvl="1"/>
            <a:r>
              <a:rPr lang="ja-JP" altLang="en-US"/>
              <a:t>類似度の高いもの同士をグループ化する手法</a:t>
            </a:r>
          </a:p>
          <a:p>
            <a:pPr lvl="1"/>
            <a:r>
              <a:rPr lang="ja-JP" altLang="en-US"/>
              <a:t>あるクラスタには「似たソフトウェア」が含まれる</a:t>
            </a:r>
          </a:p>
        </p:txBody>
      </p:sp>
      <p:sp>
        <p:nvSpPr>
          <p:cNvPr id="7" name="日付プレースホルダ 6"/>
          <p:cNvSpPr>
            <a:spLocks noGrp="1"/>
          </p:cNvSpPr>
          <p:nvPr>
            <p:ph type="dt" sz="half" idx="10"/>
          </p:nvPr>
        </p:nvSpPr>
        <p:spPr/>
        <p:txBody>
          <a:bodyPr/>
          <a:lstStyle/>
          <a:p>
            <a:r>
              <a:rPr kumimoji="1" lang="en-US" altLang="ja-JP" smtClean="0"/>
              <a:t>2009/09/09</a:t>
            </a:r>
            <a:endParaRPr kumimoji="1" lang="ja-JP" altLang="en-US"/>
          </a:p>
        </p:txBody>
      </p:sp>
      <p:sp>
        <p:nvSpPr>
          <p:cNvPr id="8" name="スライド番号プレースホルダ 7"/>
          <p:cNvSpPr>
            <a:spLocks noGrp="1"/>
          </p:cNvSpPr>
          <p:nvPr>
            <p:ph type="sldNum" sz="quarter" idx="12"/>
          </p:nvPr>
        </p:nvSpPr>
        <p:spPr/>
        <p:txBody>
          <a:bodyPr/>
          <a:lstStyle/>
          <a:p>
            <a:fld id="{D2D8002D-B5B0-4BAC-B1F6-782DDCCE6D9C}" type="slidenum">
              <a:rPr kumimoji="1" lang="ja-JP" altLang="en-US" smtClean="0"/>
              <a:pPr/>
              <a:t>36</a:t>
            </a:fld>
            <a:endParaRPr kumimoji="1" lang="ja-JP" altLang="en-US"/>
          </a:p>
        </p:txBody>
      </p:sp>
      <p:sp>
        <p:nvSpPr>
          <p:cNvPr id="9" name="フッター プレースホルダ 8"/>
          <p:cNvSpPr>
            <a:spLocks noGrp="1"/>
          </p:cNvSpPr>
          <p:nvPr>
            <p:ph type="ftr" sz="quarter" idx="11"/>
          </p:nvPr>
        </p:nvSpPr>
        <p:spPr/>
        <p:txBody>
          <a:bodyPr/>
          <a:lstStyle/>
          <a:p>
            <a:r>
              <a:rPr kumimoji="1" lang="en-US" altLang="ja-JP" smtClean="0"/>
              <a:t>SES2009</a:t>
            </a:r>
            <a:endParaRPr kumimoji="1" lang="ja-JP"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type="title"/>
          </p:nvPr>
        </p:nvSpPr>
        <p:spPr/>
        <p:txBody>
          <a:bodyPr/>
          <a:lstStyle/>
          <a:p>
            <a:r>
              <a:rPr lang="en-US" altLang="ja-JP"/>
              <a:t>MUDABlue</a:t>
            </a:r>
            <a:r>
              <a:rPr lang="ja-JP" altLang="en-US"/>
              <a:t>の構成</a:t>
            </a:r>
          </a:p>
        </p:txBody>
      </p:sp>
      <p:sp>
        <p:nvSpPr>
          <p:cNvPr id="86018" name="Rectangle 2" descr="網目"/>
          <p:cNvSpPr>
            <a:spLocks noChangeArrowheads="1"/>
          </p:cNvSpPr>
          <p:nvPr/>
        </p:nvSpPr>
        <p:spPr bwMode="auto">
          <a:xfrm>
            <a:off x="1547813" y="1604983"/>
            <a:ext cx="4824412" cy="4681537"/>
          </a:xfrm>
          <a:prstGeom prst="rect">
            <a:avLst/>
          </a:prstGeom>
          <a:noFill/>
          <a:ln w="44450" algn="ctr">
            <a:solidFill>
              <a:schemeClr val="accent2"/>
            </a:solidFill>
            <a:miter lim="800000"/>
            <a:headEnd/>
            <a:tailEnd/>
          </a:ln>
          <a:effectLst/>
        </p:spPr>
        <p:txBody>
          <a:bodyPr wrap="none" anchorCtr="1"/>
          <a:lstStyle/>
          <a:p>
            <a:r>
              <a:rPr lang="en-US" altLang="ja-JP" b="1">
                <a:latin typeface="Arial" charset="0"/>
              </a:rPr>
              <a:t>MUDABlue</a:t>
            </a:r>
          </a:p>
        </p:txBody>
      </p:sp>
      <p:sp>
        <p:nvSpPr>
          <p:cNvPr id="86020" name="Rectangle 4"/>
          <p:cNvSpPr>
            <a:spLocks noChangeArrowheads="1"/>
          </p:cNvSpPr>
          <p:nvPr/>
        </p:nvSpPr>
        <p:spPr bwMode="auto">
          <a:xfrm>
            <a:off x="179388" y="2254270"/>
            <a:ext cx="549275" cy="284163"/>
          </a:xfrm>
          <a:prstGeom prst="rect">
            <a:avLst/>
          </a:prstGeom>
          <a:solidFill>
            <a:srgbClr val="DDDDDD"/>
          </a:solidFill>
          <a:ln w="9525">
            <a:solidFill>
              <a:schemeClr val="tx1"/>
            </a:solidFill>
            <a:miter lim="800000"/>
            <a:headEnd/>
            <a:tailEnd/>
          </a:ln>
          <a:effectLst/>
        </p:spPr>
        <p:txBody>
          <a:bodyPr wrap="none" anchor="ctr">
            <a:spAutoFit/>
          </a:bodyPr>
          <a:lstStyle/>
          <a:p>
            <a:r>
              <a:rPr kumimoji="1" lang="en-US" altLang="ja-JP" sz="1200">
                <a:latin typeface="Arial" charset="0"/>
              </a:rPr>
              <a:t>Soft1</a:t>
            </a:r>
          </a:p>
        </p:txBody>
      </p:sp>
      <p:sp>
        <p:nvSpPr>
          <p:cNvPr id="86021" name="Rectangle 5"/>
          <p:cNvSpPr>
            <a:spLocks noChangeArrowheads="1"/>
          </p:cNvSpPr>
          <p:nvPr/>
        </p:nvSpPr>
        <p:spPr bwMode="auto">
          <a:xfrm>
            <a:off x="179388" y="2614633"/>
            <a:ext cx="549275" cy="284162"/>
          </a:xfrm>
          <a:prstGeom prst="rect">
            <a:avLst/>
          </a:prstGeom>
          <a:solidFill>
            <a:srgbClr val="DDDDDD"/>
          </a:solidFill>
          <a:ln w="9525">
            <a:solidFill>
              <a:schemeClr val="tx1"/>
            </a:solidFill>
            <a:miter lim="800000"/>
            <a:headEnd/>
            <a:tailEnd/>
          </a:ln>
          <a:effectLst/>
        </p:spPr>
        <p:txBody>
          <a:bodyPr wrap="none" anchor="ctr">
            <a:spAutoFit/>
          </a:bodyPr>
          <a:lstStyle/>
          <a:p>
            <a:r>
              <a:rPr kumimoji="1" lang="en-US" altLang="ja-JP" sz="1200">
                <a:latin typeface="Arial" charset="0"/>
              </a:rPr>
              <a:t>Soft2</a:t>
            </a:r>
          </a:p>
        </p:txBody>
      </p:sp>
      <p:sp>
        <p:nvSpPr>
          <p:cNvPr id="86022" name="Rectangle 6"/>
          <p:cNvSpPr>
            <a:spLocks noChangeArrowheads="1"/>
          </p:cNvSpPr>
          <p:nvPr/>
        </p:nvSpPr>
        <p:spPr bwMode="auto">
          <a:xfrm>
            <a:off x="179388" y="2974995"/>
            <a:ext cx="549275" cy="284163"/>
          </a:xfrm>
          <a:prstGeom prst="rect">
            <a:avLst/>
          </a:prstGeom>
          <a:solidFill>
            <a:srgbClr val="DDDDDD"/>
          </a:solidFill>
          <a:ln w="9525">
            <a:solidFill>
              <a:schemeClr val="tx1"/>
            </a:solidFill>
            <a:miter lim="800000"/>
            <a:headEnd/>
            <a:tailEnd/>
          </a:ln>
          <a:effectLst/>
        </p:spPr>
        <p:txBody>
          <a:bodyPr wrap="none" anchor="ctr">
            <a:spAutoFit/>
          </a:bodyPr>
          <a:lstStyle/>
          <a:p>
            <a:r>
              <a:rPr kumimoji="1" lang="en-US" altLang="ja-JP" sz="1200">
                <a:latin typeface="Arial" charset="0"/>
              </a:rPr>
              <a:t>Soft3</a:t>
            </a:r>
          </a:p>
        </p:txBody>
      </p:sp>
      <p:sp>
        <p:nvSpPr>
          <p:cNvPr id="86023" name="Rectangle 7"/>
          <p:cNvSpPr>
            <a:spLocks noChangeArrowheads="1"/>
          </p:cNvSpPr>
          <p:nvPr/>
        </p:nvSpPr>
        <p:spPr bwMode="auto">
          <a:xfrm>
            <a:off x="827088" y="2254270"/>
            <a:ext cx="549275" cy="284163"/>
          </a:xfrm>
          <a:prstGeom prst="rect">
            <a:avLst/>
          </a:prstGeom>
          <a:solidFill>
            <a:srgbClr val="DDDDDD"/>
          </a:solidFill>
          <a:ln w="9525">
            <a:solidFill>
              <a:schemeClr val="tx1"/>
            </a:solidFill>
            <a:miter lim="800000"/>
            <a:headEnd/>
            <a:tailEnd/>
          </a:ln>
          <a:effectLst/>
        </p:spPr>
        <p:txBody>
          <a:bodyPr wrap="none" anchor="ctr">
            <a:spAutoFit/>
          </a:bodyPr>
          <a:lstStyle/>
          <a:p>
            <a:r>
              <a:rPr kumimoji="1" lang="en-US" altLang="ja-JP" sz="1200">
                <a:latin typeface="Arial" charset="0"/>
              </a:rPr>
              <a:t>Soft4</a:t>
            </a:r>
          </a:p>
        </p:txBody>
      </p:sp>
      <p:sp>
        <p:nvSpPr>
          <p:cNvPr id="86024" name="Rectangle 8"/>
          <p:cNvSpPr>
            <a:spLocks noChangeArrowheads="1"/>
          </p:cNvSpPr>
          <p:nvPr/>
        </p:nvSpPr>
        <p:spPr bwMode="auto">
          <a:xfrm>
            <a:off x="827088" y="2614633"/>
            <a:ext cx="549275" cy="284162"/>
          </a:xfrm>
          <a:prstGeom prst="rect">
            <a:avLst/>
          </a:prstGeom>
          <a:solidFill>
            <a:srgbClr val="DDDDDD"/>
          </a:solidFill>
          <a:ln w="9525">
            <a:solidFill>
              <a:schemeClr val="tx1"/>
            </a:solidFill>
            <a:miter lim="800000"/>
            <a:headEnd/>
            <a:tailEnd/>
          </a:ln>
          <a:effectLst/>
        </p:spPr>
        <p:txBody>
          <a:bodyPr wrap="none" anchor="ctr">
            <a:spAutoFit/>
          </a:bodyPr>
          <a:lstStyle/>
          <a:p>
            <a:r>
              <a:rPr kumimoji="1" lang="en-US" altLang="ja-JP" sz="1200">
                <a:latin typeface="Arial" charset="0"/>
              </a:rPr>
              <a:t>Soft5</a:t>
            </a:r>
          </a:p>
        </p:txBody>
      </p:sp>
      <p:sp>
        <p:nvSpPr>
          <p:cNvPr id="86025" name="Rectangle 9"/>
          <p:cNvSpPr>
            <a:spLocks noChangeArrowheads="1"/>
          </p:cNvSpPr>
          <p:nvPr/>
        </p:nvSpPr>
        <p:spPr bwMode="auto">
          <a:xfrm>
            <a:off x="827088" y="2974995"/>
            <a:ext cx="549275" cy="284163"/>
          </a:xfrm>
          <a:prstGeom prst="rect">
            <a:avLst/>
          </a:prstGeom>
          <a:solidFill>
            <a:srgbClr val="DDDDDD"/>
          </a:solidFill>
          <a:ln w="9525">
            <a:solidFill>
              <a:schemeClr val="tx1"/>
            </a:solidFill>
            <a:miter lim="800000"/>
            <a:headEnd/>
            <a:tailEnd/>
          </a:ln>
          <a:effectLst/>
        </p:spPr>
        <p:txBody>
          <a:bodyPr wrap="none" anchor="ctr">
            <a:spAutoFit/>
          </a:bodyPr>
          <a:lstStyle/>
          <a:p>
            <a:r>
              <a:rPr kumimoji="1" lang="en-US" altLang="ja-JP" sz="1200">
                <a:latin typeface="Arial" charset="0"/>
              </a:rPr>
              <a:t>Soft6</a:t>
            </a:r>
          </a:p>
        </p:txBody>
      </p:sp>
      <p:sp>
        <p:nvSpPr>
          <p:cNvPr id="86026" name="Rectangle 10"/>
          <p:cNvSpPr>
            <a:spLocks noChangeArrowheads="1"/>
          </p:cNvSpPr>
          <p:nvPr/>
        </p:nvSpPr>
        <p:spPr bwMode="auto">
          <a:xfrm>
            <a:off x="357158" y="5349892"/>
            <a:ext cx="957262" cy="508000"/>
          </a:xfrm>
          <a:prstGeom prst="rect">
            <a:avLst/>
          </a:prstGeom>
          <a:solidFill>
            <a:schemeClr val="folHlink"/>
          </a:solidFill>
          <a:ln w="9525">
            <a:solidFill>
              <a:schemeClr val="tx1"/>
            </a:solidFill>
            <a:miter lim="800000"/>
            <a:headEnd/>
            <a:tailEnd/>
          </a:ln>
          <a:effectLst/>
        </p:spPr>
        <p:txBody>
          <a:bodyPr wrap="none" anchor="ctr"/>
          <a:lstStyle/>
          <a:p>
            <a:r>
              <a:rPr kumimoji="1" lang="en-US" altLang="ja-JP" sz="1200" dirty="0">
                <a:latin typeface="Arial" charset="0"/>
              </a:rPr>
              <a:t>Web Browser</a:t>
            </a:r>
          </a:p>
        </p:txBody>
      </p:sp>
      <p:sp>
        <p:nvSpPr>
          <p:cNvPr id="86028" name="Rectangle 12"/>
          <p:cNvSpPr>
            <a:spLocks noChangeArrowheads="1"/>
          </p:cNvSpPr>
          <p:nvPr/>
        </p:nvSpPr>
        <p:spPr bwMode="auto">
          <a:xfrm>
            <a:off x="3055938" y="5373708"/>
            <a:ext cx="862012" cy="581025"/>
          </a:xfrm>
          <a:prstGeom prst="rect">
            <a:avLst/>
          </a:prstGeom>
          <a:solidFill>
            <a:schemeClr val="folHlink"/>
          </a:solidFill>
          <a:ln w="9525">
            <a:solidFill>
              <a:schemeClr val="tx1"/>
            </a:solidFill>
            <a:miter lim="800000"/>
            <a:headEnd/>
            <a:tailEnd/>
          </a:ln>
          <a:effectLst/>
        </p:spPr>
        <p:txBody>
          <a:bodyPr wrap="none" anchor="ctr"/>
          <a:lstStyle/>
          <a:p>
            <a:r>
              <a:rPr kumimoji="1" lang="en-US" altLang="ja-JP" sz="1200">
                <a:latin typeface="Arial" charset="0"/>
              </a:rPr>
              <a:t>Category</a:t>
            </a:r>
          </a:p>
          <a:p>
            <a:r>
              <a:rPr kumimoji="1" lang="en-US" altLang="ja-JP" sz="1200">
                <a:latin typeface="Arial" charset="0"/>
              </a:rPr>
              <a:t>hierarchy</a:t>
            </a:r>
          </a:p>
          <a:p>
            <a:r>
              <a:rPr kumimoji="1" lang="en-US" altLang="ja-JP" sz="1200">
                <a:latin typeface="Arial" charset="0"/>
              </a:rPr>
              <a:t>view</a:t>
            </a:r>
          </a:p>
        </p:txBody>
      </p:sp>
      <p:sp>
        <p:nvSpPr>
          <p:cNvPr id="86029" name="Rectangle 13"/>
          <p:cNvSpPr>
            <a:spLocks noChangeArrowheads="1"/>
          </p:cNvSpPr>
          <p:nvPr/>
        </p:nvSpPr>
        <p:spPr bwMode="auto">
          <a:xfrm>
            <a:off x="2071688" y="5373708"/>
            <a:ext cx="862012" cy="581025"/>
          </a:xfrm>
          <a:prstGeom prst="rect">
            <a:avLst/>
          </a:prstGeom>
          <a:solidFill>
            <a:schemeClr val="folHlink"/>
          </a:solidFill>
          <a:ln w="9525">
            <a:solidFill>
              <a:schemeClr val="tx1"/>
            </a:solidFill>
            <a:miter lim="800000"/>
            <a:headEnd/>
            <a:tailEnd/>
          </a:ln>
          <a:effectLst/>
        </p:spPr>
        <p:txBody>
          <a:bodyPr wrap="none" anchor="ctr"/>
          <a:lstStyle/>
          <a:p>
            <a:r>
              <a:rPr kumimoji="1" lang="en-US" altLang="ja-JP" sz="1200">
                <a:latin typeface="Arial" charset="0"/>
              </a:rPr>
              <a:t>Keyword</a:t>
            </a:r>
          </a:p>
          <a:p>
            <a:r>
              <a:rPr kumimoji="1" lang="en-US" altLang="ja-JP" sz="1200">
                <a:latin typeface="Arial" charset="0"/>
              </a:rPr>
              <a:t>searche</a:t>
            </a:r>
          </a:p>
        </p:txBody>
      </p:sp>
      <p:sp>
        <p:nvSpPr>
          <p:cNvPr id="86030" name="Rectangle 14"/>
          <p:cNvSpPr>
            <a:spLocks noChangeArrowheads="1"/>
          </p:cNvSpPr>
          <p:nvPr/>
        </p:nvSpPr>
        <p:spPr bwMode="auto">
          <a:xfrm>
            <a:off x="4081463" y="5373708"/>
            <a:ext cx="863600" cy="581025"/>
          </a:xfrm>
          <a:prstGeom prst="rect">
            <a:avLst/>
          </a:prstGeom>
          <a:solidFill>
            <a:schemeClr val="folHlink"/>
          </a:solidFill>
          <a:ln w="9525">
            <a:solidFill>
              <a:schemeClr val="tx1"/>
            </a:solidFill>
            <a:miter lim="800000"/>
            <a:headEnd/>
            <a:tailEnd/>
          </a:ln>
          <a:effectLst/>
        </p:spPr>
        <p:txBody>
          <a:bodyPr wrap="none" anchor="ctr"/>
          <a:lstStyle/>
          <a:p>
            <a:r>
              <a:rPr kumimoji="1" lang="en-US" altLang="ja-JP" sz="1200">
                <a:latin typeface="Arial" charset="0"/>
              </a:rPr>
              <a:t>UCM</a:t>
            </a:r>
          </a:p>
          <a:p>
            <a:r>
              <a:rPr kumimoji="1" lang="en-US" altLang="ja-JP" sz="1200">
                <a:latin typeface="Arial" charset="0"/>
              </a:rPr>
              <a:t>view</a:t>
            </a:r>
          </a:p>
        </p:txBody>
      </p:sp>
      <p:sp>
        <p:nvSpPr>
          <p:cNvPr id="86031" name="Rectangle 15"/>
          <p:cNvSpPr>
            <a:spLocks noChangeArrowheads="1"/>
          </p:cNvSpPr>
          <p:nvPr/>
        </p:nvSpPr>
        <p:spPr bwMode="auto">
          <a:xfrm>
            <a:off x="5108575" y="5373708"/>
            <a:ext cx="862013" cy="581025"/>
          </a:xfrm>
          <a:prstGeom prst="rect">
            <a:avLst/>
          </a:prstGeom>
          <a:solidFill>
            <a:schemeClr val="folHlink"/>
          </a:solidFill>
          <a:ln w="9525">
            <a:solidFill>
              <a:schemeClr val="tx1"/>
            </a:solidFill>
            <a:miter lim="800000"/>
            <a:headEnd/>
            <a:tailEnd/>
          </a:ln>
          <a:effectLst/>
        </p:spPr>
        <p:txBody>
          <a:bodyPr wrap="none" anchor="ctr"/>
          <a:lstStyle/>
          <a:p>
            <a:r>
              <a:rPr kumimoji="1" lang="en-US" altLang="ja-JP" sz="1200">
                <a:latin typeface="Arial" charset="0"/>
              </a:rPr>
              <a:t>Detailed</a:t>
            </a:r>
          </a:p>
          <a:p>
            <a:r>
              <a:rPr kumimoji="1" lang="en-US" altLang="ja-JP" sz="1200">
                <a:latin typeface="Arial" charset="0"/>
              </a:rPr>
              <a:t>information</a:t>
            </a:r>
          </a:p>
          <a:p>
            <a:r>
              <a:rPr kumimoji="1" lang="en-US" altLang="ja-JP" sz="1200">
                <a:latin typeface="Arial" charset="0"/>
              </a:rPr>
              <a:t>display</a:t>
            </a:r>
          </a:p>
        </p:txBody>
      </p:sp>
      <p:sp>
        <p:nvSpPr>
          <p:cNvPr id="86032" name="AutoShape 16"/>
          <p:cNvSpPr>
            <a:spLocks noChangeArrowheads="1"/>
          </p:cNvSpPr>
          <p:nvPr/>
        </p:nvSpPr>
        <p:spPr bwMode="auto">
          <a:xfrm>
            <a:off x="6516688" y="2757508"/>
            <a:ext cx="2447925" cy="3024187"/>
          </a:xfrm>
          <a:prstGeom prst="can">
            <a:avLst>
              <a:gd name="adj" fmla="val 16649"/>
            </a:avLst>
          </a:prstGeom>
          <a:solidFill>
            <a:schemeClr val="accent1">
              <a:alpha val="20000"/>
            </a:schemeClr>
          </a:solidFill>
          <a:ln w="9525">
            <a:solidFill>
              <a:schemeClr val="tx1"/>
            </a:solidFill>
            <a:round/>
            <a:headEnd/>
            <a:tailEnd/>
          </a:ln>
          <a:effectLst/>
        </p:spPr>
        <p:txBody>
          <a:bodyPr wrap="none" bIns="0" anchor="b" anchorCtr="1"/>
          <a:lstStyle/>
          <a:p>
            <a:r>
              <a:rPr kumimoji="1" lang="en-US" altLang="ja-JP" sz="1200">
                <a:latin typeface="Arial" charset="0"/>
              </a:rPr>
              <a:t>DBMS</a:t>
            </a:r>
          </a:p>
          <a:p>
            <a:r>
              <a:rPr kumimoji="1" lang="en-US" altLang="ja-JP" sz="1200">
                <a:latin typeface="Arial" charset="0"/>
              </a:rPr>
              <a:t>(PostgreSQL)</a:t>
            </a:r>
          </a:p>
        </p:txBody>
      </p:sp>
      <p:sp>
        <p:nvSpPr>
          <p:cNvPr id="86033" name="Rectangle 17"/>
          <p:cNvSpPr>
            <a:spLocks noChangeArrowheads="1"/>
          </p:cNvSpPr>
          <p:nvPr/>
        </p:nvSpPr>
        <p:spPr bwMode="auto">
          <a:xfrm>
            <a:off x="7019925" y="4054495"/>
            <a:ext cx="1368425" cy="936625"/>
          </a:xfrm>
          <a:prstGeom prst="rect">
            <a:avLst/>
          </a:prstGeom>
          <a:solidFill>
            <a:schemeClr val="bg1"/>
          </a:solidFill>
          <a:ln w="38100">
            <a:solidFill>
              <a:schemeClr val="tx1"/>
            </a:solidFill>
            <a:miter lim="800000"/>
            <a:headEnd/>
            <a:tailEnd/>
          </a:ln>
          <a:effectLst/>
        </p:spPr>
        <p:txBody>
          <a:bodyPr wrap="none" anchor="ctr"/>
          <a:lstStyle/>
          <a:p>
            <a:endParaRPr lang="ja-JP" altLang="en-US"/>
          </a:p>
        </p:txBody>
      </p:sp>
      <p:sp>
        <p:nvSpPr>
          <p:cNvPr id="86034" name="Rectangle 18"/>
          <p:cNvSpPr>
            <a:spLocks noChangeArrowheads="1"/>
          </p:cNvSpPr>
          <p:nvPr/>
        </p:nvSpPr>
        <p:spPr bwMode="auto">
          <a:xfrm>
            <a:off x="6659563" y="3262333"/>
            <a:ext cx="2016125" cy="576262"/>
          </a:xfrm>
          <a:prstGeom prst="rect">
            <a:avLst/>
          </a:prstGeom>
          <a:solidFill>
            <a:schemeClr val="bg1"/>
          </a:solidFill>
          <a:ln w="38100">
            <a:solidFill>
              <a:schemeClr val="tx1"/>
            </a:solidFill>
            <a:miter lim="800000"/>
            <a:headEnd/>
            <a:tailEnd/>
          </a:ln>
          <a:effectLst/>
        </p:spPr>
        <p:txBody>
          <a:bodyPr wrap="none" anchor="ctr"/>
          <a:lstStyle/>
          <a:p>
            <a:endParaRPr lang="ja-JP" altLang="en-US"/>
          </a:p>
        </p:txBody>
      </p:sp>
      <p:sp>
        <p:nvSpPr>
          <p:cNvPr id="86035" name="Rectangle 19"/>
          <p:cNvSpPr>
            <a:spLocks noChangeArrowheads="1"/>
          </p:cNvSpPr>
          <p:nvPr/>
        </p:nvSpPr>
        <p:spPr bwMode="auto">
          <a:xfrm>
            <a:off x="6731000" y="3405208"/>
            <a:ext cx="549275" cy="284162"/>
          </a:xfrm>
          <a:prstGeom prst="rect">
            <a:avLst/>
          </a:prstGeom>
          <a:solidFill>
            <a:srgbClr val="DDDDDD"/>
          </a:solidFill>
          <a:ln w="9525">
            <a:solidFill>
              <a:schemeClr val="tx1"/>
            </a:solidFill>
            <a:miter lim="800000"/>
            <a:headEnd/>
            <a:tailEnd/>
          </a:ln>
          <a:effectLst/>
        </p:spPr>
        <p:txBody>
          <a:bodyPr wrap="none" anchor="ctr">
            <a:spAutoFit/>
          </a:bodyPr>
          <a:lstStyle/>
          <a:p>
            <a:r>
              <a:rPr kumimoji="1" lang="en-US" altLang="ja-JP" sz="1200">
                <a:latin typeface="Arial" charset="0"/>
              </a:rPr>
              <a:t>Soft1</a:t>
            </a:r>
          </a:p>
        </p:txBody>
      </p:sp>
      <p:sp>
        <p:nvSpPr>
          <p:cNvPr id="86036" name="Rectangle 20"/>
          <p:cNvSpPr>
            <a:spLocks noChangeArrowheads="1"/>
          </p:cNvSpPr>
          <p:nvPr/>
        </p:nvSpPr>
        <p:spPr bwMode="auto">
          <a:xfrm>
            <a:off x="7378700" y="3405208"/>
            <a:ext cx="549275" cy="284162"/>
          </a:xfrm>
          <a:prstGeom prst="rect">
            <a:avLst/>
          </a:prstGeom>
          <a:solidFill>
            <a:srgbClr val="DDDDDD"/>
          </a:solidFill>
          <a:ln w="9525">
            <a:solidFill>
              <a:schemeClr val="tx1"/>
            </a:solidFill>
            <a:miter lim="800000"/>
            <a:headEnd/>
            <a:tailEnd/>
          </a:ln>
          <a:effectLst/>
        </p:spPr>
        <p:txBody>
          <a:bodyPr wrap="none" anchor="ctr">
            <a:spAutoFit/>
          </a:bodyPr>
          <a:lstStyle/>
          <a:p>
            <a:r>
              <a:rPr kumimoji="1" lang="en-US" altLang="ja-JP" sz="1200">
                <a:latin typeface="Arial" charset="0"/>
              </a:rPr>
              <a:t>Soft2</a:t>
            </a:r>
          </a:p>
        </p:txBody>
      </p:sp>
      <p:sp>
        <p:nvSpPr>
          <p:cNvPr id="86037" name="Rectangle 21"/>
          <p:cNvSpPr>
            <a:spLocks noChangeArrowheads="1"/>
          </p:cNvSpPr>
          <p:nvPr/>
        </p:nvSpPr>
        <p:spPr bwMode="auto">
          <a:xfrm>
            <a:off x="8026400" y="3405208"/>
            <a:ext cx="549275" cy="284162"/>
          </a:xfrm>
          <a:prstGeom prst="rect">
            <a:avLst/>
          </a:prstGeom>
          <a:solidFill>
            <a:srgbClr val="DDDDDD"/>
          </a:solidFill>
          <a:ln w="9525">
            <a:solidFill>
              <a:schemeClr val="tx1"/>
            </a:solidFill>
            <a:miter lim="800000"/>
            <a:headEnd/>
            <a:tailEnd/>
          </a:ln>
          <a:effectLst/>
        </p:spPr>
        <p:txBody>
          <a:bodyPr wrap="none" anchor="ctr">
            <a:spAutoFit/>
          </a:bodyPr>
          <a:lstStyle/>
          <a:p>
            <a:r>
              <a:rPr kumimoji="1" lang="en-US" altLang="ja-JP" sz="1200">
                <a:latin typeface="Arial" charset="0"/>
              </a:rPr>
              <a:t>Soft3</a:t>
            </a:r>
          </a:p>
        </p:txBody>
      </p:sp>
      <p:sp>
        <p:nvSpPr>
          <p:cNvPr id="86038" name="Rectangle 22"/>
          <p:cNvSpPr>
            <a:spLocks noChangeArrowheads="1"/>
          </p:cNvSpPr>
          <p:nvPr/>
        </p:nvSpPr>
        <p:spPr bwMode="auto">
          <a:xfrm>
            <a:off x="7737475" y="4198958"/>
            <a:ext cx="549275" cy="284162"/>
          </a:xfrm>
          <a:prstGeom prst="rect">
            <a:avLst/>
          </a:prstGeom>
          <a:solidFill>
            <a:srgbClr val="DDDDDD"/>
          </a:solidFill>
          <a:ln w="9525">
            <a:solidFill>
              <a:schemeClr val="tx1"/>
            </a:solidFill>
            <a:miter lim="800000"/>
            <a:headEnd/>
            <a:tailEnd/>
          </a:ln>
          <a:effectLst/>
        </p:spPr>
        <p:txBody>
          <a:bodyPr wrap="none" anchor="ctr">
            <a:spAutoFit/>
          </a:bodyPr>
          <a:lstStyle/>
          <a:p>
            <a:r>
              <a:rPr kumimoji="1" lang="en-US" altLang="ja-JP" sz="1200">
                <a:latin typeface="Arial" charset="0"/>
              </a:rPr>
              <a:t>Soft4</a:t>
            </a:r>
          </a:p>
        </p:txBody>
      </p:sp>
      <p:sp>
        <p:nvSpPr>
          <p:cNvPr id="86039" name="Rectangle 23"/>
          <p:cNvSpPr>
            <a:spLocks noChangeArrowheads="1"/>
          </p:cNvSpPr>
          <p:nvPr/>
        </p:nvSpPr>
        <p:spPr bwMode="auto">
          <a:xfrm>
            <a:off x="7089775" y="4559320"/>
            <a:ext cx="549275" cy="284163"/>
          </a:xfrm>
          <a:prstGeom prst="rect">
            <a:avLst/>
          </a:prstGeom>
          <a:solidFill>
            <a:srgbClr val="DDDDDD"/>
          </a:solidFill>
          <a:ln w="9525">
            <a:solidFill>
              <a:schemeClr val="tx1"/>
            </a:solidFill>
            <a:miter lim="800000"/>
            <a:headEnd/>
            <a:tailEnd/>
          </a:ln>
          <a:effectLst/>
        </p:spPr>
        <p:txBody>
          <a:bodyPr wrap="none" anchor="ctr">
            <a:spAutoFit/>
          </a:bodyPr>
          <a:lstStyle/>
          <a:p>
            <a:r>
              <a:rPr kumimoji="1" lang="en-US" altLang="ja-JP" sz="1200">
                <a:latin typeface="Arial" charset="0"/>
              </a:rPr>
              <a:t>Soft5</a:t>
            </a:r>
          </a:p>
        </p:txBody>
      </p:sp>
      <p:sp>
        <p:nvSpPr>
          <p:cNvPr id="86040" name="Rectangle 24"/>
          <p:cNvSpPr>
            <a:spLocks noChangeArrowheads="1"/>
          </p:cNvSpPr>
          <p:nvPr/>
        </p:nvSpPr>
        <p:spPr bwMode="auto">
          <a:xfrm>
            <a:off x="7737475" y="4559320"/>
            <a:ext cx="549275" cy="284163"/>
          </a:xfrm>
          <a:prstGeom prst="rect">
            <a:avLst/>
          </a:prstGeom>
          <a:solidFill>
            <a:srgbClr val="DDDDDD"/>
          </a:solidFill>
          <a:ln w="9525">
            <a:solidFill>
              <a:schemeClr val="tx1"/>
            </a:solidFill>
            <a:miter lim="800000"/>
            <a:headEnd/>
            <a:tailEnd/>
          </a:ln>
          <a:effectLst/>
        </p:spPr>
        <p:txBody>
          <a:bodyPr wrap="none" anchor="ctr">
            <a:spAutoFit/>
          </a:bodyPr>
          <a:lstStyle/>
          <a:p>
            <a:r>
              <a:rPr kumimoji="1" lang="en-US" altLang="ja-JP" sz="1200">
                <a:latin typeface="Arial" charset="0"/>
              </a:rPr>
              <a:t>Soft6</a:t>
            </a:r>
          </a:p>
        </p:txBody>
      </p:sp>
      <p:sp>
        <p:nvSpPr>
          <p:cNvPr id="86041" name="Rectangle 25"/>
          <p:cNvSpPr>
            <a:spLocks noChangeArrowheads="1"/>
          </p:cNvSpPr>
          <p:nvPr/>
        </p:nvSpPr>
        <p:spPr bwMode="auto">
          <a:xfrm>
            <a:off x="7089775" y="4198958"/>
            <a:ext cx="549275" cy="284162"/>
          </a:xfrm>
          <a:prstGeom prst="rect">
            <a:avLst/>
          </a:prstGeom>
          <a:solidFill>
            <a:srgbClr val="DDDDDD"/>
          </a:solidFill>
          <a:ln w="9525">
            <a:solidFill>
              <a:schemeClr val="tx1"/>
            </a:solidFill>
            <a:miter lim="800000"/>
            <a:headEnd/>
            <a:tailEnd/>
          </a:ln>
          <a:effectLst/>
        </p:spPr>
        <p:txBody>
          <a:bodyPr wrap="none" anchor="ctr">
            <a:spAutoFit/>
          </a:bodyPr>
          <a:lstStyle/>
          <a:p>
            <a:r>
              <a:rPr kumimoji="1" lang="en-US" altLang="ja-JP" sz="1200">
                <a:latin typeface="Arial" charset="0"/>
              </a:rPr>
              <a:t>Soft1</a:t>
            </a:r>
          </a:p>
        </p:txBody>
      </p:sp>
      <p:sp>
        <p:nvSpPr>
          <p:cNvPr id="86042" name="Rectangle 26"/>
          <p:cNvSpPr>
            <a:spLocks noChangeArrowheads="1"/>
          </p:cNvSpPr>
          <p:nvPr/>
        </p:nvSpPr>
        <p:spPr bwMode="auto">
          <a:xfrm>
            <a:off x="7812088" y="3765570"/>
            <a:ext cx="1008062" cy="217488"/>
          </a:xfrm>
          <a:prstGeom prst="rect">
            <a:avLst/>
          </a:prstGeom>
          <a:solidFill>
            <a:schemeClr val="accent2"/>
          </a:solidFill>
          <a:ln w="9525">
            <a:solidFill>
              <a:schemeClr val="tx1"/>
            </a:solidFill>
            <a:miter lim="800000"/>
            <a:headEnd/>
            <a:tailEnd/>
          </a:ln>
          <a:effectLst/>
        </p:spPr>
        <p:txBody>
          <a:bodyPr wrap="none" anchor="ctr"/>
          <a:lstStyle/>
          <a:p>
            <a:r>
              <a:rPr kumimoji="1" lang="en-US" altLang="ja-JP" sz="1200">
                <a:solidFill>
                  <a:schemeClr val="bg1"/>
                </a:solidFill>
                <a:latin typeface="Arial" charset="0"/>
              </a:rPr>
              <a:t>CategoryTitle1</a:t>
            </a:r>
          </a:p>
        </p:txBody>
      </p:sp>
      <p:sp>
        <p:nvSpPr>
          <p:cNvPr id="86043" name="Rectangle 27"/>
          <p:cNvSpPr>
            <a:spLocks noChangeArrowheads="1"/>
          </p:cNvSpPr>
          <p:nvPr/>
        </p:nvSpPr>
        <p:spPr bwMode="auto">
          <a:xfrm>
            <a:off x="7667625" y="4918095"/>
            <a:ext cx="1008063" cy="215900"/>
          </a:xfrm>
          <a:prstGeom prst="rect">
            <a:avLst/>
          </a:prstGeom>
          <a:solidFill>
            <a:schemeClr val="accent2"/>
          </a:solidFill>
          <a:ln w="9525">
            <a:solidFill>
              <a:schemeClr val="tx1"/>
            </a:solidFill>
            <a:miter lim="800000"/>
            <a:headEnd/>
            <a:tailEnd/>
          </a:ln>
          <a:effectLst/>
        </p:spPr>
        <p:txBody>
          <a:bodyPr wrap="none" anchor="ctr"/>
          <a:lstStyle/>
          <a:p>
            <a:r>
              <a:rPr kumimoji="1" lang="en-US" altLang="ja-JP" sz="1200">
                <a:solidFill>
                  <a:schemeClr val="bg1"/>
                </a:solidFill>
                <a:latin typeface="Arial" charset="0"/>
              </a:rPr>
              <a:t>CategoryTitle2</a:t>
            </a:r>
          </a:p>
        </p:txBody>
      </p:sp>
      <p:sp>
        <p:nvSpPr>
          <p:cNvPr id="86044" name="Rectangle 28"/>
          <p:cNvSpPr>
            <a:spLocks noChangeArrowheads="1"/>
          </p:cNvSpPr>
          <p:nvPr/>
        </p:nvSpPr>
        <p:spPr bwMode="auto">
          <a:xfrm>
            <a:off x="1822450" y="2470170"/>
            <a:ext cx="820738" cy="558800"/>
          </a:xfrm>
          <a:prstGeom prst="rect">
            <a:avLst/>
          </a:prstGeom>
          <a:solidFill>
            <a:srgbClr val="000080"/>
          </a:solidFill>
          <a:ln w="9525">
            <a:solidFill>
              <a:schemeClr val="tx1"/>
            </a:solidFill>
            <a:miter lim="800000"/>
            <a:headEnd/>
            <a:tailEnd/>
          </a:ln>
          <a:effectLst/>
        </p:spPr>
        <p:txBody>
          <a:bodyPr wrap="none" anchor="ctr"/>
          <a:lstStyle/>
          <a:p>
            <a:r>
              <a:rPr kumimoji="1" lang="en-US" altLang="ja-JP" sz="1200">
                <a:solidFill>
                  <a:schemeClr val="bg1"/>
                </a:solidFill>
                <a:latin typeface="Arial" charset="0"/>
              </a:rPr>
              <a:t>Parser</a:t>
            </a:r>
          </a:p>
        </p:txBody>
      </p:sp>
      <p:sp>
        <p:nvSpPr>
          <p:cNvPr id="86045" name="Rectangle 29"/>
          <p:cNvSpPr>
            <a:spLocks noChangeArrowheads="1"/>
          </p:cNvSpPr>
          <p:nvPr/>
        </p:nvSpPr>
        <p:spPr bwMode="auto">
          <a:xfrm>
            <a:off x="2978150" y="2470170"/>
            <a:ext cx="820738" cy="558800"/>
          </a:xfrm>
          <a:prstGeom prst="rect">
            <a:avLst/>
          </a:prstGeom>
          <a:solidFill>
            <a:srgbClr val="000080"/>
          </a:solidFill>
          <a:ln w="9525">
            <a:solidFill>
              <a:schemeClr val="tx1"/>
            </a:solidFill>
            <a:miter lim="800000"/>
            <a:headEnd/>
            <a:tailEnd/>
          </a:ln>
          <a:effectLst/>
        </p:spPr>
        <p:txBody>
          <a:bodyPr wrap="none" anchor="ctr"/>
          <a:lstStyle/>
          <a:p>
            <a:r>
              <a:rPr kumimoji="1" lang="en-US" altLang="ja-JP" sz="1200">
                <a:solidFill>
                  <a:schemeClr val="bg1"/>
                </a:solidFill>
                <a:latin typeface="Arial" charset="0"/>
              </a:rPr>
              <a:t>Matrix</a:t>
            </a:r>
          </a:p>
          <a:p>
            <a:r>
              <a:rPr kumimoji="1" lang="en-US" altLang="ja-JP" sz="1200">
                <a:solidFill>
                  <a:schemeClr val="bg1"/>
                </a:solidFill>
                <a:latin typeface="Arial" charset="0"/>
              </a:rPr>
              <a:t>generator</a:t>
            </a:r>
          </a:p>
        </p:txBody>
      </p:sp>
      <p:sp>
        <p:nvSpPr>
          <p:cNvPr id="86046" name="Rectangle 30"/>
          <p:cNvSpPr>
            <a:spLocks noChangeArrowheads="1"/>
          </p:cNvSpPr>
          <p:nvPr/>
        </p:nvSpPr>
        <p:spPr bwMode="auto">
          <a:xfrm>
            <a:off x="4135438" y="2470170"/>
            <a:ext cx="820737" cy="558800"/>
          </a:xfrm>
          <a:prstGeom prst="rect">
            <a:avLst/>
          </a:prstGeom>
          <a:solidFill>
            <a:srgbClr val="000080"/>
          </a:solidFill>
          <a:ln w="9525">
            <a:solidFill>
              <a:schemeClr val="tx1"/>
            </a:solidFill>
            <a:miter lim="800000"/>
            <a:headEnd/>
            <a:tailEnd/>
          </a:ln>
          <a:effectLst/>
        </p:spPr>
        <p:txBody>
          <a:bodyPr wrap="none" anchor="ctr"/>
          <a:lstStyle/>
          <a:p>
            <a:r>
              <a:rPr kumimoji="1" lang="en-US" altLang="ja-JP" sz="1200">
                <a:solidFill>
                  <a:schemeClr val="bg1"/>
                </a:solidFill>
                <a:latin typeface="Arial" charset="0"/>
              </a:rPr>
              <a:t>Ourlier</a:t>
            </a:r>
          </a:p>
          <a:p>
            <a:r>
              <a:rPr kumimoji="1" lang="en-US" altLang="ja-JP" sz="1200">
                <a:solidFill>
                  <a:schemeClr val="bg1"/>
                </a:solidFill>
                <a:latin typeface="Arial" charset="0"/>
              </a:rPr>
              <a:t>remover</a:t>
            </a:r>
          </a:p>
        </p:txBody>
      </p:sp>
      <p:sp>
        <p:nvSpPr>
          <p:cNvPr id="86047" name="Rectangle 31"/>
          <p:cNvSpPr>
            <a:spLocks noChangeArrowheads="1"/>
          </p:cNvSpPr>
          <p:nvPr/>
        </p:nvSpPr>
        <p:spPr bwMode="auto">
          <a:xfrm>
            <a:off x="5292725" y="2470170"/>
            <a:ext cx="820738" cy="558800"/>
          </a:xfrm>
          <a:prstGeom prst="rect">
            <a:avLst/>
          </a:prstGeom>
          <a:solidFill>
            <a:srgbClr val="000080"/>
          </a:solidFill>
          <a:ln w="9525">
            <a:solidFill>
              <a:schemeClr val="tx1"/>
            </a:solidFill>
            <a:miter lim="800000"/>
            <a:headEnd/>
            <a:tailEnd/>
          </a:ln>
          <a:effectLst/>
        </p:spPr>
        <p:txBody>
          <a:bodyPr wrap="none" anchor="ctr"/>
          <a:lstStyle/>
          <a:p>
            <a:r>
              <a:rPr kumimoji="1" lang="en-US" altLang="ja-JP" sz="1200">
                <a:solidFill>
                  <a:schemeClr val="bg1"/>
                </a:solidFill>
                <a:latin typeface="Arial" charset="0"/>
              </a:rPr>
              <a:t>LSA</a:t>
            </a:r>
          </a:p>
          <a:p>
            <a:r>
              <a:rPr kumimoji="1" lang="en-US" altLang="ja-JP" sz="1200">
                <a:solidFill>
                  <a:schemeClr val="bg1"/>
                </a:solidFill>
                <a:latin typeface="Arial" charset="0"/>
              </a:rPr>
              <a:t>program</a:t>
            </a:r>
          </a:p>
        </p:txBody>
      </p:sp>
      <p:sp>
        <p:nvSpPr>
          <p:cNvPr id="86048" name="Rectangle 32"/>
          <p:cNvSpPr>
            <a:spLocks noChangeArrowheads="1"/>
          </p:cNvSpPr>
          <p:nvPr/>
        </p:nvSpPr>
        <p:spPr bwMode="auto">
          <a:xfrm>
            <a:off x="1844675" y="3406795"/>
            <a:ext cx="820738" cy="579438"/>
          </a:xfrm>
          <a:prstGeom prst="rect">
            <a:avLst/>
          </a:prstGeom>
          <a:solidFill>
            <a:srgbClr val="000080"/>
          </a:solidFill>
          <a:ln w="9525">
            <a:solidFill>
              <a:schemeClr val="tx1"/>
            </a:solidFill>
            <a:miter lim="800000"/>
            <a:headEnd/>
            <a:tailEnd/>
          </a:ln>
          <a:effectLst/>
        </p:spPr>
        <p:txBody>
          <a:bodyPr wrap="none" anchor="ctr"/>
          <a:lstStyle/>
          <a:p>
            <a:r>
              <a:rPr kumimoji="1" lang="en-US" altLang="ja-JP" sz="1200">
                <a:solidFill>
                  <a:schemeClr val="bg1"/>
                </a:solidFill>
                <a:latin typeface="Arial" charset="0"/>
              </a:rPr>
              <a:t>Cluster</a:t>
            </a:r>
          </a:p>
          <a:p>
            <a:r>
              <a:rPr kumimoji="1" lang="en-US" altLang="ja-JP" sz="1200">
                <a:solidFill>
                  <a:schemeClr val="bg1"/>
                </a:solidFill>
                <a:latin typeface="Arial" charset="0"/>
              </a:rPr>
              <a:t>analysis</a:t>
            </a:r>
          </a:p>
          <a:p>
            <a:r>
              <a:rPr kumimoji="1" lang="en-US" altLang="ja-JP" sz="1200">
                <a:solidFill>
                  <a:schemeClr val="bg1"/>
                </a:solidFill>
                <a:latin typeface="Arial" charset="0"/>
              </a:rPr>
              <a:t>program</a:t>
            </a:r>
          </a:p>
        </p:txBody>
      </p:sp>
      <p:sp>
        <p:nvSpPr>
          <p:cNvPr id="86049" name="Rectangle 33"/>
          <p:cNvSpPr>
            <a:spLocks noChangeArrowheads="1"/>
          </p:cNvSpPr>
          <p:nvPr/>
        </p:nvSpPr>
        <p:spPr bwMode="auto">
          <a:xfrm>
            <a:off x="2987675" y="3406795"/>
            <a:ext cx="820738" cy="579438"/>
          </a:xfrm>
          <a:prstGeom prst="rect">
            <a:avLst/>
          </a:prstGeom>
          <a:solidFill>
            <a:srgbClr val="000080"/>
          </a:solidFill>
          <a:ln w="9525">
            <a:solidFill>
              <a:schemeClr val="tx1"/>
            </a:solidFill>
            <a:miter lim="800000"/>
            <a:headEnd/>
            <a:tailEnd/>
          </a:ln>
          <a:effectLst/>
        </p:spPr>
        <p:txBody>
          <a:bodyPr wrap="none" anchor="ctr"/>
          <a:lstStyle/>
          <a:p>
            <a:r>
              <a:rPr kumimoji="1" lang="en-US" altLang="ja-JP" sz="1200">
                <a:solidFill>
                  <a:schemeClr val="bg1"/>
                </a:solidFill>
                <a:latin typeface="Arial" charset="0"/>
              </a:rPr>
              <a:t>Software</a:t>
            </a:r>
          </a:p>
          <a:p>
            <a:r>
              <a:rPr kumimoji="1" lang="en-US" altLang="ja-JP" sz="1200">
                <a:solidFill>
                  <a:schemeClr val="bg1"/>
                </a:solidFill>
                <a:latin typeface="Arial" charset="0"/>
              </a:rPr>
              <a:t>cluster</a:t>
            </a:r>
          </a:p>
          <a:p>
            <a:r>
              <a:rPr kumimoji="1" lang="en-US" altLang="ja-JP" sz="1200">
                <a:solidFill>
                  <a:schemeClr val="bg1"/>
                </a:solidFill>
                <a:latin typeface="Arial" charset="0"/>
              </a:rPr>
              <a:t>generator</a:t>
            </a:r>
          </a:p>
        </p:txBody>
      </p:sp>
      <p:sp>
        <p:nvSpPr>
          <p:cNvPr id="86050" name="Rectangle 34"/>
          <p:cNvSpPr>
            <a:spLocks noChangeArrowheads="1"/>
          </p:cNvSpPr>
          <p:nvPr/>
        </p:nvSpPr>
        <p:spPr bwMode="auto">
          <a:xfrm>
            <a:off x="4178300" y="3406795"/>
            <a:ext cx="820738" cy="579438"/>
          </a:xfrm>
          <a:prstGeom prst="rect">
            <a:avLst/>
          </a:prstGeom>
          <a:solidFill>
            <a:srgbClr val="000080"/>
          </a:solidFill>
          <a:ln w="9525">
            <a:solidFill>
              <a:schemeClr val="tx1"/>
            </a:solidFill>
            <a:miter lim="800000"/>
            <a:headEnd/>
            <a:tailEnd/>
          </a:ln>
          <a:effectLst/>
        </p:spPr>
        <p:txBody>
          <a:bodyPr wrap="none" anchor="ctr"/>
          <a:lstStyle/>
          <a:p>
            <a:r>
              <a:rPr kumimoji="1" lang="en-US" altLang="ja-JP" sz="1200">
                <a:solidFill>
                  <a:schemeClr val="bg1"/>
                </a:solidFill>
                <a:latin typeface="Arial" charset="0"/>
              </a:rPr>
              <a:t>Category</a:t>
            </a:r>
          </a:p>
          <a:p>
            <a:r>
              <a:rPr kumimoji="1" lang="en-US" altLang="ja-JP" sz="1200">
                <a:solidFill>
                  <a:schemeClr val="bg1"/>
                </a:solidFill>
                <a:latin typeface="Arial" charset="0"/>
              </a:rPr>
              <a:t>title</a:t>
            </a:r>
          </a:p>
          <a:p>
            <a:r>
              <a:rPr kumimoji="1" lang="en-US" altLang="ja-JP" sz="1200">
                <a:solidFill>
                  <a:schemeClr val="bg1"/>
                </a:solidFill>
                <a:latin typeface="Arial" charset="0"/>
              </a:rPr>
              <a:t>generator</a:t>
            </a:r>
          </a:p>
        </p:txBody>
      </p:sp>
      <p:sp>
        <p:nvSpPr>
          <p:cNvPr id="86051" name="Rectangle 35"/>
          <p:cNvSpPr>
            <a:spLocks noChangeArrowheads="1"/>
          </p:cNvSpPr>
          <p:nvPr/>
        </p:nvSpPr>
        <p:spPr bwMode="auto">
          <a:xfrm>
            <a:off x="5327650" y="3406795"/>
            <a:ext cx="820738" cy="579438"/>
          </a:xfrm>
          <a:prstGeom prst="rect">
            <a:avLst/>
          </a:prstGeom>
          <a:solidFill>
            <a:srgbClr val="000080"/>
          </a:solidFill>
          <a:ln w="9525">
            <a:solidFill>
              <a:schemeClr val="tx1"/>
            </a:solidFill>
            <a:miter lim="800000"/>
            <a:headEnd/>
            <a:tailEnd/>
          </a:ln>
          <a:effectLst/>
        </p:spPr>
        <p:txBody>
          <a:bodyPr wrap="none" anchor="ctr"/>
          <a:lstStyle/>
          <a:p>
            <a:r>
              <a:rPr kumimoji="1" lang="en-US" altLang="ja-JP" sz="1200">
                <a:solidFill>
                  <a:schemeClr val="bg1"/>
                </a:solidFill>
                <a:latin typeface="Arial" charset="0"/>
              </a:rPr>
              <a:t>RDB</a:t>
            </a:r>
          </a:p>
          <a:p>
            <a:r>
              <a:rPr kumimoji="1" lang="en-US" altLang="ja-JP" sz="1200">
                <a:solidFill>
                  <a:schemeClr val="bg1"/>
                </a:solidFill>
                <a:latin typeface="Arial" charset="0"/>
              </a:rPr>
              <a:t>converter</a:t>
            </a:r>
          </a:p>
        </p:txBody>
      </p:sp>
      <p:sp>
        <p:nvSpPr>
          <p:cNvPr id="86052" name="AutoShape 36"/>
          <p:cNvSpPr>
            <a:spLocks noChangeArrowheads="1"/>
          </p:cNvSpPr>
          <p:nvPr/>
        </p:nvSpPr>
        <p:spPr bwMode="auto">
          <a:xfrm>
            <a:off x="1619250" y="2109808"/>
            <a:ext cx="4676775" cy="2016125"/>
          </a:xfrm>
          <a:prstGeom prst="roundRect">
            <a:avLst>
              <a:gd name="adj" fmla="val 16667"/>
            </a:avLst>
          </a:prstGeom>
          <a:solidFill>
            <a:schemeClr val="accent2">
              <a:alpha val="20000"/>
            </a:schemeClr>
          </a:solidFill>
          <a:ln w="12700">
            <a:solidFill>
              <a:schemeClr val="tx1"/>
            </a:solidFill>
            <a:prstDash val="lgDash"/>
            <a:round/>
            <a:headEnd/>
            <a:tailEnd/>
          </a:ln>
          <a:effectLst/>
        </p:spPr>
        <p:txBody>
          <a:bodyPr wrap="none" tIns="18288" anchorCtr="1"/>
          <a:lstStyle/>
          <a:p>
            <a:r>
              <a:rPr kumimoji="1" lang="en-US" altLang="ja-JP" sz="1200" b="1">
                <a:latin typeface="Arial" charset="0"/>
              </a:rPr>
              <a:t>Categorization System</a:t>
            </a:r>
          </a:p>
        </p:txBody>
      </p:sp>
      <p:sp>
        <p:nvSpPr>
          <p:cNvPr id="86053" name="AutoShape 37"/>
          <p:cNvSpPr>
            <a:spLocks noChangeArrowheads="1"/>
          </p:cNvSpPr>
          <p:nvPr/>
        </p:nvSpPr>
        <p:spPr bwMode="auto">
          <a:xfrm>
            <a:off x="1908175" y="5060970"/>
            <a:ext cx="4184650" cy="1042988"/>
          </a:xfrm>
          <a:prstGeom prst="roundRect">
            <a:avLst>
              <a:gd name="adj" fmla="val 16667"/>
            </a:avLst>
          </a:prstGeom>
          <a:solidFill>
            <a:schemeClr val="folHlink">
              <a:alpha val="20000"/>
            </a:schemeClr>
          </a:solidFill>
          <a:ln w="12700">
            <a:solidFill>
              <a:schemeClr val="tx1"/>
            </a:solidFill>
            <a:prstDash val="lgDash"/>
            <a:round/>
            <a:headEnd/>
            <a:tailEnd/>
          </a:ln>
          <a:effectLst/>
        </p:spPr>
        <p:txBody>
          <a:bodyPr wrap="none" anchorCtr="1"/>
          <a:lstStyle/>
          <a:p>
            <a:r>
              <a:rPr kumimoji="1" lang="en-US" altLang="ja-JP" sz="1200" b="1">
                <a:latin typeface="Arial" charset="0"/>
              </a:rPr>
              <a:t>User Interface System</a:t>
            </a:r>
          </a:p>
        </p:txBody>
      </p:sp>
      <p:sp>
        <p:nvSpPr>
          <p:cNvPr id="86054" name="AutoShape 38"/>
          <p:cNvSpPr>
            <a:spLocks noChangeArrowheads="1"/>
          </p:cNvSpPr>
          <p:nvPr/>
        </p:nvSpPr>
        <p:spPr bwMode="auto">
          <a:xfrm>
            <a:off x="2687638" y="2633683"/>
            <a:ext cx="246062" cy="247650"/>
          </a:xfrm>
          <a:prstGeom prst="right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ja-JP" altLang="en-US"/>
          </a:p>
        </p:txBody>
      </p:sp>
      <p:sp>
        <p:nvSpPr>
          <p:cNvPr id="86055" name="AutoShape 39"/>
          <p:cNvSpPr>
            <a:spLocks noChangeArrowheads="1"/>
          </p:cNvSpPr>
          <p:nvPr/>
        </p:nvSpPr>
        <p:spPr bwMode="auto">
          <a:xfrm>
            <a:off x="3844925" y="2633683"/>
            <a:ext cx="246063" cy="247650"/>
          </a:xfrm>
          <a:prstGeom prst="right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ja-JP" altLang="en-US"/>
          </a:p>
        </p:txBody>
      </p:sp>
      <p:sp>
        <p:nvSpPr>
          <p:cNvPr id="86056" name="AutoShape 40"/>
          <p:cNvSpPr>
            <a:spLocks noChangeArrowheads="1"/>
          </p:cNvSpPr>
          <p:nvPr/>
        </p:nvSpPr>
        <p:spPr bwMode="auto">
          <a:xfrm>
            <a:off x="5000625" y="2633683"/>
            <a:ext cx="247650" cy="247650"/>
          </a:xfrm>
          <a:prstGeom prst="right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ja-JP" altLang="en-US"/>
          </a:p>
        </p:txBody>
      </p:sp>
      <p:sp>
        <p:nvSpPr>
          <p:cNvPr id="86057" name="AutoShape 41"/>
          <p:cNvSpPr>
            <a:spLocks noChangeArrowheads="1"/>
          </p:cNvSpPr>
          <p:nvPr/>
        </p:nvSpPr>
        <p:spPr bwMode="auto">
          <a:xfrm>
            <a:off x="2711450" y="3587770"/>
            <a:ext cx="247650" cy="247650"/>
          </a:xfrm>
          <a:prstGeom prst="right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ja-JP" altLang="en-US"/>
          </a:p>
        </p:txBody>
      </p:sp>
      <p:sp>
        <p:nvSpPr>
          <p:cNvPr id="86058" name="AutoShape 42"/>
          <p:cNvSpPr>
            <a:spLocks noChangeArrowheads="1"/>
          </p:cNvSpPr>
          <p:nvPr/>
        </p:nvSpPr>
        <p:spPr bwMode="auto">
          <a:xfrm>
            <a:off x="3873500" y="3587770"/>
            <a:ext cx="246063" cy="247650"/>
          </a:xfrm>
          <a:prstGeom prst="right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ja-JP" altLang="en-US"/>
          </a:p>
        </p:txBody>
      </p:sp>
      <p:sp>
        <p:nvSpPr>
          <p:cNvPr id="86059" name="AutoShape 43"/>
          <p:cNvSpPr>
            <a:spLocks noChangeArrowheads="1"/>
          </p:cNvSpPr>
          <p:nvPr/>
        </p:nvSpPr>
        <p:spPr bwMode="auto">
          <a:xfrm>
            <a:off x="5033963" y="3587770"/>
            <a:ext cx="246062" cy="247650"/>
          </a:xfrm>
          <a:prstGeom prst="right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ja-JP" altLang="en-US"/>
          </a:p>
        </p:txBody>
      </p:sp>
      <p:sp>
        <p:nvSpPr>
          <p:cNvPr id="86060" name="AutoShape 44"/>
          <p:cNvSpPr>
            <a:spLocks noChangeArrowheads="1"/>
          </p:cNvSpPr>
          <p:nvPr/>
        </p:nvSpPr>
        <p:spPr bwMode="auto">
          <a:xfrm rot="10342077">
            <a:off x="2684463" y="3094058"/>
            <a:ext cx="2501900" cy="204787"/>
          </a:xfrm>
          <a:prstGeom prst="rightArrow">
            <a:avLst>
              <a:gd name="adj1" fmla="val 57528"/>
              <a:gd name="adj2" fmla="val 56561"/>
            </a:avLst>
          </a:prstGeom>
          <a:solidFill>
            <a:schemeClr val="accent1"/>
          </a:solidFill>
          <a:ln w="9525">
            <a:solidFill>
              <a:schemeClr val="tx1"/>
            </a:solidFill>
            <a:miter lim="800000"/>
            <a:headEnd/>
            <a:tailEnd/>
          </a:ln>
          <a:effectLst/>
        </p:spPr>
        <p:txBody>
          <a:bodyPr wrap="none" anchor="ctr"/>
          <a:lstStyle/>
          <a:p>
            <a:endParaRPr lang="ja-JP" altLang="en-US"/>
          </a:p>
        </p:txBody>
      </p:sp>
      <p:sp>
        <p:nvSpPr>
          <p:cNvPr id="86061" name="AutoShape 45"/>
          <p:cNvSpPr>
            <a:spLocks noChangeArrowheads="1"/>
          </p:cNvSpPr>
          <p:nvPr/>
        </p:nvSpPr>
        <p:spPr bwMode="auto">
          <a:xfrm rot="8100000">
            <a:off x="6290058" y="3967306"/>
            <a:ext cx="278659" cy="529570"/>
          </a:xfrm>
          <a:prstGeom prst="upArrow">
            <a:avLst>
              <a:gd name="adj1" fmla="val 50000"/>
              <a:gd name="adj2" fmla="val 37260"/>
            </a:avLst>
          </a:prstGeom>
          <a:solidFill>
            <a:srgbClr val="000080"/>
          </a:solidFill>
          <a:ln w="9525">
            <a:solidFill>
              <a:schemeClr val="tx1"/>
            </a:solidFill>
            <a:miter lim="800000"/>
            <a:headEnd/>
            <a:tailEnd/>
          </a:ln>
          <a:effectLst/>
        </p:spPr>
        <p:txBody>
          <a:bodyPr vert="eaVert" wrap="none" anchor="ctr"/>
          <a:lstStyle/>
          <a:p>
            <a:endParaRPr lang="ja-JP" altLang="en-US"/>
          </a:p>
        </p:txBody>
      </p:sp>
      <p:sp>
        <p:nvSpPr>
          <p:cNvPr id="86062" name="AutoShape 46"/>
          <p:cNvSpPr>
            <a:spLocks noChangeArrowheads="1"/>
          </p:cNvSpPr>
          <p:nvPr/>
        </p:nvSpPr>
        <p:spPr bwMode="auto">
          <a:xfrm rot="5400000">
            <a:off x="1413669" y="2701129"/>
            <a:ext cx="314304" cy="284186"/>
          </a:xfrm>
          <a:prstGeom prst="upArrow">
            <a:avLst>
              <a:gd name="adj1" fmla="val 50000"/>
              <a:gd name="adj2" fmla="val 37260"/>
            </a:avLst>
          </a:prstGeom>
          <a:solidFill>
            <a:srgbClr val="000080"/>
          </a:solidFill>
          <a:ln w="9525">
            <a:solidFill>
              <a:schemeClr val="tx1"/>
            </a:solidFill>
            <a:miter lim="800000"/>
            <a:headEnd/>
            <a:tailEnd/>
          </a:ln>
          <a:effectLst/>
        </p:spPr>
        <p:txBody>
          <a:bodyPr vert="eaVert" wrap="none" anchor="ctr"/>
          <a:lstStyle/>
          <a:p>
            <a:endParaRPr lang="ja-JP" altLang="en-US"/>
          </a:p>
        </p:txBody>
      </p:sp>
      <p:sp>
        <p:nvSpPr>
          <p:cNvPr id="86063" name="AutoShape 47"/>
          <p:cNvSpPr>
            <a:spLocks noChangeArrowheads="1"/>
          </p:cNvSpPr>
          <p:nvPr/>
        </p:nvSpPr>
        <p:spPr bwMode="auto">
          <a:xfrm rot="13500000">
            <a:off x="6140522" y="4599636"/>
            <a:ext cx="291980" cy="516247"/>
          </a:xfrm>
          <a:prstGeom prst="upDownArrow">
            <a:avLst>
              <a:gd name="adj1" fmla="val 50000"/>
              <a:gd name="adj2" fmla="val 28062"/>
            </a:avLst>
          </a:prstGeom>
          <a:solidFill>
            <a:schemeClr val="folHlink"/>
          </a:solidFill>
          <a:ln w="9525">
            <a:solidFill>
              <a:schemeClr val="tx1"/>
            </a:solidFill>
            <a:miter lim="800000"/>
            <a:headEnd/>
            <a:tailEnd/>
          </a:ln>
          <a:effectLst/>
        </p:spPr>
        <p:txBody>
          <a:bodyPr vert="eaVert" wrap="none" anchor="ctr"/>
          <a:lstStyle/>
          <a:p>
            <a:endParaRPr lang="ja-JP" altLang="en-US"/>
          </a:p>
        </p:txBody>
      </p:sp>
      <p:sp>
        <p:nvSpPr>
          <p:cNvPr id="86064" name="AutoShape 48"/>
          <p:cNvSpPr>
            <a:spLocks noChangeArrowheads="1"/>
          </p:cNvSpPr>
          <p:nvPr/>
        </p:nvSpPr>
        <p:spPr bwMode="auto">
          <a:xfrm rot="5400000">
            <a:off x="1428728" y="5429263"/>
            <a:ext cx="285753" cy="428628"/>
          </a:xfrm>
          <a:prstGeom prst="upDownArrow">
            <a:avLst>
              <a:gd name="adj1" fmla="val 50000"/>
              <a:gd name="adj2" fmla="val 27846"/>
            </a:avLst>
          </a:prstGeom>
          <a:solidFill>
            <a:schemeClr val="folHlink"/>
          </a:solidFill>
          <a:ln w="9525">
            <a:solidFill>
              <a:schemeClr val="tx1"/>
            </a:solidFill>
            <a:miter lim="800000"/>
            <a:headEnd/>
            <a:tailEnd/>
          </a:ln>
          <a:effectLst/>
        </p:spPr>
        <p:txBody>
          <a:bodyPr vert="eaVert" wrap="none" anchor="ctr"/>
          <a:lstStyle/>
          <a:p>
            <a:endParaRPr lang="ja-JP" altLang="en-US"/>
          </a:p>
        </p:txBody>
      </p:sp>
      <p:sp>
        <p:nvSpPr>
          <p:cNvPr id="52" name="日付プレースホルダ 51"/>
          <p:cNvSpPr>
            <a:spLocks noGrp="1"/>
          </p:cNvSpPr>
          <p:nvPr>
            <p:ph type="dt" sz="half" idx="10"/>
          </p:nvPr>
        </p:nvSpPr>
        <p:spPr/>
        <p:txBody>
          <a:bodyPr/>
          <a:lstStyle/>
          <a:p>
            <a:r>
              <a:rPr kumimoji="1" lang="en-US" altLang="ja-JP" smtClean="0"/>
              <a:t>2009/09/09</a:t>
            </a:r>
            <a:endParaRPr kumimoji="1" lang="ja-JP" altLang="en-US"/>
          </a:p>
        </p:txBody>
      </p:sp>
      <p:sp>
        <p:nvSpPr>
          <p:cNvPr id="53" name="スライド番号プレースホルダ 52"/>
          <p:cNvSpPr>
            <a:spLocks noGrp="1"/>
          </p:cNvSpPr>
          <p:nvPr>
            <p:ph type="sldNum" sz="quarter" idx="12"/>
          </p:nvPr>
        </p:nvSpPr>
        <p:spPr/>
        <p:txBody>
          <a:bodyPr/>
          <a:lstStyle/>
          <a:p>
            <a:fld id="{D2D8002D-B5B0-4BAC-B1F6-782DDCCE6D9C}" type="slidenum">
              <a:rPr kumimoji="1" lang="ja-JP" altLang="en-US" smtClean="0"/>
              <a:pPr/>
              <a:t>37</a:t>
            </a:fld>
            <a:endParaRPr kumimoji="1" lang="ja-JP" altLang="en-US"/>
          </a:p>
        </p:txBody>
      </p:sp>
      <p:sp>
        <p:nvSpPr>
          <p:cNvPr id="54" name="フッター プレースホルダ 53"/>
          <p:cNvSpPr>
            <a:spLocks noGrp="1"/>
          </p:cNvSpPr>
          <p:nvPr>
            <p:ph type="ftr" sz="quarter" idx="11"/>
          </p:nvPr>
        </p:nvSpPr>
        <p:spPr/>
        <p:txBody>
          <a:bodyPr/>
          <a:lstStyle/>
          <a:p>
            <a:r>
              <a:rPr kumimoji="1" lang="en-US" altLang="ja-JP" smtClean="0"/>
              <a:t>SES2009</a:t>
            </a:r>
            <a:endParaRPr kumimoji="1" lang="ja-JP" alt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ltLang="ja-JP"/>
              <a:t>MUDABlue</a:t>
            </a:r>
            <a:r>
              <a:rPr lang="ja-JP" altLang="en-US"/>
              <a:t>動作例</a:t>
            </a:r>
            <a:r>
              <a:rPr lang="en-US" altLang="ja-JP"/>
              <a:t>(1/3)</a:t>
            </a:r>
          </a:p>
        </p:txBody>
      </p:sp>
      <p:sp>
        <p:nvSpPr>
          <p:cNvPr id="88067" name="Rectangle 3"/>
          <p:cNvSpPr>
            <a:spLocks noGrp="1" noChangeArrowheads="1"/>
          </p:cNvSpPr>
          <p:nvPr>
            <p:ph idx="1"/>
          </p:nvPr>
        </p:nvSpPr>
        <p:spPr/>
        <p:txBody>
          <a:bodyPr/>
          <a:lstStyle/>
          <a:p>
            <a:endParaRPr lang="ja-JP" altLang="ja-JP"/>
          </a:p>
        </p:txBody>
      </p:sp>
      <p:pic>
        <p:nvPicPr>
          <p:cNvPr id="88068" name="Picture 4"/>
          <p:cNvPicPr>
            <a:picLocks noChangeAspect="1" noChangeArrowheads="1"/>
          </p:cNvPicPr>
          <p:nvPr/>
        </p:nvPicPr>
        <p:blipFill>
          <a:blip r:embed="rId3" cstate="print"/>
          <a:srcRect/>
          <a:stretch>
            <a:fillRect/>
          </a:stretch>
        </p:blipFill>
        <p:spPr bwMode="auto">
          <a:xfrm>
            <a:off x="1187450" y="1528786"/>
            <a:ext cx="6913563" cy="5186362"/>
          </a:xfrm>
          <a:prstGeom prst="rect">
            <a:avLst/>
          </a:prstGeom>
          <a:noFill/>
          <a:ln w="9525" algn="ctr">
            <a:noFill/>
            <a:miter lim="800000"/>
            <a:headEnd/>
            <a:tailEnd/>
          </a:ln>
          <a:effectLst/>
        </p:spPr>
      </p:pic>
      <p:sp>
        <p:nvSpPr>
          <p:cNvPr id="8" name="日付プレースホルダ 7"/>
          <p:cNvSpPr>
            <a:spLocks noGrp="1"/>
          </p:cNvSpPr>
          <p:nvPr>
            <p:ph type="dt" sz="half" idx="10"/>
          </p:nvPr>
        </p:nvSpPr>
        <p:spPr/>
        <p:txBody>
          <a:bodyPr/>
          <a:lstStyle/>
          <a:p>
            <a:r>
              <a:rPr kumimoji="1" lang="en-US" altLang="ja-JP" smtClean="0"/>
              <a:t>2009/09/09</a:t>
            </a:r>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38</a:t>
            </a:fld>
            <a:endParaRPr kumimoji="1" lang="ja-JP" altLang="en-US"/>
          </a:p>
        </p:txBody>
      </p:sp>
      <p:sp>
        <p:nvSpPr>
          <p:cNvPr id="10" name="フッター プレースホルダ 9"/>
          <p:cNvSpPr>
            <a:spLocks noGrp="1"/>
          </p:cNvSpPr>
          <p:nvPr>
            <p:ph type="ftr" sz="quarter" idx="11"/>
          </p:nvPr>
        </p:nvSpPr>
        <p:spPr/>
        <p:txBody>
          <a:bodyPr/>
          <a:lstStyle/>
          <a:p>
            <a:r>
              <a:rPr kumimoji="1" lang="en-US" altLang="ja-JP" smtClean="0"/>
              <a:t>SES2009</a:t>
            </a:r>
            <a:endParaRPr kumimoji="1" lang="ja-JP"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altLang="ja-JP"/>
              <a:t>MUDABlue</a:t>
            </a:r>
            <a:r>
              <a:rPr lang="ja-JP" altLang="en-US"/>
              <a:t>動作例</a:t>
            </a:r>
            <a:r>
              <a:rPr lang="en-US" altLang="ja-JP"/>
              <a:t>(2/3)</a:t>
            </a:r>
          </a:p>
        </p:txBody>
      </p:sp>
      <p:sp>
        <p:nvSpPr>
          <p:cNvPr id="90115" name="Rectangle 3"/>
          <p:cNvSpPr>
            <a:spLocks noGrp="1" noChangeArrowheads="1"/>
          </p:cNvSpPr>
          <p:nvPr>
            <p:ph idx="1"/>
          </p:nvPr>
        </p:nvSpPr>
        <p:spPr/>
        <p:txBody>
          <a:bodyPr/>
          <a:lstStyle/>
          <a:p>
            <a:endParaRPr lang="ja-JP" altLang="ja-JP"/>
          </a:p>
        </p:txBody>
      </p:sp>
      <p:pic>
        <p:nvPicPr>
          <p:cNvPr id="90116" name="Picture 4"/>
          <p:cNvPicPr>
            <a:picLocks noChangeAspect="1" noChangeArrowheads="1"/>
          </p:cNvPicPr>
          <p:nvPr/>
        </p:nvPicPr>
        <p:blipFill>
          <a:blip r:embed="rId3" cstate="print"/>
          <a:srcRect/>
          <a:stretch>
            <a:fillRect/>
          </a:stretch>
        </p:blipFill>
        <p:spPr bwMode="auto">
          <a:xfrm>
            <a:off x="1187450" y="1528786"/>
            <a:ext cx="6913563" cy="5186362"/>
          </a:xfrm>
          <a:prstGeom prst="rect">
            <a:avLst/>
          </a:prstGeom>
          <a:noFill/>
          <a:ln w="9525" algn="ctr">
            <a:noFill/>
            <a:miter lim="800000"/>
            <a:headEnd/>
            <a:tailEnd/>
          </a:ln>
          <a:effectLst/>
        </p:spPr>
      </p:pic>
      <p:sp>
        <p:nvSpPr>
          <p:cNvPr id="8" name="日付プレースホルダ 7"/>
          <p:cNvSpPr>
            <a:spLocks noGrp="1"/>
          </p:cNvSpPr>
          <p:nvPr>
            <p:ph type="dt" sz="half" idx="10"/>
          </p:nvPr>
        </p:nvSpPr>
        <p:spPr/>
        <p:txBody>
          <a:bodyPr/>
          <a:lstStyle/>
          <a:p>
            <a:r>
              <a:rPr kumimoji="1" lang="en-US" altLang="ja-JP" smtClean="0"/>
              <a:t>2009/09/09</a:t>
            </a:r>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39</a:t>
            </a:fld>
            <a:endParaRPr kumimoji="1" lang="ja-JP" altLang="en-US"/>
          </a:p>
        </p:txBody>
      </p:sp>
      <p:sp>
        <p:nvSpPr>
          <p:cNvPr id="10" name="フッター プレースホルダ 9"/>
          <p:cNvSpPr>
            <a:spLocks noGrp="1"/>
          </p:cNvSpPr>
          <p:nvPr>
            <p:ph type="ftr" sz="quarter" idx="11"/>
          </p:nvPr>
        </p:nvSpPr>
        <p:spPr/>
        <p:txBody>
          <a:bodyPr/>
          <a:lstStyle/>
          <a:p>
            <a:r>
              <a:rPr kumimoji="1" lang="en-US" altLang="ja-JP" smtClean="0"/>
              <a:t>SES2009</a:t>
            </a:r>
            <a:endParaRPr kumimoji="1" lang="ja-JP"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p:txBody>
          <a:bodyPr/>
          <a:lstStyle/>
          <a:p>
            <a:r>
              <a:rPr kumimoji="1" lang="ja-JP" altLang="en-US" dirty="0" smtClean="0"/>
              <a:t>データマイニングの例</a:t>
            </a:r>
            <a:endParaRPr kumimoji="1" lang="ja-JP" altLang="en-US" dirty="0"/>
          </a:p>
        </p:txBody>
      </p:sp>
      <p:sp>
        <p:nvSpPr>
          <p:cNvPr id="8" name="サブタイトル 7"/>
          <p:cNvSpPr>
            <a:spLocks noGrp="1"/>
          </p:cNvSpPr>
          <p:nvPr>
            <p:ph type="subTitle" idx="1"/>
          </p:nvPr>
        </p:nvSpPr>
        <p:spPr/>
        <p:txBody>
          <a:bodyPr/>
          <a:lstStyle/>
          <a:p>
            <a:endParaRPr kumimoji="1" lang="ja-JP"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ltLang="ja-JP"/>
              <a:t>MUDABlue</a:t>
            </a:r>
            <a:r>
              <a:rPr lang="ja-JP" altLang="en-US"/>
              <a:t>動作例</a:t>
            </a:r>
            <a:r>
              <a:rPr lang="en-US" altLang="ja-JP"/>
              <a:t>(3/3)</a:t>
            </a:r>
          </a:p>
        </p:txBody>
      </p:sp>
      <p:sp>
        <p:nvSpPr>
          <p:cNvPr id="94211" name="Rectangle 3"/>
          <p:cNvSpPr>
            <a:spLocks noGrp="1" noChangeArrowheads="1"/>
          </p:cNvSpPr>
          <p:nvPr>
            <p:ph idx="1"/>
          </p:nvPr>
        </p:nvSpPr>
        <p:spPr/>
        <p:txBody>
          <a:bodyPr/>
          <a:lstStyle/>
          <a:p>
            <a:endParaRPr lang="ja-JP" altLang="ja-JP"/>
          </a:p>
        </p:txBody>
      </p:sp>
      <p:pic>
        <p:nvPicPr>
          <p:cNvPr id="94212" name="Picture 4"/>
          <p:cNvPicPr>
            <a:picLocks noChangeAspect="1" noChangeArrowheads="1"/>
          </p:cNvPicPr>
          <p:nvPr/>
        </p:nvPicPr>
        <p:blipFill>
          <a:blip r:embed="rId3" cstate="print"/>
          <a:srcRect/>
          <a:stretch>
            <a:fillRect/>
          </a:stretch>
        </p:blipFill>
        <p:spPr bwMode="auto">
          <a:xfrm>
            <a:off x="1187450" y="1530373"/>
            <a:ext cx="6913563" cy="5184775"/>
          </a:xfrm>
          <a:prstGeom prst="rect">
            <a:avLst/>
          </a:prstGeom>
          <a:noFill/>
          <a:ln w="9525" algn="ctr">
            <a:noFill/>
            <a:miter lim="800000"/>
            <a:headEnd/>
            <a:tailEnd/>
          </a:ln>
          <a:effectLst/>
        </p:spPr>
      </p:pic>
      <p:sp>
        <p:nvSpPr>
          <p:cNvPr id="8" name="日付プレースホルダ 7"/>
          <p:cNvSpPr>
            <a:spLocks noGrp="1"/>
          </p:cNvSpPr>
          <p:nvPr>
            <p:ph type="dt" sz="half" idx="10"/>
          </p:nvPr>
        </p:nvSpPr>
        <p:spPr/>
        <p:txBody>
          <a:bodyPr/>
          <a:lstStyle/>
          <a:p>
            <a:r>
              <a:rPr kumimoji="1" lang="en-US" altLang="ja-JP" smtClean="0"/>
              <a:t>2009/09/09</a:t>
            </a:r>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40</a:t>
            </a:fld>
            <a:endParaRPr kumimoji="1" lang="ja-JP" altLang="en-US"/>
          </a:p>
        </p:txBody>
      </p:sp>
      <p:sp>
        <p:nvSpPr>
          <p:cNvPr id="10" name="フッター プレースホルダ 9"/>
          <p:cNvSpPr>
            <a:spLocks noGrp="1"/>
          </p:cNvSpPr>
          <p:nvPr>
            <p:ph type="ftr" sz="quarter" idx="11"/>
          </p:nvPr>
        </p:nvSpPr>
        <p:spPr/>
        <p:txBody>
          <a:bodyPr/>
          <a:lstStyle/>
          <a:p>
            <a:r>
              <a:rPr kumimoji="1" lang="en-US" altLang="ja-JP" smtClean="0"/>
              <a:t>SES2009</a:t>
            </a:r>
            <a:endParaRPr kumimoji="1" lang="ja-JP" alt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500033" y="285728"/>
            <a:ext cx="8143933" cy="1143008"/>
          </a:xfrm>
        </p:spPr>
        <p:txBody>
          <a:bodyPr/>
          <a:lstStyle/>
          <a:p>
            <a:r>
              <a:rPr lang="ja-JP" altLang="en-US" dirty="0" smtClean="0"/>
              <a:t>発見できたカテゴリ</a:t>
            </a:r>
            <a:endParaRPr lang="ja-JP" altLang="en-US" dirty="0"/>
          </a:p>
        </p:txBody>
      </p:sp>
      <p:sp>
        <p:nvSpPr>
          <p:cNvPr id="98307" name="Rectangle 3"/>
          <p:cNvSpPr>
            <a:spLocks noGrp="1" noChangeArrowheads="1"/>
          </p:cNvSpPr>
          <p:nvPr>
            <p:ph type="body" sz="half" idx="1"/>
          </p:nvPr>
        </p:nvSpPr>
        <p:spPr>
          <a:xfrm>
            <a:off x="179388" y="1571612"/>
            <a:ext cx="8785225" cy="4737112"/>
          </a:xfrm>
        </p:spPr>
        <p:txBody>
          <a:bodyPr/>
          <a:lstStyle/>
          <a:p>
            <a:pPr>
              <a:lnSpc>
                <a:spcPct val="80000"/>
              </a:lnSpc>
            </a:pPr>
            <a:r>
              <a:rPr lang="en-US" altLang="ja-JP" sz="2000" dirty="0" err="1" smtClean="0"/>
              <a:t>SourceForge</a:t>
            </a:r>
            <a:r>
              <a:rPr lang="ja-JP" altLang="en-US" sz="2000" dirty="0" smtClean="0"/>
              <a:t>より，</a:t>
            </a:r>
            <a:r>
              <a:rPr lang="en-US" altLang="ja-JP" sz="2000" dirty="0" smtClean="0"/>
              <a:t>6</a:t>
            </a:r>
            <a:r>
              <a:rPr lang="ja-JP" altLang="en-US" sz="2000" dirty="0" smtClean="0"/>
              <a:t>ジャンル</a:t>
            </a:r>
            <a:r>
              <a:rPr lang="en-US" altLang="ja-JP" sz="2000" dirty="0" smtClean="0"/>
              <a:t>41</a:t>
            </a:r>
            <a:r>
              <a:rPr lang="ja-JP" altLang="en-US" sz="2000" dirty="0" smtClean="0"/>
              <a:t>ソフトウェアを入手して</a:t>
            </a:r>
            <a:r>
              <a:rPr lang="en-US" altLang="ja-JP" sz="2000" dirty="0" err="1" smtClean="0"/>
              <a:t>MUDABlue</a:t>
            </a:r>
            <a:r>
              <a:rPr lang="ja-JP" altLang="en-US" sz="2000" dirty="0" err="1" smtClean="0"/>
              <a:t>にて</a:t>
            </a:r>
            <a:r>
              <a:rPr lang="ja-JP" altLang="en-US" sz="2000" dirty="0" smtClean="0"/>
              <a:t>分析</a:t>
            </a:r>
          </a:p>
          <a:p>
            <a:pPr>
              <a:lnSpc>
                <a:spcPct val="80000"/>
              </a:lnSpc>
            </a:pPr>
            <a:r>
              <a:rPr lang="ja-JP" altLang="en-US" sz="2000" dirty="0" smtClean="0"/>
              <a:t>結果として</a:t>
            </a:r>
            <a:r>
              <a:rPr lang="en-US" altLang="ja-JP" sz="2000" dirty="0" smtClean="0"/>
              <a:t>40</a:t>
            </a:r>
            <a:r>
              <a:rPr lang="ja-JP" altLang="en-US" sz="2000" dirty="0" smtClean="0"/>
              <a:t>カテゴリに分類</a:t>
            </a:r>
          </a:p>
          <a:p>
            <a:pPr>
              <a:lnSpc>
                <a:spcPct val="80000"/>
              </a:lnSpc>
            </a:pPr>
            <a:endParaRPr lang="ja-JP" altLang="en-US" sz="2000" dirty="0" smtClean="0"/>
          </a:p>
          <a:p>
            <a:pPr>
              <a:lnSpc>
                <a:spcPct val="80000"/>
              </a:lnSpc>
            </a:pPr>
            <a:endParaRPr lang="ja-JP" altLang="en-US" sz="2000" dirty="0" smtClean="0"/>
          </a:p>
          <a:p>
            <a:pPr>
              <a:lnSpc>
                <a:spcPct val="80000"/>
              </a:lnSpc>
            </a:pPr>
            <a:endParaRPr lang="ja-JP" altLang="en-US" sz="2000" dirty="0" smtClean="0"/>
          </a:p>
          <a:p>
            <a:pPr>
              <a:lnSpc>
                <a:spcPct val="80000"/>
              </a:lnSpc>
            </a:pPr>
            <a:endParaRPr lang="ja-JP" altLang="en-US" sz="2000" dirty="0" smtClean="0"/>
          </a:p>
          <a:p>
            <a:pPr>
              <a:lnSpc>
                <a:spcPct val="80000"/>
              </a:lnSpc>
              <a:buNone/>
            </a:pPr>
            <a:endParaRPr lang="ja-JP" altLang="en-US" sz="2000" dirty="0" smtClean="0"/>
          </a:p>
          <a:p>
            <a:pPr>
              <a:lnSpc>
                <a:spcPct val="80000"/>
              </a:lnSpc>
            </a:pPr>
            <a:r>
              <a:rPr lang="ja-JP" altLang="en-US" sz="2000" dirty="0" smtClean="0"/>
              <a:t>既存のカテゴリ分けにはない分類結果</a:t>
            </a:r>
          </a:p>
          <a:p>
            <a:pPr lvl="1">
              <a:lnSpc>
                <a:spcPct val="80000"/>
              </a:lnSpc>
            </a:pPr>
            <a:r>
              <a:rPr lang="en-US" altLang="ja-JP" sz="1800" dirty="0" smtClean="0"/>
              <a:t>GTK(2</a:t>
            </a:r>
            <a:r>
              <a:rPr lang="ja-JP" altLang="en-US" sz="1800" dirty="0" smtClean="0"/>
              <a:t>クラスタ</a:t>
            </a:r>
            <a:r>
              <a:rPr lang="en-US" altLang="ja-JP" sz="1800" dirty="0" smtClean="0"/>
              <a:t>)	GUI</a:t>
            </a:r>
            <a:r>
              <a:rPr lang="ja-JP" altLang="en-US" sz="1800" dirty="0" smtClean="0"/>
              <a:t>ライブラリ</a:t>
            </a:r>
          </a:p>
          <a:p>
            <a:pPr lvl="1">
              <a:lnSpc>
                <a:spcPct val="80000"/>
              </a:lnSpc>
            </a:pPr>
            <a:r>
              <a:rPr lang="en-US" altLang="ja-JP" sz="1800" dirty="0" smtClean="0"/>
              <a:t>win32(3</a:t>
            </a:r>
            <a:r>
              <a:rPr lang="ja-JP" altLang="en-US" sz="1800" dirty="0" smtClean="0"/>
              <a:t>クラスタ</a:t>
            </a:r>
            <a:r>
              <a:rPr lang="en-US" altLang="ja-JP" sz="1800" dirty="0" smtClean="0"/>
              <a:t>)	Windows32 API</a:t>
            </a:r>
          </a:p>
          <a:p>
            <a:pPr lvl="1">
              <a:lnSpc>
                <a:spcPct val="80000"/>
              </a:lnSpc>
            </a:pPr>
            <a:r>
              <a:rPr lang="en-US" altLang="ja-JP" sz="1800" dirty="0" err="1" smtClean="0"/>
              <a:t>yacc</a:t>
            </a:r>
            <a:r>
              <a:rPr lang="en-US" altLang="ja-JP" sz="1800" dirty="0" smtClean="0"/>
              <a:t>		</a:t>
            </a:r>
            <a:r>
              <a:rPr lang="ja-JP" altLang="en-US" sz="1800" dirty="0" smtClean="0"/>
              <a:t>構文解析</a:t>
            </a:r>
          </a:p>
          <a:p>
            <a:pPr lvl="1">
              <a:lnSpc>
                <a:spcPct val="80000"/>
              </a:lnSpc>
            </a:pPr>
            <a:r>
              <a:rPr lang="en-US" altLang="ja-JP" sz="1800" dirty="0" smtClean="0"/>
              <a:t>SSL		</a:t>
            </a:r>
            <a:r>
              <a:rPr lang="en-US" altLang="ja-JP" sz="1800" dirty="0" err="1" smtClean="0"/>
              <a:t>SSL</a:t>
            </a:r>
            <a:r>
              <a:rPr lang="ja-JP" altLang="en-US" sz="1800" dirty="0" smtClean="0"/>
              <a:t>を用いた暗号通信</a:t>
            </a:r>
          </a:p>
          <a:p>
            <a:pPr lvl="1">
              <a:lnSpc>
                <a:spcPct val="80000"/>
              </a:lnSpc>
            </a:pPr>
            <a:r>
              <a:rPr lang="en-US" altLang="ja-JP" sz="1800" dirty="0" err="1" smtClean="0"/>
              <a:t>regexp</a:t>
            </a:r>
            <a:r>
              <a:rPr lang="en-US" altLang="ja-JP" sz="1800" dirty="0" smtClean="0"/>
              <a:t>		</a:t>
            </a:r>
            <a:r>
              <a:rPr lang="ja-JP" altLang="en-US" sz="1800" dirty="0" smtClean="0"/>
              <a:t>正規表現を扱うライブラリ</a:t>
            </a:r>
          </a:p>
          <a:p>
            <a:pPr lvl="1">
              <a:lnSpc>
                <a:spcPct val="80000"/>
              </a:lnSpc>
            </a:pPr>
            <a:r>
              <a:rPr lang="en-US" altLang="ja-JP" sz="1800" dirty="0" err="1" smtClean="0"/>
              <a:t>getopt</a:t>
            </a:r>
            <a:r>
              <a:rPr lang="en-US" altLang="ja-JP" sz="1800" dirty="0" smtClean="0"/>
              <a:t>		</a:t>
            </a:r>
            <a:r>
              <a:rPr lang="ja-JP" altLang="en-US" sz="1800" dirty="0" smtClean="0"/>
              <a:t>コマンドライン引数を処理するライブラリ</a:t>
            </a:r>
          </a:p>
          <a:p>
            <a:pPr lvl="1">
              <a:lnSpc>
                <a:spcPct val="80000"/>
              </a:lnSpc>
            </a:pPr>
            <a:r>
              <a:rPr lang="en-US" altLang="ja-JP" sz="1800" dirty="0" smtClean="0"/>
              <a:t>JNI		Java Native Interface</a:t>
            </a:r>
          </a:p>
          <a:p>
            <a:pPr lvl="1">
              <a:lnSpc>
                <a:spcPct val="80000"/>
              </a:lnSpc>
            </a:pPr>
            <a:r>
              <a:rPr lang="en-US" altLang="ja-JP" sz="1800" dirty="0" smtClean="0"/>
              <a:t>Python/C		Python</a:t>
            </a:r>
            <a:r>
              <a:rPr lang="ja-JP" altLang="en-US" sz="1800" dirty="0" smtClean="0"/>
              <a:t>インタプリタの拡張</a:t>
            </a:r>
            <a:endParaRPr lang="ja-JP" altLang="en-US" sz="1800" dirty="0"/>
          </a:p>
        </p:txBody>
      </p:sp>
      <p:graphicFrame>
        <p:nvGraphicFramePr>
          <p:cNvPr id="98308" name="Group 4"/>
          <p:cNvGraphicFramePr>
            <a:graphicFrameLocks noGrp="1"/>
          </p:cNvGraphicFramePr>
          <p:nvPr>
            <p:ph sz="quarter" idx="2"/>
          </p:nvPr>
        </p:nvGraphicFramePr>
        <p:xfrm>
          <a:off x="1693863" y="2271714"/>
          <a:ext cx="5756275" cy="1371600"/>
        </p:xfrm>
        <a:graphic>
          <a:graphicData uri="http://schemas.openxmlformats.org/drawingml/2006/table">
            <a:tbl>
              <a:tblPr/>
              <a:tblGrid>
                <a:gridCol w="4657725"/>
                <a:gridCol w="1098550"/>
              </a:tblGrid>
              <a:tr h="431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dirty="0" smtClean="0">
                          <a:ln>
                            <a:noFill/>
                          </a:ln>
                          <a:solidFill>
                            <a:schemeClr val="tx1"/>
                          </a:solidFill>
                          <a:effectLst/>
                          <a:latin typeface="Arial" charset="0"/>
                          <a:ea typeface="MS UI Gothic" pitchFamily="50" charset="-128"/>
                        </a:rPr>
                        <a:t>既存のジャンル分けと同一の分類</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Arial" charset="0"/>
                          <a:ea typeface="MS UI Gothic" pitchFamily="50" charset="-128"/>
                        </a:rPr>
                        <a:t>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Arial" charset="0"/>
                          <a:ea typeface="MS UI Gothic" pitchFamily="50" charset="-128"/>
                        </a:rPr>
                        <a:t>新しくわかった分類</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Arial" charset="0"/>
                          <a:ea typeface="MS UI Gothic" pitchFamily="50" charset="-128"/>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Arial" charset="0"/>
                          <a:ea typeface="MS UI Gothic" pitchFamily="50" charset="-128"/>
                        </a:rPr>
                        <a:t>その他</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Arial" charset="0"/>
                          <a:ea typeface="MS UI Gothic" pitchFamily="50" charset="-128"/>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日付プレースホルダ 7"/>
          <p:cNvSpPr>
            <a:spLocks noGrp="1"/>
          </p:cNvSpPr>
          <p:nvPr>
            <p:ph type="dt" sz="half" idx="10"/>
          </p:nvPr>
        </p:nvSpPr>
        <p:spPr/>
        <p:txBody>
          <a:bodyPr/>
          <a:lstStyle/>
          <a:p>
            <a:r>
              <a:rPr lang="en-US" altLang="ja-JP" smtClean="0"/>
              <a:t>2009/09/09</a:t>
            </a:r>
            <a:endParaRPr lang="en-US" altLang="ja-JP"/>
          </a:p>
        </p:txBody>
      </p:sp>
      <p:sp>
        <p:nvSpPr>
          <p:cNvPr id="9" name="スライド番号プレースホルダ 8"/>
          <p:cNvSpPr>
            <a:spLocks noGrp="1"/>
          </p:cNvSpPr>
          <p:nvPr>
            <p:ph type="sldNum" sz="quarter" idx="12"/>
          </p:nvPr>
        </p:nvSpPr>
        <p:spPr/>
        <p:txBody>
          <a:bodyPr/>
          <a:lstStyle/>
          <a:p>
            <a:fld id="{E63B7802-4797-41D4-87AC-2E01B9C436F8}" type="slidenum">
              <a:rPr lang="en-US" altLang="ja-JP" smtClean="0"/>
              <a:pPr/>
              <a:t>41</a:t>
            </a:fld>
            <a:endParaRPr lang="en-US" altLang="ja-JP"/>
          </a:p>
        </p:txBody>
      </p:sp>
      <p:sp>
        <p:nvSpPr>
          <p:cNvPr id="10" name="フッター プレースホルダ 9"/>
          <p:cNvSpPr>
            <a:spLocks noGrp="1"/>
          </p:cNvSpPr>
          <p:nvPr>
            <p:ph type="ftr" sz="quarter" idx="11"/>
          </p:nvPr>
        </p:nvSpPr>
        <p:spPr/>
        <p:txBody>
          <a:bodyPr/>
          <a:lstStyle/>
          <a:p>
            <a:r>
              <a:rPr lang="en-US" altLang="ja-JP" smtClean="0"/>
              <a:t>SES2009</a:t>
            </a:r>
            <a:endParaRPr lang="en-US" altLang="ja-JP"/>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0"/>
          <p:cNvSpPr>
            <a:spLocks noGrp="1"/>
          </p:cNvSpPr>
          <p:nvPr>
            <p:ph type="ctrTitle"/>
          </p:nvPr>
        </p:nvSpPr>
        <p:spPr>
          <a:xfrm>
            <a:off x="285720" y="1484313"/>
            <a:ext cx="8572560" cy="1470025"/>
          </a:xfrm>
        </p:spPr>
        <p:txBody>
          <a:bodyPr/>
          <a:lstStyle/>
          <a:p>
            <a:r>
              <a:rPr kumimoji="1" lang="en-US" altLang="ja-JP" dirty="0" smtClean="0"/>
              <a:t>MSR</a:t>
            </a:r>
            <a:r>
              <a:rPr kumimoji="1" lang="ja-JP" altLang="en-US" dirty="0" smtClean="0"/>
              <a:t>の紹介</a:t>
            </a:r>
            <a:r>
              <a:rPr kumimoji="1" lang="en-US" altLang="ja-JP" dirty="0" smtClean="0"/>
              <a:t/>
            </a:r>
            <a:br>
              <a:rPr kumimoji="1" lang="en-US" altLang="ja-JP" dirty="0" smtClean="0"/>
            </a:br>
            <a:r>
              <a:rPr kumimoji="1" lang="ja-JP" altLang="en-US" dirty="0" smtClean="0"/>
              <a:t>（</a:t>
            </a:r>
            <a:r>
              <a:rPr lang="en-US" altLang="ja-JP" dirty="0" smtClean="0"/>
              <a:t>Mining Software Repositories</a:t>
            </a:r>
            <a:r>
              <a:rPr lang="ja-JP" altLang="en-US" dirty="0" smtClean="0"/>
              <a:t>）</a:t>
            </a:r>
            <a:endParaRPr kumimoji="1" lang="ja-JP" altLang="en-US" dirty="0"/>
          </a:p>
        </p:txBody>
      </p:sp>
      <p:sp>
        <p:nvSpPr>
          <p:cNvPr id="12" name="サブタイトル 11"/>
          <p:cNvSpPr>
            <a:spLocks noGrp="1"/>
          </p:cNvSpPr>
          <p:nvPr>
            <p:ph type="subTitle" idx="1"/>
          </p:nvPr>
        </p:nvSpPr>
        <p:spPr/>
        <p:txBody>
          <a:bodyPr/>
          <a:lstStyle/>
          <a:p>
            <a:endParaRPr kumimoji="1" lang="ja-JP"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9144000" cy="1143000"/>
          </a:xfrm>
        </p:spPr>
        <p:txBody>
          <a:bodyPr/>
          <a:lstStyle/>
          <a:p>
            <a:r>
              <a:rPr lang="en-US" altLang="ja-JP" dirty="0" smtClean="0"/>
              <a:t>MSR: Mining Software Repositories</a:t>
            </a:r>
            <a:endParaRPr kumimoji="1" lang="ja-JP" altLang="en-US" dirty="0"/>
          </a:p>
        </p:txBody>
      </p:sp>
      <p:sp>
        <p:nvSpPr>
          <p:cNvPr id="3" name="コンテンツ プレースホルダ 2"/>
          <p:cNvSpPr>
            <a:spLocks noGrp="1"/>
          </p:cNvSpPr>
          <p:nvPr>
            <p:ph idx="1"/>
          </p:nvPr>
        </p:nvSpPr>
        <p:spPr/>
        <p:txBody>
          <a:bodyPr/>
          <a:lstStyle/>
          <a:p>
            <a:r>
              <a:rPr lang="en-US" altLang="ja-JP" dirty="0" smtClean="0"/>
              <a:t>http://www.msrconf.org/</a:t>
            </a:r>
            <a:endParaRPr kumimoji="1" lang="en-US" altLang="ja-JP" dirty="0" smtClean="0"/>
          </a:p>
          <a:p>
            <a:r>
              <a:rPr lang="en-US" altLang="ja-JP" dirty="0" smtClean="0"/>
              <a:t>ICSE</a:t>
            </a:r>
            <a:r>
              <a:rPr lang="ja-JP" altLang="en-US" dirty="0" smtClean="0"/>
              <a:t>併設の</a:t>
            </a:r>
            <a:r>
              <a:rPr lang="en-US" altLang="ja-JP" dirty="0" smtClean="0"/>
              <a:t>workshop/working conference</a:t>
            </a:r>
          </a:p>
          <a:p>
            <a:r>
              <a:rPr kumimoji="1" lang="en-US" altLang="ja-JP" dirty="0" smtClean="0"/>
              <a:t>2004</a:t>
            </a:r>
            <a:r>
              <a:rPr kumimoji="1" lang="ja-JP" altLang="en-US" dirty="0" smtClean="0"/>
              <a:t>年より毎年開催</a:t>
            </a:r>
            <a:r>
              <a:rPr lang="ja-JP" altLang="en-US" dirty="0" smtClean="0"/>
              <a:t>、今年で</a:t>
            </a:r>
            <a:r>
              <a:rPr lang="en-US" altLang="ja-JP" dirty="0" smtClean="0"/>
              <a:t>6</a:t>
            </a:r>
            <a:r>
              <a:rPr lang="ja-JP" altLang="en-US" dirty="0" smtClean="0"/>
              <a:t>回目</a:t>
            </a:r>
            <a:endParaRPr lang="en-US" altLang="ja-JP" dirty="0" smtClean="0"/>
          </a:p>
          <a:p>
            <a:r>
              <a:rPr lang="ja-JP" altLang="en-US" dirty="0" smtClean="0"/>
              <a:t>多彩なプログラム構成</a:t>
            </a:r>
            <a:endParaRPr lang="en-US" altLang="ja-JP" dirty="0" smtClean="0"/>
          </a:p>
          <a:p>
            <a:pPr lvl="1"/>
            <a:r>
              <a:rPr lang="en-US" altLang="ja-JP" dirty="0" smtClean="0"/>
              <a:t>Keynote</a:t>
            </a:r>
            <a:r>
              <a:rPr lang="ja-JP" altLang="en-US" dirty="0" smtClean="0"/>
              <a:t>および</a:t>
            </a:r>
            <a:r>
              <a:rPr kumimoji="1" lang="ja-JP" altLang="en-US" dirty="0" smtClean="0"/>
              <a:t>論文発表</a:t>
            </a:r>
            <a:endParaRPr kumimoji="1" lang="en-US" altLang="ja-JP" dirty="0" smtClean="0"/>
          </a:p>
          <a:p>
            <a:pPr lvl="1"/>
            <a:r>
              <a:rPr kumimoji="1" lang="ja-JP" altLang="en-US" dirty="0" smtClean="0"/>
              <a:t>ポスター発表・デモンストレーション</a:t>
            </a:r>
            <a:endParaRPr kumimoji="1" lang="en-US" altLang="ja-JP" dirty="0" smtClean="0"/>
          </a:p>
          <a:p>
            <a:pPr lvl="1"/>
            <a:r>
              <a:rPr lang="en-US" altLang="ja-JP" u="sng" dirty="0" smtClean="0"/>
              <a:t>MSR Challenge</a:t>
            </a:r>
            <a:endParaRPr kumimoji="1" lang="en-US" altLang="ja-JP" u="sng" dirty="0" smtClean="0"/>
          </a:p>
          <a:p>
            <a:pPr lvl="1"/>
            <a:endParaRPr kumimoji="1" lang="en-US" altLang="ja-JP" dirty="0" smtClean="0"/>
          </a:p>
          <a:p>
            <a:pPr lvl="1"/>
            <a:endParaRPr kumimoji="1" lang="ja-JP" altLang="en-US" dirty="0"/>
          </a:p>
        </p:txBody>
      </p:sp>
      <p:pic>
        <p:nvPicPr>
          <p:cNvPr id="7" name="図 6" descr="aaa.jpg"/>
          <p:cNvPicPr>
            <a:picLocks noChangeAspect="1"/>
          </p:cNvPicPr>
          <p:nvPr/>
        </p:nvPicPr>
        <p:blipFill>
          <a:blip r:embed="rId3" cstate="print"/>
          <a:stretch>
            <a:fillRect/>
          </a:stretch>
        </p:blipFill>
        <p:spPr>
          <a:xfrm>
            <a:off x="476250" y="1500174"/>
            <a:ext cx="8191500" cy="4972050"/>
          </a:xfrm>
          <a:prstGeom prst="rect">
            <a:avLst/>
          </a:prstGeom>
        </p:spPr>
      </p:pic>
      <p:sp>
        <p:nvSpPr>
          <p:cNvPr id="8" name="日付プレースホルダ 7"/>
          <p:cNvSpPr>
            <a:spLocks noGrp="1"/>
          </p:cNvSpPr>
          <p:nvPr>
            <p:ph type="dt" sz="half" idx="10"/>
          </p:nvPr>
        </p:nvSpPr>
        <p:spPr/>
        <p:txBody>
          <a:bodyPr/>
          <a:lstStyle/>
          <a:p>
            <a:r>
              <a:rPr kumimoji="1" lang="en-US" altLang="ja-JP" smtClean="0"/>
              <a:t>2009/09/09</a:t>
            </a:r>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43</a:t>
            </a:fld>
            <a:endParaRPr kumimoji="1" lang="ja-JP" altLang="en-US"/>
          </a:p>
        </p:txBody>
      </p:sp>
      <p:sp>
        <p:nvSpPr>
          <p:cNvPr id="10" name="フッター プレースホルダ 9"/>
          <p:cNvSpPr>
            <a:spLocks noGrp="1"/>
          </p:cNvSpPr>
          <p:nvPr>
            <p:ph type="ftr" sz="quarter" idx="11"/>
          </p:nvPr>
        </p:nvSpPr>
        <p:spPr/>
        <p:txBody>
          <a:bodyPr/>
          <a:lstStyle/>
          <a:p>
            <a:r>
              <a:rPr kumimoji="1" lang="en-US" altLang="ja-JP" smtClean="0"/>
              <a:t>SES2009</a:t>
            </a: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MSR Challenge</a:t>
            </a:r>
            <a:endParaRPr kumimoji="1" lang="ja-JP" altLang="en-US" dirty="0"/>
          </a:p>
        </p:txBody>
      </p:sp>
      <p:sp>
        <p:nvSpPr>
          <p:cNvPr id="3" name="コンテンツ プレースホルダ 2"/>
          <p:cNvSpPr>
            <a:spLocks noGrp="1"/>
          </p:cNvSpPr>
          <p:nvPr>
            <p:ph idx="1"/>
          </p:nvPr>
        </p:nvSpPr>
        <p:spPr/>
        <p:txBody>
          <a:bodyPr/>
          <a:lstStyle/>
          <a:p>
            <a:r>
              <a:rPr lang="en-US" altLang="ja-JP" dirty="0" smtClean="0"/>
              <a:t>MSR2006</a:t>
            </a:r>
            <a:r>
              <a:rPr lang="ja-JP" altLang="en-US" dirty="0" smtClean="0"/>
              <a:t>から毎年開催</a:t>
            </a:r>
            <a:endParaRPr lang="en-US" altLang="ja-JP" dirty="0" smtClean="0"/>
          </a:p>
          <a:p>
            <a:r>
              <a:rPr lang="ja-JP" altLang="en-US" dirty="0" smtClean="0"/>
              <a:t>共通の題材に対し各自の分析手法を適用</a:t>
            </a:r>
            <a:endParaRPr lang="en-US" altLang="ja-JP" dirty="0" smtClean="0"/>
          </a:p>
          <a:p>
            <a:r>
              <a:rPr lang="ja-JP" altLang="en-US" dirty="0" smtClean="0"/>
              <a:t>手法の比較や限界を探る</a:t>
            </a:r>
            <a:endParaRPr lang="en-US" altLang="ja-JP" dirty="0" smtClean="0"/>
          </a:p>
          <a:p>
            <a:r>
              <a:rPr kumimoji="1" lang="ja-JP" altLang="en-US" dirty="0" smtClean="0"/>
              <a:t>過去の例題</a:t>
            </a:r>
            <a:endParaRPr kumimoji="1" lang="en-US" altLang="ja-JP" dirty="0" smtClean="0"/>
          </a:p>
          <a:p>
            <a:pPr lvl="1"/>
            <a:r>
              <a:rPr lang="en-US" altLang="ja-JP" dirty="0" smtClean="0"/>
              <a:t>GNOME, Eclipse</a:t>
            </a:r>
            <a:r>
              <a:rPr lang="ja-JP" altLang="en-US" dirty="0" smtClean="0"/>
              <a:t>の履歴を対象としたマイニング</a:t>
            </a:r>
            <a:endParaRPr lang="en-US" altLang="ja-JP" dirty="0" smtClean="0"/>
          </a:p>
          <a:p>
            <a:pPr lvl="1"/>
            <a:r>
              <a:rPr kumimoji="1" lang="en-US" altLang="ja-JP" dirty="0" smtClean="0"/>
              <a:t>GNOME</a:t>
            </a:r>
            <a:r>
              <a:rPr lang="ja-JP" altLang="en-US" dirty="0" smtClean="0"/>
              <a:t>アプリケーションの増加行数を予想</a:t>
            </a:r>
            <a:endParaRPr kumimoji="1" lang="en-US" altLang="ja-JP" dirty="0" smtClean="0"/>
          </a:p>
          <a:p>
            <a:pPr lvl="1"/>
            <a:r>
              <a:rPr lang="en-US" altLang="ja-JP" dirty="0" smtClean="0"/>
              <a:t>Eclipse</a:t>
            </a:r>
            <a:r>
              <a:rPr lang="ja-JP" altLang="en-US" dirty="0" smtClean="0"/>
              <a:t>のパッケージに発生したバグの数を予想</a:t>
            </a:r>
            <a:endParaRPr lang="en-US" altLang="ja-JP" dirty="0" smtClean="0"/>
          </a:p>
          <a:p>
            <a:pPr lvl="1"/>
            <a:endParaRPr lang="en-US" altLang="ja-JP" dirty="0" smtClean="0"/>
          </a:p>
          <a:p>
            <a:endParaRPr kumimoji="1" lang="en-US" altLang="ja-JP" dirty="0" smtClean="0"/>
          </a:p>
          <a:p>
            <a:pPr lvl="1"/>
            <a:endParaRPr kumimoji="1" lang="ja-JP" altLang="en-US" dirty="0"/>
          </a:p>
        </p:txBody>
      </p:sp>
      <p:sp>
        <p:nvSpPr>
          <p:cNvPr id="7" name="日付プレースホルダ 6"/>
          <p:cNvSpPr>
            <a:spLocks noGrp="1"/>
          </p:cNvSpPr>
          <p:nvPr>
            <p:ph type="dt" sz="half" idx="10"/>
          </p:nvPr>
        </p:nvSpPr>
        <p:spPr/>
        <p:txBody>
          <a:bodyPr/>
          <a:lstStyle/>
          <a:p>
            <a:r>
              <a:rPr kumimoji="1" lang="en-US" altLang="ja-JP" smtClean="0"/>
              <a:t>2009/09/09</a:t>
            </a:r>
            <a:endParaRPr kumimoji="1" lang="ja-JP" altLang="en-US"/>
          </a:p>
        </p:txBody>
      </p:sp>
      <p:sp>
        <p:nvSpPr>
          <p:cNvPr id="8" name="スライド番号プレースホルダ 7"/>
          <p:cNvSpPr>
            <a:spLocks noGrp="1"/>
          </p:cNvSpPr>
          <p:nvPr>
            <p:ph type="sldNum" sz="quarter" idx="12"/>
          </p:nvPr>
        </p:nvSpPr>
        <p:spPr/>
        <p:txBody>
          <a:bodyPr/>
          <a:lstStyle/>
          <a:p>
            <a:fld id="{D2D8002D-B5B0-4BAC-B1F6-782DDCCE6D9C}" type="slidenum">
              <a:rPr kumimoji="1" lang="ja-JP" altLang="en-US" smtClean="0"/>
              <a:pPr/>
              <a:t>44</a:t>
            </a:fld>
            <a:endParaRPr kumimoji="1" lang="ja-JP" altLang="en-US"/>
          </a:p>
        </p:txBody>
      </p:sp>
      <p:sp>
        <p:nvSpPr>
          <p:cNvPr id="9" name="フッター プレースホルダ 8"/>
          <p:cNvSpPr>
            <a:spLocks noGrp="1"/>
          </p:cNvSpPr>
          <p:nvPr>
            <p:ph type="ftr" sz="quarter" idx="11"/>
          </p:nvPr>
        </p:nvSpPr>
        <p:spPr/>
        <p:txBody>
          <a:bodyPr/>
          <a:lstStyle/>
          <a:p>
            <a:r>
              <a:rPr kumimoji="1" lang="en-US" altLang="ja-JP" smtClean="0"/>
              <a:t>SES2009</a:t>
            </a:r>
            <a:endParaRPr kumimoji="1" lang="ja-JP" alt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MSR2009 Challenge</a:t>
            </a:r>
            <a:r>
              <a:rPr kumimoji="1" lang="ja-JP" altLang="en-US" dirty="0" smtClean="0"/>
              <a:t>から</a:t>
            </a:r>
            <a:endParaRPr kumimoji="1" lang="ja-JP" altLang="en-US" dirty="0"/>
          </a:p>
        </p:txBody>
      </p:sp>
      <p:sp>
        <p:nvSpPr>
          <p:cNvPr id="3" name="コンテンツ プレースホルダ 2"/>
          <p:cNvSpPr>
            <a:spLocks noGrp="1"/>
          </p:cNvSpPr>
          <p:nvPr>
            <p:ph idx="1"/>
          </p:nvPr>
        </p:nvSpPr>
        <p:spPr/>
        <p:txBody>
          <a:bodyPr/>
          <a:lstStyle/>
          <a:p>
            <a:r>
              <a:rPr kumimoji="1" lang="en-US" altLang="ja-JP" dirty="0" smtClean="0"/>
              <a:t>GNOME</a:t>
            </a:r>
            <a:r>
              <a:rPr lang="ja-JP" altLang="en-US" dirty="0" smtClean="0"/>
              <a:t>開発履歴を対象としたマイニング</a:t>
            </a:r>
            <a:endParaRPr lang="en-US" altLang="ja-JP" dirty="0" smtClean="0"/>
          </a:p>
          <a:p>
            <a:pPr lvl="1"/>
            <a:r>
              <a:rPr lang="ja-JP" altLang="en-US" dirty="0" smtClean="0"/>
              <a:t>開発者の分散度合いとファイルサイズの比較</a:t>
            </a:r>
            <a:endParaRPr lang="en-US" altLang="ja-JP" dirty="0" smtClean="0"/>
          </a:p>
          <a:p>
            <a:pPr lvl="1"/>
            <a:r>
              <a:rPr lang="ja-JP" altLang="en-US" dirty="0" smtClean="0"/>
              <a:t>変更要求とプロセス品質の比較</a:t>
            </a:r>
            <a:endParaRPr lang="en-US" altLang="ja-JP" dirty="0" smtClean="0"/>
          </a:p>
          <a:p>
            <a:pPr lvl="1"/>
            <a:r>
              <a:rPr lang="en-US" altLang="ja-JP" dirty="0" err="1" smtClean="0"/>
              <a:t>Bugzilla</a:t>
            </a:r>
            <a:r>
              <a:rPr lang="ja-JP" altLang="en-US" dirty="0" smtClean="0"/>
              <a:t>登録データの品質推定</a:t>
            </a:r>
            <a:endParaRPr lang="en-US" altLang="ja-JP" dirty="0" smtClean="0"/>
          </a:p>
          <a:p>
            <a:pPr lvl="1"/>
            <a:r>
              <a:rPr lang="ja-JP" altLang="en-US" dirty="0" smtClean="0"/>
              <a:t>開発履歴の可視化</a:t>
            </a:r>
            <a:endParaRPr lang="en-US" altLang="ja-JP" dirty="0" smtClean="0"/>
          </a:p>
          <a:p>
            <a:pPr lvl="1"/>
            <a:r>
              <a:rPr lang="en-US" altLang="ja-JP" dirty="0" smtClean="0"/>
              <a:t>GTK+</a:t>
            </a:r>
            <a:r>
              <a:rPr lang="ja-JP" altLang="en-US" dirty="0" smtClean="0"/>
              <a:t>開発者が行う</a:t>
            </a:r>
            <a:r>
              <a:rPr lang="en-US" altLang="ja-JP" dirty="0" smtClean="0"/>
              <a:t>IRC</a:t>
            </a:r>
            <a:r>
              <a:rPr lang="ja-JP" altLang="en-US" dirty="0" smtClean="0"/>
              <a:t>会議の推移</a:t>
            </a:r>
            <a:endParaRPr lang="en-US" altLang="ja-JP" dirty="0" smtClean="0"/>
          </a:p>
        </p:txBody>
      </p:sp>
      <p:sp>
        <p:nvSpPr>
          <p:cNvPr id="7" name="日付プレースホルダ 6"/>
          <p:cNvSpPr>
            <a:spLocks noGrp="1"/>
          </p:cNvSpPr>
          <p:nvPr>
            <p:ph type="dt" sz="half" idx="10"/>
          </p:nvPr>
        </p:nvSpPr>
        <p:spPr/>
        <p:txBody>
          <a:bodyPr/>
          <a:lstStyle/>
          <a:p>
            <a:r>
              <a:rPr kumimoji="1" lang="en-US" altLang="ja-JP" smtClean="0"/>
              <a:t>2009/09/09</a:t>
            </a:r>
            <a:endParaRPr kumimoji="1" lang="ja-JP" altLang="en-US"/>
          </a:p>
        </p:txBody>
      </p:sp>
      <p:sp>
        <p:nvSpPr>
          <p:cNvPr id="8" name="スライド番号プレースホルダ 7"/>
          <p:cNvSpPr>
            <a:spLocks noGrp="1"/>
          </p:cNvSpPr>
          <p:nvPr>
            <p:ph type="sldNum" sz="quarter" idx="12"/>
          </p:nvPr>
        </p:nvSpPr>
        <p:spPr/>
        <p:txBody>
          <a:bodyPr/>
          <a:lstStyle/>
          <a:p>
            <a:fld id="{D2D8002D-B5B0-4BAC-B1F6-782DDCCE6D9C}" type="slidenum">
              <a:rPr kumimoji="1" lang="ja-JP" altLang="en-US" smtClean="0"/>
              <a:pPr/>
              <a:t>45</a:t>
            </a:fld>
            <a:endParaRPr kumimoji="1" lang="ja-JP" altLang="en-US"/>
          </a:p>
        </p:txBody>
      </p:sp>
      <p:sp>
        <p:nvSpPr>
          <p:cNvPr id="9" name="フッター プレースホルダ 8"/>
          <p:cNvSpPr>
            <a:spLocks noGrp="1"/>
          </p:cNvSpPr>
          <p:nvPr>
            <p:ph type="ftr" sz="quarter" idx="11"/>
          </p:nvPr>
        </p:nvSpPr>
        <p:spPr/>
        <p:txBody>
          <a:bodyPr/>
          <a:lstStyle/>
          <a:p>
            <a:r>
              <a:rPr kumimoji="1" lang="en-US" altLang="ja-JP" smtClean="0"/>
              <a:t>SES2009</a:t>
            </a:r>
            <a:endParaRPr kumimoji="1" lang="ja-JP" alt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まとめ</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データマイニングとは</a:t>
            </a:r>
            <a:endParaRPr lang="en-US" altLang="ja-JP" dirty="0" smtClean="0"/>
          </a:p>
          <a:p>
            <a:r>
              <a:rPr lang="ja-JP" altLang="en-US" dirty="0" smtClean="0"/>
              <a:t>マイニング手法とリポジトリへの応用</a:t>
            </a:r>
            <a:endParaRPr lang="en-US" altLang="ja-JP" dirty="0" smtClean="0"/>
          </a:p>
          <a:p>
            <a:r>
              <a:rPr lang="ja-JP" altLang="en-US" dirty="0" smtClean="0"/>
              <a:t>国際会議</a:t>
            </a:r>
            <a:r>
              <a:rPr lang="en-US" altLang="ja-JP" dirty="0" smtClean="0"/>
              <a:t>MSR</a:t>
            </a:r>
            <a:r>
              <a:rPr lang="ja-JP" altLang="en-US" dirty="0" smtClean="0"/>
              <a:t>の紹介</a:t>
            </a:r>
            <a:endParaRPr lang="en-US" altLang="ja-JP" dirty="0" smtClean="0"/>
          </a:p>
          <a:p>
            <a:pPr>
              <a:buNone/>
            </a:pPr>
            <a:endParaRPr lang="en-US" altLang="ja-JP" dirty="0" smtClean="0"/>
          </a:p>
          <a:p>
            <a:endParaRPr kumimoji="1" lang="ja-JP" altLang="en-US" dirty="0"/>
          </a:p>
        </p:txBody>
      </p:sp>
      <p:sp>
        <p:nvSpPr>
          <p:cNvPr id="7" name="日付プレースホルダ 6"/>
          <p:cNvSpPr>
            <a:spLocks noGrp="1"/>
          </p:cNvSpPr>
          <p:nvPr>
            <p:ph type="dt" sz="half" idx="10"/>
          </p:nvPr>
        </p:nvSpPr>
        <p:spPr/>
        <p:txBody>
          <a:bodyPr/>
          <a:lstStyle/>
          <a:p>
            <a:r>
              <a:rPr kumimoji="1" lang="en-US" altLang="ja-JP" smtClean="0"/>
              <a:t>2009/09/09</a:t>
            </a:r>
            <a:endParaRPr kumimoji="1" lang="ja-JP" altLang="en-US"/>
          </a:p>
        </p:txBody>
      </p:sp>
      <p:sp>
        <p:nvSpPr>
          <p:cNvPr id="8" name="スライド番号プレースホルダ 7"/>
          <p:cNvSpPr>
            <a:spLocks noGrp="1"/>
          </p:cNvSpPr>
          <p:nvPr>
            <p:ph type="sldNum" sz="quarter" idx="12"/>
          </p:nvPr>
        </p:nvSpPr>
        <p:spPr/>
        <p:txBody>
          <a:bodyPr/>
          <a:lstStyle/>
          <a:p>
            <a:fld id="{D2D8002D-B5B0-4BAC-B1F6-782DDCCE6D9C}" type="slidenum">
              <a:rPr kumimoji="1" lang="ja-JP" altLang="en-US" smtClean="0"/>
              <a:pPr/>
              <a:t>46</a:t>
            </a:fld>
            <a:endParaRPr kumimoji="1" lang="ja-JP" altLang="en-US"/>
          </a:p>
        </p:txBody>
      </p:sp>
      <p:sp>
        <p:nvSpPr>
          <p:cNvPr id="9" name="フッター プレースホルダ 8"/>
          <p:cNvSpPr>
            <a:spLocks noGrp="1"/>
          </p:cNvSpPr>
          <p:nvPr>
            <p:ph type="ftr" sz="quarter" idx="11"/>
          </p:nvPr>
        </p:nvSpPr>
        <p:spPr/>
        <p:txBody>
          <a:bodyPr/>
          <a:lstStyle/>
          <a:p>
            <a:r>
              <a:rPr kumimoji="1" lang="en-US" altLang="ja-JP" smtClean="0"/>
              <a:t>SES2009</a:t>
            </a:r>
            <a:endParaRPr kumimoji="1" lang="ja-JP"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
            </a:r>
            <a:br>
              <a:rPr lang="en-US" altLang="ja-JP" dirty="0" smtClean="0"/>
            </a:br>
            <a:r>
              <a:rPr lang="ja-JP" altLang="en-US" dirty="0" smtClean="0"/>
              <a:t>消費者金融業者の与信管理</a:t>
            </a:r>
            <a:r>
              <a:rPr lang="en-US" altLang="ja-JP" dirty="0" smtClean="0"/>
              <a:t/>
            </a:r>
            <a:br>
              <a:rPr lang="en-US" altLang="ja-JP" dirty="0" smtClean="0"/>
            </a:br>
            <a:endParaRPr kumimoji="1" lang="ja-JP" altLang="en-US" dirty="0"/>
          </a:p>
        </p:txBody>
      </p:sp>
      <p:sp>
        <p:nvSpPr>
          <p:cNvPr id="3" name="コンテンツ プレースホルダ 2"/>
          <p:cNvSpPr>
            <a:spLocks noGrp="1"/>
          </p:cNvSpPr>
          <p:nvPr>
            <p:ph idx="1"/>
          </p:nvPr>
        </p:nvSpPr>
        <p:spPr/>
        <p:txBody>
          <a:bodyPr/>
          <a:lstStyle/>
          <a:p>
            <a:pPr>
              <a:buNone/>
            </a:pPr>
            <a:r>
              <a:rPr kumimoji="1" lang="ja-JP" altLang="en-US" dirty="0" smtClean="0"/>
              <a:t>データマイニングの例</a:t>
            </a:r>
            <a:endParaRPr kumimoji="1" lang="en-US" altLang="ja-JP" dirty="0" smtClean="0"/>
          </a:p>
          <a:p>
            <a:pPr lvl="1"/>
            <a:r>
              <a:rPr kumimoji="1" lang="ja-JP" altLang="en-US" dirty="0" smtClean="0"/>
              <a:t>お金を貸し、利息を受け取って収益を得たい</a:t>
            </a:r>
            <a:endParaRPr kumimoji="1" lang="en-US" altLang="ja-JP" dirty="0" smtClean="0"/>
          </a:p>
          <a:p>
            <a:pPr lvl="1"/>
            <a:r>
              <a:rPr lang="ja-JP" altLang="en-US" dirty="0" smtClean="0"/>
              <a:t>貸したお金を返してもらえないのは困る</a:t>
            </a:r>
            <a:endParaRPr lang="en-US" altLang="ja-JP" dirty="0" smtClean="0"/>
          </a:p>
          <a:p>
            <a:pPr lvl="1"/>
            <a:r>
              <a:rPr lang="ja-JP" altLang="en-US" dirty="0" smtClean="0"/>
              <a:t>「返してくれる」人をどうやって判断するか？</a:t>
            </a:r>
            <a:endParaRPr kumimoji="1" lang="ja-JP" altLang="en-US" dirty="0"/>
          </a:p>
        </p:txBody>
      </p:sp>
      <p:grpSp>
        <p:nvGrpSpPr>
          <p:cNvPr id="23" name="グループ化 22"/>
          <p:cNvGrpSpPr/>
          <p:nvPr/>
        </p:nvGrpSpPr>
        <p:grpSpPr>
          <a:xfrm>
            <a:off x="1174723" y="3722706"/>
            <a:ext cx="6897739" cy="2563814"/>
            <a:chOff x="1174723" y="3722706"/>
            <a:chExt cx="6897739" cy="2563814"/>
          </a:xfrm>
        </p:grpSpPr>
        <p:pic>
          <p:nvPicPr>
            <p:cNvPr id="1027" name="Picture 3" descr="C:\Users\matusita\AppData\Local\Microsoft\Windows\Temporary Internet Files\Content.IE5\ZAV5022U\MCj04403800000[1].png"/>
            <p:cNvPicPr>
              <a:picLocks noChangeAspect="1" noChangeArrowheads="1"/>
            </p:cNvPicPr>
            <p:nvPr/>
          </p:nvPicPr>
          <p:blipFill>
            <a:blip r:embed="rId2" cstate="print"/>
            <a:srcRect/>
            <a:stretch>
              <a:fillRect/>
            </a:stretch>
          </p:blipFill>
          <p:spPr bwMode="auto">
            <a:xfrm>
              <a:off x="1174723" y="4579962"/>
              <a:ext cx="1385909" cy="1385909"/>
            </a:xfrm>
            <a:prstGeom prst="rect">
              <a:avLst/>
            </a:prstGeom>
            <a:noFill/>
          </p:spPr>
        </p:pic>
        <p:pic>
          <p:nvPicPr>
            <p:cNvPr id="1028" name="Picture 4" descr="C:\Users\matusita\AppData\Local\Microsoft\Windows\Temporary Internet Files\Content.IE5\M9AXUGFD\MCj04406780000[1].png"/>
            <p:cNvPicPr>
              <a:picLocks noChangeAspect="1" noChangeArrowheads="1"/>
            </p:cNvPicPr>
            <p:nvPr/>
          </p:nvPicPr>
          <p:blipFill>
            <a:blip r:embed="rId3" cstate="print"/>
            <a:srcRect/>
            <a:stretch>
              <a:fillRect/>
            </a:stretch>
          </p:blipFill>
          <p:spPr bwMode="auto">
            <a:xfrm>
              <a:off x="5532441" y="3722706"/>
              <a:ext cx="957250" cy="957250"/>
            </a:xfrm>
            <a:prstGeom prst="rect">
              <a:avLst/>
            </a:prstGeom>
            <a:noFill/>
          </p:spPr>
        </p:pic>
        <p:pic>
          <p:nvPicPr>
            <p:cNvPr id="1029" name="Picture 5" descr="C:\Users\matusita\AppData\Local\Microsoft\Windows\Temporary Internet Files\Content.IE5\M9AXUGFD\MCj04406700000[1].png"/>
            <p:cNvPicPr>
              <a:picLocks noChangeAspect="1" noChangeArrowheads="1"/>
            </p:cNvPicPr>
            <p:nvPr/>
          </p:nvPicPr>
          <p:blipFill>
            <a:blip r:embed="rId4" cstate="print"/>
            <a:srcRect/>
            <a:stretch>
              <a:fillRect/>
            </a:stretch>
          </p:blipFill>
          <p:spPr bwMode="auto">
            <a:xfrm>
              <a:off x="5818193" y="5294342"/>
              <a:ext cx="992178" cy="992178"/>
            </a:xfrm>
            <a:prstGeom prst="rect">
              <a:avLst/>
            </a:prstGeom>
            <a:noFill/>
          </p:spPr>
        </p:pic>
        <p:pic>
          <p:nvPicPr>
            <p:cNvPr id="1030" name="Picture 6" descr="C:\Users\matusita\AppData\Local\Microsoft\Windows\Temporary Internet Files\Content.IE5\ENWA0STJ\MCj04406790000[1].png"/>
            <p:cNvPicPr>
              <a:picLocks noChangeAspect="1" noChangeArrowheads="1"/>
            </p:cNvPicPr>
            <p:nvPr/>
          </p:nvPicPr>
          <p:blipFill>
            <a:blip r:embed="rId5" cstate="print"/>
            <a:srcRect/>
            <a:stretch>
              <a:fillRect/>
            </a:stretch>
          </p:blipFill>
          <p:spPr bwMode="auto">
            <a:xfrm>
              <a:off x="7104077" y="4294210"/>
              <a:ext cx="968385" cy="968385"/>
            </a:xfrm>
            <a:prstGeom prst="rect">
              <a:avLst/>
            </a:prstGeom>
            <a:noFill/>
          </p:spPr>
        </p:pic>
        <p:sp>
          <p:nvSpPr>
            <p:cNvPr id="14" name="右矢印 13"/>
            <p:cNvSpPr/>
            <p:nvPr/>
          </p:nvSpPr>
          <p:spPr>
            <a:xfrm rot="21082307">
              <a:off x="2676785" y="4491439"/>
              <a:ext cx="2646256" cy="2244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右矢印 14"/>
            <p:cNvSpPr/>
            <p:nvPr/>
          </p:nvSpPr>
          <p:spPr>
            <a:xfrm rot="21323782">
              <a:off x="2675498" y="5001538"/>
              <a:ext cx="4359442" cy="1895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右矢印 15"/>
            <p:cNvSpPr/>
            <p:nvPr/>
          </p:nvSpPr>
          <p:spPr>
            <a:xfrm rot="209392">
              <a:off x="2680549" y="5602066"/>
              <a:ext cx="3074242" cy="1703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Picture 2" descr="C:\Users\matusita\AppData\Local\Microsoft\Windows\Temporary Internet Files\Content.IE5\4KWI0C5Q\MCj04316310000[1].png"/>
            <p:cNvPicPr>
              <a:picLocks noChangeAspect="1" noChangeArrowheads="1"/>
            </p:cNvPicPr>
            <p:nvPr/>
          </p:nvPicPr>
          <p:blipFill>
            <a:blip r:embed="rId6" cstate="print"/>
            <a:srcRect/>
            <a:stretch>
              <a:fillRect/>
            </a:stretch>
          </p:blipFill>
          <p:spPr bwMode="auto">
            <a:xfrm>
              <a:off x="3960805" y="5294342"/>
              <a:ext cx="901690" cy="901690"/>
            </a:xfrm>
            <a:prstGeom prst="rect">
              <a:avLst/>
            </a:prstGeom>
            <a:noFill/>
          </p:spPr>
        </p:pic>
        <p:pic>
          <p:nvPicPr>
            <p:cNvPr id="18" name="Picture 2" descr="C:\Users\matusita\AppData\Local\Microsoft\Windows\Temporary Internet Files\Content.IE5\4KWI0C5Q\MCj04316310000[1].png"/>
            <p:cNvPicPr>
              <a:picLocks noChangeAspect="1" noChangeArrowheads="1"/>
            </p:cNvPicPr>
            <p:nvPr/>
          </p:nvPicPr>
          <p:blipFill>
            <a:blip r:embed="rId6" cstate="print"/>
            <a:srcRect/>
            <a:stretch>
              <a:fillRect/>
            </a:stretch>
          </p:blipFill>
          <p:spPr bwMode="auto">
            <a:xfrm>
              <a:off x="4532309" y="4579962"/>
              <a:ext cx="901690" cy="901690"/>
            </a:xfrm>
            <a:prstGeom prst="rect">
              <a:avLst/>
            </a:prstGeom>
            <a:noFill/>
          </p:spPr>
        </p:pic>
        <p:pic>
          <p:nvPicPr>
            <p:cNvPr id="1026" name="Picture 2" descr="C:\Users\matusita\AppData\Local\Microsoft\Windows\Temporary Internet Files\Content.IE5\4KWI0C5Q\MCj04316310000[1].png"/>
            <p:cNvPicPr>
              <a:picLocks noChangeAspect="1" noChangeArrowheads="1"/>
            </p:cNvPicPr>
            <p:nvPr/>
          </p:nvPicPr>
          <p:blipFill>
            <a:blip r:embed="rId6" cstate="print"/>
            <a:srcRect/>
            <a:stretch>
              <a:fillRect/>
            </a:stretch>
          </p:blipFill>
          <p:spPr bwMode="auto">
            <a:xfrm>
              <a:off x="3389301" y="4151334"/>
              <a:ext cx="901690" cy="901690"/>
            </a:xfrm>
            <a:prstGeom prst="rect">
              <a:avLst/>
            </a:prstGeom>
            <a:noFill/>
          </p:spPr>
        </p:pic>
      </p:grpSp>
      <p:sp>
        <p:nvSpPr>
          <p:cNvPr id="20" name="テキスト ボックス 19"/>
          <p:cNvSpPr txBox="1"/>
          <p:nvPr/>
        </p:nvSpPr>
        <p:spPr>
          <a:xfrm>
            <a:off x="4711487" y="5715016"/>
            <a:ext cx="646331" cy="646331"/>
          </a:xfrm>
          <a:prstGeom prst="rect">
            <a:avLst/>
          </a:prstGeom>
          <a:noFill/>
        </p:spPr>
        <p:txBody>
          <a:bodyPr wrap="none" rtlCol="0">
            <a:spAutoFit/>
          </a:bodyPr>
          <a:lstStyle/>
          <a:p>
            <a:r>
              <a:rPr kumimoji="1" lang="ja-JP" altLang="en-US" sz="3600" b="1" dirty="0" smtClean="0">
                <a:solidFill>
                  <a:srgbClr val="FF0000"/>
                </a:solidFill>
              </a:rPr>
              <a:t>？</a:t>
            </a:r>
            <a:endParaRPr kumimoji="1" lang="ja-JP" altLang="en-US" sz="3600" b="1" dirty="0">
              <a:solidFill>
                <a:srgbClr val="FF0000"/>
              </a:solidFill>
            </a:endParaRPr>
          </a:p>
        </p:txBody>
      </p:sp>
      <p:sp>
        <p:nvSpPr>
          <p:cNvPr id="21" name="テキスト ボックス 20"/>
          <p:cNvSpPr txBox="1"/>
          <p:nvPr/>
        </p:nvSpPr>
        <p:spPr>
          <a:xfrm>
            <a:off x="5282991" y="4997247"/>
            <a:ext cx="646331" cy="646331"/>
          </a:xfrm>
          <a:prstGeom prst="rect">
            <a:avLst/>
          </a:prstGeom>
          <a:noFill/>
        </p:spPr>
        <p:txBody>
          <a:bodyPr wrap="none" rtlCol="0">
            <a:spAutoFit/>
          </a:bodyPr>
          <a:lstStyle/>
          <a:p>
            <a:r>
              <a:rPr kumimoji="1" lang="ja-JP" altLang="en-US" sz="3600" b="1" dirty="0" smtClean="0">
                <a:solidFill>
                  <a:srgbClr val="FF0000"/>
                </a:solidFill>
              </a:rPr>
              <a:t>？</a:t>
            </a:r>
            <a:endParaRPr kumimoji="1" lang="ja-JP" altLang="en-US" sz="3600" b="1" dirty="0">
              <a:solidFill>
                <a:srgbClr val="FF0000"/>
              </a:solidFill>
            </a:endParaRPr>
          </a:p>
        </p:txBody>
      </p:sp>
      <p:sp>
        <p:nvSpPr>
          <p:cNvPr id="22" name="テキスト ボックス 21"/>
          <p:cNvSpPr txBox="1"/>
          <p:nvPr/>
        </p:nvSpPr>
        <p:spPr>
          <a:xfrm>
            <a:off x="3925669" y="3857628"/>
            <a:ext cx="646331" cy="646331"/>
          </a:xfrm>
          <a:prstGeom prst="rect">
            <a:avLst/>
          </a:prstGeom>
          <a:noFill/>
        </p:spPr>
        <p:txBody>
          <a:bodyPr wrap="none" rtlCol="0">
            <a:spAutoFit/>
          </a:bodyPr>
          <a:lstStyle/>
          <a:p>
            <a:r>
              <a:rPr kumimoji="1" lang="ja-JP" altLang="en-US" sz="3600" b="1" dirty="0" smtClean="0">
                <a:solidFill>
                  <a:srgbClr val="FF0000"/>
                </a:solidFill>
              </a:rPr>
              <a:t>？</a:t>
            </a:r>
            <a:endParaRPr kumimoji="1" lang="ja-JP" altLang="en-US" sz="3600" b="1" dirty="0">
              <a:solidFill>
                <a:srgbClr val="FF0000"/>
              </a:solidFill>
            </a:endParaRPr>
          </a:p>
        </p:txBody>
      </p:sp>
      <p:sp>
        <p:nvSpPr>
          <p:cNvPr id="24" name="日付プレースホルダ 23"/>
          <p:cNvSpPr>
            <a:spLocks noGrp="1"/>
          </p:cNvSpPr>
          <p:nvPr>
            <p:ph type="dt" sz="half" idx="10"/>
          </p:nvPr>
        </p:nvSpPr>
        <p:spPr/>
        <p:txBody>
          <a:bodyPr/>
          <a:lstStyle/>
          <a:p>
            <a:r>
              <a:rPr kumimoji="1" lang="en-US" altLang="ja-JP" smtClean="0"/>
              <a:t>2009/09/09</a:t>
            </a:r>
            <a:endParaRPr kumimoji="1" lang="ja-JP" altLang="en-US"/>
          </a:p>
        </p:txBody>
      </p:sp>
      <p:sp>
        <p:nvSpPr>
          <p:cNvPr id="25" name="スライド番号プレースホルダ 24"/>
          <p:cNvSpPr>
            <a:spLocks noGrp="1"/>
          </p:cNvSpPr>
          <p:nvPr>
            <p:ph type="sldNum" sz="quarter" idx="12"/>
          </p:nvPr>
        </p:nvSpPr>
        <p:spPr/>
        <p:txBody>
          <a:bodyPr/>
          <a:lstStyle/>
          <a:p>
            <a:fld id="{D2D8002D-B5B0-4BAC-B1F6-782DDCCE6D9C}" type="slidenum">
              <a:rPr kumimoji="1" lang="ja-JP" altLang="en-US" smtClean="0"/>
              <a:pPr/>
              <a:t>5</a:t>
            </a:fld>
            <a:endParaRPr kumimoji="1" lang="ja-JP" altLang="en-US"/>
          </a:p>
        </p:txBody>
      </p:sp>
      <p:sp>
        <p:nvSpPr>
          <p:cNvPr id="26" name="フッター プレースホルダ 25"/>
          <p:cNvSpPr>
            <a:spLocks noGrp="1"/>
          </p:cNvSpPr>
          <p:nvPr>
            <p:ph type="ftr" sz="quarter" idx="11"/>
          </p:nvPr>
        </p:nvSpPr>
        <p:spPr/>
        <p:txBody>
          <a:bodyPr/>
          <a:lstStyle/>
          <a:p>
            <a:r>
              <a:rPr kumimoji="1" lang="en-US" altLang="ja-JP" smtClean="0"/>
              <a:t>SES2009</a:t>
            </a:r>
            <a:endParaRPr kumimoji="1" lang="ja-JP"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マイニング対象データを集める</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過去の貸出状況とその結果から将来を予想</a:t>
            </a:r>
            <a:endParaRPr kumimoji="1" lang="en-US" altLang="ja-JP" dirty="0" smtClean="0"/>
          </a:p>
          <a:p>
            <a:pPr lvl="1"/>
            <a:r>
              <a:rPr lang="ja-JP" altLang="en-US" dirty="0" smtClean="0"/>
              <a:t>顧客の年収</a:t>
            </a:r>
            <a:endParaRPr lang="en-US" altLang="ja-JP" dirty="0" smtClean="0"/>
          </a:p>
          <a:p>
            <a:pPr lvl="1"/>
            <a:r>
              <a:rPr lang="ja-JP" altLang="en-US" dirty="0" smtClean="0"/>
              <a:t>貸した</a:t>
            </a:r>
            <a:r>
              <a:rPr kumimoji="1" lang="ja-JP" altLang="en-US" dirty="0" smtClean="0"/>
              <a:t>金額</a:t>
            </a:r>
            <a:endParaRPr kumimoji="1" lang="ja-JP" altLang="en-US" dirty="0"/>
          </a:p>
        </p:txBody>
      </p:sp>
      <p:grpSp>
        <p:nvGrpSpPr>
          <p:cNvPr id="56" name="グループ化 55"/>
          <p:cNvGrpSpPr/>
          <p:nvPr/>
        </p:nvGrpSpPr>
        <p:grpSpPr>
          <a:xfrm>
            <a:off x="1000100" y="3500438"/>
            <a:ext cx="6500858" cy="2643206"/>
            <a:chOff x="1285852" y="3500438"/>
            <a:chExt cx="6500858" cy="2643206"/>
          </a:xfrm>
        </p:grpSpPr>
        <p:cxnSp>
          <p:nvCxnSpPr>
            <p:cNvPr id="8" name="直線コネクタ 7"/>
            <p:cNvCxnSpPr/>
            <p:nvPr/>
          </p:nvCxnSpPr>
          <p:spPr>
            <a:xfrm rot="5400000">
              <a:off x="1107257" y="4822041"/>
              <a:ext cx="2643206" cy="0"/>
            </a:xfrm>
            <a:prstGeom prst="line">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1857356" y="5572140"/>
              <a:ext cx="5929354" cy="0"/>
            </a:xfrm>
            <a:prstGeom prst="line">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4711487" y="5715016"/>
              <a:ext cx="646331" cy="369332"/>
            </a:xfrm>
            <a:prstGeom prst="rect">
              <a:avLst/>
            </a:prstGeom>
            <a:noFill/>
          </p:spPr>
          <p:txBody>
            <a:bodyPr wrap="none" rtlCol="0">
              <a:spAutoFit/>
            </a:bodyPr>
            <a:lstStyle/>
            <a:p>
              <a:r>
                <a:rPr kumimoji="1" lang="ja-JP" altLang="en-US" dirty="0" smtClean="0"/>
                <a:t>年収</a:t>
              </a:r>
              <a:endParaRPr kumimoji="1" lang="ja-JP" altLang="en-US" dirty="0"/>
            </a:p>
          </p:txBody>
        </p:sp>
        <p:sp>
          <p:nvSpPr>
            <p:cNvPr id="15" name="テキスト ボックス 14"/>
            <p:cNvSpPr txBox="1"/>
            <p:nvPr/>
          </p:nvSpPr>
          <p:spPr>
            <a:xfrm>
              <a:off x="1285852" y="4357694"/>
              <a:ext cx="877163" cy="369332"/>
            </a:xfrm>
            <a:prstGeom prst="rect">
              <a:avLst/>
            </a:prstGeom>
            <a:noFill/>
          </p:spPr>
          <p:txBody>
            <a:bodyPr wrap="none" rtlCol="0">
              <a:spAutoFit/>
            </a:bodyPr>
            <a:lstStyle/>
            <a:p>
              <a:r>
                <a:rPr kumimoji="1" lang="ja-JP" altLang="en-US" dirty="0" smtClean="0"/>
                <a:t>貸出額</a:t>
              </a:r>
              <a:endParaRPr kumimoji="1" lang="ja-JP" altLang="en-US" dirty="0"/>
            </a:p>
          </p:txBody>
        </p:sp>
        <p:pic>
          <p:nvPicPr>
            <p:cNvPr id="2052" name="Picture 4" descr="C:\Program Files\Microsoft Office\MEDIA\OFFICE12\Bullets\BD10264_.gif"/>
            <p:cNvPicPr>
              <a:picLocks noChangeAspect="1" noChangeArrowheads="1"/>
            </p:cNvPicPr>
            <p:nvPr/>
          </p:nvPicPr>
          <p:blipFill>
            <a:blip r:embed="rId2" cstate="print"/>
            <a:srcRect/>
            <a:stretch>
              <a:fillRect/>
            </a:stretch>
          </p:blipFill>
          <p:spPr bwMode="auto">
            <a:xfrm>
              <a:off x="6286512" y="4357694"/>
              <a:ext cx="142875" cy="142875"/>
            </a:xfrm>
            <a:prstGeom prst="rect">
              <a:avLst/>
            </a:prstGeom>
            <a:noFill/>
          </p:spPr>
        </p:pic>
        <p:pic>
          <p:nvPicPr>
            <p:cNvPr id="21" name="Picture 3" descr="C:\Program Files\Microsoft Office\MEDIA\OFFICE12\Bullets\BD14580_.gif"/>
            <p:cNvPicPr>
              <a:picLocks noChangeAspect="1" noChangeArrowheads="1"/>
            </p:cNvPicPr>
            <p:nvPr/>
          </p:nvPicPr>
          <p:blipFill>
            <a:blip r:embed="rId3" cstate="print"/>
            <a:srcRect/>
            <a:stretch>
              <a:fillRect/>
            </a:stretch>
          </p:blipFill>
          <p:spPr bwMode="auto">
            <a:xfrm>
              <a:off x="2928926" y="5072074"/>
              <a:ext cx="180953" cy="180953"/>
            </a:xfrm>
            <a:prstGeom prst="rect">
              <a:avLst/>
            </a:prstGeom>
            <a:noFill/>
          </p:spPr>
        </p:pic>
        <p:pic>
          <p:nvPicPr>
            <p:cNvPr id="23" name="Picture 3" descr="C:\Program Files\Microsoft Office\MEDIA\OFFICE12\Bullets\BD14580_.gif"/>
            <p:cNvPicPr>
              <a:picLocks noChangeAspect="1" noChangeArrowheads="1"/>
            </p:cNvPicPr>
            <p:nvPr/>
          </p:nvPicPr>
          <p:blipFill>
            <a:blip r:embed="rId3" cstate="print"/>
            <a:srcRect/>
            <a:stretch>
              <a:fillRect/>
            </a:stretch>
          </p:blipFill>
          <p:spPr bwMode="auto">
            <a:xfrm>
              <a:off x="5214942" y="5214950"/>
              <a:ext cx="180953" cy="180953"/>
            </a:xfrm>
            <a:prstGeom prst="rect">
              <a:avLst/>
            </a:prstGeom>
            <a:noFill/>
          </p:spPr>
        </p:pic>
        <p:pic>
          <p:nvPicPr>
            <p:cNvPr id="24" name="Picture 3" descr="C:\Program Files\Microsoft Office\MEDIA\OFFICE12\Bullets\BD14580_.gif"/>
            <p:cNvPicPr>
              <a:picLocks noChangeAspect="1" noChangeArrowheads="1"/>
            </p:cNvPicPr>
            <p:nvPr/>
          </p:nvPicPr>
          <p:blipFill>
            <a:blip r:embed="rId3" cstate="print"/>
            <a:srcRect/>
            <a:stretch>
              <a:fillRect/>
            </a:stretch>
          </p:blipFill>
          <p:spPr bwMode="auto">
            <a:xfrm>
              <a:off x="4143372" y="4857760"/>
              <a:ext cx="180953" cy="180953"/>
            </a:xfrm>
            <a:prstGeom prst="rect">
              <a:avLst/>
            </a:prstGeom>
            <a:noFill/>
          </p:spPr>
        </p:pic>
        <p:pic>
          <p:nvPicPr>
            <p:cNvPr id="25" name="Picture 3" descr="C:\Program Files\Microsoft Office\MEDIA\OFFICE12\Bullets\BD14580_.gif"/>
            <p:cNvPicPr>
              <a:picLocks noChangeAspect="1" noChangeArrowheads="1"/>
            </p:cNvPicPr>
            <p:nvPr/>
          </p:nvPicPr>
          <p:blipFill>
            <a:blip r:embed="rId3" cstate="print"/>
            <a:srcRect/>
            <a:stretch>
              <a:fillRect/>
            </a:stretch>
          </p:blipFill>
          <p:spPr bwMode="auto">
            <a:xfrm>
              <a:off x="5429256" y="4214818"/>
              <a:ext cx="180953" cy="180953"/>
            </a:xfrm>
            <a:prstGeom prst="rect">
              <a:avLst/>
            </a:prstGeom>
            <a:noFill/>
          </p:spPr>
        </p:pic>
        <p:pic>
          <p:nvPicPr>
            <p:cNvPr id="26" name="Picture 3" descr="C:\Program Files\Microsoft Office\MEDIA\OFFICE12\Bullets\BD14580_.gif"/>
            <p:cNvPicPr>
              <a:picLocks noChangeAspect="1" noChangeArrowheads="1"/>
            </p:cNvPicPr>
            <p:nvPr/>
          </p:nvPicPr>
          <p:blipFill>
            <a:blip r:embed="rId3" cstate="print"/>
            <a:srcRect/>
            <a:stretch>
              <a:fillRect/>
            </a:stretch>
          </p:blipFill>
          <p:spPr bwMode="auto">
            <a:xfrm>
              <a:off x="2786050" y="4429132"/>
              <a:ext cx="180953" cy="180953"/>
            </a:xfrm>
            <a:prstGeom prst="rect">
              <a:avLst/>
            </a:prstGeom>
            <a:noFill/>
          </p:spPr>
        </p:pic>
        <p:pic>
          <p:nvPicPr>
            <p:cNvPr id="27" name="Picture 3" descr="C:\Program Files\Microsoft Office\MEDIA\OFFICE12\Bullets\BD14580_.gif"/>
            <p:cNvPicPr>
              <a:picLocks noChangeAspect="1" noChangeArrowheads="1"/>
            </p:cNvPicPr>
            <p:nvPr/>
          </p:nvPicPr>
          <p:blipFill>
            <a:blip r:embed="rId3" cstate="print"/>
            <a:srcRect/>
            <a:stretch>
              <a:fillRect/>
            </a:stretch>
          </p:blipFill>
          <p:spPr bwMode="auto">
            <a:xfrm>
              <a:off x="4429124" y="4500570"/>
              <a:ext cx="180953" cy="180953"/>
            </a:xfrm>
            <a:prstGeom prst="rect">
              <a:avLst/>
            </a:prstGeom>
            <a:noFill/>
          </p:spPr>
        </p:pic>
        <p:pic>
          <p:nvPicPr>
            <p:cNvPr id="28" name="Picture 3" descr="C:\Program Files\Microsoft Office\MEDIA\OFFICE12\Bullets\BD14580_.gif"/>
            <p:cNvPicPr>
              <a:picLocks noChangeAspect="1" noChangeArrowheads="1"/>
            </p:cNvPicPr>
            <p:nvPr/>
          </p:nvPicPr>
          <p:blipFill>
            <a:blip r:embed="rId3" cstate="print"/>
            <a:srcRect/>
            <a:stretch>
              <a:fillRect/>
            </a:stretch>
          </p:blipFill>
          <p:spPr bwMode="auto">
            <a:xfrm>
              <a:off x="3428992" y="5072074"/>
              <a:ext cx="180953" cy="180953"/>
            </a:xfrm>
            <a:prstGeom prst="rect">
              <a:avLst/>
            </a:prstGeom>
            <a:noFill/>
          </p:spPr>
        </p:pic>
        <p:pic>
          <p:nvPicPr>
            <p:cNvPr id="29" name="Picture 3" descr="C:\Program Files\Microsoft Office\MEDIA\OFFICE12\Bullets\BD14580_.gif"/>
            <p:cNvPicPr>
              <a:picLocks noChangeAspect="1" noChangeArrowheads="1"/>
            </p:cNvPicPr>
            <p:nvPr/>
          </p:nvPicPr>
          <p:blipFill>
            <a:blip r:embed="rId3" cstate="print"/>
            <a:srcRect/>
            <a:stretch>
              <a:fillRect/>
            </a:stretch>
          </p:blipFill>
          <p:spPr bwMode="auto">
            <a:xfrm>
              <a:off x="5929322" y="4143380"/>
              <a:ext cx="180953" cy="180953"/>
            </a:xfrm>
            <a:prstGeom prst="rect">
              <a:avLst/>
            </a:prstGeom>
            <a:noFill/>
          </p:spPr>
        </p:pic>
        <p:pic>
          <p:nvPicPr>
            <p:cNvPr id="30" name="Picture 3" descr="C:\Program Files\Microsoft Office\MEDIA\OFFICE12\Bullets\BD14580_.gif"/>
            <p:cNvPicPr>
              <a:picLocks noChangeAspect="1" noChangeArrowheads="1"/>
            </p:cNvPicPr>
            <p:nvPr/>
          </p:nvPicPr>
          <p:blipFill>
            <a:blip r:embed="rId3" cstate="print"/>
            <a:srcRect/>
            <a:stretch>
              <a:fillRect/>
            </a:stretch>
          </p:blipFill>
          <p:spPr bwMode="auto">
            <a:xfrm>
              <a:off x="7500958" y="4786322"/>
              <a:ext cx="180953" cy="180953"/>
            </a:xfrm>
            <a:prstGeom prst="rect">
              <a:avLst/>
            </a:prstGeom>
            <a:noFill/>
          </p:spPr>
        </p:pic>
        <p:pic>
          <p:nvPicPr>
            <p:cNvPr id="31" name="Picture 3" descr="C:\Program Files\Microsoft Office\MEDIA\OFFICE12\Bullets\BD14580_.gif"/>
            <p:cNvPicPr>
              <a:picLocks noChangeAspect="1" noChangeArrowheads="1"/>
            </p:cNvPicPr>
            <p:nvPr/>
          </p:nvPicPr>
          <p:blipFill>
            <a:blip r:embed="rId3" cstate="print"/>
            <a:srcRect/>
            <a:stretch>
              <a:fillRect/>
            </a:stretch>
          </p:blipFill>
          <p:spPr bwMode="auto">
            <a:xfrm>
              <a:off x="5572132" y="4643446"/>
              <a:ext cx="180953" cy="180953"/>
            </a:xfrm>
            <a:prstGeom prst="rect">
              <a:avLst/>
            </a:prstGeom>
            <a:noFill/>
          </p:spPr>
        </p:pic>
        <p:pic>
          <p:nvPicPr>
            <p:cNvPr id="32" name="Picture 3" descr="C:\Program Files\Microsoft Office\MEDIA\OFFICE12\Bullets\BD14580_.gif"/>
            <p:cNvPicPr>
              <a:picLocks noChangeAspect="1" noChangeArrowheads="1"/>
            </p:cNvPicPr>
            <p:nvPr/>
          </p:nvPicPr>
          <p:blipFill>
            <a:blip r:embed="rId3" cstate="print"/>
            <a:srcRect/>
            <a:stretch>
              <a:fillRect/>
            </a:stretch>
          </p:blipFill>
          <p:spPr bwMode="auto">
            <a:xfrm>
              <a:off x="6072198" y="4857760"/>
              <a:ext cx="180953" cy="180953"/>
            </a:xfrm>
            <a:prstGeom prst="rect">
              <a:avLst/>
            </a:prstGeom>
            <a:noFill/>
          </p:spPr>
        </p:pic>
        <p:pic>
          <p:nvPicPr>
            <p:cNvPr id="33" name="Picture 3" descr="C:\Program Files\Microsoft Office\MEDIA\OFFICE12\Bullets\BD14580_.gif"/>
            <p:cNvPicPr>
              <a:picLocks noChangeAspect="1" noChangeArrowheads="1"/>
            </p:cNvPicPr>
            <p:nvPr/>
          </p:nvPicPr>
          <p:blipFill>
            <a:blip r:embed="rId3" cstate="print"/>
            <a:srcRect/>
            <a:stretch>
              <a:fillRect/>
            </a:stretch>
          </p:blipFill>
          <p:spPr bwMode="auto">
            <a:xfrm>
              <a:off x="6715140" y="4214818"/>
              <a:ext cx="180953" cy="180953"/>
            </a:xfrm>
            <a:prstGeom prst="rect">
              <a:avLst/>
            </a:prstGeom>
            <a:noFill/>
          </p:spPr>
        </p:pic>
        <p:pic>
          <p:nvPicPr>
            <p:cNvPr id="34" name="Picture 3" descr="C:\Program Files\Microsoft Office\MEDIA\OFFICE12\Bullets\BD14580_.gif"/>
            <p:cNvPicPr>
              <a:picLocks noChangeAspect="1" noChangeArrowheads="1"/>
            </p:cNvPicPr>
            <p:nvPr/>
          </p:nvPicPr>
          <p:blipFill>
            <a:blip r:embed="rId3" cstate="print"/>
            <a:srcRect/>
            <a:stretch>
              <a:fillRect/>
            </a:stretch>
          </p:blipFill>
          <p:spPr bwMode="auto">
            <a:xfrm>
              <a:off x="4857752" y="5000636"/>
              <a:ext cx="180953" cy="180953"/>
            </a:xfrm>
            <a:prstGeom prst="rect">
              <a:avLst/>
            </a:prstGeom>
            <a:noFill/>
          </p:spPr>
        </p:pic>
        <p:pic>
          <p:nvPicPr>
            <p:cNvPr id="35" name="Picture 3" descr="C:\Program Files\Microsoft Office\MEDIA\OFFICE12\Bullets\BD14580_.gif"/>
            <p:cNvPicPr>
              <a:picLocks noChangeAspect="1" noChangeArrowheads="1"/>
            </p:cNvPicPr>
            <p:nvPr/>
          </p:nvPicPr>
          <p:blipFill>
            <a:blip r:embed="rId3" cstate="print"/>
            <a:srcRect/>
            <a:stretch>
              <a:fillRect/>
            </a:stretch>
          </p:blipFill>
          <p:spPr bwMode="auto">
            <a:xfrm>
              <a:off x="4071934" y="5214950"/>
              <a:ext cx="180953" cy="180953"/>
            </a:xfrm>
            <a:prstGeom prst="rect">
              <a:avLst/>
            </a:prstGeom>
            <a:noFill/>
          </p:spPr>
        </p:pic>
        <p:pic>
          <p:nvPicPr>
            <p:cNvPr id="36" name="Picture 3" descr="C:\Program Files\Microsoft Office\MEDIA\OFFICE12\Bullets\BD14580_.gif"/>
            <p:cNvPicPr>
              <a:picLocks noChangeAspect="1" noChangeArrowheads="1"/>
            </p:cNvPicPr>
            <p:nvPr/>
          </p:nvPicPr>
          <p:blipFill>
            <a:blip r:embed="rId3" cstate="print"/>
            <a:srcRect/>
            <a:stretch>
              <a:fillRect/>
            </a:stretch>
          </p:blipFill>
          <p:spPr bwMode="auto">
            <a:xfrm>
              <a:off x="5857884" y="5286388"/>
              <a:ext cx="180953" cy="180953"/>
            </a:xfrm>
            <a:prstGeom prst="rect">
              <a:avLst/>
            </a:prstGeom>
            <a:noFill/>
          </p:spPr>
        </p:pic>
        <p:pic>
          <p:nvPicPr>
            <p:cNvPr id="37" name="Picture 3" descr="C:\Program Files\Microsoft Office\MEDIA\OFFICE12\Bullets\BD14580_.gif"/>
            <p:cNvPicPr>
              <a:picLocks noChangeAspect="1" noChangeArrowheads="1"/>
            </p:cNvPicPr>
            <p:nvPr/>
          </p:nvPicPr>
          <p:blipFill>
            <a:blip r:embed="rId3" cstate="print"/>
            <a:srcRect/>
            <a:stretch>
              <a:fillRect/>
            </a:stretch>
          </p:blipFill>
          <p:spPr bwMode="auto">
            <a:xfrm>
              <a:off x="6786578" y="5000636"/>
              <a:ext cx="180953" cy="180953"/>
            </a:xfrm>
            <a:prstGeom prst="rect">
              <a:avLst/>
            </a:prstGeom>
            <a:noFill/>
          </p:spPr>
        </p:pic>
        <p:pic>
          <p:nvPicPr>
            <p:cNvPr id="38" name="Picture 4" descr="C:\Program Files\Microsoft Office\MEDIA\OFFICE12\Bullets\BD10264_.gif"/>
            <p:cNvPicPr>
              <a:picLocks noChangeAspect="1" noChangeArrowheads="1"/>
            </p:cNvPicPr>
            <p:nvPr/>
          </p:nvPicPr>
          <p:blipFill>
            <a:blip r:embed="rId2" cstate="print"/>
            <a:srcRect/>
            <a:stretch>
              <a:fillRect/>
            </a:stretch>
          </p:blipFill>
          <p:spPr bwMode="auto">
            <a:xfrm>
              <a:off x="5072066" y="4714884"/>
              <a:ext cx="142875" cy="142875"/>
            </a:xfrm>
            <a:prstGeom prst="rect">
              <a:avLst/>
            </a:prstGeom>
            <a:noFill/>
          </p:spPr>
        </p:pic>
        <p:pic>
          <p:nvPicPr>
            <p:cNvPr id="39" name="Picture 4" descr="C:\Program Files\Microsoft Office\MEDIA\OFFICE12\Bullets\BD10264_.gif"/>
            <p:cNvPicPr>
              <a:picLocks noChangeAspect="1" noChangeArrowheads="1"/>
            </p:cNvPicPr>
            <p:nvPr/>
          </p:nvPicPr>
          <p:blipFill>
            <a:blip r:embed="rId2" cstate="print"/>
            <a:srcRect/>
            <a:stretch>
              <a:fillRect/>
            </a:stretch>
          </p:blipFill>
          <p:spPr bwMode="auto">
            <a:xfrm>
              <a:off x="5286380" y="3857628"/>
              <a:ext cx="142875" cy="142875"/>
            </a:xfrm>
            <a:prstGeom prst="rect">
              <a:avLst/>
            </a:prstGeom>
            <a:noFill/>
          </p:spPr>
        </p:pic>
        <p:pic>
          <p:nvPicPr>
            <p:cNvPr id="40" name="Picture 4" descr="C:\Program Files\Microsoft Office\MEDIA\OFFICE12\Bullets\BD10264_.gif"/>
            <p:cNvPicPr>
              <a:picLocks noChangeAspect="1" noChangeArrowheads="1"/>
            </p:cNvPicPr>
            <p:nvPr/>
          </p:nvPicPr>
          <p:blipFill>
            <a:blip r:embed="rId2" cstate="print"/>
            <a:srcRect/>
            <a:stretch>
              <a:fillRect/>
            </a:stretch>
          </p:blipFill>
          <p:spPr bwMode="auto">
            <a:xfrm>
              <a:off x="6143636" y="3714752"/>
              <a:ext cx="142875" cy="142875"/>
            </a:xfrm>
            <a:prstGeom prst="rect">
              <a:avLst/>
            </a:prstGeom>
            <a:noFill/>
          </p:spPr>
        </p:pic>
        <p:pic>
          <p:nvPicPr>
            <p:cNvPr id="41" name="Picture 4" descr="C:\Program Files\Microsoft Office\MEDIA\OFFICE12\Bullets\BD10264_.gif"/>
            <p:cNvPicPr>
              <a:picLocks noChangeAspect="1" noChangeArrowheads="1"/>
            </p:cNvPicPr>
            <p:nvPr/>
          </p:nvPicPr>
          <p:blipFill>
            <a:blip r:embed="rId2" cstate="print"/>
            <a:srcRect/>
            <a:stretch>
              <a:fillRect/>
            </a:stretch>
          </p:blipFill>
          <p:spPr bwMode="auto">
            <a:xfrm>
              <a:off x="7215207" y="4643447"/>
              <a:ext cx="142875" cy="142875"/>
            </a:xfrm>
            <a:prstGeom prst="rect">
              <a:avLst/>
            </a:prstGeom>
            <a:noFill/>
          </p:spPr>
        </p:pic>
        <p:pic>
          <p:nvPicPr>
            <p:cNvPr id="42" name="Picture 4" descr="C:\Program Files\Microsoft Office\MEDIA\OFFICE12\Bullets\BD10264_.gif"/>
            <p:cNvPicPr>
              <a:picLocks noChangeAspect="1" noChangeArrowheads="1"/>
            </p:cNvPicPr>
            <p:nvPr/>
          </p:nvPicPr>
          <p:blipFill>
            <a:blip r:embed="rId2" cstate="print"/>
            <a:srcRect/>
            <a:stretch>
              <a:fillRect/>
            </a:stretch>
          </p:blipFill>
          <p:spPr bwMode="auto">
            <a:xfrm>
              <a:off x="4572000" y="3571876"/>
              <a:ext cx="142875" cy="142875"/>
            </a:xfrm>
            <a:prstGeom prst="rect">
              <a:avLst/>
            </a:prstGeom>
            <a:noFill/>
          </p:spPr>
        </p:pic>
        <p:pic>
          <p:nvPicPr>
            <p:cNvPr id="43" name="Picture 4" descr="C:\Program Files\Microsoft Office\MEDIA\OFFICE12\Bullets\BD10264_.gif"/>
            <p:cNvPicPr>
              <a:picLocks noChangeAspect="1" noChangeArrowheads="1"/>
            </p:cNvPicPr>
            <p:nvPr/>
          </p:nvPicPr>
          <p:blipFill>
            <a:blip r:embed="rId2" cstate="print"/>
            <a:srcRect/>
            <a:stretch>
              <a:fillRect/>
            </a:stretch>
          </p:blipFill>
          <p:spPr bwMode="auto">
            <a:xfrm>
              <a:off x="4714876" y="4071943"/>
              <a:ext cx="142875" cy="142875"/>
            </a:xfrm>
            <a:prstGeom prst="rect">
              <a:avLst/>
            </a:prstGeom>
            <a:noFill/>
          </p:spPr>
        </p:pic>
        <p:pic>
          <p:nvPicPr>
            <p:cNvPr id="44" name="Picture 4" descr="C:\Program Files\Microsoft Office\MEDIA\OFFICE12\Bullets\BD10264_.gif"/>
            <p:cNvPicPr>
              <a:picLocks noChangeAspect="1" noChangeArrowheads="1"/>
            </p:cNvPicPr>
            <p:nvPr/>
          </p:nvPicPr>
          <p:blipFill>
            <a:blip r:embed="rId2" cstate="print"/>
            <a:srcRect/>
            <a:stretch>
              <a:fillRect/>
            </a:stretch>
          </p:blipFill>
          <p:spPr bwMode="auto">
            <a:xfrm>
              <a:off x="4071934" y="4071942"/>
              <a:ext cx="142875" cy="142875"/>
            </a:xfrm>
            <a:prstGeom prst="rect">
              <a:avLst/>
            </a:prstGeom>
            <a:noFill/>
          </p:spPr>
        </p:pic>
        <p:pic>
          <p:nvPicPr>
            <p:cNvPr id="45" name="Picture 4" descr="C:\Program Files\Microsoft Office\MEDIA\OFFICE12\Bullets\BD10264_.gif"/>
            <p:cNvPicPr>
              <a:picLocks noChangeAspect="1" noChangeArrowheads="1"/>
            </p:cNvPicPr>
            <p:nvPr/>
          </p:nvPicPr>
          <p:blipFill>
            <a:blip r:embed="rId2" cstate="print"/>
            <a:srcRect/>
            <a:stretch>
              <a:fillRect/>
            </a:stretch>
          </p:blipFill>
          <p:spPr bwMode="auto">
            <a:xfrm>
              <a:off x="3143240" y="4572008"/>
              <a:ext cx="142875" cy="142875"/>
            </a:xfrm>
            <a:prstGeom prst="rect">
              <a:avLst/>
            </a:prstGeom>
            <a:noFill/>
          </p:spPr>
        </p:pic>
        <p:pic>
          <p:nvPicPr>
            <p:cNvPr id="46" name="Picture 4" descr="C:\Program Files\Microsoft Office\MEDIA\OFFICE12\Bullets\BD10264_.gif"/>
            <p:cNvPicPr>
              <a:picLocks noChangeAspect="1" noChangeArrowheads="1"/>
            </p:cNvPicPr>
            <p:nvPr/>
          </p:nvPicPr>
          <p:blipFill>
            <a:blip r:embed="rId2" cstate="print"/>
            <a:srcRect/>
            <a:stretch>
              <a:fillRect/>
            </a:stretch>
          </p:blipFill>
          <p:spPr bwMode="auto">
            <a:xfrm>
              <a:off x="3714744" y="3571876"/>
              <a:ext cx="142875" cy="142875"/>
            </a:xfrm>
            <a:prstGeom prst="rect">
              <a:avLst/>
            </a:prstGeom>
            <a:noFill/>
          </p:spPr>
        </p:pic>
        <p:pic>
          <p:nvPicPr>
            <p:cNvPr id="47" name="Picture 4" descr="C:\Program Files\Microsoft Office\MEDIA\OFFICE12\Bullets\BD10264_.gif"/>
            <p:cNvPicPr>
              <a:picLocks noChangeAspect="1" noChangeArrowheads="1"/>
            </p:cNvPicPr>
            <p:nvPr/>
          </p:nvPicPr>
          <p:blipFill>
            <a:blip r:embed="rId2" cstate="print"/>
            <a:srcRect/>
            <a:stretch>
              <a:fillRect/>
            </a:stretch>
          </p:blipFill>
          <p:spPr bwMode="auto">
            <a:xfrm>
              <a:off x="2928926" y="4071943"/>
              <a:ext cx="142875" cy="142875"/>
            </a:xfrm>
            <a:prstGeom prst="rect">
              <a:avLst/>
            </a:prstGeom>
            <a:noFill/>
          </p:spPr>
        </p:pic>
        <p:pic>
          <p:nvPicPr>
            <p:cNvPr id="48" name="Picture 4" descr="C:\Program Files\Microsoft Office\MEDIA\OFFICE12\Bullets\BD10264_.gif"/>
            <p:cNvPicPr>
              <a:picLocks noChangeAspect="1" noChangeArrowheads="1"/>
            </p:cNvPicPr>
            <p:nvPr/>
          </p:nvPicPr>
          <p:blipFill>
            <a:blip r:embed="rId2" cstate="print"/>
            <a:srcRect/>
            <a:stretch>
              <a:fillRect/>
            </a:stretch>
          </p:blipFill>
          <p:spPr bwMode="auto">
            <a:xfrm>
              <a:off x="7286644" y="3500438"/>
              <a:ext cx="142875" cy="142875"/>
            </a:xfrm>
            <a:prstGeom prst="rect">
              <a:avLst/>
            </a:prstGeom>
            <a:noFill/>
          </p:spPr>
        </p:pic>
        <p:pic>
          <p:nvPicPr>
            <p:cNvPr id="49" name="Picture 4" descr="C:\Program Files\Microsoft Office\MEDIA\OFFICE12\Bullets\BD10264_.gif"/>
            <p:cNvPicPr>
              <a:picLocks noChangeAspect="1" noChangeArrowheads="1"/>
            </p:cNvPicPr>
            <p:nvPr/>
          </p:nvPicPr>
          <p:blipFill>
            <a:blip r:embed="rId2" cstate="print"/>
            <a:srcRect/>
            <a:stretch>
              <a:fillRect/>
            </a:stretch>
          </p:blipFill>
          <p:spPr bwMode="auto">
            <a:xfrm>
              <a:off x="3714745" y="4714884"/>
              <a:ext cx="142875" cy="142875"/>
            </a:xfrm>
            <a:prstGeom prst="rect">
              <a:avLst/>
            </a:prstGeom>
            <a:noFill/>
          </p:spPr>
        </p:pic>
        <p:pic>
          <p:nvPicPr>
            <p:cNvPr id="50" name="Picture 4" descr="C:\Program Files\Microsoft Office\MEDIA\OFFICE12\Bullets\BD10264_.gif"/>
            <p:cNvPicPr>
              <a:picLocks noChangeAspect="1" noChangeArrowheads="1"/>
            </p:cNvPicPr>
            <p:nvPr/>
          </p:nvPicPr>
          <p:blipFill>
            <a:blip r:embed="rId2" cstate="print"/>
            <a:srcRect/>
            <a:stretch>
              <a:fillRect/>
            </a:stretch>
          </p:blipFill>
          <p:spPr bwMode="auto">
            <a:xfrm>
              <a:off x="7029464" y="3886200"/>
              <a:ext cx="142875" cy="142875"/>
            </a:xfrm>
            <a:prstGeom prst="rect">
              <a:avLst/>
            </a:prstGeom>
            <a:noFill/>
          </p:spPr>
        </p:pic>
        <p:pic>
          <p:nvPicPr>
            <p:cNvPr id="51" name="Picture 4" descr="C:\Program Files\Microsoft Office\MEDIA\OFFICE12\Bullets\BD10264_.gif"/>
            <p:cNvPicPr>
              <a:picLocks noChangeAspect="1" noChangeArrowheads="1"/>
            </p:cNvPicPr>
            <p:nvPr/>
          </p:nvPicPr>
          <p:blipFill>
            <a:blip r:embed="rId2" cstate="print"/>
            <a:srcRect/>
            <a:stretch>
              <a:fillRect/>
            </a:stretch>
          </p:blipFill>
          <p:spPr bwMode="auto">
            <a:xfrm>
              <a:off x="3571868" y="4071942"/>
              <a:ext cx="142875" cy="142875"/>
            </a:xfrm>
            <a:prstGeom prst="rect">
              <a:avLst/>
            </a:prstGeom>
            <a:noFill/>
          </p:spPr>
        </p:pic>
      </p:grpSp>
      <p:grpSp>
        <p:nvGrpSpPr>
          <p:cNvPr id="58" name="グループ化 57"/>
          <p:cNvGrpSpPr/>
          <p:nvPr/>
        </p:nvGrpSpPr>
        <p:grpSpPr>
          <a:xfrm>
            <a:off x="7697594" y="3997115"/>
            <a:ext cx="1446438" cy="646331"/>
            <a:chOff x="7358082" y="2428868"/>
            <a:chExt cx="1446438" cy="646331"/>
          </a:xfrm>
        </p:grpSpPr>
        <p:pic>
          <p:nvPicPr>
            <p:cNvPr id="54" name="Picture 4" descr="C:\Program Files\Microsoft Office\MEDIA\OFFICE12\Bullets\BD10264_.gif"/>
            <p:cNvPicPr>
              <a:picLocks noChangeAspect="1" noChangeArrowheads="1"/>
            </p:cNvPicPr>
            <p:nvPr/>
          </p:nvPicPr>
          <p:blipFill>
            <a:blip r:embed="rId2" cstate="print"/>
            <a:srcRect/>
            <a:stretch>
              <a:fillRect/>
            </a:stretch>
          </p:blipFill>
          <p:spPr bwMode="auto">
            <a:xfrm>
              <a:off x="7358082" y="2812527"/>
              <a:ext cx="142875" cy="142875"/>
            </a:xfrm>
            <a:prstGeom prst="rect">
              <a:avLst/>
            </a:prstGeom>
            <a:noFill/>
          </p:spPr>
        </p:pic>
        <p:pic>
          <p:nvPicPr>
            <p:cNvPr id="55" name="Picture 3" descr="C:\Program Files\Microsoft Office\MEDIA\OFFICE12\Bullets\BD14580_.gif"/>
            <p:cNvPicPr>
              <a:picLocks noChangeAspect="1" noChangeArrowheads="1"/>
            </p:cNvPicPr>
            <p:nvPr/>
          </p:nvPicPr>
          <p:blipFill>
            <a:blip r:embed="rId3" cstate="print"/>
            <a:srcRect/>
            <a:stretch>
              <a:fillRect/>
            </a:stretch>
          </p:blipFill>
          <p:spPr bwMode="auto">
            <a:xfrm>
              <a:off x="7358082" y="2515296"/>
              <a:ext cx="180953" cy="180953"/>
            </a:xfrm>
            <a:prstGeom prst="rect">
              <a:avLst/>
            </a:prstGeom>
            <a:noFill/>
          </p:spPr>
        </p:pic>
        <p:sp>
          <p:nvSpPr>
            <p:cNvPr id="57" name="テキスト ボックス 56"/>
            <p:cNvSpPr txBox="1"/>
            <p:nvPr/>
          </p:nvSpPr>
          <p:spPr>
            <a:xfrm>
              <a:off x="7500958" y="2428868"/>
              <a:ext cx="1303562" cy="646331"/>
            </a:xfrm>
            <a:prstGeom prst="rect">
              <a:avLst/>
            </a:prstGeom>
            <a:noFill/>
          </p:spPr>
          <p:txBody>
            <a:bodyPr wrap="none" rtlCol="0">
              <a:spAutoFit/>
            </a:bodyPr>
            <a:lstStyle/>
            <a:p>
              <a:r>
                <a:rPr kumimoji="1" lang="ja-JP" altLang="en-US" dirty="0" smtClean="0"/>
                <a:t>返済された</a:t>
              </a:r>
              <a:endParaRPr kumimoji="1" lang="en-US" altLang="ja-JP" dirty="0" smtClean="0"/>
            </a:p>
            <a:p>
              <a:r>
                <a:rPr lang="ja-JP" altLang="en-US" dirty="0" smtClean="0"/>
                <a:t>焦げ付いた</a:t>
              </a:r>
              <a:endParaRPr kumimoji="1" lang="ja-JP" altLang="en-US" dirty="0"/>
            </a:p>
          </p:txBody>
        </p:sp>
      </p:grpSp>
      <p:sp>
        <p:nvSpPr>
          <p:cNvPr id="52" name="日付プレースホルダ 51"/>
          <p:cNvSpPr>
            <a:spLocks noGrp="1"/>
          </p:cNvSpPr>
          <p:nvPr>
            <p:ph type="dt" sz="half" idx="10"/>
          </p:nvPr>
        </p:nvSpPr>
        <p:spPr/>
        <p:txBody>
          <a:bodyPr/>
          <a:lstStyle/>
          <a:p>
            <a:r>
              <a:rPr kumimoji="1" lang="en-US" altLang="ja-JP" smtClean="0"/>
              <a:t>2009/09/09</a:t>
            </a:r>
            <a:endParaRPr kumimoji="1" lang="ja-JP" altLang="en-US"/>
          </a:p>
        </p:txBody>
      </p:sp>
      <p:sp>
        <p:nvSpPr>
          <p:cNvPr id="53" name="スライド番号プレースホルダ 52"/>
          <p:cNvSpPr>
            <a:spLocks noGrp="1"/>
          </p:cNvSpPr>
          <p:nvPr>
            <p:ph type="sldNum" sz="quarter" idx="12"/>
          </p:nvPr>
        </p:nvSpPr>
        <p:spPr/>
        <p:txBody>
          <a:bodyPr/>
          <a:lstStyle/>
          <a:p>
            <a:fld id="{D2D8002D-B5B0-4BAC-B1F6-782DDCCE6D9C}" type="slidenum">
              <a:rPr kumimoji="1" lang="ja-JP" altLang="en-US" smtClean="0"/>
              <a:pPr/>
              <a:t>6</a:t>
            </a:fld>
            <a:endParaRPr kumimoji="1" lang="ja-JP" altLang="en-US"/>
          </a:p>
        </p:txBody>
      </p:sp>
      <p:sp>
        <p:nvSpPr>
          <p:cNvPr id="59" name="フッター プレースホルダ 58"/>
          <p:cNvSpPr>
            <a:spLocks noGrp="1"/>
          </p:cNvSpPr>
          <p:nvPr>
            <p:ph type="ftr" sz="quarter" idx="11"/>
          </p:nvPr>
        </p:nvSpPr>
        <p:spPr/>
        <p:txBody>
          <a:bodyPr/>
          <a:lstStyle/>
          <a:p>
            <a:r>
              <a:rPr kumimoji="1" lang="en-US" altLang="ja-JP" smtClean="0"/>
              <a:t>SES2009</a:t>
            </a:r>
            <a:endParaRPr kumimoji="1" lang="ja-JP"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統計的手法で考えた場合</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主成分分析や回帰分析などの手法</a:t>
            </a:r>
            <a:endParaRPr kumimoji="1" lang="en-US" altLang="ja-JP" dirty="0" smtClean="0"/>
          </a:p>
          <a:p>
            <a:r>
              <a:rPr lang="ja-JP" altLang="en-US" dirty="0" smtClean="0"/>
              <a:t>「データがどう分布しているか」を予想</a:t>
            </a:r>
            <a:endParaRPr kumimoji="1" lang="ja-JP" altLang="en-US" dirty="0"/>
          </a:p>
        </p:txBody>
      </p:sp>
      <p:sp>
        <p:nvSpPr>
          <p:cNvPr id="43" name="円/楕円 42"/>
          <p:cNvSpPr/>
          <p:nvPr/>
        </p:nvSpPr>
        <p:spPr>
          <a:xfrm rot="21198502">
            <a:off x="2270543" y="4177775"/>
            <a:ext cx="5458896" cy="1302097"/>
          </a:xfrm>
          <a:prstGeom prst="ellipse">
            <a:avLst/>
          </a:prstGeom>
          <a:solidFill>
            <a:srgbClr val="00B0F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p:nvSpPr>
        <p:spPr>
          <a:xfrm rot="21293462">
            <a:off x="2287720" y="3511850"/>
            <a:ext cx="5228941" cy="1357322"/>
          </a:xfrm>
          <a:prstGeom prst="ellipse">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6424810" y="5643578"/>
            <a:ext cx="2576346" cy="646331"/>
          </a:xfrm>
          <a:prstGeom prst="rect">
            <a:avLst/>
          </a:prstGeom>
          <a:noFill/>
        </p:spPr>
        <p:txBody>
          <a:bodyPr wrap="none" rtlCol="0">
            <a:spAutoFit/>
          </a:bodyPr>
          <a:lstStyle/>
          <a:p>
            <a:r>
              <a:rPr kumimoji="1" lang="ja-JP" altLang="en-US" b="1" dirty="0" smtClean="0"/>
              <a:t>楕円内なら予想可能？</a:t>
            </a:r>
            <a:endParaRPr kumimoji="1" lang="en-US" altLang="ja-JP" b="1" dirty="0" smtClean="0"/>
          </a:p>
          <a:p>
            <a:r>
              <a:rPr lang="ja-JP" altLang="en-US" b="1" dirty="0" smtClean="0"/>
              <a:t>そもそも正規分布なの？</a:t>
            </a:r>
            <a:endParaRPr kumimoji="1" lang="ja-JP" altLang="en-US" b="1" dirty="0"/>
          </a:p>
        </p:txBody>
      </p:sp>
      <p:grpSp>
        <p:nvGrpSpPr>
          <p:cNvPr id="118" name="グループ化 117"/>
          <p:cNvGrpSpPr/>
          <p:nvPr/>
        </p:nvGrpSpPr>
        <p:grpSpPr>
          <a:xfrm>
            <a:off x="1000100" y="3500438"/>
            <a:ext cx="6500858" cy="2643206"/>
            <a:chOff x="1285852" y="3500438"/>
            <a:chExt cx="6500858" cy="2643206"/>
          </a:xfrm>
        </p:grpSpPr>
        <p:cxnSp>
          <p:nvCxnSpPr>
            <p:cNvPr id="119" name="直線コネクタ 118"/>
            <p:cNvCxnSpPr/>
            <p:nvPr/>
          </p:nvCxnSpPr>
          <p:spPr>
            <a:xfrm rot="5400000">
              <a:off x="1107257" y="4822041"/>
              <a:ext cx="2643206" cy="0"/>
            </a:xfrm>
            <a:prstGeom prst="line">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p:nvPr/>
          </p:nvCxnSpPr>
          <p:spPr>
            <a:xfrm>
              <a:off x="1857356" y="5572140"/>
              <a:ext cx="5929354" cy="0"/>
            </a:xfrm>
            <a:prstGeom prst="line">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21" name="テキスト ボックス 120"/>
            <p:cNvSpPr txBox="1"/>
            <p:nvPr/>
          </p:nvSpPr>
          <p:spPr>
            <a:xfrm>
              <a:off x="4711487" y="5715016"/>
              <a:ext cx="646331" cy="369332"/>
            </a:xfrm>
            <a:prstGeom prst="rect">
              <a:avLst/>
            </a:prstGeom>
            <a:noFill/>
          </p:spPr>
          <p:txBody>
            <a:bodyPr wrap="none" rtlCol="0">
              <a:spAutoFit/>
            </a:bodyPr>
            <a:lstStyle/>
            <a:p>
              <a:r>
                <a:rPr kumimoji="1" lang="ja-JP" altLang="en-US" dirty="0" smtClean="0"/>
                <a:t>年収</a:t>
              </a:r>
              <a:endParaRPr kumimoji="1" lang="ja-JP" altLang="en-US" dirty="0"/>
            </a:p>
          </p:txBody>
        </p:sp>
        <p:sp>
          <p:nvSpPr>
            <p:cNvPr id="122" name="テキスト ボックス 121"/>
            <p:cNvSpPr txBox="1"/>
            <p:nvPr/>
          </p:nvSpPr>
          <p:spPr>
            <a:xfrm>
              <a:off x="1285852" y="4357694"/>
              <a:ext cx="877163" cy="369332"/>
            </a:xfrm>
            <a:prstGeom prst="rect">
              <a:avLst/>
            </a:prstGeom>
            <a:noFill/>
          </p:spPr>
          <p:txBody>
            <a:bodyPr wrap="none" rtlCol="0">
              <a:spAutoFit/>
            </a:bodyPr>
            <a:lstStyle/>
            <a:p>
              <a:r>
                <a:rPr kumimoji="1" lang="ja-JP" altLang="en-US" dirty="0" smtClean="0"/>
                <a:t>貸出額</a:t>
              </a:r>
              <a:endParaRPr kumimoji="1" lang="ja-JP" altLang="en-US" dirty="0"/>
            </a:p>
          </p:txBody>
        </p:sp>
        <p:pic>
          <p:nvPicPr>
            <p:cNvPr id="123" name="Picture 4" descr="C:\Program Files\Microsoft Office\MEDIA\OFFICE12\Bullets\BD10264_.gif"/>
            <p:cNvPicPr>
              <a:picLocks noChangeAspect="1" noChangeArrowheads="1"/>
            </p:cNvPicPr>
            <p:nvPr/>
          </p:nvPicPr>
          <p:blipFill>
            <a:blip r:embed="rId2" cstate="print"/>
            <a:srcRect/>
            <a:stretch>
              <a:fillRect/>
            </a:stretch>
          </p:blipFill>
          <p:spPr bwMode="auto">
            <a:xfrm>
              <a:off x="6286512" y="4357694"/>
              <a:ext cx="142875" cy="142875"/>
            </a:xfrm>
            <a:prstGeom prst="rect">
              <a:avLst/>
            </a:prstGeom>
            <a:noFill/>
          </p:spPr>
        </p:pic>
        <p:pic>
          <p:nvPicPr>
            <p:cNvPr id="124" name="Picture 3" descr="C:\Program Files\Microsoft Office\MEDIA\OFFICE12\Bullets\BD14580_.gif"/>
            <p:cNvPicPr>
              <a:picLocks noChangeAspect="1" noChangeArrowheads="1"/>
            </p:cNvPicPr>
            <p:nvPr/>
          </p:nvPicPr>
          <p:blipFill>
            <a:blip r:embed="rId3" cstate="print"/>
            <a:srcRect/>
            <a:stretch>
              <a:fillRect/>
            </a:stretch>
          </p:blipFill>
          <p:spPr bwMode="auto">
            <a:xfrm>
              <a:off x="2928926" y="5072074"/>
              <a:ext cx="180953" cy="180953"/>
            </a:xfrm>
            <a:prstGeom prst="rect">
              <a:avLst/>
            </a:prstGeom>
            <a:noFill/>
          </p:spPr>
        </p:pic>
        <p:pic>
          <p:nvPicPr>
            <p:cNvPr id="125" name="Picture 3" descr="C:\Program Files\Microsoft Office\MEDIA\OFFICE12\Bullets\BD14580_.gif"/>
            <p:cNvPicPr>
              <a:picLocks noChangeAspect="1" noChangeArrowheads="1"/>
            </p:cNvPicPr>
            <p:nvPr/>
          </p:nvPicPr>
          <p:blipFill>
            <a:blip r:embed="rId3" cstate="print"/>
            <a:srcRect/>
            <a:stretch>
              <a:fillRect/>
            </a:stretch>
          </p:blipFill>
          <p:spPr bwMode="auto">
            <a:xfrm>
              <a:off x="5214942" y="5214950"/>
              <a:ext cx="180953" cy="180953"/>
            </a:xfrm>
            <a:prstGeom prst="rect">
              <a:avLst/>
            </a:prstGeom>
            <a:noFill/>
          </p:spPr>
        </p:pic>
        <p:pic>
          <p:nvPicPr>
            <p:cNvPr id="126" name="Picture 3" descr="C:\Program Files\Microsoft Office\MEDIA\OFFICE12\Bullets\BD14580_.gif"/>
            <p:cNvPicPr>
              <a:picLocks noChangeAspect="1" noChangeArrowheads="1"/>
            </p:cNvPicPr>
            <p:nvPr/>
          </p:nvPicPr>
          <p:blipFill>
            <a:blip r:embed="rId3" cstate="print"/>
            <a:srcRect/>
            <a:stretch>
              <a:fillRect/>
            </a:stretch>
          </p:blipFill>
          <p:spPr bwMode="auto">
            <a:xfrm>
              <a:off x="4143372" y="4857760"/>
              <a:ext cx="180953" cy="180953"/>
            </a:xfrm>
            <a:prstGeom prst="rect">
              <a:avLst/>
            </a:prstGeom>
            <a:noFill/>
          </p:spPr>
        </p:pic>
        <p:pic>
          <p:nvPicPr>
            <p:cNvPr id="127" name="Picture 3" descr="C:\Program Files\Microsoft Office\MEDIA\OFFICE12\Bullets\BD14580_.gif"/>
            <p:cNvPicPr>
              <a:picLocks noChangeAspect="1" noChangeArrowheads="1"/>
            </p:cNvPicPr>
            <p:nvPr/>
          </p:nvPicPr>
          <p:blipFill>
            <a:blip r:embed="rId3" cstate="print"/>
            <a:srcRect/>
            <a:stretch>
              <a:fillRect/>
            </a:stretch>
          </p:blipFill>
          <p:spPr bwMode="auto">
            <a:xfrm>
              <a:off x="5429256" y="4214818"/>
              <a:ext cx="180953" cy="180953"/>
            </a:xfrm>
            <a:prstGeom prst="rect">
              <a:avLst/>
            </a:prstGeom>
            <a:noFill/>
          </p:spPr>
        </p:pic>
        <p:pic>
          <p:nvPicPr>
            <p:cNvPr id="128" name="Picture 3" descr="C:\Program Files\Microsoft Office\MEDIA\OFFICE12\Bullets\BD14580_.gif"/>
            <p:cNvPicPr>
              <a:picLocks noChangeAspect="1" noChangeArrowheads="1"/>
            </p:cNvPicPr>
            <p:nvPr/>
          </p:nvPicPr>
          <p:blipFill>
            <a:blip r:embed="rId3" cstate="print"/>
            <a:srcRect/>
            <a:stretch>
              <a:fillRect/>
            </a:stretch>
          </p:blipFill>
          <p:spPr bwMode="auto">
            <a:xfrm>
              <a:off x="2786050" y="4429132"/>
              <a:ext cx="180953" cy="180953"/>
            </a:xfrm>
            <a:prstGeom prst="rect">
              <a:avLst/>
            </a:prstGeom>
            <a:noFill/>
          </p:spPr>
        </p:pic>
        <p:pic>
          <p:nvPicPr>
            <p:cNvPr id="129" name="Picture 3" descr="C:\Program Files\Microsoft Office\MEDIA\OFFICE12\Bullets\BD14580_.gif"/>
            <p:cNvPicPr>
              <a:picLocks noChangeAspect="1" noChangeArrowheads="1"/>
            </p:cNvPicPr>
            <p:nvPr/>
          </p:nvPicPr>
          <p:blipFill>
            <a:blip r:embed="rId3" cstate="print"/>
            <a:srcRect/>
            <a:stretch>
              <a:fillRect/>
            </a:stretch>
          </p:blipFill>
          <p:spPr bwMode="auto">
            <a:xfrm>
              <a:off x="4429124" y="4500570"/>
              <a:ext cx="180953" cy="180953"/>
            </a:xfrm>
            <a:prstGeom prst="rect">
              <a:avLst/>
            </a:prstGeom>
            <a:noFill/>
          </p:spPr>
        </p:pic>
        <p:pic>
          <p:nvPicPr>
            <p:cNvPr id="130" name="Picture 3" descr="C:\Program Files\Microsoft Office\MEDIA\OFFICE12\Bullets\BD14580_.gif"/>
            <p:cNvPicPr>
              <a:picLocks noChangeAspect="1" noChangeArrowheads="1"/>
            </p:cNvPicPr>
            <p:nvPr/>
          </p:nvPicPr>
          <p:blipFill>
            <a:blip r:embed="rId3" cstate="print"/>
            <a:srcRect/>
            <a:stretch>
              <a:fillRect/>
            </a:stretch>
          </p:blipFill>
          <p:spPr bwMode="auto">
            <a:xfrm>
              <a:off x="3428992" y="5072074"/>
              <a:ext cx="180953" cy="180953"/>
            </a:xfrm>
            <a:prstGeom prst="rect">
              <a:avLst/>
            </a:prstGeom>
            <a:noFill/>
          </p:spPr>
        </p:pic>
        <p:pic>
          <p:nvPicPr>
            <p:cNvPr id="131" name="Picture 3" descr="C:\Program Files\Microsoft Office\MEDIA\OFFICE12\Bullets\BD14580_.gif"/>
            <p:cNvPicPr>
              <a:picLocks noChangeAspect="1" noChangeArrowheads="1"/>
            </p:cNvPicPr>
            <p:nvPr/>
          </p:nvPicPr>
          <p:blipFill>
            <a:blip r:embed="rId3" cstate="print"/>
            <a:srcRect/>
            <a:stretch>
              <a:fillRect/>
            </a:stretch>
          </p:blipFill>
          <p:spPr bwMode="auto">
            <a:xfrm>
              <a:off x="5929322" y="4143380"/>
              <a:ext cx="180953" cy="180953"/>
            </a:xfrm>
            <a:prstGeom prst="rect">
              <a:avLst/>
            </a:prstGeom>
            <a:noFill/>
          </p:spPr>
        </p:pic>
        <p:pic>
          <p:nvPicPr>
            <p:cNvPr id="132" name="Picture 3" descr="C:\Program Files\Microsoft Office\MEDIA\OFFICE12\Bullets\BD14580_.gif"/>
            <p:cNvPicPr>
              <a:picLocks noChangeAspect="1" noChangeArrowheads="1"/>
            </p:cNvPicPr>
            <p:nvPr/>
          </p:nvPicPr>
          <p:blipFill>
            <a:blip r:embed="rId3" cstate="print"/>
            <a:srcRect/>
            <a:stretch>
              <a:fillRect/>
            </a:stretch>
          </p:blipFill>
          <p:spPr bwMode="auto">
            <a:xfrm>
              <a:off x="7500958" y="4786322"/>
              <a:ext cx="180953" cy="180953"/>
            </a:xfrm>
            <a:prstGeom prst="rect">
              <a:avLst/>
            </a:prstGeom>
            <a:noFill/>
          </p:spPr>
        </p:pic>
        <p:pic>
          <p:nvPicPr>
            <p:cNvPr id="133" name="Picture 3" descr="C:\Program Files\Microsoft Office\MEDIA\OFFICE12\Bullets\BD14580_.gif"/>
            <p:cNvPicPr>
              <a:picLocks noChangeAspect="1" noChangeArrowheads="1"/>
            </p:cNvPicPr>
            <p:nvPr/>
          </p:nvPicPr>
          <p:blipFill>
            <a:blip r:embed="rId3" cstate="print"/>
            <a:srcRect/>
            <a:stretch>
              <a:fillRect/>
            </a:stretch>
          </p:blipFill>
          <p:spPr bwMode="auto">
            <a:xfrm>
              <a:off x="5572132" y="4643446"/>
              <a:ext cx="180953" cy="180953"/>
            </a:xfrm>
            <a:prstGeom prst="rect">
              <a:avLst/>
            </a:prstGeom>
            <a:noFill/>
          </p:spPr>
        </p:pic>
        <p:pic>
          <p:nvPicPr>
            <p:cNvPr id="134" name="Picture 3" descr="C:\Program Files\Microsoft Office\MEDIA\OFFICE12\Bullets\BD14580_.gif"/>
            <p:cNvPicPr>
              <a:picLocks noChangeAspect="1" noChangeArrowheads="1"/>
            </p:cNvPicPr>
            <p:nvPr/>
          </p:nvPicPr>
          <p:blipFill>
            <a:blip r:embed="rId3" cstate="print"/>
            <a:srcRect/>
            <a:stretch>
              <a:fillRect/>
            </a:stretch>
          </p:blipFill>
          <p:spPr bwMode="auto">
            <a:xfrm>
              <a:off x="6072198" y="4857760"/>
              <a:ext cx="180953" cy="180953"/>
            </a:xfrm>
            <a:prstGeom prst="rect">
              <a:avLst/>
            </a:prstGeom>
            <a:noFill/>
          </p:spPr>
        </p:pic>
        <p:pic>
          <p:nvPicPr>
            <p:cNvPr id="135" name="Picture 3" descr="C:\Program Files\Microsoft Office\MEDIA\OFFICE12\Bullets\BD14580_.gif"/>
            <p:cNvPicPr>
              <a:picLocks noChangeAspect="1" noChangeArrowheads="1"/>
            </p:cNvPicPr>
            <p:nvPr/>
          </p:nvPicPr>
          <p:blipFill>
            <a:blip r:embed="rId3" cstate="print"/>
            <a:srcRect/>
            <a:stretch>
              <a:fillRect/>
            </a:stretch>
          </p:blipFill>
          <p:spPr bwMode="auto">
            <a:xfrm>
              <a:off x="6715140" y="4214818"/>
              <a:ext cx="180953" cy="180953"/>
            </a:xfrm>
            <a:prstGeom prst="rect">
              <a:avLst/>
            </a:prstGeom>
            <a:noFill/>
          </p:spPr>
        </p:pic>
        <p:pic>
          <p:nvPicPr>
            <p:cNvPr id="136" name="Picture 3" descr="C:\Program Files\Microsoft Office\MEDIA\OFFICE12\Bullets\BD14580_.gif"/>
            <p:cNvPicPr>
              <a:picLocks noChangeAspect="1" noChangeArrowheads="1"/>
            </p:cNvPicPr>
            <p:nvPr/>
          </p:nvPicPr>
          <p:blipFill>
            <a:blip r:embed="rId3" cstate="print"/>
            <a:srcRect/>
            <a:stretch>
              <a:fillRect/>
            </a:stretch>
          </p:blipFill>
          <p:spPr bwMode="auto">
            <a:xfrm>
              <a:off x="4857752" y="5000636"/>
              <a:ext cx="180953" cy="180953"/>
            </a:xfrm>
            <a:prstGeom prst="rect">
              <a:avLst/>
            </a:prstGeom>
            <a:noFill/>
          </p:spPr>
        </p:pic>
        <p:pic>
          <p:nvPicPr>
            <p:cNvPr id="137" name="Picture 3" descr="C:\Program Files\Microsoft Office\MEDIA\OFFICE12\Bullets\BD14580_.gif"/>
            <p:cNvPicPr>
              <a:picLocks noChangeAspect="1" noChangeArrowheads="1"/>
            </p:cNvPicPr>
            <p:nvPr/>
          </p:nvPicPr>
          <p:blipFill>
            <a:blip r:embed="rId3" cstate="print"/>
            <a:srcRect/>
            <a:stretch>
              <a:fillRect/>
            </a:stretch>
          </p:blipFill>
          <p:spPr bwMode="auto">
            <a:xfrm>
              <a:off x="4071934" y="5214950"/>
              <a:ext cx="180953" cy="180953"/>
            </a:xfrm>
            <a:prstGeom prst="rect">
              <a:avLst/>
            </a:prstGeom>
            <a:noFill/>
          </p:spPr>
        </p:pic>
        <p:pic>
          <p:nvPicPr>
            <p:cNvPr id="138" name="Picture 3" descr="C:\Program Files\Microsoft Office\MEDIA\OFFICE12\Bullets\BD14580_.gif"/>
            <p:cNvPicPr>
              <a:picLocks noChangeAspect="1" noChangeArrowheads="1"/>
            </p:cNvPicPr>
            <p:nvPr/>
          </p:nvPicPr>
          <p:blipFill>
            <a:blip r:embed="rId3" cstate="print"/>
            <a:srcRect/>
            <a:stretch>
              <a:fillRect/>
            </a:stretch>
          </p:blipFill>
          <p:spPr bwMode="auto">
            <a:xfrm>
              <a:off x="5857884" y="5286388"/>
              <a:ext cx="180953" cy="180953"/>
            </a:xfrm>
            <a:prstGeom prst="rect">
              <a:avLst/>
            </a:prstGeom>
            <a:noFill/>
          </p:spPr>
        </p:pic>
        <p:pic>
          <p:nvPicPr>
            <p:cNvPr id="139" name="Picture 3" descr="C:\Program Files\Microsoft Office\MEDIA\OFFICE12\Bullets\BD14580_.gif"/>
            <p:cNvPicPr>
              <a:picLocks noChangeAspect="1" noChangeArrowheads="1"/>
            </p:cNvPicPr>
            <p:nvPr/>
          </p:nvPicPr>
          <p:blipFill>
            <a:blip r:embed="rId3" cstate="print"/>
            <a:srcRect/>
            <a:stretch>
              <a:fillRect/>
            </a:stretch>
          </p:blipFill>
          <p:spPr bwMode="auto">
            <a:xfrm>
              <a:off x="6786578" y="5000636"/>
              <a:ext cx="180953" cy="180953"/>
            </a:xfrm>
            <a:prstGeom prst="rect">
              <a:avLst/>
            </a:prstGeom>
            <a:noFill/>
          </p:spPr>
        </p:pic>
        <p:pic>
          <p:nvPicPr>
            <p:cNvPr id="140" name="Picture 4" descr="C:\Program Files\Microsoft Office\MEDIA\OFFICE12\Bullets\BD10264_.gif"/>
            <p:cNvPicPr>
              <a:picLocks noChangeAspect="1" noChangeArrowheads="1"/>
            </p:cNvPicPr>
            <p:nvPr/>
          </p:nvPicPr>
          <p:blipFill>
            <a:blip r:embed="rId2" cstate="print"/>
            <a:srcRect/>
            <a:stretch>
              <a:fillRect/>
            </a:stretch>
          </p:blipFill>
          <p:spPr bwMode="auto">
            <a:xfrm>
              <a:off x="5072066" y="4714884"/>
              <a:ext cx="142875" cy="142875"/>
            </a:xfrm>
            <a:prstGeom prst="rect">
              <a:avLst/>
            </a:prstGeom>
            <a:noFill/>
          </p:spPr>
        </p:pic>
        <p:pic>
          <p:nvPicPr>
            <p:cNvPr id="141" name="Picture 4" descr="C:\Program Files\Microsoft Office\MEDIA\OFFICE12\Bullets\BD10264_.gif"/>
            <p:cNvPicPr>
              <a:picLocks noChangeAspect="1" noChangeArrowheads="1"/>
            </p:cNvPicPr>
            <p:nvPr/>
          </p:nvPicPr>
          <p:blipFill>
            <a:blip r:embed="rId2" cstate="print"/>
            <a:srcRect/>
            <a:stretch>
              <a:fillRect/>
            </a:stretch>
          </p:blipFill>
          <p:spPr bwMode="auto">
            <a:xfrm>
              <a:off x="5286380" y="3857628"/>
              <a:ext cx="142875" cy="142875"/>
            </a:xfrm>
            <a:prstGeom prst="rect">
              <a:avLst/>
            </a:prstGeom>
            <a:noFill/>
          </p:spPr>
        </p:pic>
        <p:pic>
          <p:nvPicPr>
            <p:cNvPr id="142" name="Picture 4" descr="C:\Program Files\Microsoft Office\MEDIA\OFFICE12\Bullets\BD10264_.gif"/>
            <p:cNvPicPr>
              <a:picLocks noChangeAspect="1" noChangeArrowheads="1"/>
            </p:cNvPicPr>
            <p:nvPr/>
          </p:nvPicPr>
          <p:blipFill>
            <a:blip r:embed="rId2" cstate="print"/>
            <a:srcRect/>
            <a:stretch>
              <a:fillRect/>
            </a:stretch>
          </p:blipFill>
          <p:spPr bwMode="auto">
            <a:xfrm>
              <a:off x="6143636" y="3714752"/>
              <a:ext cx="142875" cy="142875"/>
            </a:xfrm>
            <a:prstGeom prst="rect">
              <a:avLst/>
            </a:prstGeom>
            <a:noFill/>
          </p:spPr>
        </p:pic>
        <p:pic>
          <p:nvPicPr>
            <p:cNvPr id="143" name="Picture 4" descr="C:\Program Files\Microsoft Office\MEDIA\OFFICE12\Bullets\BD10264_.gif"/>
            <p:cNvPicPr>
              <a:picLocks noChangeAspect="1" noChangeArrowheads="1"/>
            </p:cNvPicPr>
            <p:nvPr/>
          </p:nvPicPr>
          <p:blipFill>
            <a:blip r:embed="rId2" cstate="print"/>
            <a:srcRect/>
            <a:stretch>
              <a:fillRect/>
            </a:stretch>
          </p:blipFill>
          <p:spPr bwMode="auto">
            <a:xfrm>
              <a:off x="7215207" y="4643447"/>
              <a:ext cx="142875" cy="142875"/>
            </a:xfrm>
            <a:prstGeom prst="rect">
              <a:avLst/>
            </a:prstGeom>
            <a:noFill/>
          </p:spPr>
        </p:pic>
        <p:pic>
          <p:nvPicPr>
            <p:cNvPr id="144" name="Picture 4" descr="C:\Program Files\Microsoft Office\MEDIA\OFFICE12\Bullets\BD10264_.gif"/>
            <p:cNvPicPr>
              <a:picLocks noChangeAspect="1" noChangeArrowheads="1"/>
            </p:cNvPicPr>
            <p:nvPr/>
          </p:nvPicPr>
          <p:blipFill>
            <a:blip r:embed="rId2" cstate="print"/>
            <a:srcRect/>
            <a:stretch>
              <a:fillRect/>
            </a:stretch>
          </p:blipFill>
          <p:spPr bwMode="auto">
            <a:xfrm>
              <a:off x="4572000" y="3571876"/>
              <a:ext cx="142875" cy="142875"/>
            </a:xfrm>
            <a:prstGeom prst="rect">
              <a:avLst/>
            </a:prstGeom>
            <a:noFill/>
          </p:spPr>
        </p:pic>
        <p:pic>
          <p:nvPicPr>
            <p:cNvPr id="145" name="Picture 4" descr="C:\Program Files\Microsoft Office\MEDIA\OFFICE12\Bullets\BD10264_.gif"/>
            <p:cNvPicPr>
              <a:picLocks noChangeAspect="1" noChangeArrowheads="1"/>
            </p:cNvPicPr>
            <p:nvPr/>
          </p:nvPicPr>
          <p:blipFill>
            <a:blip r:embed="rId2" cstate="print"/>
            <a:srcRect/>
            <a:stretch>
              <a:fillRect/>
            </a:stretch>
          </p:blipFill>
          <p:spPr bwMode="auto">
            <a:xfrm>
              <a:off x="4714876" y="4071943"/>
              <a:ext cx="142875" cy="142875"/>
            </a:xfrm>
            <a:prstGeom prst="rect">
              <a:avLst/>
            </a:prstGeom>
            <a:noFill/>
          </p:spPr>
        </p:pic>
        <p:pic>
          <p:nvPicPr>
            <p:cNvPr id="146" name="Picture 4" descr="C:\Program Files\Microsoft Office\MEDIA\OFFICE12\Bullets\BD10264_.gif"/>
            <p:cNvPicPr>
              <a:picLocks noChangeAspect="1" noChangeArrowheads="1"/>
            </p:cNvPicPr>
            <p:nvPr/>
          </p:nvPicPr>
          <p:blipFill>
            <a:blip r:embed="rId2" cstate="print"/>
            <a:srcRect/>
            <a:stretch>
              <a:fillRect/>
            </a:stretch>
          </p:blipFill>
          <p:spPr bwMode="auto">
            <a:xfrm>
              <a:off x="4071934" y="4071942"/>
              <a:ext cx="142875" cy="142875"/>
            </a:xfrm>
            <a:prstGeom prst="rect">
              <a:avLst/>
            </a:prstGeom>
            <a:noFill/>
          </p:spPr>
        </p:pic>
        <p:pic>
          <p:nvPicPr>
            <p:cNvPr id="147" name="Picture 4" descr="C:\Program Files\Microsoft Office\MEDIA\OFFICE12\Bullets\BD10264_.gif"/>
            <p:cNvPicPr>
              <a:picLocks noChangeAspect="1" noChangeArrowheads="1"/>
            </p:cNvPicPr>
            <p:nvPr/>
          </p:nvPicPr>
          <p:blipFill>
            <a:blip r:embed="rId2" cstate="print"/>
            <a:srcRect/>
            <a:stretch>
              <a:fillRect/>
            </a:stretch>
          </p:blipFill>
          <p:spPr bwMode="auto">
            <a:xfrm>
              <a:off x="3143240" y="4572008"/>
              <a:ext cx="142875" cy="142875"/>
            </a:xfrm>
            <a:prstGeom prst="rect">
              <a:avLst/>
            </a:prstGeom>
            <a:noFill/>
          </p:spPr>
        </p:pic>
        <p:pic>
          <p:nvPicPr>
            <p:cNvPr id="148" name="Picture 4" descr="C:\Program Files\Microsoft Office\MEDIA\OFFICE12\Bullets\BD10264_.gif"/>
            <p:cNvPicPr>
              <a:picLocks noChangeAspect="1" noChangeArrowheads="1"/>
            </p:cNvPicPr>
            <p:nvPr/>
          </p:nvPicPr>
          <p:blipFill>
            <a:blip r:embed="rId2" cstate="print"/>
            <a:srcRect/>
            <a:stretch>
              <a:fillRect/>
            </a:stretch>
          </p:blipFill>
          <p:spPr bwMode="auto">
            <a:xfrm>
              <a:off x="3714744" y="3571876"/>
              <a:ext cx="142875" cy="142875"/>
            </a:xfrm>
            <a:prstGeom prst="rect">
              <a:avLst/>
            </a:prstGeom>
            <a:noFill/>
          </p:spPr>
        </p:pic>
        <p:pic>
          <p:nvPicPr>
            <p:cNvPr id="149" name="Picture 4" descr="C:\Program Files\Microsoft Office\MEDIA\OFFICE12\Bullets\BD10264_.gif"/>
            <p:cNvPicPr>
              <a:picLocks noChangeAspect="1" noChangeArrowheads="1"/>
            </p:cNvPicPr>
            <p:nvPr/>
          </p:nvPicPr>
          <p:blipFill>
            <a:blip r:embed="rId2" cstate="print"/>
            <a:srcRect/>
            <a:stretch>
              <a:fillRect/>
            </a:stretch>
          </p:blipFill>
          <p:spPr bwMode="auto">
            <a:xfrm>
              <a:off x="2928926" y="4071943"/>
              <a:ext cx="142875" cy="142875"/>
            </a:xfrm>
            <a:prstGeom prst="rect">
              <a:avLst/>
            </a:prstGeom>
            <a:noFill/>
          </p:spPr>
        </p:pic>
        <p:pic>
          <p:nvPicPr>
            <p:cNvPr id="150" name="Picture 4" descr="C:\Program Files\Microsoft Office\MEDIA\OFFICE12\Bullets\BD10264_.gif"/>
            <p:cNvPicPr>
              <a:picLocks noChangeAspect="1" noChangeArrowheads="1"/>
            </p:cNvPicPr>
            <p:nvPr/>
          </p:nvPicPr>
          <p:blipFill>
            <a:blip r:embed="rId2" cstate="print"/>
            <a:srcRect/>
            <a:stretch>
              <a:fillRect/>
            </a:stretch>
          </p:blipFill>
          <p:spPr bwMode="auto">
            <a:xfrm>
              <a:off x="7286644" y="3500438"/>
              <a:ext cx="142875" cy="142875"/>
            </a:xfrm>
            <a:prstGeom prst="rect">
              <a:avLst/>
            </a:prstGeom>
            <a:noFill/>
          </p:spPr>
        </p:pic>
        <p:pic>
          <p:nvPicPr>
            <p:cNvPr id="151" name="Picture 4" descr="C:\Program Files\Microsoft Office\MEDIA\OFFICE12\Bullets\BD10264_.gif"/>
            <p:cNvPicPr>
              <a:picLocks noChangeAspect="1" noChangeArrowheads="1"/>
            </p:cNvPicPr>
            <p:nvPr/>
          </p:nvPicPr>
          <p:blipFill>
            <a:blip r:embed="rId2" cstate="print"/>
            <a:srcRect/>
            <a:stretch>
              <a:fillRect/>
            </a:stretch>
          </p:blipFill>
          <p:spPr bwMode="auto">
            <a:xfrm>
              <a:off x="3714745" y="4714884"/>
              <a:ext cx="142875" cy="142875"/>
            </a:xfrm>
            <a:prstGeom prst="rect">
              <a:avLst/>
            </a:prstGeom>
            <a:noFill/>
          </p:spPr>
        </p:pic>
        <p:pic>
          <p:nvPicPr>
            <p:cNvPr id="152" name="Picture 4" descr="C:\Program Files\Microsoft Office\MEDIA\OFFICE12\Bullets\BD10264_.gif"/>
            <p:cNvPicPr>
              <a:picLocks noChangeAspect="1" noChangeArrowheads="1"/>
            </p:cNvPicPr>
            <p:nvPr/>
          </p:nvPicPr>
          <p:blipFill>
            <a:blip r:embed="rId2" cstate="print"/>
            <a:srcRect/>
            <a:stretch>
              <a:fillRect/>
            </a:stretch>
          </p:blipFill>
          <p:spPr bwMode="auto">
            <a:xfrm>
              <a:off x="7029464" y="3886200"/>
              <a:ext cx="142875" cy="142875"/>
            </a:xfrm>
            <a:prstGeom prst="rect">
              <a:avLst/>
            </a:prstGeom>
            <a:noFill/>
          </p:spPr>
        </p:pic>
        <p:pic>
          <p:nvPicPr>
            <p:cNvPr id="153" name="Picture 4" descr="C:\Program Files\Microsoft Office\MEDIA\OFFICE12\Bullets\BD10264_.gif"/>
            <p:cNvPicPr>
              <a:picLocks noChangeAspect="1" noChangeArrowheads="1"/>
            </p:cNvPicPr>
            <p:nvPr/>
          </p:nvPicPr>
          <p:blipFill>
            <a:blip r:embed="rId2" cstate="print"/>
            <a:srcRect/>
            <a:stretch>
              <a:fillRect/>
            </a:stretch>
          </p:blipFill>
          <p:spPr bwMode="auto">
            <a:xfrm>
              <a:off x="3571868" y="4071942"/>
              <a:ext cx="142875" cy="142875"/>
            </a:xfrm>
            <a:prstGeom prst="rect">
              <a:avLst/>
            </a:prstGeom>
            <a:noFill/>
          </p:spPr>
        </p:pic>
      </p:grpSp>
      <p:sp>
        <p:nvSpPr>
          <p:cNvPr id="46" name="日付プレースホルダ 45"/>
          <p:cNvSpPr>
            <a:spLocks noGrp="1"/>
          </p:cNvSpPr>
          <p:nvPr>
            <p:ph type="dt" sz="half" idx="10"/>
          </p:nvPr>
        </p:nvSpPr>
        <p:spPr/>
        <p:txBody>
          <a:bodyPr/>
          <a:lstStyle/>
          <a:p>
            <a:r>
              <a:rPr kumimoji="1" lang="en-US" altLang="ja-JP" smtClean="0"/>
              <a:t>2009/09/09</a:t>
            </a:r>
            <a:endParaRPr kumimoji="1" lang="ja-JP" altLang="en-US"/>
          </a:p>
        </p:txBody>
      </p:sp>
      <p:sp>
        <p:nvSpPr>
          <p:cNvPr id="47" name="スライド番号プレースホルダ 46"/>
          <p:cNvSpPr>
            <a:spLocks noGrp="1"/>
          </p:cNvSpPr>
          <p:nvPr>
            <p:ph type="sldNum" sz="quarter" idx="12"/>
          </p:nvPr>
        </p:nvSpPr>
        <p:spPr/>
        <p:txBody>
          <a:bodyPr/>
          <a:lstStyle/>
          <a:p>
            <a:fld id="{D2D8002D-B5B0-4BAC-B1F6-782DDCCE6D9C}" type="slidenum">
              <a:rPr kumimoji="1" lang="ja-JP" altLang="en-US" smtClean="0"/>
              <a:pPr/>
              <a:t>7</a:t>
            </a:fld>
            <a:endParaRPr kumimoji="1" lang="ja-JP" altLang="en-US"/>
          </a:p>
        </p:txBody>
      </p:sp>
      <p:sp>
        <p:nvSpPr>
          <p:cNvPr id="48" name="フッター プレースホルダ 47"/>
          <p:cNvSpPr>
            <a:spLocks noGrp="1"/>
          </p:cNvSpPr>
          <p:nvPr>
            <p:ph type="ftr" sz="quarter" idx="11"/>
          </p:nvPr>
        </p:nvSpPr>
        <p:spPr/>
        <p:txBody>
          <a:bodyPr/>
          <a:lstStyle/>
          <a:p>
            <a:r>
              <a:rPr kumimoji="1" lang="en-US" altLang="ja-JP" smtClean="0"/>
              <a:t>SES2009</a:t>
            </a:r>
            <a:endParaRPr kumimoji="1" lang="ja-JP"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サポートベクターマシンを使う</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与えられたデータを分離する平面を求める</a:t>
            </a:r>
            <a:endParaRPr kumimoji="1" lang="en-US" altLang="ja-JP" dirty="0" smtClean="0"/>
          </a:p>
          <a:p>
            <a:pPr lvl="1"/>
            <a:r>
              <a:rPr lang="ja-JP" altLang="en-US" dirty="0" smtClean="0"/>
              <a:t>分離した線と各データ点との距離を用いる</a:t>
            </a:r>
            <a:endParaRPr lang="en-US" altLang="ja-JP" dirty="0" smtClean="0"/>
          </a:p>
          <a:p>
            <a:pPr lvl="1"/>
            <a:r>
              <a:rPr lang="ja-JP" altLang="en-US" dirty="0" smtClean="0"/>
              <a:t>データ分布がわからなくても計算できる</a:t>
            </a:r>
            <a:endParaRPr kumimoji="1" lang="ja-JP" altLang="en-US" dirty="0"/>
          </a:p>
        </p:txBody>
      </p:sp>
      <p:cxnSp>
        <p:nvCxnSpPr>
          <p:cNvPr id="44" name="直線コネクタ 43"/>
          <p:cNvCxnSpPr/>
          <p:nvPr/>
        </p:nvCxnSpPr>
        <p:spPr>
          <a:xfrm flipV="1">
            <a:off x="2214546" y="4357694"/>
            <a:ext cx="5429288" cy="50006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円/楕円 49"/>
          <p:cNvSpPr/>
          <p:nvPr/>
        </p:nvSpPr>
        <p:spPr>
          <a:xfrm rot="21198502">
            <a:off x="2270543" y="4177775"/>
            <a:ext cx="5458896" cy="1302097"/>
          </a:xfrm>
          <a:prstGeom prst="ellipse">
            <a:avLst/>
          </a:prstGeom>
          <a:solidFill>
            <a:srgbClr val="00B0F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楕円 50"/>
          <p:cNvSpPr/>
          <p:nvPr/>
        </p:nvSpPr>
        <p:spPr>
          <a:xfrm rot="21293462">
            <a:off x="2287720" y="3511850"/>
            <a:ext cx="5228941" cy="1357322"/>
          </a:xfrm>
          <a:prstGeom prst="ellipse">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p:cNvSpPr txBox="1"/>
          <p:nvPr/>
        </p:nvSpPr>
        <p:spPr>
          <a:xfrm>
            <a:off x="6359784" y="5643578"/>
            <a:ext cx="2569934" cy="646331"/>
          </a:xfrm>
          <a:prstGeom prst="rect">
            <a:avLst/>
          </a:prstGeom>
          <a:noFill/>
        </p:spPr>
        <p:txBody>
          <a:bodyPr wrap="none" rtlCol="0">
            <a:spAutoFit/>
          </a:bodyPr>
          <a:lstStyle/>
          <a:p>
            <a:r>
              <a:rPr kumimoji="1" lang="ja-JP" altLang="en-US" b="1" dirty="0" smtClean="0"/>
              <a:t>黒線の下なら返済される</a:t>
            </a:r>
            <a:endParaRPr kumimoji="1" lang="en-US" altLang="ja-JP" b="1" dirty="0" smtClean="0"/>
          </a:p>
          <a:p>
            <a:r>
              <a:rPr lang="ja-JP" altLang="en-US" b="1" dirty="0" smtClean="0"/>
              <a:t>黒線の上なら焦げ付く</a:t>
            </a:r>
            <a:endParaRPr kumimoji="1" lang="en-US" altLang="ja-JP" b="1" dirty="0" smtClean="0"/>
          </a:p>
        </p:txBody>
      </p:sp>
      <p:grpSp>
        <p:nvGrpSpPr>
          <p:cNvPr id="53" name="グループ化 52"/>
          <p:cNvGrpSpPr/>
          <p:nvPr/>
        </p:nvGrpSpPr>
        <p:grpSpPr>
          <a:xfrm>
            <a:off x="1000100" y="3500438"/>
            <a:ext cx="6500858" cy="2643206"/>
            <a:chOff x="1285852" y="3500438"/>
            <a:chExt cx="6500858" cy="2643206"/>
          </a:xfrm>
        </p:grpSpPr>
        <p:cxnSp>
          <p:nvCxnSpPr>
            <p:cNvPr id="54" name="直線コネクタ 53"/>
            <p:cNvCxnSpPr/>
            <p:nvPr/>
          </p:nvCxnSpPr>
          <p:spPr>
            <a:xfrm rot="5400000">
              <a:off x="1107257" y="4822041"/>
              <a:ext cx="2643206" cy="0"/>
            </a:xfrm>
            <a:prstGeom prst="line">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1857356" y="5572140"/>
              <a:ext cx="5929354" cy="0"/>
            </a:xfrm>
            <a:prstGeom prst="line">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4711487" y="5715016"/>
              <a:ext cx="646331" cy="369332"/>
            </a:xfrm>
            <a:prstGeom prst="rect">
              <a:avLst/>
            </a:prstGeom>
            <a:noFill/>
          </p:spPr>
          <p:txBody>
            <a:bodyPr wrap="none" rtlCol="0">
              <a:spAutoFit/>
            </a:bodyPr>
            <a:lstStyle/>
            <a:p>
              <a:r>
                <a:rPr kumimoji="1" lang="ja-JP" altLang="en-US" dirty="0" smtClean="0"/>
                <a:t>年収</a:t>
              </a:r>
              <a:endParaRPr kumimoji="1" lang="ja-JP" altLang="en-US" dirty="0"/>
            </a:p>
          </p:txBody>
        </p:sp>
        <p:sp>
          <p:nvSpPr>
            <p:cNvPr id="57" name="テキスト ボックス 56"/>
            <p:cNvSpPr txBox="1"/>
            <p:nvPr/>
          </p:nvSpPr>
          <p:spPr>
            <a:xfrm>
              <a:off x="1285852" y="4357694"/>
              <a:ext cx="877163" cy="369332"/>
            </a:xfrm>
            <a:prstGeom prst="rect">
              <a:avLst/>
            </a:prstGeom>
            <a:noFill/>
          </p:spPr>
          <p:txBody>
            <a:bodyPr wrap="none" rtlCol="0">
              <a:spAutoFit/>
            </a:bodyPr>
            <a:lstStyle/>
            <a:p>
              <a:r>
                <a:rPr kumimoji="1" lang="ja-JP" altLang="en-US" dirty="0" smtClean="0"/>
                <a:t>貸出額</a:t>
              </a:r>
              <a:endParaRPr kumimoji="1" lang="ja-JP" altLang="en-US" dirty="0"/>
            </a:p>
          </p:txBody>
        </p:sp>
        <p:pic>
          <p:nvPicPr>
            <p:cNvPr id="58" name="Picture 4" descr="C:\Program Files\Microsoft Office\MEDIA\OFFICE12\Bullets\BD10264_.gif"/>
            <p:cNvPicPr>
              <a:picLocks noChangeAspect="1" noChangeArrowheads="1"/>
            </p:cNvPicPr>
            <p:nvPr/>
          </p:nvPicPr>
          <p:blipFill>
            <a:blip r:embed="rId2" cstate="print"/>
            <a:srcRect/>
            <a:stretch>
              <a:fillRect/>
            </a:stretch>
          </p:blipFill>
          <p:spPr bwMode="auto">
            <a:xfrm>
              <a:off x="6286512" y="4357694"/>
              <a:ext cx="142875" cy="142875"/>
            </a:xfrm>
            <a:prstGeom prst="rect">
              <a:avLst/>
            </a:prstGeom>
            <a:noFill/>
          </p:spPr>
        </p:pic>
        <p:pic>
          <p:nvPicPr>
            <p:cNvPr id="59" name="Picture 3" descr="C:\Program Files\Microsoft Office\MEDIA\OFFICE12\Bullets\BD14580_.gif"/>
            <p:cNvPicPr>
              <a:picLocks noChangeAspect="1" noChangeArrowheads="1"/>
            </p:cNvPicPr>
            <p:nvPr/>
          </p:nvPicPr>
          <p:blipFill>
            <a:blip r:embed="rId3" cstate="print"/>
            <a:srcRect/>
            <a:stretch>
              <a:fillRect/>
            </a:stretch>
          </p:blipFill>
          <p:spPr bwMode="auto">
            <a:xfrm>
              <a:off x="2928926" y="5072074"/>
              <a:ext cx="180953" cy="180953"/>
            </a:xfrm>
            <a:prstGeom prst="rect">
              <a:avLst/>
            </a:prstGeom>
            <a:noFill/>
          </p:spPr>
        </p:pic>
        <p:pic>
          <p:nvPicPr>
            <p:cNvPr id="60" name="Picture 3" descr="C:\Program Files\Microsoft Office\MEDIA\OFFICE12\Bullets\BD14580_.gif"/>
            <p:cNvPicPr>
              <a:picLocks noChangeAspect="1" noChangeArrowheads="1"/>
            </p:cNvPicPr>
            <p:nvPr/>
          </p:nvPicPr>
          <p:blipFill>
            <a:blip r:embed="rId3" cstate="print"/>
            <a:srcRect/>
            <a:stretch>
              <a:fillRect/>
            </a:stretch>
          </p:blipFill>
          <p:spPr bwMode="auto">
            <a:xfrm>
              <a:off x="5214942" y="5214950"/>
              <a:ext cx="180953" cy="180953"/>
            </a:xfrm>
            <a:prstGeom prst="rect">
              <a:avLst/>
            </a:prstGeom>
            <a:noFill/>
          </p:spPr>
        </p:pic>
        <p:pic>
          <p:nvPicPr>
            <p:cNvPr id="61" name="Picture 3" descr="C:\Program Files\Microsoft Office\MEDIA\OFFICE12\Bullets\BD14580_.gif"/>
            <p:cNvPicPr>
              <a:picLocks noChangeAspect="1" noChangeArrowheads="1"/>
            </p:cNvPicPr>
            <p:nvPr/>
          </p:nvPicPr>
          <p:blipFill>
            <a:blip r:embed="rId3" cstate="print"/>
            <a:srcRect/>
            <a:stretch>
              <a:fillRect/>
            </a:stretch>
          </p:blipFill>
          <p:spPr bwMode="auto">
            <a:xfrm>
              <a:off x="4143372" y="4857760"/>
              <a:ext cx="180953" cy="180953"/>
            </a:xfrm>
            <a:prstGeom prst="rect">
              <a:avLst/>
            </a:prstGeom>
            <a:noFill/>
          </p:spPr>
        </p:pic>
        <p:pic>
          <p:nvPicPr>
            <p:cNvPr id="62" name="Picture 3" descr="C:\Program Files\Microsoft Office\MEDIA\OFFICE12\Bullets\BD14580_.gif"/>
            <p:cNvPicPr>
              <a:picLocks noChangeAspect="1" noChangeArrowheads="1"/>
            </p:cNvPicPr>
            <p:nvPr/>
          </p:nvPicPr>
          <p:blipFill>
            <a:blip r:embed="rId3" cstate="print"/>
            <a:srcRect/>
            <a:stretch>
              <a:fillRect/>
            </a:stretch>
          </p:blipFill>
          <p:spPr bwMode="auto">
            <a:xfrm>
              <a:off x="5429256" y="4214818"/>
              <a:ext cx="180953" cy="180953"/>
            </a:xfrm>
            <a:prstGeom prst="rect">
              <a:avLst/>
            </a:prstGeom>
            <a:noFill/>
          </p:spPr>
        </p:pic>
        <p:pic>
          <p:nvPicPr>
            <p:cNvPr id="63" name="Picture 3" descr="C:\Program Files\Microsoft Office\MEDIA\OFFICE12\Bullets\BD14580_.gif"/>
            <p:cNvPicPr>
              <a:picLocks noChangeAspect="1" noChangeArrowheads="1"/>
            </p:cNvPicPr>
            <p:nvPr/>
          </p:nvPicPr>
          <p:blipFill>
            <a:blip r:embed="rId3" cstate="print"/>
            <a:srcRect/>
            <a:stretch>
              <a:fillRect/>
            </a:stretch>
          </p:blipFill>
          <p:spPr bwMode="auto">
            <a:xfrm>
              <a:off x="2786050" y="4429132"/>
              <a:ext cx="180953" cy="180953"/>
            </a:xfrm>
            <a:prstGeom prst="rect">
              <a:avLst/>
            </a:prstGeom>
            <a:noFill/>
          </p:spPr>
        </p:pic>
        <p:pic>
          <p:nvPicPr>
            <p:cNvPr id="64" name="Picture 3" descr="C:\Program Files\Microsoft Office\MEDIA\OFFICE12\Bullets\BD14580_.gif"/>
            <p:cNvPicPr>
              <a:picLocks noChangeAspect="1" noChangeArrowheads="1"/>
            </p:cNvPicPr>
            <p:nvPr/>
          </p:nvPicPr>
          <p:blipFill>
            <a:blip r:embed="rId3" cstate="print"/>
            <a:srcRect/>
            <a:stretch>
              <a:fillRect/>
            </a:stretch>
          </p:blipFill>
          <p:spPr bwMode="auto">
            <a:xfrm>
              <a:off x="4429124" y="4500570"/>
              <a:ext cx="180953" cy="180953"/>
            </a:xfrm>
            <a:prstGeom prst="rect">
              <a:avLst/>
            </a:prstGeom>
            <a:noFill/>
          </p:spPr>
        </p:pic>
        <p:pic>
          <p:nvPicPr>
            <p:cNvPr id="65" name="Picture 3" descr="C:\Program Files\Microsoft Office\MEDIA\OFFICE12\Bullets\BD14580_.gif"/>
            <p:cNvPicPr>
              <a:picLocks noChangeAspect="1" noChangeArrowheads="1"/>
            </p:cNvPicPr>
            <p:nvPr/>
          </p:nvPicPr>
          <p:blipFill>
            <a:blip r:embed="rId3" cstate="print"/>
            <a:srcRect/>
            <a:stretch>
              <a:fillRect/>
            </a:stretch>
          </p:blipFill>
          <p:spPr bwMode="auto">
            <a:xfrm>
              <a:off x="3428992" y="5072074"/>
              <a:ext cx="180953" cy="180953"/>
            </a:xfrm>
            <a:prstGeom prst="rect">
              <a:avLst/>
            </a:prstGeom>
            <a:noFill/>
          </p:spPr>
        </p:pic>
        <p:pic>
          <p:nvPicPr>
            <p:cNvPr id="66" name="Picture 3" descr="C:\Program Files\Microsoft Office\MEDIA\OFFICE12\Bullets\BD14580_.gif"/>
            <p:cNvPicPr>
              <a:picLocks noChangeAspect="1" noChangeArrowheads="1"/>
            </p:cNvPicPr>
            <p:nvPr/>
          </p:nvPicPr>
          <p:blipFill>
            <a:blip r:embed="rId3" cstate="print"/>
            <a:srcRect/>
            <a:stretch>
              <a:fillRect/>
            </a:stretch>
          </p:blipFill>
          <p:spPr bwMode="auto">
            <a:xfrm>
              <a:off x="5929322" y="4143380"/>
              <a:ext cx="180953" cy="180953"/>
            </a:xfrm>
            <a:prstGeom prst="rect">
              <a:avLst/>
            </a:prstGeom>
            <a:noFill/>
          </p:spPr>
        </p:pic>
        <p:pic>
          <p:nvPicPr>
            <p:cNvPr id="67" name="Picture 3" descr="C:\Program Files\Microsoft Office\MEDIA\OFFICE12\Bullets\BD14580_.gif"/>
            <p:cNvPicPr>
              <a:picLocks noChangeAspect="1" noChangeArrowheads="1"/>
            </p:cNvPicPr>
            <p:nvPr/>
          </p:nvPicPr>
          <p:blipFill>
            <a:blip r:embed="rId3" cstate="print"/>
            <a:srcRect/>
            <a:stretch>
              <a:fillRect/>
            </a:stretch>
          </p:blipFill>
          <p:spPr bwMode="auto">
            <a:xfrm>
              <a:off x="7500958" y="4786322"/>
              <a:ext cx="180953" cy="180953"/>
            </a:xfrm>
            <a:prstGeom prst="rect">
              <a:avLst/>
            </a:prstGeom>
            <a:noFill/>
          </p:spPr>
        </p:pic>
        <p:pic>
          <p:nvPicPr>
            <p:cNvPr id="68" name="Picture 3" descr="C:\Program Files\Microsoft Office\MEDIA\OFFICE12\Bullets\BD14580_.gif"/>
            <p:cNvPicPr>
              <a:picLocks noChangeAspect="1" noChangeArrowheads="1"/>
            </p:cNvPicPr>
            <p:nvPr/>
          </p:nvPicPr>
          <p:blipFill>
            <a:blip r:embed="rId3" cstate="print"/>
            <a:srcRect/>
            <a:stretch>
              <a:fillRect/>
            </a:stretch>
          </p:blipFill>
          <p:spPr bwMode="auto">
            <a:xfrm>
              <a:off x="5572132" y="4643446"/>
              <a:ext cx="180953" cy="180953"/>
            </a:xfrm>
            <a:prstGeom prst="rect">
              <a:avLst/>
            </a:prstGeom>
            <a:noFill/>
          </p:spPr>
        </p:pic>
        <p:pic>
          <p:nvPicPr>
            <p:cNvPr id="69" name="Picture 3" descr="C:\Program Files\Microsoft Office\MEDIA\OFFICE12\Bullets\BD14580_.gif"/>
            <p:cNvPicPr>
              <a:picLocks noChangeAspect="1" noChangeArrowheads="1"/>
            </p:cNvPicPr>
            <p:nvPr/>
          </p:nvPicPr>
          <p:blipFill>
            <a:blip r:embed="rId3" cstate="print"/>
            <a:srcRect/>
            <a:stretch>
              <a:fillRect/>
            </a:stretch>
          </p:blipFill>
          <p:spPr bwMode="auto">
            <a:xfrm>
              <a:off x="6072198" y="4857760"/>
              <a:ext cx="180953" cy="180953"/>
            </a:xfrm>
            <a:prstGeom prst="rect">
              <a:avLst/>
            </a:prstGeom>
            <a:noFill/>
          </p:spPr>
        </p:pic>
        <p:pic>
          <p:nvPicPr>
            <p:cNvPr id="70" name="Picture 3" descr="C:\Program Files\Microsoft Office\MEDIA\OFFICE12\Bullets\BD14580_.gif"/>
            <p:cNvPicPr>
              <a:picLocks noChangeAspect="1" noChangeArrowheads="1"/>
            </p:cNvPicPr>
            <p:nvPr/>
          </p:nvPicPr>
          <p:blipFill>
            <a:blip r:embed="rId3" cstate="print"/>
            <a:srcRect/>
            <a:stretch>
              <a:fillRect/>
            </a:stretch>
          </p:blipFill>
          <p:spPr bwMode="auto">
            <a:xfrm>
              <a:off x="6715140" y="4214818"/>
              <a:ext cx="180953" cy="180953"/>
            </a:xfrm>
            <a:prstGeom prst="rect">
              <a:avLst/>
            </a:prstGeom>
            <a:noFill/>
          </p:spPr>
        </p:pic>
        <p:pic>
          <p:nvPicPr>
            <p:cNvPr id="71" name="Picture 3" descr="C:\Program Files\Microsoft Office\MEDIA\OFFICE12\Bullets\BD14580_.gif"/>
            <p:cNvPicPr>
              <a:picLocks noChangeAspect="1" noChangeArrowheads="1"/>
            </p:cNvPicPr>
            <p:nvPr/>
          </p:nvPicPr>
          <p:blipFill>
            <a:blip r:embed="rId3" cstate="print"/>
            <a:srcRect/>
            <a:stretch>
              <a:fillRect/>
            </a:stretch>
          </p:blipFill>
          <p:spPr bwMode="auto">
            <a:xfrm>
              <a:off x="4857752" y="5000636"/>
              <a:ext cx="180953" cy="180953"/>
            </a:xfrm>
            <a:prstGeom prst="rect">
              <a:avLst/>
            </a:prstGeom>
            <a:noFill/>
          </p:spPr>
        </p:pic>
        <p:pic>
          <p:nvPicPr>
            <p:cNvPr id="72" name="Picture 3" descr="C:\Program Files\Microsoft Office\MEDIA\OFFICE12\Bullets\BD14580_.gif"/>
            <p:cNvPicPr>
              <a:picLocks noChangeAspect="1" noChangeArrowheads="1"/>
            </p:cNvPicPr>
            <p:nvPr/>
          </p:nvPicPr>
          <p:blipFill>
            <a:blip r:embed="rId3" cstate="print"/>
            <a:srcRect/>
            <a:stretch>
              <a:fillRect/>
            </a:stretch>
          </p:blipFill>
          <p:spPr bwMode="auto">
            <a:xfrm>
              <a:off x="4071934" y="5214950"/>
              <a:ext cx="180953" cy="180953"/>
            </a:xfrm>
            <a:prstGeom prst="rect">
              <a:avLst/>
            </a:prstGeom>
            <a:noFill/>
          </p:spPr>
        </p:pic>
        <p:pic>
          <p:nvPicPr>
            <p:cNvPr id="73" name="Picture 3" descr="C:\Program Files\Microsoft Office\MEDIA\OFFICE12\Bullets\BD14580_.gif"/>
            <p:cNvPicPr>
              <a:picLocks noChangeAspect="1" noChangeArrowheads="1"/>
            </p:cNvPicPr>
            <p:nvPr/>
          </p:nvPicPr>
          <p:blipFill>
            <a:blip r:embed="rId3" cstate="print"/>
            <a:srcRect/>
            <a:stretch>
              <a:fillRect/>
            </a:stretch>
          </p:blipFill>
          <p:spPr bwMode="auto">
            <a:xfrm>
              <a:off x="5857884" y="5286388"/>
              <a:ext cx="180953" cy="180953"/>
            </a:xfrm>
            <a:prstGeom prst="rect">
              <a:avLst/>
            </a:prstGeom>
            <a:noFill/>
          </p:spPr>
        </p:pic>
        <p:pic>
          <p:nvPicPr>
            <p:cNvPr id="74" name="Picture 3" descr="C:\Program Files\Microsoft Office\MEDIA\OFFICE12\Bullets\BD14580_.gif"/>
            <p:cNvPicPr>
              <a:picLocks noChangeAspect="1" noChangeArrowheads="1"/>
            </p:cNvPicPr>
            <p:nvPr/>
          </p:nvPicPr>
          <p:blipFill>
            <a:blip r:embed="rId3" cstate="print"/>
            <a:srcRect/>
            <a:stretch>
              <a:fillRect/>
            </a:stretch>
          </p:blipFill>
          <p:spPr bwMode="auto">
            <a:xfrm>
              <a:off x="6786578" y="5000636"/>
              <a:ext cx="180953" cy="180953"/>
            </a:xfrm>
            <a:prstGeom prst="rect">
              <a:avLst/>
            </a:prstGeom>
            <a:noFill/>
          </p:spPr>
        </p:pic>
        <p:pic>
          <p:nvPicPr>
            <p:cNvPr id="75" name="Picture 4" descr="C:\Program Files\Microsoft Office\MEDIA\OFFICE12\Bullets\BD10264_.gif"/>
            <p:cNvPicPr>
              <a:picLocks noChangeAspect="1" noChangeArrowheads="1"/>
            </p:cNvPicPr>
            <p:nvPr/>
          </p:nvPicPr>
          <p:blipFill>
            <a:blip r:embed="rId2" cstate="print"/>
            <a:srcRect/>
            <a:stretch>
              <a:fillRect/>
            </a:stretch>
          </p:blipFill>
          <p:spPr bwMode="auto">
            <a:xfrm>
              <a:off x="5072066" y="4714884"/>
              <a:ext cx="142875" cy="142875"/>
            </a:xfrm>
            <a:prstGeom prst="rect">
              <a:avLst/>
            </a:prstGeom>
            <a:noFill/>
          </p:spPr>
        </p:pic>
        <p:pic>
          <p:nvPicPr>
            <p:cNvPr id="76" name="Picture 4" descr="C:\Program Files\Microsoft Office\MEDIA\OFFICE12\Bullets\BD10264_.gif"/>
            <p:cNvPicPr>
              <a:picLocks noChangeAspect="1" noChangeArrowheads="1"/>
            </p:cNvPicPr>
            <p:nvPr/>
          </p:nvPicPr>
          <p:blipFill>
            <a:blip r:embed="rId2" cstate="print"/>
            <a:srcRect/>
            <a:stretch>
              <a:fillRect/>
            </a:stretch>
          </p:blipFill>
          <p:spPr bwMode="auto">
            <a:xfrm>
              <a:off x="5286380" y="3857628"/>
              <a:ext cx="142875" cy="142875"/>
            </a:xfrm>
            <a:prstGeom prst="rect">
              <a:avLst/>
            </a:prstGeom>
            <a:noFill/>
          </p:spPr>
        </p:pic>
        <p:pic>
          <p:nvPicPr>
            <p:cNvPr id="77" name="Picture 4" descr="C:\Program Files\Microsoft Office\MEDIA\OFFICE12\Bullets\BD10264_.gif"/>
            <p:cNvPicPr>
              <a:picLocks noChangeAspect="1" noChangeArrowheads="1"/>
            </p:cNvPicPr>
            <p:nvPr/>
          </p:nvPicPr>
          <p:blipFill>
            <a:blip r:embed="rId2" cstate="print"/>
            <a:srcRect/>
            <a:stretch>
              <a:fillRect/>
            </a:stretch>
          </p:blipFill>
          <p:spPr bwMode="auto">
            <a:xfrm>
              <a:off x="6143636" y="3714752"/>
              <a:ext cx="142875" cy="142875"/>
            </a:xfrm>
            <a:prstGeom prst="rect">
              <a:avLst/>
            </a:prstGeom>
            <a:noFill/>
          </p:spPr>
        </p:pic>
        <p:pic>
          <p:nvPicPr>
            <p:cNvPr id="78" name="Picture 4" descr="C:\Program Files\Microsoft Office\MEDIA\OFFICE12\Bullets\BD10264_.gif"/>
            <p:cNvPicPr>
              <a:picLocks noChangeAspect="1" noChangeArrowheads="1"/>
            </p:cNvPicPr>
            <p:nvPr/>
          </p:nvPicPr>
          <p:blipFill>
            <a:blip r:embed="rId2" cstate="print"/>
            <a:srcRect/>
            <a:stretch>
              <a:fillRect/>
            </a:stretch>
          </p:blipFill>
          <p:spPr bwMode="auto">
            <a:xfrm>
              <a:off x="7215207" y="4643447"/>
              <a:ext cx="142875" cy="142875"/>
            </a:xfrm>
            <a:prstGeom prst="rect">
              <a:avLst/>
            </a:prstGeom>
            <a:noFill/>
          </p:spPr>
        </p:pic>
        <p:pic>
          <p:nvPicPr>
            <p:cNvPr id="79" name="Picture 4" descr="C:\Program Files\Microsoft Office\MEDIA\OFFICE12\Bullets\BD10264_.gif"/>
            <p:cNvPicPr>
              <a:picLocks noChangeAspect="1" noChangeArrowheads="1"/>
            </p:cNvPicPr>
            <p:nvPr/>
          </p:nvPicPr>
          <p:blipFill>
            <a:blip r:embed="rId2" cstate="print"/>
            <a:srcRect/>
            <a:stretch>
              <a:fillRect/>
            </a:stretch>
          </p:blipFill>
          <p:spPr bwMode="auto">
            <a:xfrm>
              <a:off x="4572000" y="3571876"/>
              <a:ext cx="142875" cy="142875"/>
            </a:xfrm>
            <a:prstGeom prst="rect">
              <a:avLst/>
            </a:prstGeom>
            <a:noFill/>
          </p:spPr>
        </p:pic>
        <p:pic>
          <p:nvPicPr>
            <p:cNvPr id="80" name="Picture 4" descr="C:\Program Files\Microsoft Office\MEDIA\OFFICE12\Bullets\BD10264_.gif"/>
            <p:cNvPicPr>
              <a:picLocks noChangeAspect="1" noChangeArrowheads="1"/>
            </p:cNvPicPr>
            <p:nvPr/>
          </p:nvPicPr>
          <p:blipFill>
            <a:blip r:embed="rId2" cstate="print"/>
            <a:srcRect/>
            <a:stretch>
              <a:fillRect/>
            </a:stretch>
          </p:blipFill>
          <p:spPr bwMode="auto">
            <a:xfrm>
              <a:off x="4714876" y="4071943"/>
              <a:ext cx="142875" cy="142875"/>
            </a:xfrm>
            <a:prstGeom prst="rect">
              <a:avLst/>
            </a:prstGeom>
            <a:noFill/>
          </p:spPr>
        </p:pic>
        <p:pic>
          <p:nvPicPr>
            <p:cNvPr id="81" name="Picture 4" descr="C:\Program Files\Microsoft Office\MEDIA\OFFICE12\Bullets\BD10264_.gif"/>
            <p:cNvPicPr>
              <a:picLocks noChangeAspect="1" noChangeArrowheads="1"/>
            </p:cNvPicPr>
            <p:nvPr/>
          </p:nvPicPr>
          <p:blipFill>
            <a:blip r:embed="rId2" cstate="print"/>
            <a:srcRect/>
            <a:stretch>
              <a:fillRect/>
            </a:stretch>
          </p:blipFill>
          <p:spPr bwMode="auto">
            <a:xfrm>
              <a:off x="4071934" y="4071942"/>
              <a:ext cx="142875" cy="142875"/>
            </a:xfrm>
            <a:prstGeom prst="rect">
              <a:avLst/>
            </a:prstGeom>
            <a:noFill/>
          </p:spPr>
        </p:pic>
        <p:pic>
          <p:nvPicPr>
            <p:cNvPr id="82" name="Picture 4" descr="C:\Program Files\Microsoft Office\MEDIA\OFFICE12\Bullets\BD10264_.gif"/>
            <p:cNvPicPr>
              <a:picLocks noChangeAspect="1" noChangeArrowheads="1"/>
            </p:cNvPicPr>
            <p:nvPr/>
          </p:nvPicPr>
          <p:blipFill>
            <a:blip r:embed="rId2" cstate="print"/>
            <a:srcRect/>
            <a:stretch>
              <a:fillRect/>
            </a:stretch>
          </p:blipFill>
          <p:spPr bwMode="auto">
            <a:xfrm>
              <a:off x="3143240" y="4572008"/>
              <a:ext cx="142875" cy="142875"/>
            </a:xfrm>
            <a:prstGeom prst="rect">
              <a:avLst/>
            </a:prstGeom>
            <a:noFill/>
          </p:spPr>
        </p:pic>
        <p:pic>
          <p:nvPicPr>
            <p:cNvPr id="83" name="Picture 4" descr="C:\Program Files\Microsoft Office\MEDIA\OFFICE12\Bullets\BD10264_.gif"/>
            <p:cNvPicPr>
              <a:picLocks noChangeAspect="1" noChangeArrowheads="1"/>
            </p:cNvPicPr>
            <p:nvPr/>
          </p:nvPicPr>
          <p:blipFill>
            <a:blip r:embed="rId2" cstate="print"/>
            <a:srcRect/>
            <a:stretch>
              <a:fillRect/>
            </a:stretch>
          </p:blipFill>
          <p:spPr bwMode="auto">
            <a:xfrm>
              <a:off x="3714744" y="3571876"/>
              <a:ext cx="142875" cy="142875"/>
            </a:xfrm>
            <a:prstGeom prst="rect">
              <a:avLst/>
            </a:prstGeom>
            <a:noFill/>
          </p:spPr>
        </p:pic>
        <p:pic>
          <p:nvPicPr>
            <p:cNvPr id="84" name="Picture 4" descr="C:\Program Files\Microsoft Office\MEDIA\OFFICE12\Bullets\BD10264_.gif"/>
            <p:cNvPicPr>
              <a:picLocks noChangeAspect="1" noChangeArrowheads="1"/>
            </p:cNvPicPr>
            <p:nvPr/>
          </p:nvPicPr>
          <p:blipFill>
            <a:blip r:embed="rId2" cstate="print"/>
            <a:srcRect/>
            <a:stretch>
              <a:fillRect/>
            </a:stretch>
          </p:blipFill>
          <p:spPr bwMode="auto">
            <a:xfrm>
              <a:off x="2928926" y="4071943"/>
              <a:ext cx="142875" cy="142875"/>
            </a:xfrm>
            <a:prstGeom prst="rect">
              <a:avLst/>
            </a:prstGeom>
            <a:noFill/>
          </p:spPr>
        </p:pic>
        <p:pic>
          <p:nvPicPr>
            <p:cNvPr id="85" name="Picture 4" descr="C:\Program Files\Microsoft Office\MEDIA\OFFICE12\Bullets\BD10264_.gif"/>
            <p:cNvPicPr>
              <a:picLocks noChangeAspect="1" noChangeArrowheads="1"/>
            </p:cNvPicPr>
            <p:nvPr/>
          </p:nvPicPr>
          <p:blipFill>
            <a:blip r:embed="rId2" cstate="print"/>
            <a:srcRect/>
            <a:stretch>
              <a:fillRect/>
            </a:stretch>
          </p:blipFill>
          <p:spPr bwMode="auto">
            <a:xfrm>
              <a:off x="7286644" y="3500438"/>
              <a:ext cx="142875" cy="142875"/>
            </a:xfrm>
            <a:prstGeom prst="rect">
              <a:avLst/>
            </a:prstGeom>
            <a:noFill/>
          </p:spPr>
        </p:pic>
        <p:pic>
          <p:nvPicPr>
            <p:cNvPr id="86" name="Picture 4" descr="C:\Program Files\Microsoft Office\MEDIA\OFFICE12\Bullets\BD10264_.gif"/>
            <p:cNvPicPr>
              <a:picLocks noChangeAspect="1" noChangeArrowheads="1"/>
            </p:cNvPicPr>
            <p:nvPr/>
          </p:nvPicPr>
          <p:blipFill>
            <a:blip r:embed="rId2" cstate="print"/>
            <a:srcRect/>
            <a:stretch>
              <a:fillRect/>
            </a:stretch>
          </p:blipFill>
          <p:spPr bwMode="auto">
            <a:xfrm>
              <a:off x="3714745" y="4714884"/>
              <a:ext cx="142875" cy="142875"/>
            </a:xfrm>
            <a:prstGeom prst="rect">
              <a:avLst/>
            </a:prstGeom>
            <a:noFill/>
          </p:spPr>
        </p:pic>
        <p:pic>
          <p:nvPicPr>
            <p:cNvPr id="87" name="Picture 4" descr="C:\Program Files\Microsoft Office\MEDIA\OFFICE12\Bullets\BD10264_.gif"/>
            <p:cNvPicPr>
              <a:picLocks noChangeAspect="1" noChangeArrowheads="1"/>
            </p:cNvPicPr>
            <p:nvPr/>
          </p:nvPicPr>
          <p:blipFill>
            <a:blip r:embed="rId2" cstate="print"/>
            <a:srcRect/>
            <a:stretch>
              <a:fillRect/>
            </a:stretch>
          </p:blipFill>
          <p:spPr bwMode="auto">
            <a:xfrm>
              <a:off x="7029464" y="3886200"/>
              <a:ext cx="142875" cy="142875"/>
            </a:xfrm>
            <a:prstGeom prst="rect">
              <a:avLst/>
            </a:prstGeom>
            <a:noFill/>
          </p:spPr>
        </p:pic>
        <p:pic>
          <p:nvPicPr>
            <p:cNvPr id="88" name="Picture 4" descr="C:\Program Files\Microsoft Office\MEDIA\OFFICE12\Bullets\BD10264_.gif"/>
            <p:cNvPicPr>
              <a:picLocks noChangeAspect="1" noChangeArrowheads="1"/>
            </p:cNvPicPr>
            <p:nvPr/>
          </p:nvPicPr>
          <p:blipFill>
            <a:blip r:embed="rId2" cstate="print"/>
            <a:srcRect/>
            <a:stretch>
              <a:fillRect/>
            </a:stretch>
          </p:blipFill>
          <p:spPr bwMode="auto">
            <a:xfrm>
              <a:off x="3571868" y="4071942"/>
              <a:ext cx="142875" cy="142875"/>
            </a:xfrm>
            <a:prstGeom prst="rect">
              <a:avLst/>
            </a:prstGeom>
            <a:noFill/>
          </p:spPr>
        </p:pic>
      </p:grpSp>
      <p:sp>
        <p:nvSpPr>
          <p:cNvPr id="47" name="日付プレースホルダ 46"/>
          <p:cNvSpPr>
            <a:spLocks noGrp="1"/>
          </p:cNvSpPr>
          <p:nvPr>
            <p:ph type="dt" sz="half" idx="10"/>
          </p:nvPr>
        </p:nvSpPr>
        <p:spPr/>
        <p:txBody>
          <a:bodyPr/>
          <a:lstStyle/>
          <a:p>
            <a:r>
              <a:rPr kumimoji="1" lang="en-US" altLang="ja-JP" smtClean="0"/>
              <a:t>2009/09/09</a:t>
            </a:r>
            <a:endParaRPr kumimoji="1" lang="ja-JP" altLang="en-US"/>
          </a:p>
        </p:txBody>
      </p:sp>
      <p:sp>
        <p:nvSpPr>
          <p:cNvPr id="48" name="スライド番号プレースホルダ 47"/>
          <p:cNvSpPr>
            <a:spLocks noGrp="1"/>
          </p:cNvSpPr>
          <p:nvPr>
            <p:ph type="sldNum" sz="quarter" idx="12"/>
          </p:nvPr>
        </p:nvSpPr>
        <p:spPr/>
        <p:txBody>
          <a:bodyPr/>
          <a:lstStyle/>
          <a:p>
            <a:fld id="{D2D8002D-B5B0-4BAC-B1F6-782DDCCE6D9C}" type="slidenum">
              <a:rPr kumimoji="1" lang="ja-JP" altLang="en-US" smtClean="0"/>
              <a:pPr/>
              <a:t>8</a:t>
            </a:fld>
            <a:endParaRPr kumimoji="1" lang="ja-JP" altLang="en-US"/>
          </a:p>
        </p:txBody>
      </p:sp>
      <p:sp>
        <p:nvSpPr>
          <p:cNvPr id="49" name="フッター プレースホルダ 48"/>
          <p:cNvSpPr>
            <a:spLocks noGrp="1"/>
          </p:cNvSpPr>
          <p:nvPr>
            <p:ph type="ftr" sz="quarter" idx="11"/>
          </p:nvPr>
        </p:nvSpPr>
        <p:spPr/>
        <p:txBody>
          <a:bodyPr/>
          <a:lstStyle/>
          <a:p>
            <a:r>
              <a:rPr kumimoji="1" lang="en-US" altLang="ja-JP" smtClean="0"/>
              <a:t>SES2009</a:t>
            </a: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51"/>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0" grpId="1" animBg="1"/>
      <p:bldP spid="51" grpId="0" animBg="1"/>
      <p:bldP spid="5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マイニングのための要素技術</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データマイニング手法を応用</a:t>
            </a:r>
            <a:endParaRPr lang="en-US" altLang="ja-JP" dirty="0" smtClean="0"/>
          </a:p>
          <a:p>
            <a:pPr lvl="1"/>
            <a:r>
              <a:rPr lang="ja-JP" altLang="en-US" dirty="0" smtClean="0"/>
              <a:t>協調フィルタリング</a:t>
            </a:r>
            <a:endParaRPr lang="en-US" altLang="ja-JP" dirty="0" smtClean="0"/>
          </a:p>
          <a:p>
            <a:pPr lvl="1"/>
            <a:r>
              <a:rPr lang="ja-JP" altLang="en-US" dirty="0" smtClean="0"/>
              <a:t>潜在意味解析（</a:t>
            </a:r>
            <a:r>
              <a:rPr lang="en-US" altLang="ja-JP" dirty="0" smtClean="0"/>
              <a:t>Latent Semantic Analysis</a:t>
            </a:r>
            <a:r>
              <a:rPr lang="ja-JP" altLang="en-US" dirty="0" smtClean="0"/>
              <a:t>）</a:t>
            </a:r>
            <a:endParaRPr lang="en-US" altLang="ja-JP" dirty="0" smtClean="0"/>
          </a:p>
          <a:p>
            <a:pPr lvl="1"/>
            <a:r>
              <a:rPr lang="ja-JP" altLang="en-US" dirty="0" smtClean="0">
                <a:solidFill>
                  <a:schemeClr val="bg2"/>
                </a:solidFill>
              </a:rPr>
              <a:t>パターン抽出</a:t>
            </a:r>
            <a:endParaRPr lang="en-US" altLang="ja-JP" dirty="0" smtClean="0">
              <a:solidFill>
                <a:schemeClr val="bg2"/>
              </a:solidFill>
            </a:endParaRPr>
          </a:p>
          <a:p>
            <a:pPr lvl="1"/>
            <a:r>
              <a:rPr lang="ja-JP" altLang="en-US" dirty="0" smtClean="0">
                <a:solidFill>
                  <a:schemeClr val="bg2"/>
                </a:solidFill>
              </a:rPr>
              <a:t>クラスタリング</a:t>
            </a:r>
            <a:endParaRPr lang="en-US" altLang="ja-JP" dirty="0" smtClean="0">
              <a:solidFill>
                <a:schemeClr val="bg2"/>
              </a:solidFill>
            </a:endParaRPr>
          </a:p>
          <a:p>
            <a:pPr lvl="1"/>
            <a:r>
              <a:rPr lang="en-US" altLang="ja-JP" dirty="0" smtClean="0">
                <a:solidFill>
                  <a:schemeClr val="bg2"/>
                </a:solidFill>
              </a:rPr>
              <a:t>...</a:t>
            </a:r>
          </a:p>
          <a:p>
            <a:r>
              <a:rPr lang="ja-JP" altLang="en-US" dirty="0" smtClean="0"/>
              <a:t>マイニングを行うための手法であり、統計手法をはじめとする他の（データマイニングではない）手法を用いる場合もありえる</a:t>
            </a:r>
            <a:endParaRPr lang="en-US" altLang="ja-JP" dirty="0" smtClean="0"/>
          </a:p>
          <a:p>
            <a:endParaRPr kumimoji="1" lang="en-US" altLang="ja-JP" dirty="0" smtClean="0"/>
          </a:p>
        </p:txBody>
      </p:sp>
      <p:sp>
        <p:nvSpPr>
          <p:cNvPr id="7" name="日付プレースホルダ 6"/>
          <p:cNvSpPr>
            <a:spLocks noGrp="1"/>
          </p:cNvSpPr>
          <p:nvPr>
            <p:ph type="dt" sz="half" idx="10"/>
          </p:nvPr>
        </p:nvSpPr>
        <p:spPr/>
        <p:txBody>
          <a:bodyPr/>
          <a:lstStyle/>
          <a:p>
            <a:r>
              <a:rPr kumimoji="1" lang="en-US" altLang="ja-JP" smtClean="0"/>
              <a:t>2009/09/09</a:t>
            </a:r>
            <a:endParaRPr kumimoji="1" lang="ja-JP" altLang="en-US"/>
          </a:p>
        </p:txBody>
      </p:sp>
      <p:sp>
        <p:nvSpPr>
          <p:cNvPr id="8" name="スライド番号プレースホルダ 7"/>
          <p:cNvSpPr>
            <a:spLocks noGrp="1"/>
          </p:cNvSpPr>
          <p:nvPr>
            <p:ph type="sldNum" sz="quarter" idx="12"/>
          </p:nvPr>
        </p:nvSpPr>
        <p:spPr/>
        <p:txBody>
          <a:bodyPr/>
          <a:lstStyle/>
          <a:p>
            <a:fld id="{D2D8002D-B5B0-4BAC-B1F6-782DDCCE6D9C}" type="slidenum">
              <a:rPr kumimoji="1" lang="ja-JP" altLang="en-US" smtClean="0"/>
              <a:pPr/>
              <a:t>9</a:t>
            </a:fld>
            <a:endParaRPr kumimoji="1" lang="ja-JP" altLang="en-US"/>
          </a:p>
        </p:txBody>
      </p:sp>
      <p:sp>
        <p:nvSpPr>
          <p:cNvPr id="9" name="フッター プレースホルダ 8"/>
          <p:cNvSpPr>
            <a:spLocks noGrp="1"/>
          </p:cNvSpPr>
          <p:nvPr>
            <p:ph type="ftr" sz="quarter" idx="11"/>
          </p:nvPr>
        </p:nvSpPr>
        <p:spPr/>
        <p:txBody>
          <a:bodyPr/>
          <a:lstStyle/>
          <a:p>
            <a:r>
              <a:rPr kumimoji="1" lang="en-US" altLang="ja-JP" smtClean="0"/>
              <a:t>SES2009</a:t>
            </a:r>
            <a:endParaRPr kumimoji="1" lang="ja-JP"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el-CoolMetal-white">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Sel-CoolMetal-white</Template>
  <TotalTime>721</TotalTime>
  <Words>4674</Words>
  <Application>Microsoft Office PowerPoint</Application>
  <PresentationFormat>画面に合わせる (4:3)</PresentationFormat>
  <Paragraphs>1279</Paragraphs>
  <Slides>46</Slides>
  <Notes>31</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46</vt:i4>
      </vt:variant>
    </vt:vector>
  </HeadingPairs>
  <TitlesOfParts>
    <vt:vector size="48" baseType="lpstr">
      <vt:lpstr>Sel-CoolMetal-white</vt:lpstr>
      <vt:lpstr>グラフ</vt:lpstr>
      <vt:lpstr>ソフトウェア工学サマースクール（３） ソフトウェア工学の新潮流（１） リポジトリマイニング</vt:lpstr>
      <vt:lpstr>今日の話題</vt:lpstr>
      <vt:lpstr>リポジトリマイニング</vt:lpstr>
      <vt:lpstr>データマイニングの例</vt:lpstr>
      <vt:lpstr> 消費者金融業者の与信管理 </vt:lpstr>
      <vt:lpstr>マイニング対象データを集める</vt:lpstr>
      <vt:lpstr>統計的手法で考えた場合</vt:lpstr>
      <vt:lpstr>サポートベクターマシンを使う</vt:lpstr>
      <vt:lpstr>マイニングのための要素技術</vt:lpstr>
      <vt:lpstr>マイニングのための要素技術 協調フィルタリング</vt:lpstr>
      <vt:lpstr>協調フィルタリング</vt:lpstr>
      <vt:lpstr>協調フィルタリングが有効な場面</vt:lpstr>
      <vt:lpstr>協調フィルタリングが有効な場面</vt:lpstr>
      <vt:lpstr>前提条件: 過去の結果が既知</vt:lpstr>
      <vt:lpstr>アルゴリズム：類似度計算</vt:lpstr>
      <vt:lpstr>結果：類似データの結果を流用</vt:lpstr>
      <vt:lpstr>協調フィルタリングの特徴</vt:lpstr>
      <vt:lpstr>協調フィルタリングを用いるために</vt:lpstr>
      <vt:lpstr>協調フィルタリングを用いた ソフトウェア部品の推薦</vt:lpstr>
      <vt:lpstr>SPARS-J</vt:lpstr>
      <vt:lpstr>協調フィルタリングを用いた 部品検索</vt:lpstr>
      <vt:lpstr>部品検索時における概念の対応</vt:lpstr>
      <vt:lpstr>履歴の取得</vt:lpstr>
      <vt:lpstr>部品の推薦</vt:lpstr>
      <vt:lpstr>SPARS-Jへの実装</vt:lpstr>
      <vt:lpstr>適用実験の概要(1/2)</vt:lpstr>
      <vt:lpstr>適用実験の概要(2/2)</vt:lpstr>
      <vt:lpstr>実験結果</vt:lpstr>
      <vt:lpstr>マイニングのための要素技術 潜在意味解析（LSA）</vt:lpstr>
      <vt:lpstr>潜在意味解析（LSA）</vt:lpstr>
      <vt:lpstr>LSA の例</vt:lpstr>
      <vt:lpstr>行列の特異値分解</vt:lpstr>
      <vt:lpstr>特異値分解によってできること</vt:lpstr>
      <vt:lpstr>LSA の効果</vt:lpstr>
      <vt:lpstr>LSAを用いた ソフトウェア類似度測定</vt:lpstr>
      <vt:lpstr>LSAを用いた ソフトウェア類似度測定</vt:lpstr>
      <vt:lpstr>MUDABlueの構成</vt:lpstr>
      <vt:lpstr>MUDABlue動作例(1/3)</vt:lpstr>
      <vt:lpstr>MUDABlue動作例(2/3)</vt:lpstr>
      <vt:lpstr>MUDABlue動作例(3/3)</vt:lpstr>
      <vt:lpstr>発見できたカテゴリ</vt:lpstr>
      <vt:lpstr>MSRの紹介 （Mining Software Repositories）</vt:lpstr>
      <vt:lpstr>MSR: Mining Software Repositories</vt:lpstr>
      <vt:lpstr>MSR Challenge</vt:lpstr>
      <vt:lpstr>MSR2009 Challengeから</vt:lpstr>
      <vt:lpstr>まとめ</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ソフトウェア工学サマースクール（３） ソフトウェア工学の新潮流（１） リポジトリマイニング</dc:title>
  <dc:creator>matusita</dc:creator>
  <cp:lastModifiedBy>松下誠</cp:lastModifiedBy>
  <cp:revision>8</cp:revision>
  <dcterms:created xsi:type="dcterms:W3CDTF">2009-08-31T03:39:46Z</dcterms:created>
  <dcterms:modified xsi:type="dcterms:W3CDTF">2009-09-06T00:11:21Z</dcterms:modified>
</cp:coreProperties>
</file>