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6" r:id="rId3"/>
    <p:sldId id="280" r:id="rId4"/>
    <p:sldId id="305" r:id="rId5"/>
    <p:sldId id="335" r:id="rId6"/>
    <p:sldId id="259" r:id="rId7"/>
    <p:sldId id="300" r:id="rId8"/>
    <p:sldId id="301" r:id="rId9"/>
    <p:sldId id="292" r:id="rId10"/>
    <p:sldId id="326" r:id="rId11"/>
    <p:sldId id="325" r:id="rId12"/>
    <p:sldId id="258" r:id="rId13"/>
    <p:sldId id="347" r:id="rId14"/>
    <p:sldId id="273" r:id="rId15"/>
    <p:sldId id="261" r:id="rId16"/>
    <p:sldId id="330" r:id="rId17"/>
    <p:sldId id="324" r:id="rId18"/>
    <p:sldId id="323" r:id="rId19"/>
    <p:sldId id="329" r:id="rId20"/>
    <p:sldId id="306" r:id="rId21"/>
    <p:sldId id="327" r:id="rId22"/>
    <p:sldId id="346" r:id="rId23"/>
    <p:sldId id="269" r:id="rId24"/>
    <p:sldId id="331" r:id="rId25"/>
    <p:sldId id="307" r:id="rId26"/>
    <p:sldId id="312" r:id="rId27"/>
    <p:sldId id="311" r:id="rId28"/>
    <p:sldId id="332" r:id="rId29"/>
    <p:sldId id="308" r:id="rId30"/>
    <p:sldId id="275" r:id="rId31"/>
    <p:sldId id="276" r:id="rId32"/>
    <p:sldId id="263" r:id="rId33"/>
    <p:sldId id="315" r:id="rId34"/>
    <p:sldId id="333" r:id="rId35"/>
    <p:sldId id="334" r:id="rId36"/>
    <p:sldId id="278" r:id="rId37"/>
    <p:sldId id="267" r:id="rId38"/>
    <p:sldId id="317" r:id="rId39"/>
    <p:sldId id="316" r:id="rId40"/>
    <p:sldId id="318" r:id="rId41"/>
    <p:sldId id="279" r:id="rId42"/>
    <p:sldId id="341" r:id="rId43"/>
    <p:sldId id="342" r:id="rId44"/>
    <p:sldId id="265" r:id="rId45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間スタイル 3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35" autoAdjust="0"/>
    <p:restoredTop sz="79328" autoAdjust="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C79AB3-9048-4D02-8623-55AB6CE53826}" type="doc">
      <dgm:prSet loTypeId="urn:microsoft.com/office/officeart/2005/8/layout/gear1" loCatId="cycle" qsTypeId="urn:microsoft.com/office/officeart/2005/8/quickstyle/simple1" qsCatId="simple" csTypeId="urn:microsoft.com/office/officeart/2005/8/colors/accent6_5" csCatId="accent6" phldr="1"/>
      <dgm:spPr/>
    </dgm:pt>
    <dgm:pt modelId="{948582E0-EA61-425A-B6AE-B394848FEFF6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A3064665-D74A-422C-82DD-25D143CBF443}" type="par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FB17F61-2AAA-4851-BEB9-D56020B38AC4}" type="sib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E9ED29E-C158-4C49-8DD6-4129E45D7D5D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3DC9EC43-C66A-40D3-B89B-F2EFC489BE3A}" type="par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D8826346-DA1C-4081-8280-5954F5F99A4C}" type="sib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33D5A421-0551-4929-B8C7-5D8B5E88D4DA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6B336E61-0992-45CD-9EBA-C8048EC364AD}" type="par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59A486B-085C-4C93-A783-17EF6B1120B1}" type="sib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697479B-B7A2-4E24-8C3F-E54CAE9260E2}" type="pres">
      <dgm:prSet presAssocID="{58C79AB3-9048-4D02-8623-55AB6CE538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800BAE7-8522-451F-B82E-1D1D06713F7A}" type="pres">
      <dgm:prSet presAssocID="{948582E0-EA61-425A-B6AE-B394848FEFF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6990A8-DCA9-41C3-9283-5B3E70F0735A}" type="pres">
      <dgm:prSet presAssocID="{948582E0-EA61-425A-B6AE-B394848FEFF6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022E0994-EA5C-40C0-87BB-D7A7C363471D}" type="pres">
      <dgm:prSet presAssocID="{948582E0-EA61-425A-B6AE-B394848FEFF6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EF2ED79B-8DFF-4AC2-A6B7-A687E781ACA2}" type="pres">
      <dgm:prSet presAssocID="{BE9ED29E-C158-4C49-8DD6-4129E45D7D5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45A8B9E-250F-4A11-863B-2C5F6BB5CECF}" type="pres">
      <dgm:prSet presAssocID="{BE9ED29E-C158-4C49-8DD6-4129E45D7D5D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121D2ECB-1C26-47F0-935B-0BE2A39ACDAC}" type="pres">
      <dgm:prSet presAssocID="{BE9ED29E-C158-4C49-8DD6-4129E45D7D5D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5AE1EB07-EA03-4524-8599-71B89095B006}" type="pres">
      <dgm:prSet presAssocID="{33D5A421-0551-4929-B8C7-5D8B5E88D4DA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4031EDA8-362B-4F7B-95C5-42B5209709DF}" type="pres">
      <dgm:prSet presAssocID="{33D5A421-0551-4929-B8C7-5D8B5E88D4D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CA5AD0-114D-47A7-A2FE-1D85CDDA0B0D}" type="pres">
      <dgm:prSet presAssocID="{33D5A421-0551-4929-B8C7-5D8B5E88D4DA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A091DD2E-C923-4870-B044-04F944B3C63B}" type="pres">
      <dgm:prSet presAssocID="{33D5A421-0551-4929-B8C7-5D8B5E88D4DA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B7A545B-2136-4933-A7E1-1E4020C63032}" type="pres">
      <dgm:prSet presAssocID="{BFB17F61-2AAA-4851-BEB9-D56020B38AC4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A5850659-E616-4522-B1B9-83312FBCA27F}" type="pres">
      <dgm:prSet presAssocID="{D8826346-DA1C-4081-8280-5954F5F99A4C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DDA38643-DF8C-479C-A41E-24EB0C4BDA47}" type="pres">
      <dgm:prSet presAssocID="{B59A486B-085C-4C93-A783-17EF6B1120B1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066233EB-7BF2-4E47-B178-ABD2D4D36515}" type="presOf" srcId="{BE9ED29E-C158-4C49-8DD6-4129E45D7D5D}" destId="{045A8B9E-250F-4A11-863B-2C5F6BB5CECF}" srcOrd="1" destOrd="0" presId="urn:microsoft.com/office/officeart/2005/8/layout/gear1"/>
    <dgm:cxn modelId="{89E607C7-AA81-47CE-BFAA-DE86212CA454}" srcId="{58C79AB3-9048-4D02-8623-55AB6CE53826}" destId="{948582E0-EA61-425A-B6AE-B394848FEFF6}" srcOrd="0" destOrd="0" parTransId="{A3064665-D74A-422C-82DD-25D143CBF443}" sibTransId="{BFB17F61-2AAA-4851-BEB9-D56020B38AC4}"/>
    <dgm:cxn modelId="{C05931AA-C4A0-4966-9DD8-A3785F53B24A}" type="presOf" srcId="{948582E0-EA61-425A-B6AE-B394848FEFF6}" destId="{022E0994-EA5C-40C0-87BB-D7A7C363471D}" srcOrd="2" destOrd="0" presId="urn:microsoft.com/office/officeart/2005/8/layout/gear1"/>
    <dgm:cxn modelId="{F4F5B73A-82B5-4163-92D3-5AA1D8D2A9A1}" type="presOf" srcId="{BFB17F61-2AAA-4851-BEB9-D56020B38AC4}" destId="{3B7A545B-2136-4933-A7E1-1E4020C63032}" srcOrd="0" destOrd="0" presId="urn:microsoft.com/office/officeart/2005/8/layout/gear1"/>
    <dgm:cxn modelId="{28D9A70C-934D-4131-8903-C1EC707F1288}" type="presOf" srcId="{BE9ED29E-C158-4C49-8DD6-4129E45D7D5D}" destId="{EF2ED79B-8DFF-4AC2-A6B7-A687E781ACA2}" srcOrd="0" destOrd="0" presId="urn:microsoft.com/office/officeart/2005/8/layout/gear1"/>
    <dgm:cxn modelId="{03F84355-808A-453E-82AF-9B494ACEF7E9}" type="presOf" srcId="{948582E0-EA61-425A-B6AE-B394848FEFF6}" destId="{5C6990A8-DCA9-41C3-9283-5B3E70F0735A}" srcOrd="1" destOrd="0" presId="urn:microsoft.com/office/officeart/2005/8/layout/gear1"/>
    <dgm:cxn modelId="{341181C0-A1FE-4561-84D0-7679669CDB07}" type="presOf" srcId="{D8826346-DA1C-4081-8280-5954F5F99A4C}" destId="{A5850659-E616-4522-B1B9-83312FBCA27F}" srcOrd="0" destOrd="0" presId="urn:microsoft.com/office/officeart/2005/8/layout/gear1"/>
    <dgm:cxn modelId="{C18E0EA0-2F76-4715-A43E-BC1B1E5C8944}" type="presOf" srcId="{33D5A421-0551-4929-B8C7-5D8B5E88D4DA}" destId="{4031EDA8-362B-4F7B-95C5-42B5209709DF}" srcOrd="1" destOrd="0" presId="urn:microsoft.com/office/officeart/2005/8/layout/gear1"/>
    <dgm:cxn modelId="{7EB35CC2-154C-477B-8408-E0D2BB8F7D5C}" type="presOf" srcId="{BE9ED29E-C158-4C49-8DD6-4129E45D7D5D}" destId="{121D2ECB-1C26-47F0-935B-0BE2A39ACDAC}" srcOrd="2" destOrd="0" presId="urn:microsoft.com/office/officeart/2005/8/layout/gear1"/>
    <dgm:cxn modelId="{D2E7FA1D-0C5E-43AF-A4B1-BCA32BF99298}" type="presOf" srcId="{58C79AB3-9048-4D02-8623-55AB6CE53826}" destId="{B697479B-B7A2-4E24-8C3F-E54CAE9260E2}" srcOrd="0" destOrd="0" presId="urn:microsoft.com/office/officeart/2005/8/layout/gear1"/>
    <dgm:cxn modelId="{FCA2AFC1-8A49-463F-805D-70669F3C116D}" type="presOf" srcId="{948582E0-EA61-425A-B6AE-B394848FEFF6}" destId="{D800BAE7-8522-451F-B82E-1D1D06713F7A}" srcOrd="0" destOrd="0" presId="urn:microsoft.com/office/officeart/2005/8/layout/gear1"/>
    <dgm:cxn modelId="{80B7F8A7-5974-496D-877C-020FD830D412}" srcId="{58C79AB3-9048-4D02-8623-55AB6CE53826}" destId="{33D5A421-0551-4929-B8C7-5D8B5E88D4DA}" srcOrd="2" destOrd="0" parTransId="{6B336E61-0992-45CD-9EBA-C8048EC364AD}" sibTransId="{B59A486B-085C-4C93-A783-17EF6B1120B1}"/>
    <dgm:cxn modelId="{6EE527C5-6F17-4F3D-B13F-8007B0D06D5F}" srcId="{58C79AB3-9048-4D02-8623-55AB6CE53826}" destId="{BE9ED29E-C158-4C49-8DD6-4129E45D7D5D}" srcOrd="1" destOrd="0" parTransId="{3DC9EC43-C66A-40D3-B89B-F2EFC489BE3A}" sibTransId="{D8826346-DA1C-4081-8280-5954F5F99A4C}"/>
    <dgm:cxn modelId="{CC6F056E-FE1E-4D42-9CC9-612BF7E2A5E7}" type="presOf" srcId="{B59A486B-085C-4C93-A783-17EF6B1120B1}" destId="{DDA38643-DF8C-479C-A41E-24EB0C4BDA47}" srcOrd="0" destOrd="0" presId="urn:microsoft.com/office/officeart/2005/8/layout/gear1"/>
    <dgm:cxn modelId="{3C323BB0-AAF2-495F-A270-837849DE4015}" type="presOf" srcId="{33D5A421-0551-4929-B8C7-5D8B5E88D4DA}" destId="{A091DD2E-C923-4870-B044-04F944B3C63B}" srcOrd="3" destOrd="0" presId="urn:microsoft.com/office/officeart/2005/8/layout/gear1"/>
    <dgm:cxn modelId="{2231F454-CC64-46D2-9470-7D0618B57626}" type="presOf" srcId="{33D5A421-0551-4929-B8C7-5D8B5E88D4DA}" destId="{26CA5AD0-114D-47A7-A2FE-1D85CDDA0B0D}" srcOrd="2" destOrd="0" presId="urn:microsoft.com/office/officeart/2005/8/layout/gear1"/>
    <dgm:cxn modelId="{D7C2F12D-2933-41D1-9929-8040C3FEE3A0}" type="presOf" srcId="{33D5A421-0551-4929-B8C7-5D8B5E88D4DA}" destId="{5AE1EB07-EA03-4524-8599-71B89095B006}" srcOrd="0" destOrd="0" presId="urn:microsoft.com/office/officeart/2005/8/layout/gear1"/>
    <dgm:cxn modelId="{A4594DFB-40CE-4F07-9045-EA343358230A}" type="presParOf" srcId="{B697479B-B7A2-4E24-8C3F-E54CAE9260E2}" destId="{D800BAE7-8522-451F-B82E-1D1D06713F7A}" srcOrd="0" destOrd="0" presId="urn:microsoft.com/office/officeart/2005/8/layout/gear1"/>
    <dgm:cxn modelId="{E0F8BD6B-83B9-4B64-97A0-4C4BBD2C2DF2}" type="presParOf" srcId="{B697479B-B7A2-4E24-8C3F-E54CAE9260E2}" destId="{5C6990A8-DCA9-41C3-9283-5B3E70F0735A}" srcOrd="1" destOrd="0" presId="urn:microsoft.com/office/officeart/2005/8/layout/gear1"/>
    <dgm:cxn modelId="{05977A37-920E-4D23-8571-E21205FCBCD7}" type="presParOf" srcId="{B697479B-B7A2-4E24-8C3F-E54CAE9260E2}" destId="{022E0994-EA5C-40C0-87BB-D7A7C363471D}" srcOrd="2" destOrd="0" presId="urn:microsoft.com/office/officeart/2005/8/layout/gear1"/>
    <dgm:cxn modelId="{B7AC2540-225B-4A77-9FB1-F49727FCE5B2}" type="presParOf" srcId="{B697479B-B7A2-4E24-8C3F-E54CAE9260E2}" destId="{EF2ED79B-8DFF-4AC2-A6B7-A687E781ACA2}" srcOrd="3" destOrd="0" presId="urn:microsoft.com/office/officeart/2005/8/layout/gear1"/>
    <dgm:cxn modelId="{2DD16885-149A-434A-8AA6-74E740125E59}" type="presParOf" srcId="{B697479B-B7A2-4E24-8C3F-E54CAE9260E2}" destId="{045A8B9E-250F-4A11-863B-2C5F6BB5CECF}" srcOrd="4" destOrd="0" presId="urn:microsoft.com/office/officeart/2005/8/layout/gear1"/>
    <dgm:cxn modelId="{49560ED0-9391-471E-8DD5-DB00E9DE732C}" type="presParOf" srcId="{B697479B-B7A2-4E24-8C3F-E54CAE9260E2}" destId="{121D2ECB-1C26-47F0-935B-0BE2A39ACDAC}" srcOrd="5" destOrd="0" presId="urn:microsoft.com/office/officeart/2005/8/layout/gear1"/>
    <dgm:cxn modelId="{7150F415-FBFF-4822-9446-2B483B5EA702}" type="presParOf" srcId="{B697479B-B7A2-4E24-8C3F-E54CAE9260E2}" destId="{5AE1EB07-EA03-4524-8599-71B89095B006}" srcOrd="6" destOrd="0" presId="urn:microsoft.com/office/officeart/2005/8/layout/gear1"/>
    <dgm:cxn modelId="{32C4D4E4-2F3C-4EF9-8C6B-BFDA3C10327C}" type="presParOf" srcId="{B697479B-B7A2-4E24-8C3F-E54CAE9260E2}" destId="{4031EDA8-362B-4F7B-95C5-42B5209709DF}" srcOrd="7" destOrd="0" presId="urn:microsoft.com/office/officeart/2005/8/layout/gear1"/>
    <dgm:cxn modelId="{EB8020B1-F7AE-4124-9B4D-2BEE8961A55A}" type="presParOf" srcId="{B697479B-B7A2-4E24-8C3F-E54CAE9260E2}" destId="{26CA5AD0-114D-47A7-A2FE-1D85CDDA0B0D}" srcOrd="8" destOrd="0" presId="urn:microsoft.com/office/officeart/2005/8/layout/gear1"/>
    <dgm:cxn modelId="{C3B9061C-8573-4312-B196-22DB15F53307}" type="presParOf" srcId="{B697479B-B7A2-4E24-8C3F-E54CAE9260E2}" destId="{A091DD2E-C923-4870-B044-04F944B3C63B}" srcOrd="9" destOrd="0" presId="urn:microsoft.com/office/officeart/2005/8/layout/gear1"/>
    <dgm:cxn modelId="{104D3037-67B7-4065-9365-479EF80A75A3}" type="presParOf" srcId="{B697479B-B7A2-4E24-8C3F-E54CAE9260E2}" destId="{3B7A545B-2136-4933-A7E1-1E4020C63032}" srcOrd="10" destOrd="0" presId="urn:microsoft.com/office/officeart/2005/8/layout/gear1"/>
    <dgm:cxn modelId="{8144B457-C1F9-4687-B01C-1B7BD39C953F}" type="presParOf" srcId="{B697479B-B7A2-4E24-8C3F-E54CAE9260E2}" destId="{A5850659-E616-4522-B1B9-83312FBCA27F}" srcOrd="11" destOrd="0" presId="urn:microsoft.com/office/officeart/2005/8/layout/gear1"/>
    <dgm:cxn modelId="{B6331DAA-DBB8-4EDB-809F-EBA1351AE3A4}" type="presParOf" srcId="{B697479B-B7A2-4E24-8C3F-E54CAE9260E2}" destId="{DDA38643-DF8C-479C-A41E-24EB0C4BDA4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8C79AB3-9048-4D02-8623-55AB6CE53826}" type="doc">
      <dgm:prSet loTypeId="urn:microsoft.com/office/officeart/2005/8/layout/gear1" loCatId="cycle" qsTypeId="urn:microsoft.com/office/officeart/2005/8/quickstyle/simple1" qsCatId="simple" csTypeId="urn:microsoft.com/office/officeart/2005/8/colors/accent6_5" csCatId="accent6" phldr="1"/>
      <dgm:spPr/>
    </dgm:pt>
    <dgm:pt modelId="{948582E0-EA61-425A-B6AE-B394848FEFF6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A3064665-D74A-422C-82DD-25D143CBF443}" type="par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FB17F61-2AAA-4851-BEB9-D56020B38AC4}" type="sib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E9ED29E-C158-4C49-8DD6-4129E45D7D5D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3DC9EC43-C66A-40D3-B89B-F2EFC489BE3A}" type="par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D8826346-DA1C-4081-8280-5954F5F99A4C}" type="sib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33D5A421-0551-4929-B8C7-5D8B5E88D4DA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6B336E61-0992-45CD-9EBA-C8048EC364AD}" type="par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59A486B-085C-4C93-A783-17EF6B1120B1}" type="sib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697479B-B7A2-4E24-8C3F-E54CAE9260E2}" type="pres">
      <dgm:prSet presAssocID="{58C79AB3-9048-4D02-8623-55AB6CE538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800BAE7-8522-451F-B82E-1D1D06713F7A}" type="pres">
      <dgm:prSet presAssocID="{948582E0-EA61-425A-B6AE-B394848FEFF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6990A8-DCA9-41C3-9283-5B3E70F0735A}" type="pres">
      <dgm:prSet presAssocID="{948582E0-EA61-425A-B6AE-B394848FEFF6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022E0994-EA5C-40C0-87BB-D7A7C363471D}" type="pres">
      <dgm:prSet presAssocID="{948582E0-EA61-425A-B6AE-B394848FEFF6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EF2ED79B-8DFF-4AC2-A6B7-A687E781ACA2}" type="pres">
      <dgm:prSet presAssocID="{BE9ED29E-C158-4C49-8DD6-4129E45D7D5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45A8B9E-250F-4A11-863B-2C5F6BB5CECF}" type="pres">
      <dgm:prSet presAssocID="{BE9ED29E-C158-4C49-8DD6-4129E45D7D5D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121D2ECB-1C26-47F0-935B-0BE2A39ACDAC}" type="pres">
      <dgm:prSet presAssocID="{BE9ED29E-C158-4C49-8DD6-4129E45D7D5D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5AE1EB07-EA03-4524-8599-71B89095B006}" type="pres">
      <dgm:prSet presAssocID="{33D5A421-0551-4929-B8C7-5D8B5E88D4DA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4031EDA8-362B-4F7B-95C5-42B5209709DF}" type="pres">
      <dgm:prSet presAssocID="{33D5A421-0551-4929-B8C7-5D8B5E88D4D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CA5AD0-114D-47A7-A2FE-1D85CDDA0B0D}" type="pres">
      <dgm:prSet presAssocID="{33D5A421-0551-4929-B8C7-5D8B5E88D4DA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A091DD2E-C923-4870-B044-04F944B3C63B}" type="pres">
      <dgm:prSet presAssocID="{33D5A421-0551-4929-B8C7-5D8B5E88D4DA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B7A545B-2136-4933-A7E1-1E4020C63032}" type="pres">
      <dgm:prSet presAssocID="{BFB17F61-2AAA-4851-BEB9-D56020B38AC4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A5850659-E616-4522-B1B9-83312FBCA27F}" type="pres">
      <dgm:prSet presAssocID="{D8826346-DA1C-4081-8280-5954F5F99A4C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DDA38643-DF8C-479C-A41E-24EB0C4BDA47}" type="pres">
      <dgm:prSet presAssocID="{B59A486B-085C-4C93-A783-17EF6B1120B1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BE316B21-2786-4EA3-8EB6-4144D1C444D4}" type="presOf" srcId="{948582E0-EA61-425A-B6AE-B394848FEFF6}" destId="{022E0994-EA5C-40C0-87BB-D7A7C363471D}" srcOrd="2" destOrd="0" presId="urn:microsoft.com/office/officeart/2005/8/layout/gear1"/>
    <dgm:cxn modelId="{E53407B2-56FC-48AD-B13B-72E443E78C89}" type="presOf" srcId="{BE9ED29E-C158-4C49-8DD6-4129E45D7D5D}" destId="{045A8B9E-250F-4A11-863B-2C5F6BB5CECF}" srcOrd="1" destOrd="0" presId="urn:microsoft.com/office/officeart/2005/8/layout/gear1"/>
    <dgm:cxn modelId="{FD4EC4AF-5A34-4E5A-98EF-BB6451A461D0}" type="presOf" srcId="{33D5A421-0551-4929-B8C7-5D8B5E88D4DA}" destId="{5AE1EB07-EA03-4524-8599-71B89095B006}" srcOrd="0" destOrd="0" presId="urn:microsoft.com/office/officeart/2005/8/layout/gear1"/>
    <dgm:cxn modelId="{99A070AC-6313-4F56-8211-1BF277F45366}" type="presOf" srcId="{948582E0-EA61-425A-B6AE-B394848FEFF6}" destId="{5C6990A8-DCA9-41C3-9283-5B3E70F0735A}" srcOrd="1" destOrd="0" presId="urn:microsoft.com/office/officeart/2005/8/layout/gear1"/>
    <dgm:cxn modelId="{89E607C7-AA81-47CE-BFAA-DE86212CA454}" srcId="{58C79AB3-9048-4D02-8623-55AB6CE53826}" destId="{948582E0-EA61-425A-B6AE-B394848FEFF6}" srcOrd="0" destOrd="0" parTransId="{A3064665-D74A-422C-82DD-25D143CBF443}" sibTransId="{BFB17F61-2AAA-4851-BEB9-D56020B38AC4}"/>
    <dgm:cxn modelId="{8F9604DD-F37B-4E3E-8E73-870FC4259C33}" type="presOf" srcId="{948582E0-EA61-425A-B6AE-B394848FEFF6}" destId="{D800BAE7-8522-451F-B82E-1D1D06713F7A}" srcOrd="0" destOrd="0" presId="urn:microsoft.com/office/officeart/2005/8/layout/gear1"/>
    <dgm:cxn modelId="{E0800667-BEBC-42C3-96D9-118421ADF855}" type="presOf" srcId="{BE9ED29E-C158-4C49-8DD6-4129E45D7D5D}" destId="{121D2ECB-1C26-47F0-935B-0BE2A39ACDAC}" srcOrd="2" destOrd="0" presId="urn:microsoft.com/office/officeart/2005/8/layout/gear1"/>
    <dgm:cxn modelId="{CE1C0795-F209-463B-BC50-FB9026E3C42D}" type="presOf" srcId="{58C79AB3-9048-4D02-8623-55AB6CE53826}" destId="{B697479B-B7A2-4E24-8C3F-E54CAE9260E2}" srcOrd="0" destOrd="0" presId="urn:microsoft.com/office/officeart/2005/8/layout/gear1"/>
    <dgm:cxn modelId="{753B6ACC-8EBE-42F6-8350-921DED228E6E}" type="presOf" srcId="{33D5A421-0551-4929-B8C7-5D8B5E88D4DA}" destId="{26CA5AD0-114D-47A7-A2FE-1D85CDDA0B0D}" srcOrd="2" destOrd="0" presId="urn:microsoft.com/office/officeart/2005/8/layout/gear1"/>
    <dgm:cxn modelId="{80B7F8A7-5974-496D-877C-020FD830D412}" srcId="{58C79AB3-9048-4D02-8623-55AB6CE53826}" destId="{33D5A421-0551-4929-B8C7-5D8B5E88D4DA}" srcOrd="2" destOrd="0" parTransId="{6B336E61-0992-45CD-9EBA-C8048EC364AD}" sibTransId="{B59A486B-085C-4C93-A783-17EF6B1120B1}"/>
    <dgm:cxn modelId="{ABFB2F8A-FEEF-4D0D-9D59-CC2FD6F4BC4B}" type="presOf" srcId="{33D5A421-0551-4929-B8C7-5D8B5E88D4DA}" destId="{4031EDA8-362B-4F7B-95C5-42B5209709DF}" srcOrd="1" destOrd="0" presId="urn:microsoft.com/office/officeart/2005/8/layout/gear1"/>
    <dgm:cxn modelId="{6EE527C5-6F17-4F3D-B13F-8007B0D06D5F}" srcId="{58C79AB3-9048-4D02-8623-55AB6CE53826}" destId="{BE9ED29E-C158-4C49-8DD6-4129E45D7D5D}" srcOrd="1" destOrd="0" parTransId="{3DC9EC43-C66A-40D3-B89B-F2EFC489BE3A}" sibTransId="{D8826346-DA1C-4081-8280-5954F5F99A4C}"/>
    <dgm:cxn modelId="{D85CF444-3445-4AB4-A158-EFD2B00830FE}" type="presOf" srcId="{33D5A421-0551-4929-B8C7-5D8B5E88D4DA}" destId="{A091DD2E-C923-4870-B044-04F944B3C63B}" srcOrd="3" destOrd="0" presId="urn:microsoft.com/office/officeart/2005/8/layout/gear1"/>
    <dgm:cxn modelId="{0E6D1201-0D70-402F-AE6B-6EEF0AE024C9}" type="presOf" srcId="{BFB17F61-2AAA-4851-BEB9-D56020B38AC4}" destId="{3B7A545B-2136-4933-A7E1-1E4020C63032}" srcOrd="0" destOrd="0" presId="urn:microsoft.com/office/officeart/2005/8/layout/gear1"/>
    <dgm:cxn modelId="{60A965C5-A201-48A8-BE8A-2E88EABEDBC5}" type="presOf" srcId="{D8826346-DA1C-4081-8280-5954F5F99A4C}" destId="{A5850659-E616-4522-B1B9-83312FBCA27F}" srcOrd="0" destOrd="0" presId="urn:microsoft.com/office/officeart/2005/8/layout/gear1"/>
    <dgm:cxn modelId="{C14393BC-38EE-440B-A65F-478E64BB32FB}" type="presOf" srcId="{B59A486B-085C-4C93-A783-17EF6B1120B1}" destId="{DDA38643-DF8C-479C-A41E-24EB0C4BDA47}" srcOrd="0" destOrd="0" presId="urn:microsoft.com/office/officeart/2005/8/layout/gear1"/>
    <dgm:cxn modelId="{65BEEBD7-FC23-4F39-BE10-73BBB9DA40CE}" type="presOf" srcId="{BE9ED29E-C158-4C49-8DD6-4129E45D7D5D}" destId="{EF2ED79B-8DFF-4AC2-A6B7-A687E781ACA2}" srcOrd="0" destOrd="0" presId="urn:microsoft.com/office/officeart/2005/8/layout/gear1"/>
    <dgm:cxn modelId="{B977E032-6C10-4BDF-9A80-6035EE6C54B7}" type="presParOf" srcId="{B697479B-B7A2-4E24-8C3F-E54CAE9260E2}" destId="{D800BAE7-8522-451F-B82E-1D1D06713F7A}" srcOrd="0" destOrd="0" presId="urn:microsoft.com/office/officeart/2005/8/layout/gear1"/>
    <dgm:cxn modelId="{524C7EF6-D41D-4B0D-9E1E-4D8A0484E458}" type="presParOf" srcId="{B697479B-B7A2-4E24-8C3F-E54CAE9260E2}" destId="{5C6990A8-DCA9-41C3-9283-5B3E70F0735A}" srcOrd="1" destOrd="0" presId="urn:microsoft.com/office/officeart/2005/8/layout/gear1"/>
    <dgm:cxn modelId="{7B8049CC-B114-4CC7-86E0-34364E60E63D}" type="presParOf" srcId="{B697479B-B7A2-4E24-8C3F-E54CAE9260E2}" destId="{022E0994-EA5C-40C0-87BB-D7A7C363471D}" srcOrd="2" destOrd="0" presId="urn:microsoft.com/office/officeart/2005/8/layout/gear1"/>
    <dgm:cxn modelId="{62FA4F6E-1D4A-4EF5-9C90-1C1769A156A2}" type="presParOf" srcId="{B697479B-B7A2-4E24-8C3F-E54CAE9260E2}" destId="{EF2ED79B-8DFF-4AC2-A6B7-A687E781ACA2}" srcOrd="3" destOrd="0" presId="urn:microsoft.com/office/officeart/2005/8/layout/gear1"/>
    <dgm:cxn modelId="{147663E0-FB04-40DA-8A9E-C82F0E30E2C2}" type="presParOf" srcId="{B697479B-B7A2-4E24-8C3F-E54CAE9260E2}" destId="{045A8B9E-250F-4A11-863B-2C5F6BB5CECF}" srcOrd="4" destOrd="0" presId="urn:microsoft.com/office/officeart/2005/8/layout/gear1"/>
    <dgm:cxn modelId="{FA8238C9-38C9-4055-B3FF-EA24BA08DEEA}" type="presParOf" srcId="{B697479B-B7A2-4E24-8C3F-E54CAE9260E2}" destId="{121D2ECB-1C26-47F0-935B-0BE2A39ACDAC}" srcOrd="5" destOrd="0" presId="urn:microsoft.com/office/officeart/2005/8/layout/gear1"/>
    <dgm:cxn modelId="{C258B5D1-B3A1-430E-9504-B295C7A4ADA1}" type="presParOf" srcId="{B697479B-B7A2-4E24-8C3F-E54CAE9260E2}" destId="{5AE1EB07-EA03-4524-8599-71B89095B006}" srcOrd="6" destOrd="0" presId="urn:microsoft.com/office/officeart/2005/8/layout/gear1"/>
    <dgm:cxn modelId="{3B46C4B1-610C-4808-A695-7FE2EBEE4792}" type="presParOf" srcId="{B697479B-B7A2-4E24-8C3F-E54CAE9260E2}" destId="{4031EDA8-362B-4F7B-95C5-42B5209709DF}" srcOrd="7" destOrd="0" presId="urn:microsoft.com/office/officeart/2005/8/layout/gear1"/>
    <dgm:cxn modelId="{4AFE1ABD-782F-40F6-BBE7-5E102A5D5C0C}" type="presParOf" srcId="{B697479B-B7A2-4E24-8C3F-E54CAE9260E2}" destId="{26CA5AD0-114D-47A7-A2FE-1D85CDDA0B0D}" srcOrd="8" destOrd="0" presId="urn:microsoft.com/office/officeart/2005/8/layout/gear1"/>
    <dgm:cxn modelId="{1B642568-8E85-44CB-BA1C-AF6774245D97}" type="presParOf" srcId="{B697479B-B7A2-4E24-8C3F-E54CAE9260E2}" destId="{A091DD2E-C923-4870-B044-04F944B3C63B}" srcOrd="9" destOrd="0" presId="urn:microsoft.com/office/officeart/2005/8/layout/gear1"/>
    <dgm:cxn modelId="{273C57DB-A68A-4A38-AB3E-053DCC0F6A55}" type="presParOf" srcId="{B697479B-B7A2-4E24-8C3F-E54CAE9260E2}" destId="{3B7A545B-2136-4933-A7E1-1E4020C63032}" srcOrd="10" destOrd="0" presId="urn:microsoft.com/office/officeart/2005/8/layout/gear1"/>
    <dgm:cxn modelId="{D529D905-3951-4037-B435-B7B45ECA39DA}" type="presParOf" srcId="{B697479B-B7A2-4E24-8C3F-E54CAE9260E2}" destId="{A5850659-E616-4522-B1B9-83312FBCA27F}" srcOrd="11" destOrd="0" presId="urn:microsoft.com/office/officeart/2005/8/layout/gear1"/>
    <dgm:cxn modelId="{03114CD9-ED43-43C4-B08A-4EF81B30CC03}" type="presParOf" srcId="{B697479B-B7A2-4E24-8C3F-E54CAE9260E2}" destId="{DDA38643-DF8C-479C-A41E-24EB0C4BDA4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8C79AB3-9048-4D02-8623-55AB6CE53826}" type="doc">
      <dgm:prSet loTypeId="urn:microsoft.com/office/officeart/2005/8/layout/gear1" loCatId="cycle" qsTypeId="urn:microsoft.com/office/officeart/2005/8/quickstyle/simple1" qsCatId="simple" csTypeId="urn:microsoft.com/office/officeart/2005/8/colors/accent6_5" csCatId="accent6" phldr="1"/>
      <dgm:spPr/>
    </dgm:pt>
    <dgm:pt modelId="{948582E0-EA61-425A-B6AE-B394848FEFF6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A3064665-D74A-422C-82DD-25D143CBF443}" type="par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FB17F61-2AAA-4851-BEB9-D56020B38AC4}" type="sib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E9ED29E-C158-4C49-8DD6-4129E45D7D5D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3DC9EC43-C66A-40D3-B89B-F2EFC489BE3A}" type="par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D8826346-DA1C-4081-8280-5954F5F99A4C}" type="sib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33D5A421-0551-4929-B8C7-5D8B5E88D4DA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6B336E61-0992-45CD-9EBA-C8048EC364AD}" type="par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59A486B-085C-4C93-A783-17EF6B1120B1}" type="sib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697479B-B7A2-4E24-8C3F-E54CAE9260E2}" type="pres">
      <dgm:prSet presAssocID="{58C79AB3-9048-4D02-8623-55AB6CE538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800BAE7-8522-451F-B82E-1D1D06713F7A}" type="pres">
      <dgm:prSet presAssocID="{948582E0-EA61-425A-B6AE-B394848FEFF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6990A8-DCA9-41C3-9283-5B3E70F0735A}" type="pres">
      <dgm:prSet presAssocID="{948582E0-EA61-425A-B6AE-B394848FEFF6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022E0994-EA5C-40C0-87BB-D7A7C363471D}" type="pres">
      <dgm:prSet presAssocID="{948582E0-EA61-425A-B6AE-B394848FEFF6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EF2ED79B-8DFF-4AC2-A6B7-A687E781ACA2}" type="pres">
      <dgm:prSet presAssocID="{BE9ED29E-C158-4C49-8DD6-4129E45D7D5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45A8B9E-250F-4A11-863B-2C5F6BB5CECF}" type="pres">
      <dgm:prSet presAssocID="{BE9ED29E-C158-4C49-8DD6-4129E45D7D5D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121D2ECB-1C26-47F0-935B-0BE2A39ACDAC}" type="pres">
      <dgm:prSet presAssocID="{BE9ED29E-C158-4C49-8DD6-4129E45D7D5D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5AE1EB07-EA03-4524-8599-71B89095B006}" type="pres">
      <dgm:prSet presAssocID="{33D5A421-0551-4929-B8C7-5D8B5E88D4DA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4031EDA8-362B-4F7B-95C5-42B5209709DF}" type="pres">
      <dgm:prSet presAssocID="{33D5A421-0551-4929-B8C7-5D8B5E88D4D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CA5AD0-114D-47A7-A2FE-1D85CDDA0B0D}" type="pres">
      <dgm:prSet presAssocID="{33D5A421-0551-4929-B8C7-5D8B5E88D4DA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A091DD2E-C923-4870-B044-04F944B3C63B}" type="pres">
      <dgm:prSet presAssocID="{33D5A421-0551-4929-B8C7-5D8B5E88D4DA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B7A545B-2136-4933-A7E1-1E4020C63032}" type="pres">
      <dgm:prSet presAssocID="{BFB17F61-2AAA-4851-BEB9-D56020B38AC4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A5850659-E616-4522-B1B9-83312FBCA27F}" type="pres">
      <dgm:prSet presAssocID="{D8826346-DA1C-4081-8280-5954F5F99A4C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DDA38643-DF8C-479C-A41E-24EB0C4BDA47}" type="pres">
      <dgm:prSet presAssocID="{B59A486B-085C-4C93-A783-17EF6B1120B1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93BB53A4-3129-4026-82F5-A6356A8CEE0B}" type="presOf" srcId="{948582E0-EA61-425A-B6AE-B394848FEFF6}" destId="{022E0994-EA5C-40C0-87BB-D7A7C363471D}" srcOrd="2" destOrd="0" presId="urn:microsoft.com/office/officeart/2005/8/layout/gear1"/>
    <dgm:cxn modelId="{7520A719-8857-46A2-ADCD-CF439DC54A7D}" type="presOf" srcId="{D8826346-DA1C-4081-8280-5954F5F99A4C}" destId="{A5850659-E616-4522-B1B9-83312FBCA27F}" srcOrd="0" destOrd="0" presId="urn:microsoft.com/office/officeart/2005/8/layout/gear1"/>
    <dgm:cxn modelId="{7E5F3D9B-FAD5-4A24-B4B7-E3DED90B735D}" type="presOf" srcId="{BE9ED29E-C158-4C49-8DD6-4129E45D7D5D}" destId="{045A8B9E-250F-4A11-863B-2C5F6BB5CECF}" srcOrd="1" destOrd="0" presId="urn:microsoft.com/office/officeart/2005/8/layout/gear1"/>
    <dgm:cxn modelId="{075AFDA7-2936-4DAA-8F2F-3A401116AFC9}" type="presOf" srcId="{BE9ED29E-C158-4C49-8DD6-4129E45D7D5D}" destId="{EF2ED79B-8DFF-4AC2-A6B7-A687E781ACA2}" srcOrd="0" destOrd="0" presId="urn:microsoft.com/office/officeart/2005/8/layout/gear1"/>
    <dgm:cxn modelId="{B0D56956-48E0-44DD-B703-D7D7D5EEF8ED}" type="presOf" srcId="{BE9ED29E-C158-4C49-8DD6-4129E45D7D5D}" destId="{121D2ECB-1C26-47F0-935B-0BE2A39ACDAC}" srcOrd="2" destOrd="0" presId="urn:microsoft.com/office/officeart/2005/8/layout/gear1"/>
    <dgm:cxn modelId="{89E607C7-AA81-47CE-BFAA-DE86212CA454}" srcId="{58C79AB3-9048-4D02-8623-55AB6CE53826}" destId="{948582E0-EA61-425A-B6AE-B394848FEFF6}" srcOrd="0" destOrd="0" parTransId="{A3064665-D74A-422C-82DD-25D143CBF443}" sibTransId="{BFB17F61-2AAA-4851-BEB9-D56020B38AC4}"/>
    <dgm:cxn modelId="{6E2E3F11-018A-47E7-9D90-F14BA082943E}" type="presOf" srcId="{948582E0-EA61-425A-B6AE-B394848FEFF6}" destId="{5C6990A8-DCA9-41C3-9283-5B3E70F0735A}" srcOrd="1" destOrd="0" presId="urn:microsoft.com/office/officeart/2005/8/layout/gear1"/>
    <dgm:cxn modelId="{4B8EA750-D425-4037-BDC9-646EFABF9C83}" type="presOf" srcId="{BFB17F61-2AAA-4851-BEB9-D56020B38AC4}" destId="{3B7A545B-2136-4933-A7E1-1E4020C63032}" srcOrd="0" destOrd="0" presId="urn:microsoft.com/office/officeart/2005/8/layout/gear1"/>
    <dgm:cxn modelId="{90FD3F6F-3CF2-4376-957B-491BDD977277}" type="presOf" srcId="{B59A486B-085C-4C93-A783-17EF6B1120B1}" destId="{DDA38643-DF8C-479C-A41E-24EB0C4BDA47}" srcOrd="0" destOrd="0" presId="urn:microsoft.com/office/officeart/2005/8/layout/gear1"/>
    <dgm:cxn modelId="{03C6D413-85DC-4D7E-9231-6E05320837AC}" type="presOf" srcId="{33D5A421-0551-4929-B8C7-5D8B5E88D4DA}" destId="{4031EDA8-362B-4F7B-95C5-42B5209709DF}" srcOrd="1" destOrd="0" presId="urn:microsoft.com/office/officeart/2005/8/layout/gear1"/>
    <dgm:cxn modelId="{E403A9C3-3FC8-4617-A587-BFE7D6BB557F}" type="presOf" srcId="{33D5A421-0551-4929-B8C7-5D8B5E88D4DA}" destId="{5AE1EB07-EA03-4524-8599-71B89095B006}" srcOrd="0" destOrd="0" presId="urn:microsoft.com/office/officeart/2005/8/layout/gear1"/>
    <dgm:cxn modelId="{80B7F8A7-5974-496D-877C-020FD830D412}" srcId="{58C79AB3-9048-4D02-8623-55AB6CE53826}" destId="{33D5A421-0551-4929-B8C7-5D8B5E88D4DA}" srcOrd="2" destOrd="0" parTransId="{6B336E61-0992-45CD-9EBA-C8048EC364AD}" sibTransId="{B59A486B-085C-4C93-A783-17EF6B1120B1}"/>
    <dgm:cxn modelId="{6EE527C5-6F17-4F3D-B13F-8007B0D06D5F}" srcId="{58C79AB3-9048-4D02-8623-55AB6CE53826}" destId="{BE9ED29E-C158-4C49-8DD6-4129E45D7D5D}" srcOrd="1" destOrd="0" parTransId="{3DC9EC43-C66A-40D3-B89B-F2EFC489BE3A}" sibTransId="{D8826346-DA1C-4081-8280-5954F5F99A4C}"/>
    <dgm:cxn modelId="{9EBDD030-D6FA-4103-9882-876755B76013}" type="presOf" srcId="{33D5A421-0551-4929-B8C7-5D8B5E88D4DA}" destId="{26CA5AD0-114D-47A7-A2FE-1D85CDDA0B0D}" srcOrd="2" destOrd="0" presId="urn:microsoft.com/office/officeart/2005/8/layout/gear1"/>
    <dgm:cxn modelId="{99D35E28-C874-4AF4-9F01-EF54C7932C28}" type="presOf" srcId="{33D5A421-0551-4929-B8C7-5D8B5E88D4DA}" destId="{A091DD2E-C923-4870-B044-04F944B3C63B}" srcOrd="3" destOrd="0" presId="urn:microsoft.com/office/officeart/2005/8/layout/gear1"/>
    <dgm:cxn modelId="{7C619BD8-FAB4-49C8-8C39-7A9D44F93E85}" type="presOf" srcId="{58C79AB3-9048-4D02-8623-55AB6CE53826}" destId="{B697479B-B7A2-4E24-8C3F-E54CAE9260E2}" srcOrd="0" destOrd="0" presId="urn:microsoft.com/office/officeart/2005/8/layout/gear1"/>
    <dgm:cxn modelId="{8762AC53-D8BC-4FA4-9FDD-DD32DEC3C5D6}" type="presOf" srcId="{948582E0-EA61-425A-B6AE-B394848FEFF6}" destId="{D800BAE7-8522-451F-B82E-1D1D06713F7A}" srcOrd="0" destOrd="0" presId="urn:microsoft.com/office/officeart/2005/8/layout/gear1"/>
    <dgm:cxn modelId="{C58967E8-FC31-43DD-B476-BA74FF59C90C}" type="presParOf" srcId="{B697479B-B7A2-4E24-8C3F-E54CAE9260E2}" destId="{D800BAE7-8522-451F-B82E-1D1D06713F7A}" srcOrd="0" destOrd="0" presId="urn:microsoft.com/office/officeart/2005/8/layout/gear1"/>
    <dgm:cxn modelId="{7C6DD303-E443-4650-9803-405CA90E0E6D}" type="presParOf" srcId="{B697479B-B7A2-4E24-8C3F-E54CAE9260E2}" destId="{5C6990A8-DCA9-41C3-9283-5B3E70F0735A}" srcOrd="1" destOrd="0" presId="urn:microsoft.com/office/officeart/2005/8/layout/gear1"/>
    <dgm:cxn modelId="{495B3B9B-592D-445F-A0CC-D0DFABF55A0C}" type="presParOf" srcId="{B697479B-B7A2-4E24-8C3F-E54CAE9260E2}" destId="{022E0994-EA5C-40C0-87BB-D7A7C363471D}" srcOrd="2" destOrd="0" presId="urn:microsoft.com/office/officeart/2005/8/layout/gear1"/>
    <dgm:cxn modelId="{4E91DE53-84BF-4BED-B901-0938B2B1B86E}" type="presParOf" srcId="{B697479B-B7A2-4E24-8C3F-E54CAE9260E2}" destId="{EF2ED79B-8DFF-4AC2-A6B7-A687E781ACA2}" srcOrd="3" destOrd="0" presId="urn:microsoft.com/office/officeart/2005/8/layout/gear1"/>
    <dgm:cxn modelId="{3A16BE6E-2CFE-4D47-B7AD-3394B447A620}" type="presParOf" srcId="{B697479B-B7A2-4E24-8C3F-E54CAE9260E2}" destId="{045A8B9E-250F-4A11-863B-2C5F6BB5CECF}" srcOrd="4" destOrd="0" presId="urn:microsoft.com/office/officeart/2005/8/layout/gear1"/>
    <dgm:cxn modelId="{E5284C1D-16A9-4B9F-BC21-A20A0AF28262}" type="presParOf" srcId="{B697479B-B7A2-4E24-8C3F-E54CAE9260E2}" destId="{121D2ECB-1C26-47F0-935B-0BE2A39ACDAC}" srcOrd="5" destOrd="0" presId="urn:microsoft.com/office/officeart/2005/8/layout/gear1"/>
    <dgm:cxn modelId="{1B8BE603-BF35-488E-A3EC-19263B785686}" type="presParOf" srcId="{B697479B-B7A2-4E24-8C3F-E54CAE9260E2}" destId="{5AE1EB07-EA03-4524-8599-71B89095B006}" srcOrd="6" destOrd="0" presId="urn:microsoft.com/office/officeart/2005/8/layout/gear1"/>
    <dgm:cxn modelId="{510A975D-6EE7-460B-8A79-3B1840E45835}" type="presParOf" srcId="{B697479B-B7A2-4E24-8C3F-E54CAE9260E2}" destId="{4031EDA8-362B-4F7B-95C5-42B5209709DF}" srcOrd="7" destOrd="0" presId="urn:microsoft.com/office/officeart/2005/8/layout/gear1"/>
    <dgm:cxn modelId="{1BC95BB2-F74F-445B-BE9D-7DCC34C6D26C}" type="presParOf" srcId="{B697479B-B7A2-4E24-8C3F-E54CAE9260E2}" destId="{26CA5AD0-114D-47A7-A2FE-1D85CDDA0B0D}" srcOrd="8" destOrd="0" presId="urn:microsoft.com/office/officeart/2005/8/layout/gear1"/>
    <dgm:cxn modelId="{14B8D7AF-EF1E-43EA-8B05-360C095B5042}" type="presParOf" srcId="{B697479B-B7A2-4E24-8C3F-E54CAE9260E2}" destId="{A091DD2E-C923-4870-B044-04F944B3C63B}" srcOrd="9" destOrd="0" presId="urn:microsoft.com/office/officeart/2005/8/layout/gear1"/>
    <dgm:cxn modelId="{CAB8FF85-D68E-417C-8D62-988106DFC011}" type="presParOf" srcId="{B697479B-B7A2-4E24-8C3F-E54CAE9260E2}" destId="{3B7A545B-2136-4933-A7E1-1E4020C63032}" srcOrd="10" destOrd="0" presId="urn:microsoft.com/office/officeart/2005/8/layout/gear1"/>
    <dgm:cxn modelId="{A803AAA7-32FC-4DB3-BBA1-BF3B2F474429}" type="presParOf" srcId="{B697479B-B7A2-4E24-8C3F-E54CAE9260E2}" destId="{A5850659-E616-4522-B1B9-83312FBCA27F}" srcOrd="11" destOrd="0" presId="urn:microsoft.com/office/officeart/2005/8/layout/gear1"/>
    <dgm:cxn modelId="{D1BA07B1-0E2E-4861-8673-19317AAC886B}" type="presParOf" srcId="{B697479B-B7A2-4E24-8C3F-E54CAE9260E2}" destId="{DDA38643-DF8C-479C-A41E-24EB0C4BDA4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8C79AB3-9048-4D02-8623-55AB6CE53826}" type="doc">
      <dgm:prSet loTypeId="urn:microsoft.com/office/officeart/2005/8/layout/gear1" loCatId="cycle" qsTypeId="urn:microsoft.com/office/officeart/2005/8/quickstyle/simple1" qsCatId="simple" csTypeId="urn:microsoft.com/office/officeart/2005/8/colors/accent6_5" csCatId="accent6" phldr="1"/>
      <dgm:spPr/>
    </dgm:pt>
    <dgm:pt modelId="{948582E0-EA61-425A-B6AE-B394848FEFF6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A3064665-D74A-422C-82DD-25D143CBF443}" type="par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FB17F61-2AAA-4851-BEB9-D56020B38AC4}" type="sib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E9ED29E-C158-4C49-8DD6-4129E45D7D5D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3DC9EC43-C66A-40D3-B89B-F2EFC489BE3A}" type="par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D8826346-DA1C-4081-8280-5954F5F99A4C}" type="sib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33D5A421-0551-4929-B8C7-5D8B5E88D4DA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6B336E61-0992-45CD-9EBA-C8048EC364AD}" type="par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59A486B-085C-4C93-A783-17EF6B1120B1}" type="sib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697479B-B7A2-4E24-8C3F-E54CAE9260E2}" type="pres">
      <dgm:prSet presAssocID="{58C79AB3-9048-4D02-8623-55AB6CE538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800BAE7-8522-451F-B82E-1D1D06713F7A}" type="pres">
      <dgm:prSet presAssocID="{948582E0-EA61-425A-B6AE-B394848FEFF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6990A8-DCA9-41C3-9283-5B3E70F0735A}" type="pres">
      <dgm:prSet presAssocID="{948582E0-EA61-425A-B6AE-B394848FEFF6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022E0994-EA5C-40C0-87BB-D7A7C363471D}" type="pres">
      <dgm:prSet presAssocID="{948582E0-EA61-425A-B6AE-B394848FEFF6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EF2ED79B-8DFF-4AC2-A6B7-A687E781ACA2}" type="pres">
      <dgm:prSet presAssocID="{BE9ED29E-C158-4C49-8DD6-4129E45D7D5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45A8B9E-250F-4A11-863B-2C5F6BB5CECF}" type="pres">
      <dgm:prSet presAssocID="{BE9ED29E-C158-4C49-8DD6-4129E45D7D5D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121D2ECB-1C26-47F0-935B-0BE2A39ACDAC}" type="pres">
      <dgm:prSet presAssocID="{BE9ED29E-C158-4C49-8DD6-4129E45D7D5D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5AE1EB07-EA03-4524-8599-71B89095B006}" type="pres">
      <dgm:prSet presAssocID="{33D5A421-0551-4929-B8C7-5D8B5E88D4DA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4031EDA8-362B-4F7B-95C5-42B5209709DF}" type="pres">
      <dgm:prSet presAssocID="{33D5A421-0551-4929-B8C7-5D8B5E88D4D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CA5AD0-114D-47A7-A2FE-1D85CDDA0B0D}" type="pres">
      <dgm:prSet presAssocID="{33D5A421-0551-4929-B8C7-5D8B5E88D4DA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A091DD2E-C923-4870-B044-04F944B3C63B}" type="pres">
      <dgm:prSet presAssocID="{33D5A421-0551-4929-B8C7-5D8B5E88D4DA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B7A545B-2136-4933-A7E1-1E4020C63032}" type="pres">
      <dgm:prSet presAssocID="{BFB17F61-2AAA-4851-BEB9-D56020B38AC4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A5850659-E616-4522-B1B9-83312FBCA27F}" type="pres">
      <dgm:prSet presAssocID="{D8826346-DA1C-4081-8280-5954F5F99A4C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DDA38643-DF8C-479C-A41E-24EB0C4BDA47}" type="pres">
      <dgm:prSet presAssocID="{B59A486B-085C-4C93-A783-17EF6B1120B1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6CB3449E-A9E8-4D0F-8AF8-70382D8955BE}" type="presOf" srcId="{BE9ED29E-C158-4C49-8DD6-4129E45D7D5D}" destId="{045A8B9E-250F-4A11-863B-2C5F6BB5CECF}" srcOrd="1" destOrd="0" presId="urn:microsoft.com/office/officeart/2005/8/layout/gear1"/>
    <dgm:cxn modelId="{4239D6AE-84E9-46D4-B1D3-A39031802F33}" type="presOf" srcId="{BFB17F61-2AAA-4851-BEB9-D56020B38AC4}" destId="{3B7A545B-2136-4933-A7E1-1E4020C63032}" srcOrd="0" destOrd="0" presId="urn:microsoft.com/office/officeart/2005/8/layout/gear1"/>
    <dgm:cxn modelId="{7921AD9D-D9CA-4C91-8C9F-3E2508985573}" type="presOf" srcId="{33D5A421-0551-4929-B8C7-5D8B5E88D4DA}" destId="{5AE1EB07-EA03-4524-8599-71B89095B006}" srcOrd="0" destOrd="0" presId="urn:microsoft.com/office/officeart/2005/8/layout/gear1"/>
    <dgm:cxn modelId="{89E607C7-AA81-47CE-BFAA-DE86212CA454}" srcId="{58C79AB3-9048-4D02-8623-55AB6CE53826}" destId="{948582E0-EA61-425A-B6AE-B394848FEFF6}" srcOrd="0" destOrd="0" parTransId="{A3064665-D74A-422C-82DD-25D143CBF443}" sibTransId="{BFB17F61-2AAA-4851-BEB9-D56020B38AC4}"/>
    <dgm:cxn modelId="{C17FBCB7-EB8D-4D56-BAC4-29E5A4F319F9}" type="presOf" srcId="{D8826346-DA1C-4081-8280-5954F5F99A4C}" destId="{A5850659-E616-4522-B1B9-83312FBCA27F}" srcOrd="0" destOrd="0" presId="urn:microsoft.com/office/officeart/2005/8/layout/gear1"/>
    <dgm:cxn modelId="{6C284127-8DAB-4191-998C-AE52194F8EB0}" type="presOf" srcId="{58C79AB3-9048-4D02-8623-55AB6CE53826}" destId="{B697479B-B7A2-4E24-8C3F-E54CAE9260E2}" srcOrd="0" destOrd="0" presId="urn:microsoft.com/office/officeart/2005/8/layout/gear1"/>
    <dgm:cxn modelId="{80B7F8A7-5974-496D-877C-020FD830D412}" srcId="{58C79AB3-9048-4D02-8623-55AB6CE53826}" destId="{33D5A421-0551-4929-B8C7-5D8B5E88D4DA}" srcOrd="2" destOrd="0" parTransId="{6B336E61-0992-45CD-9EBA-C8048EC364AD}" sibTransId="{B59A486B-085C-4C93-A783-17EF6B1120B1}"/>
    <dgm:cxn modelId="{1E3025BE-C9E2-49E1-AF9B-55A303864F46}" type="presOf" srcId="{BE9ED29E-C158-4C49-8DD6-4129E45D7D5D}" destId="{121D2ECB-1C26-47F0-935B-0BE2A39ACDAC}" srcOrd="2" destOrd="0" presId="urn:microsoft.com/office/officeart/2005/8/layout/gear1"/>
    <dgm:cxn modelId="{6EE527C5-6F17-4F3D-B13F-8007B0D06D5F}" srcId="{58C79AB3-9048-4D02-8623-55AB6CE53826}" destId="{BE9ED29E-C158-4C49-8DD6-4129E45D7D5D}" srcOrd="1" destOrd="0" parTransId="{3DC9EC43-C66A-40D3-B89B-F2EFC489BE3A}" sibTransId="{D8826346-DA1C-4081-8280-5954F5F99A4C}"/>
    <dgm:cxn modelId="{CC686442-4F95-41EB-96FC-AE39B88F2176}" type="presOf" srcId="{948582E0-EA61-425A-B6AE-B394848FEFF6}" destId="{022E0994-EA5C-40C0-87BB-D7A7C363471D}" srcOrd="2" destOrd="0" presId="urn:microsoft.com/office/officeart/2005/8/layout/gear1"/>
    <dgm:cxn modelId="{AB1727DC-AF98-45AC-9CDD-865ECCA4B00F}" type="presOf" srcId="{948582E0-EA61-425A-B6AE-B394848FEFF6}" destId="{5C6990A8-DCA9-41C3-9283-5B3E70F0735A}" srcOrd="1" destOrd="0" presId="urn:microsoft.com/office/officeart/2005/8/layout/gear1"/>
    <dgm:cxn modelId="{851E98F4-FF14-4B03-ACC8-CA50826A126A}" type="presOf" srcId="{33D5A421-0551-4929-B8C7-5D8B5E88D4DA}" destId="{26CA5AD0-114D-47A7-A2FE-1D85CDDA0B0D}" srcOrd="2" destOrd="0" presId="urn:microsoft.com/office/officeart/2005/8/layout/gear1"/>
    <dgm:cxn modelId="{AE122A11-9860-4E5E-AA7A-BE7B01FEEDEE}" type="presOf" srcId="{948582E0-EA61-425A-B6AE-B394848FEFF6}" destId="{D800BAE7-8522-451F-B82E-1D1D06713F7A}" srcOrd="0" destOrd="0" presId="urn:microsoft.com/office/officeart/2005/8/layout/gear1"/>
    <dgm:cxn modelId="{7489DAA5-AD5A-459E-89A2-118310DBC954}" type="presOf" srcId="{33D5A421-0551-4929-B8C7-5D8B5E88D4DA}" destId="{4031EDA8-362B-4F7B-95C5-42B5209709DF}" srcOrd="1" destOrd="0" presId="urn:microsoft.com/office/officeart/2005/8/layout/gear1"/>
    <dgm:cxn modelId="{FC912E92-11BF-4674-BEA0-8B709CE8B8D3}" type="presOf" srcId="{33D5A421-0551-4929-B8C7-5D8B5E88D4DA}" destId="{A091DD2E-C923-4870-B044-04F944B3C63B}" srcOrd="3" destOrd="0" presId="urn:microsoft.com/office/officeart/2005/8/layout/gear1"/>
    <dgm:cxn modelId="{727DC0BC-9AD5-46EB-B947-CD573E06DE10}" type="presOf" srcId="{B59A486B-085C-4C93-A783-17EF6B1120B1}" destId="{DDA38643-DF8C-479C-A41E-24EB0C4BDA47}" srcOrd="0" destOrd="0" presId="urn:microsoft.com/office/officeart/2005/8/layout/gear1"/>
    <dgm:cxn modelId="{CCC38CDF-6CD1-4FC7-AD0F-E4D9E0CE5D26}" type="presOf" srcId="{BE9ED29E-C158-4C49-8DD6-4129E45D7D5D}" destId="{EF2ED79B-8DFF-4AC2-A6B7-A687E781ACA2}" srcOrd="0" destOrd="0" presId="urn:microsoft.com/office/officeart/2005/8/layout/gear1"/>
    <dgm:cxn modelId="{553E8470-187B-4E3D-BF5A-120F60EA8C8A}" type="presParOf" srcId="{B697479B-B7A2-4E24-8C3F-E54CAE9260E2}" destId="{D800BAE7-8522-451F-B82E-1D1D06713F7A}" srcOrd="0" destOrd="0" presId="urn:microsoft.com/office/officeart/2005/8/layout/gear1"/>
    <dgm:cxn modelId="{99F46172-66BE-46AE-9A65-E8D7739B763D}" type="presParOf" srcId="{B697479B-B7A2-4E24-8C3F-E54CAE9260E2}" destId="{5C6990A8-DCA9-41C3-9283-5B3E70F0735A}" srcOrd="1" destOrd="0" presId="urn:microsoft.com/office/officeart/2005/8/layout/gear1"/>
    <dgm:cxn modelId="{8F4E6953-9DDB-4345-B68B-B0C554ED88EC}" type="presParOf" srcId="{B697479B-B7A2-4E24-8C3F-E54CAE9260E2}" destId="{022E0994-EA5C-40C0-87BB-D7A7C363471D}" srcOrd="2" destOrd="0" presId="urn:microsoft.com/office/officeart/2005/8/layout/gear1"/>
    <dgm:cxn modelId="{7C188595-3533-4E0E-B23F-8EFCAFE54C1C}" type="presParOf" srcId="{B697479B-B7A2-4E24-8C3F-E54CAE9260E2}" destId="{EF2ED79B-8DFF-4AC2-A6B7-A687E781ACA2}" srcOrd="3" destOrd="0" presId="urn:microsoft.com/office/officeart/2005/8/layout/gear1"/>
    <dgm:cxn modelId="{76496F69-1241-41E2-806F-B7AF1BA954CA}" type="presParOf" srcId="{B697479B-B7A2-4E24-8C3F-E54CAE9260E2}" destId="{045A8B9E-250F-4A11-863B-2C5F6BB5CECF}" srcOrd="4" destOrd="0" presId="urn:microsoft.com/office/officeart/2005/8/layout/gear1"/>
    <dgm:cxn modelId="{D3A5FC7E-F0F4-4763-AE16-A0194F234596}" type="presParOf" srcId="{B697479B-B7A2-4E24-8C3F-E54CAE9260E2}" destId="{121D2ECB-1C26-47F0-935B-0BE2A39ACDAC}" srcOrd="5" destOrd="0" presId="urn:microsoft.com/office/officeart/2005/8/layout/gear1"/>
    <dgm:cxn modelId="{ABF0D694-0A3A-4301-902B-E6520980AA84}" type="presParOf" srcId="{B697479B-B7A2-4E24-8C3F-E54CAE9260E2}" destId="{5AE1EB07-EA03-4524-8599-71B89095B006}" srcOrd="6" destOrd="0" presId="urn:microsoft.com/office/officeart/2005/8/layout/gear1"/>
    <dgm:cxn modelId="{5E69A581-9724-46BB-9E99-07149DF40654}" type="presParOf" srcId="{B697479B-B7A2-4E24-8C3F-E54CAE9260E2}" destId="{4031EDA8-362B-4F7B-95C5-42B5209709DF}" srcOrd="7" destOrd="0" presId="urn:microsoft.com/office/officeart/2005/8/layout/gear1"/>
    <dgm:cxn modelId="{ED9FF727-4E44-4C91-8344-AE278D5E8037}" type="presParOf" srcId="{B697479B-B7A2-4E24-8C3F-E54CAE9260E2}" destId="{26CA5AD0-114D-47A7-A2FE-1D85CDDA0B0D}" srcOrd="8" destOrd="0" presId="urn:microsoft.com/office/officeart/2005/8/layout/gear1"/>
    <dgm:cxn modelId="{085E3235-9546-4CF1-8520-5A6505AC2A4D}" type="presParOf" srcId="{B697479B-B7A2-4E24-8C3F-E54CAE9260E2}" destId="{A091DD2E-C923-4870-B044-04F944B3C63B}" srcOrd="9" destOrd="0" presId="urn:microsoft.com/office/officeart/2005/8/layout/gear1"/>
    <dgm:cxn modelId="{E9915C76-CD06-4935-B931-7839AC066CE4}" type="presParOf" srcId="{B697479B-B7A2-4E24-8C3F-E54CAE9260E2}" destId="{3B7A545B-2136-4933-A7E1-1E4020C63032}" srcOrd="10" destOrd="0" presId="urn:microsoft.com/office/officeart/2005/8/layout/gear1"/>
    <dgm:cxn modelId="{08DF477A-6720-406B-B67C-CDD4BD090389}" type="presParOf" srcId="{B697479B-B7A2-4E24-8C3F-E54CAE9260E2}" destId="{A5850659-E616-4522-B1B9-83312FBCA27F}" srcOrd="11" destOrd="0" presId="urn:microsoft.com/office/officeart/2005/8/layout/gear1"/>
    <dgm:cxn modelId="{C514E0FE-A8A8-4A4A-BC0F-9E04692740BF}" type="presParOf" srcId="{B697479B-B7A2-4E24-8C3F-E54CAE9260E2}" destId="{DDA38643-DF8C-479C-A41E-24EB0C4BDA4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C79AB3-9048-4D02-8623-55AB6CE53826}" type="doc">
      <dgm:prSet loTypeId="urn:microsoft.com/office/officeart/2005/8/layout/gear1" loCatId="cycle" qsTypeId="urn:microsoft.com/office/officeart/2005/8/quickstyle/simple1" qsCatId="simple" csTypeId="urn:microsoft.com/office/officeart/2005/8/colors/accent6_5" csCatId="accent6" phldr="1"/>
      <dgm:spPr/>
    </dgm:pt>
    <dgm:pt modelId="{948582E0-EA61-425A-B6AE-B394848FEFF6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A3064665-D74A-422C-82DD-25D143CBF443}" type="par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FB17F61-2AAA-4851-BEB9-D56020B38AC4}" type="sib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E9ED29E-C158-4C49-8DD6-4129E45D7D5D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3DC9EC43-C66A-40D3-B89B-F2EFC489BE3A}" type="par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D8826346-DA1C-4081-8280-5954F5F99A4C}" type="sib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33D5A421-0551-4929-B8C7-5D8B5E88D4DA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6B336E61-0992-45CD-9EBA-C8048EC364AD}" type="par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59A486B-085C-4C93-A783-17EF6B1120B1}" type="sib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697479B-B7A2-4E24-8C3F-E54CAE9260E2}" type="pres">
      <dgm:prSet presAssocID="{58C79AB3-9048-4D02-8623-55AB6CE538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800BAE7-8522-451F-B82E-1D1D06713F7A}" type="pres">
      <dgm:prSet presAssocID="{948582E0-EA61-425A-B6AE-B394848FEFF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6990A8-DCA9-41C3-9283-5B3E70F0735A}" type="pres">
      <dgm:prSet presAssocID="{948582E0-EA61-425A-B6AE-B394848FEFF6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022E0994-EA5C-40C0-87BB-D7A7C363471D}" type="pres">
      <dgm:prSet presAssocID="{948582E0-EA61-425A-B6AE-B394848FEFF6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EF2ED79B-8DFF-4AC2-A6B7-A687E781ACA2}" type="pres">
      <dgm:prSet presAssocID="{BE9ED29E-C158-4C49-8DD6-4129E45D7D5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45A8B9E-250F-4A11-863B-2C5F6BB5CECF}" type="pres">
      <dgm:prSet presAssocID="{BE9ED29E-C158-4C49-8DD6-4129E45D7D5D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121D2ECB-1C26-47F0-935B-0BE2A39ACDAC}" type="pres">
      <dgm:prSet presAssocID="{BE9ED29E-C158-4C49-8DD6-4129E45D7D5D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5AE1EB07-EA03-4524-8599-71B89095B006}" type="pres">
      <dgm:prSet presAssocID="{33D5A421-0551-4929-B8C7-5D8B5E88D4DA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4031EDA8-362B-4F7B-95C5-42B5209709DF}" type="pres">
      <dgm:prSet presAssocID="{33D5A421-0551-4929-B8C7-5D8B5E88D4D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CA5AD0-114D-47A7-A2FE-1D85CDDA0B0D}" type="pres">
      <dgm:prSet presAssocID="{33D5A421-0551-4929-B8C7-5D8B5E88D4DA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A091DD2E-C923-4870-B044-04F944B3C63B}" type="pres">
      <dgm:prSet presAssocID="{33D5A421-0551-4929-B8C7-5D8B5E88D4DA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B7A545B-2136-4933-A7E1-1E4020C63032}" type="pres">
      <dgm:prSet presAssocID="{BFB17F61-2AAA-4851-BEB9-D56020B38AC4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A5850659-E616-4522-B1B9-83312FBCA27F}" type="pres">
      <dgm:prSet presAssocID="{D8826346-DA1C-4081-8280-5954F5F99A4C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DDA38643-DF8C-479C-A41E-24EB0C4BDA47}" type="pres">
      <dgm:prSet presAssocID="{B59A486B-085C-4C93-A783-17EF6B1120B1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29D22C06-57E8-410F-BA3B-D21FAE04111B}" type="presOf" srcId="{BFB17F61-2AAA-4851-BEB9-D56020B38AC4}" destId="{3B7A545B-2136-4933-A7E1-1E4020C63032}" srcOrd="0" destOrd="0" presId="urn:microsoft.com/office/officeart/2005/8/layout/gear1"/>
    <dgm:cxn modelId="{89E607C7-AA81-47CE-BFAA-DE86212CA454}" srcId="{58C79AB3-9048-4D02-8623-55AB6CE53826}" destId="{948582E0-EA61-425A-B6AE-B394848FEFF6}" srcOrd="0" destOrd="0" parTransId="{A3064665-D74A-422C-82DD-25D143CBF443}" sibTransId="{BFB17F61-2AAA-4851-BEB9-D56020B38AC4}"/>
    <dgm:cxn modelId="{B182AD05-72A0-4DA5-B3F2-8CF86F24720D}" type="presOf" srcId="{33D5A421-0551-4929-B8C7-5D8B5E88D4DA}" destId="{4031EDA8-362B-4F7B-95C5-42B5209709DF}" srcOrd="1" destOrd="0" presId="urn:microsoft.com/office/officeart/2005/8/layout/gear1"/>
    <dgm:cxn modelId="{E1A7ED9B-18D6-409A-8991-E49E6EBE9AEF}" type="presOf" srcId="{BE9ED29E-C158-4C49-8DD6-4129E45D7D5D}" destId="{EF2ED79B-8DFF-4AC2-A6B7-A687E781ACA2}" srcOrd="0" destOrd="0" presId="urn:microsoft.com/office/officeart/2005/8/layout/gear1"/>
    <dgm:cxn modelId="{5FE8C71B-55F0-4794-8D54-5821FABFE936}" type="presOf" srcId="{948582E0-EA61-425A-B6AE-B394848FEFF6}" destId="{D800BAE7-8522-451F-B82E-1D1D06713F7A}" srcOrd="0" destOrd="0" presId="urn:microsoft.com/office/officeart/2005/8/layout/gear1"/>
    <dgm:cxn modelId="{007DE1B2-CD6C-4A27-BCED-EDB05A9F85A5}" type="presOf" srcId="{948582E0-EA61-425A-B6AE-B394848FEFF6}" destId="{5C6990A8-DCA9-41C3-9283-5B3E70F0735A}" srcOrd="1" destOrd="0" presId="urn:microsoft.com/office/officeart/2005/8/layout/gear1"/>
    <dgm:cxn modelId="{34172C2B-26CA-4D98-9EF5-500D0DCD0061}" type="presOf" srcId="{33D5A421-0551-4929-B8C7-5D8B5E88D4DA}" destId="{5AE1EB07-EA03-4524-8599-71B89095B006}" srcOrd="0" destOrd="0" presId="urn:microsoft.com/office/officeart/2005/8/layout/gear1"/>
    <dgm:cxn modelId="{34E6FE9A-CAAE-4283-BB4E-DC6530D7CBB5}" type="presOf" srcId="{33D5A421-0551-4929-B8C7-5D8B5E88D4DA}" destId="{26CA5AD0-114D-47A7-A2FE-1D85CDDA0B0D}" srcOrd="2" destOrd="0" presId="urn:microsoft.com/office/officeart/2005/8/layout/gear1"/>
    <dgm:cxn modelId="{80B7F8A7-5974-496D-877C-020FD830D412}" srcId="{58C79AB3-9048-4D02-8623-55AB6CE53826}" destId="{33D5A421-0551-4929-B8C7-5D8B5E88D4DA}" srcOrd="2" destOrd="0" parTransId="{6B336E61-0992-45CD-9EBA-C8048EC364AD}" sibTransId="{B59A486B-085C-4C93-A783-17EF6B1120B1}"/>
    <dgm:cxn modelId="{6EE527C5-6F17-4F3D-B13F-8007B0D06D5F}" srcId="{58C79AB3-9048-4D02-8623-55AB6CE53826}" destId="{BE9ED29E-C158-4C49-8DD6-4129E45D7D5D}" srcOrd="1" destOrd="0" parTransId="{3DC9EC43-C66A-40D3-B89B-F2EFC489BE3A}" sibTransId="{D8826346-DA1C-4081-8280-5954F5F99A4C}"/>
    <dgm:cxn modelId="{A1C3176E-D7AA-415B-AD44-BA7EAD11B399}" type="presOf" srcId="{B59A486B-085C-4C93-A783-17EF6B1120B1}" destId="{DDA38643-DF8C-479C-A41E-24EB0C4BDA47}" srcOrd="0" destOrd="0" presId="urn:microsoft.com/office/officeart/2005/8/layout/gear1"/>
    <dgm:cxn modelId="{CD6CF812-6B37-45E3-A928-3E900574BEF1}" type="presOf" srcId="{BE9ED29E-C158-4C49-8DD6-4129E45D7D5D}" destId="{045A8B9E-250F-4A11-863B-2C5F6BB5CECF}" srcOrd="1" destOrd="0" presId="urn:microsoft.com/office/officeart/2005/8/layout/gear1"/>
    <dgm:cxn modelId="{88EFEA77-5DA8-436D-A0FB-1D769D4B8A3D}" type="presOf" srcId="{58C79AB3-9048-4D02-8623-55AB6CE53826}" destId="{B697479B-B7A2-4E24-8C3F-E54CAE9260E2}" srcOrd="0" destOrd="0" presId="urn:microsoft.com/office/officeart/2005/8/layout/gear1"/>
    <dgm:cxn modelId="{C9A6C01E-DB70-4F6F-8E50-88873D65DFBD}" type="presOf" srcId="{33D5A421-0551-4929-B8C7-5D8B5E88D4DA}" destId="{A091DD2E-C923-4870-B044-04F944B3C63B}" srcOrd="3" destOrd="0" presId="urn:microsoft.com/office/officeart/2005/8/layout/gear1"/>
    <dgm:cxn modelId="{76FD16E8-47E2-4F9F-819E-AB94FFF1EBA3}" type="presOf" srcId="{D8826346-DA1C-4081-8280-5954F5F99A4C}" destId="{A5850659-E616-4522-B1B9-83312FBCA27F}" srcOrd="0" destOrd="0" presId="urn:microsoft.com/office/officeart/2005/8/layout/gear1"/>
    <dgm:cxn modelId="{38F9580E-2FFE-447E-A359-2C80148CFCA7}" type="presOf" srcId="{948582E0-EA61-425A-B6AE-B394848FEFF6}" destId="{022E0994-EA5C-40C0-87BB-D7A7C363471D}" srcOrd="2" destOrd="0" presId="urn:microsoft.com/office/officeart/2005/8/layout/gear1"/>
    <dgm:cxn modelId="{4B474038-ECCD-424A-88DC-1DDE6657EBEE}" type="presOf" srcId="{BE9ED29E-C158-4C49-8DD6-4129E45D7D5D}" destId="{121D2ECB-1C26-47F0-935B-0BE2A39ACDAC}" srcOrd="2" destOrd="0" presId="urn:microsoft.com/office/officeart/2005/8/layout/gear1"/>
    <dgm:cxn modelId="{98903AAE-6049-4999-BE5D-6545F265B8BF}" type="presParOf" srcId="{B697479B-B7A2-4E24-8C3F-E54CAE9260E2}" destId="{D800BAE7-8522-451F-B82E-1D1D06713F7A}" srcOrd="0" destOrd="0" presId="urn:microsoft.com/office/officeart/2005/8/layout/gear1"/>
    <dgm:cxn modelId="{E26F44CA-1FF8-4AD4-9A77-654CBAC3D573}" type="presParOf" srcId="{B697479B-B7A2-4E24-8C3F-E54CAE9260E2}" destId="{5C6990A8-DCA9-41C3-9283-5B3E70F0735A}" srcOrd="1" destOrd="0" presId="urn:microsoft.com/office/officeart/2005/8/layout/gear1"/>
    <dgm:cxn modelId="{44667F97-7AB9-4D5B-8CB5-8D36556E70D5}" type="presParOf" srcId="{B697479B-B7A2-4E24-8C3F-E54CAE9260E2}" destId="{022E0994-EA5C-40C0-87BB-D7A7C363471D}" srcOrd="2" destOrd="0" presId="urn:microsoft.com/office/officeart/2005/8/layout/gear1"/>
    <dgm:cxn modelId="{62C3C92B-12DD-411D-8F08-DFC25BA7DD8E}" type="presParOf" srcId="{B697479B-B7A2-4E24-8C3F-E54CAE9260E2}" destId="{EF2ED79B-8DFF-4AC2-A6B7-A687E781ACA2}" srcOrd="3" destOrd="0" presId="urn:microsoft.com/office/officeart/2005/8/layout/gear1"/>
    <dgm:cxn modelId="{42F0062F-FBBE-49A1-9B9B-3BB8955D69AD}" type="presParOf" srcId="{B697479B-B7A2-4E24-8C3F-E54CAE9260E2}" destId="{045A8B9E-250F-4A11-863B-2C5F6BB5CECF}" srcOrd="4" destOrd="0" presId="urn:microsoft.com/office/officeart/2005/8/layout/gear1"/>
    <dgm:cxn modelId="{CD24D6EA-13DE-4B32-8A78-3A715DD32E49}" type="presParOf" srcId="{B697479B-B7A2-4E24-8C3F-E54CAE9260E2}" destId="{121D2ECB-1C26-47F0-935B-0BE2A39ACDAC}" srcOrd="5" destOrd="0" presId="urn:microsoft.com/office/officeart/2005/8/layout/gear1"/>
    <dgm:cxn modelId="{696246FF-88FD-4B68-9E76-5C74F8004DC3}" type="presParOf" srcId="{B697479B-B7A2-4E24-8C3F-E54CAE9260E2}" destId="{5AE1EB07-EA03-4524-8599-71B89095B006}" srcOrd="6" destOrd="0" presId="urn:microsoft.com/office/officeart/2005/8/layout/gear1"/>
    <dgm:cxn modelId="{D0D06E73-2C35-482A-9081-4D9C7DE46C79}" type="presParOf" srcId="{B697479B-B7A2-4E24-8C3F-E54CAE9260E2}" destId="{4031EDA8-362B-4F7B-95C5-42B5209709DF}" srcOrd="7" destOrd="0" presId="urn:microsoft.com/office/officeart/2005/8/layout/gear1"/>
    <dgm:cxn modelId="{3344B74F-C8B4-4C3E-9F55-89607F2E6955}" type="presParOf" srcId="{B697479B-B7A2-4E24-8C3F-E54CAE9260E2}" destId="{26CA5AD0-114D-47A7-A2FE-1D85CDDA0B0D}" srcOrd="8" destOrd="0" presId="urn:microsoft.com/office/officeart/2005/8/layout/gear1"/>
    <dgm:cxn modelId="{0218113A-32B5-46BB-9E79-C8CEB154B1F3}" type="presParOf" srcId="{B697479B-B7A2-4E24-8C3F-E54CAE9260E2}" destId="{A091DD2E-C923-4870-B044-04F944B3C63B}" srcOrd="9" destOrd="0" presId="urn:microsoft.com/office/officeart/2005/8/layout/gear1"/>
    <dgm:cxn modelId="{4644AD41-0F32-407B-AB52-5DA757814ACD}" type="presParOf" srcId="{B697479B-B7A2-4E24-8C3F-E54CAE9260E2}" destId="{3B7A545B-2136-4933-A7E1-1E4020C63032}" srcOrd="10" destOrd="0" presId="urn:microsoft.com/office/officeart/2005/8/layout/gear1"/>
    <dgm:cxn modelId="{1F01911F-A292-4D4C-A6F7-C814EBF13421}" type="presParOf" srcId="{B697479B-B7A2-4E24-8C3F-E54CAE9260E2}" destId="{A5850659-E616-4522-B1B9-83312FBCA27F}" srcOrd="11" destOrd="0" presId="urn:microsoft.com/office/officeart/2005/8/layout/gear1"/>
    <dgm:cxn modelId="{9276C409-59E1-4011-B83C-87AD2AA94C2B}" type="presParOf" srcId="{B697479B-B7A2-4E24-8C3F-E54CAE9260E2}" destId="{DDA38643-DF8C-479C-A41E-24EB0C4BDA4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C79AB3-9048-4D02-8623-55AB6CE53826}" type="doc">
      <dgm:prSet loTypeId="urn:microsoft.com/office/officeart/2005/8/layout/gear1" loCatId="cycle" qsTypeId="urn:microsoft.com/office/officeart/2005/8/quickstyle/simple1" qsCatId="simple" csTypeId="urn:microsoft.com/office/officeart/2005/8/colors/accent6_5" csCatId="accent6" phldr="1"/>
      <dgm:spPr/>
    </dgm:pt>
    <dgm:pt modelId="{948582E0-EA61-425A-B6AE-B394848FEFF6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A3064665-D74A-422C-82DD-25D143CBF443}" type="par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FB17F61-2AAA-4851-BEB9-D56020B38AC4}" type="sib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E9ED29E-C158-4C49-8DD6-4129E45D7D5D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3DC9EC43-C66A-40D3-B89B-F2EFC489BE3A}" type="par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D8826346-DA1C-4081-8280-5954F5F99A4C}" type="sib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33D5A421-0551-4929-B8C7-5D8B5E88D4DA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6B336E61-0992-45CD-9EBA-C8048EC364AD}" type="par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59A486B-085C-4C93-A783-17EF6B1120B1}" type="sib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697479B-B7A2-4E24-8C3F-E54CAE9260E2}" type="pres">
      <dgm:prSet presAssocID="{58C79AB3-9048-4D02-8623-55AB6CE538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800BAE7-8522-451F-B82E-1D1D06713F7A}" type="pres">
      <dgm:prSet presAssocID="{948582E0-EA61-425A-B6AE-B394848FEFF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6990A8-DCA9-41C3-9283-5B3E70F0735A}" type="pres">
      <dgm:prSet presAssocID="{948582E0-EA61-425A-B6AE-B394848FEFF6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022E0994-EA5C-40C0-87BB-D7A7C363471D}" type="pres">
      <dgm:prSet presAssocID="{948582E0-EA61-425A-B6AE-B394848FEFF6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EF2ED79B-8DFF-4AC2-A6B7-A687E781ACA2}" type="pres">
      <dgm:prSet presAssocID="{BE9ED29E-C158-4C49-8DD6-4129E45D7D5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45A8B9E-250F-4A11-863B-2C5F6BB5CECF}" type="pres">
      <dgm:prSet presAssocID="{BE9ED29E-C158-4C49-8DD6-4129E45D7D5D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121D2ECB-1C26-47F0-935B-0BE2A39ACDAC}" type="pres">
      <dgm:prSet presAssocID="{BE9ED29E-C158-4C49-8DD6-4129E45D7D5D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5AE1EB07-EA03-4524-8599-71B89095B006}" type="pres">
      <dgm:prSet presAssocID="{33D5A421-0551-4929-B8C7-5D8B5E88D4DA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4031EDA8-362B-4F7B-95C5-42B5209709DF}" type="pres">
      <dgm:prSet presAssocID="{33D5A421-0551-4929-B8C7-5D8B5E88D4D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CA5AD0-114D-47A7-A2FE-1D85CDDA0B0D}" type="pres">
      <dgm:prSet presAssocID="{33D5A421-0551-4929-B8C7-5D8B5E88D4DA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A091DD2E-C923-4870-B044-04F944B3C63B}" type="pres">
      <dgm:prSet presAssocID="{33D5A421-0551-4929-B8C7-5D8B5E88D4DA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B7A545B-2136-4933-A7E1-1E4020C63032}" type="pres">
      <dgm:prSet presAssocID="{BFB17F61-2AAA-4851-BEB9-D56020B38AC4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A5850659-E616-4522-B1B9-83312FBCA27F}" type="pres">
      <dgm:prSet presAssocID="{D8826346-DA1C-4081-8280-5954F5F99A4C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DDA38643-DF8C-479C-A41E-24EB0C4BDA47}" type="pres">
      <dgm:prSet presAssocID="{B59A486B-085C-4C93-A783-17EF6B1120B1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59046908-6FAC-4AB2-AB6D-8E4013AF5E6D}" type="presOf" srcId="{948582E0-EA61-425A-B6AE-B394848FEFF6}" destId="{022E0994-EA5C-40C0-87BB-D7A7C363471D}" srcOrd="2" destOrd="0" presId="urn:microsoft.com/office/officeart/2005/8/layout/gear1"/>
    <dgm:cxn modelId="{89E607C7-AA81-47CE-BFAA-DE86212CA454}" srcId="{58C79AB3-9048-4D02-8623-55AB6CE53826}" destId="{948582E0-EA61-425A-B6AE-B394848FEFF6}" srcOrd="0" destOrd="0" parTransId="{A3064665-D74A-422C-82DD-25D143CBF443}" sibTransId="{BFB17F61-2AAA-4851-BEB9-D56020B38AC4}"/>
    <dgm:cxn modelId="{311260B5-E507-4555-8082-79EA86C39133}" type="presOf" srcId="{BE9ED29E-C158-4C49-8DD6-4129E45D7D5D}" destId="{121D2ECB-1C26-47F0-935B-0BE2A39ACDAC}" srcOrd="2" destOrd="0" presId="urn:microsoft.com/office/officeart/2005/8/layout/gear1"/>
    <dgm:cxn modelId="{351D235A-F56F-4B69-B7C8-54A179DEB827}" type="presOf" srcId="{33D5A421-0551-4929-B8C7-5D8B5E88D4DA}" destId="{4031EDA8-362B-4F7B-95C5-42B5209709DF}" srcOrd="1" destOrd="0" presId="urn:microsoft.com/office/officeart/2005/8/layout/gear1"/>
    <dgm:cxn modelId="{9FA21021-A688-4805-8501-EC433409644D}" type="presOf" srcId="{33D5A421-0551-4929-B8C7-5D8B5E88D4DA}" destId="{26CA5AD0-114D-47A7-A2FE-1D85CDDA0B0D}" srcOrd="2" destOrd="0" presId="urn:microsoft.com/office/officeart/2005/8/layout/gear1"/>
    <dgm:cxn modelId="{AADC5E58-6601-4C50-9089-C34AA50B08A0}" type="presOf" srcId="{948582E0-EA61-425A-B6AE-B394848FEFF6}" destId="{5C6990A8-DCA9-41C3-9283-5B3E70F0735A}" srcOrd="1" destOrd="0" presId="urn:microsoft.com/office/officeart/2005/8/layout/gear1"/>
    <dgm:cxn modelId="{E7F239F3-0628-4635-A5D5-4CDDBB047177}" type="presOf" srcId="{B59A486B-085C-4C93-A783-17EF6B1120B1}" destId="{DDA38643-DF8C-479C-A41E-24EB0C4BDA47}" srcOrd="0" destOrd="0" presId="urn:microsoft.com/office/officeart/2005/8/layout/gear1"/>
    <dgm:cxn modelId="{80B7F8A7-5974-496D-877C-020FD830D412}" srcId="{58C79AB3-9048-4D02-8623-55AB6CE53826}" destId="{33D5A421-0551-4929-B8C7-5D8B5E88D4DA}" srcOrd="2" destOrd="0" parTransId="{6B336E61-0992-45CD-9EBA-C8048EC364AD}" sibTransId="{B59A486B-085C-4C93-A783-17EF6B1120B1}"/>
    <dgm:cxn modelId="{E2317311-0B6C-4A97-91A1-0D52A6017AFB}" type="presOf" srcId="{BFB17F61-2AAA-4851-BEB9-D56020B38AC4}" destId="{3B7A545B-2136-4933-A7E1-1E4020C63032}" srcOrd="0" destOrd="0" presId="urn:microsoft.com/office/officeart/2005/8/layout/gear1"/>
    <dgm:cxn modelId="{6EE527C5-6F17-4F3D-B13F-8007B0D06D5F}" srcId="{58C79AB3-9048-4D02-8623-55AB6CE53826}" destId="{BE9ED29E-C158-4C49-8DD6-4129E45D7D5D}" srcOrd="1" destOrd="0" parTransId="{3DC9EC43-C66A-40D3-B89B-F2EFC489BE3A}" sibTransId="{D8826346-DA1C-4081-8280-5954F5F99A4C}"/>
    <dgm:cxn modelId="{4F9FA890-C3AC-4496-BF81-B3CED5EA2542}" type="presOf" srcId="{33D5A421-0551-4929-B8C7-5D8B5E88D4DA}" destId="{5AE1EB07-EA03-4524-8599-71B89095B006}" srcOrd="0" destOrd="0" presId="urn:microsoft.com/office/officeart/2005/8/layout/gear1"/>
    <dgm:cxn modelId="{E10401E1-C5EC-4868-8340-AB8FCDA247C1}" type="presOf" srcId="{BE9ED29E-C158-4C49-8DD6-4129E45D7D5D}" destId="{045A8B9E-250F-4A11-863B-2C5F6BB5CECF}" srcOrd="1" destOrd="0" presId="urn:microsoft.com/office/officeart/2005/8/layout/gear1"/>
    <dgm:cxn modelId="{DC19C517-59EA-4F52-998F-DD3E83A0A1BE}" type="presOf" srcId="{58C79AB3-9048-4D02-8623-55AB6CE53826}" destId="{B697479B-B7A2-4E24-8C3F-E54CAE9260E2}" srcOrd="0" destOrd="0" presId="urn:microsoft.com/office/officeart/2005/8/layout/gear1"/>
    <dgm:cxn modelId="{14493082-4034-4D39-AD76-D4B83DEB9853}" type="presOf" srcId="{33D5A421-0551-4929-B8C7-5D8B5E88D4DA}" destId="{A091DD2E-C923-4870-B044-04F944B3C63B}" srcOrd="3" destOrd="0" presId="urn:microsoft.com/office/officeart/2005/8/layout/gear1"/>
    <dgm:cxn modelId="{6235428F-4BE1-4601-ABC3-61390A3BBD5A}" type="presOf" srcId="{BE9ED29E-C158-4C49-8DD6-4129E45D7D5D}" destId="{EF2ED79B-8DFF-4AC2-A6B7-A687E781ACA2}" srcOrd="0" destOrd="0" presId="urn:microsoft.com/office/officeart/2005/8/layout/gear1"/>
    <dgm:cxn modelId="{9294A4AB-EE91-40A4-92B1-9216FB894988}" type="presOf" srcId="{D8826346-DA1C-4081-8280-5954F5F99A4C}" destId="{A5850659-E616-4522-B1B9-83312FBCA27F}" srcOrd="0" destOrd="0" presId="urn:microsoft.com/office/officeart/2005/8/layout/gear1"/>
    <dgm:cxn modelId="{2556E974-BF0D-4108-AF44-FAD7A741B719}" type="presOf" srcId="{948582E0-EA61-425A-B6AE-B394848FEFF6}" destId="{D800BAE7-8522-451F-B82E-1D1D06713F7A}" srcOrd="0" destOrd="0" presId="urn:microsoft.com/office/officeart/2005/8/layout/gear1"/>
    <dgm:cxn modelId="{DDFEDBAF-25EC-4BA2-948F-CAA8ADA63575}" type="presParOf" srcId="{B697479B-B7A2-4E24-8C3F-E54CAE9260E2}" destId="{D800BAE7-8522-451F-B82E-1D1D06713F7A}" srcOrd="0" destOrd="0" presId="urn:microsoft.com/office/officeart/2005/8/layout/gear1"/>
    <dgm:cxn modelId="{F8438AE2-861F-4461-80D6-FCFEA455F518}" type="presParOf" srcId="{B697479B-B7A2-4E24-8C3F-E54CAE9260E2}" destId="{5C6990A8-DCA9-41C3-9283-5B3E70F0735A}" srcOrd="1" destOrd="0" presId="urn:microsoft.com/office/officeart/2005/8/layout/gear1"/>
    <dgm:cxn modelId="{E9DD0B7A-6A6A-4866-8658-914AA515072A}" type="presParOf" srcId="{B697479B-B7A2-4E24-8C3F-E54CAE9260E2}" destId="{022E0994-EA5C-40C0-87BB-D7A7C363471D}" srcOrd="2" destOrd="0" presId="urn:microsoft.com/office/officeart/2005/8/layout/gear1"/>
    <dgm:cxn modelId="{DA9B3611-081F-4A19-B52A-984E8CE461EC}" type="presParOf" srcId="{B697479B-B7A2-4E24-8C3F-E54CAE9260E2}" destId="{EF2ED79B-8DFF-4AC2-A6B7-A687E781ACA2}" srcOrd="3" destOrd="0" presId="urn:microsoft.com/office/officeart/2005/8/layout/gear1"/>
    <dgm:cxn modelId="{4F710E15-B321-49EF-BAB3-04A9E7F80F07}" type="presParOf" srcId="{B697479B-B7A2-4E24-8C3F-E54CAE9260E2}" destId="{045A8B9E-250F-4A11-863B-2C5F6BB5CECF}" srcOrd="4" destOrd="0" presId="urn:microsoft.com/office/officeart/2005/8/layout/gear1"/>
    <dgm:cxn modelId="{4052683C-0482-4CE8-9357-133359220897}" type="presParOf" srcId="{B697479B-B7A2-4E24-8C3F-E54CAE9260E2}" destId="{121D2ECB-1C26-47F0-935B-0BE2A39ACDAC}" srcOrd="5" destOrd="0" presId="urn:microsoft.com/office/officeart/2005/8/layout/gear1"/>
    <dgm:cxn modelId="{1DFBAFDD-3B8F-449F-97C3-9F5E4DE822D0}" type="presParOf" srcId="{B697479B-B7A2-4E24-8C3F-E54CAE9260E2}" destId="{5AE1EB07-EA03-4524-8599-71B89095B006}" srcOrd="6" destOrd="0" presId="urn:microsoft.com/office/officeart/2005/8/layout/gear1"/>
    <dgm:cxn modelId="{F1660DFC-FDF0-4638-9E64-6DE44E30E883}" type="presParOf" srcId="{B697479B-B7A2-4E24-8C3F-E54CAE9260E2}" destId="{4031EDA8-362B-4F7B-95C5-42B5209709DF}" srcOrd="7" destOrd="0" presId="urn:microsoft.com/office/officeart/2005/8/layout/gear1"/>
    <dgm:cxn modelId="{E09CDFF8-C5C8-4A0A-B805-B41B73CDD303}" type="presParOf" srcId="{B697479B-B7A2-4E24-8C3F-E54CAE9260E2}" destId="{26CA5AD0-114D-47A7-A2FE-1D85CDDA0B0D}" srcOrd="8" destOrd="0" presId="urn:microsoft.com/office/officeart/2005/8/layout/gear1"/>
    <dgm:cxn modelId="{0935BB0A-FB00-48D7-9B5E-A8B49F895EE2}" type="presParOf" srcId="{B697479B-B7A2-4E24-8C3F-E54CAE9260E2}" destId="{A091DD2E-C923-4870-B044-04F944B3C63B}" srcOrd="9" destOrd="0" presId="urn:microsoft.com/office/officeart/2005/8/layout/gear1"/>
    <dgm:cxn modelId="{458C4695-8C36-4C59-B998-4138EF97017A}" type="presParOf" srcId="{B697479B-B7A2-4E24-8C3F-E54CAE9260E2}" destId="{3B7A545B-2136-4933-A7E1-1E4020C63032}" srcOrd="10" destOrd="0" presId="urn:microsoft.com/office/officeart/2005/8/layout/gear1"/>
    <dgm:cxn modelId="{C7AE3E9E-1E6A-4339-ADA0-B848843E7307}" type="presParOf" srcId="{B697479B-B7A2-4E24-8C3F-E54CAE9260E2}" destId="{A5850659-E616-4522-B1B9-83312FBCA27F}" srcOrd="11" destOrd="0" presId="urn:microsoft.com/office/officeart/2005/8/layout/gear1"/>
    <dgm:cxn modelId="{E2B79061-F7C2-47DF-AC6E-3D05B954BC2C}" type="presParOf" srcId="{B697479B-B7A2-4E24-8C3F-E54CAE9260E2}" destId="{DDA38643-DF8C-479C-A41E-24EB0C4BDA4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8C79AB3-9048-4D02-8623-55AB6CE53826}" type="doc">
      <dgm:prSet loTypeId="urn:microsoft.com/office/officeart/2005/8/layout/gear1" loCatId="cycle" qsTypeId="urn:microsoft.com/office/officeart/2005/8/quickstyle/simple1" qsCatId="simple" csTypeId="urn:microsoft.com/office/officeart/2005/8/colors/accent6_5" csCatId="accent6" phldr="1"/>
      <dgm:spPr/>
    </dgm:pt>
    <dgm:pt modelId="{948582E0-EA61-425A-B6AE-B394848FEFF6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A3064665-D74A-422C-82DD-25D143CBF443}" type="par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FB17F61-2AAA-4851-BEB9-D56020B38AC4}" type="sib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E9ED29E-C158-4C49-8DD6-4129E45D7D5D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3DC9EC43-C66A-40D3-B89B-F2EFC489BE3A}" type="par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D8826346-DA1C-4081-8280-5954F5F99A4C}" type="sib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33D5A421-0551-4929-B8C7-5D8B5E88D4DA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6B336E61-0992-45CD-9EBA-C8048EC364AD}" type="par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59A486B-085C-4C93-A783-17EF6B1120B1}" type="sib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697479B-B7A2-4E24-8C3F-E54CAE9260E2}" type="pres">
      <dgm:prSet presAssocID="{58C79AB3-9048-4D02-8623-55AB6CE538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800BAE7-8522-451F-B82E-1D1D06713F7A}" type="pres">
      <dgm:prSet presAssocID="{948582E0-EA61-425A-B6AE-B394848FEFF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6990A8-DCA9-41C3-9283-5B3E70F0735A}" type="pres">
      <dgm:prSet presAssocID="{948582E0-EA61-425A-B6AE-B394848FEFF6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022E0994-EA5C-40C0-87BB-D7A7C363471D}" type="pres">
      <dgm:prSet presAssocID="{948582E0-EA61-425A-B6AE-B394848FEFF6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EF2ED79B-8DFF-4AC2-A6B7-A687E781ACA2}" type="pres">
      <dgm:prSet presAssocID="{BE9ED29E-C158-4C49-8DD6-4129E45D7D5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45A8B9E-250F-4A11-863B-2C5F6BB5CECF}" type="pres">
      <dgm:prSet presAssocID="{BE9ED29E-C158-4C49-8DD6-4129E45D7D5D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121D2ECB-1C26-47F0-935B-0BE2A39ACDAC}" type="pres">
      <dgm:prSet presAssocID="{BE9ED29E-C158-4C49-8DD6-4129E45D7D5D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5AE1EB07-EA03-4524-8599-71B89095B006}" type="pres">
      <dgm:prSet presAssocID="{33D5A421-0551-4929-B8C7-5D8B5E88D4DA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4031EDA8-362B-4F7B-95C5-42B5209709DF}" type="pres">
      <dgm:prSet presAssocID="{33D5A421-0551-4929-B8C7-5D8B5E88D4D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CA5AD0-114D-47A7-A2FE-1D85CDDA0B0D}" type="pres">
      <dgm:prSet presAssocID="{33D5A421-0551-4929-B8C7-5D8B5E88D4DA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A091DD2E-C923-4870-B044-04F944B3C63B}" type="pres">
      <dgm:prSet presAssocID="{33D5A421-0551-4929-B8C7-5D8B5E88D4DA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B7A545B-2136-4933-A7E1-1E4020C63032}" type="pres">
      <dgm:prSet presAssocID="{BFB17F61-2AAA-4851-BEB9-D56020B38AC4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A5850659-E616-4522-B1B9-83312FBCA27F}" type="pres">
      <dgm:prSet presAssocID="{D8826346-DA1C-4081-8280-5954F5F99A4C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DDA38643-DF8C-479C-A41E-24EB0C4BDA47}" type="pres">
      <dgm:prSet presAssocID="{B59A486B-085C-4C93-A783-17EF6B1120B1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89E607C7-AA81-47CE-BFAA-DE86212CA454}" srcId="{58C79AB3-9048-4D02-8623-55AB6CE53826}" destId="{948582E0-EA61-425A-B6AE-B394848FEFF6}" srcOrd="0" destOrd="0" parTransId="{A3064665-D74A-422C-82DD-25D143CBF443}" sibTransId="{BFB17F61-2AAA-4851-BEB9-D56020B38AC4}"/>
    <dgm:cxn modelId="{70B14B07-AE26-4B34-A4D0-F73800EF72AF}" type="presOf" srcId="{BFB17F61-2AAA-4851-BEB9-D56020B38AC4}" destId="{3B7A545B-2136-4933-A7E1-1E4020C63032}" srcOrd="0" destOrd="0" presId="urn:microsoft.com/office/officeart/2005/8/layout/gear1"/>
    <dgm:cxn modelId="{07FAC164-CB8C-4341-BABD-92CFE8EA04C4}" type="presOf" srcId="{33D5A421-0551-4929-B8C7-5D8B5E88D4DA}" destId="{26CA5AD0-114D-47A7-A2FE-1D85CDDA0B0D}" srcOrd="2" destOrd="0" presId="urn:microsoft.com/office/officeart/2005/8/layout/gear1"/>
    <dgm:cxn modelId="{35C55786-C503-4592-AAB8-04FE9D51B182}" type="presOf" srcId="{33D5A421-0551-4929-B8C7-5D8B5E88D4DA}" destId="{5AE1EB07-EA03-4524-8599-71B89095B006}" srcOrd="0" destOrd="0" presId="urn:microsoft.com/office/officeart/2005/8/layout/gear1"/>
    <dgm:cxn modelId="{80B7F8A7-5974-496D-877C-020FD830D412}" srcId="{58C79AB3-9048-4D02-8623-55AB6CE53826}" destId="{33D5A421-0551-4929-B8C7-5D8B5E88D4DA}" srcOrd="2" destOrd="0" parTransId="{6B336E61-0992-45CD-9EBA-C8048EC364AD}" sibTransId="{B59A486B-085C-4C93-A783-17EF6B1120B1}"/>
    <dgm:cxn modelId="{FA897827-5A44-4539-89B4-C2D8C74D623F}" type="presOf" srcId="{948582E0-EA61-425A-B6AE-B394848FEFF6}" destId="{022E0994-EA5C-40C0-87BB-D7A7C363471D}" srcOrd="2" destOrd="0" presId="urn:microsoft.com/office/officeart/2005/8/layout/gear1"/>
    <dgm:cxn modelId="{C0DCEB4B-C869-4C90-9382-C8449929C3B3}" type="presOf" srcId="{948582E0-EA61-425A-B6AE-B394848FEFF6}" destId="{5C6990A8-DCA9-41C3-9283-5B3E70F0735A}" srcOrd="1" destOrd="0" presId="urn:microsoft.com/office/officeart/2005/8/layout/gear1"/>
    <dgm:cxn modelId="{9211EA2D-F373-443D-AE6A-22E533F2BE45}" type="presOf" srcId="{D8826346-DA1C-4081-8280-5954F5F99A4C}" destId="{A5850659-E616-4522-B1B9-83312FBCA27F}" srcOrd="0" destOrd="0" presId="urn:microsoft.com/office/officeart/2005/8/layout/gear1"/>
    <dgm:cxn modelId="{3D19571C-3FEF-4867-A9F9-08186CA90E91}" type="presOf" srcId="{33D5A421-0551-4929-B8C7-5D8B5E88D4DA}" destId="{A091DD2E-C923-4870-B044-04F944B3C63B}" srcOrd="3" destOrd="0" presId="urn:microsoft.com/office/officeart/2005/8/layout/gear1"/>
    <dgm:cxn modelId="{6EE527C5-6F17-4F3D-B13F-8007B0D06D5F}" srcId="{58C79AB3-9048-4D02-8623-55AB6CE53826}" destId="{BE9ED29E-C158-4C49-8DD6-4129E45D7D5D}" srcOrd="1" destOrd="0" parTransId="{3DC9EC43-C66A-40D3-B89B-F2EFC489BE3A}" sibTransId="{D8826346-DA1C-4081-8280-5954F5F99A4C}"/>
    <dgm:cxn modelId="{B416EE07-5CB9-48F8-84F0-2C970FBB703E}" type="presOf" srcId="{BE9ED29E-C158-4C49-8DD6-4129E45D7D5D}" destId="{121D2ECB-1C26-47F0-935B-0BE2A39ACDAC}" srcOrd="2" destOrd="0" presId="urn:microsoft.com/office/officeart/2005/8/layout/gear1"/>
    <dgm:cxn modelId="{CD6BD6CF-80B1-42EC-BF0C-EB4851525A22}" type="presOf" srcId="{BE9ED29E-C158-4C49-8DD6-4129E45D7D5D}" destId="{045A8B9E-250F-4A11-863B-2C5F6BB5CECF}" srcOrd="1" destOrd="0" presId="urn:microsoft.com/office/officeart/2005/8/layout/gear1"/>
    <dgm:cxn modelId="{F9993107-37BA-4A92-9D1D-0F1E17A0F175}" type="presOf" srcId="{58C79AB3-9048-4D02-8623-55AB6CE53826}" destId="{B697479B-B7A2-4E24-8C3F-E54CAE9260E2}" srcOrd="0" destOrd="0" presId="urn:microsoft.com/office/officeart/2005/8/layout/gear1"/>
    <dgm:cxn modelId="{BE3E1E4D-C3B6-4A84-9091-3292D106B13D}" type="presOf" srcId="{BE9ED29E-C158-4C49-8DD6-4129E45D7D5D}" destId="{EF2ED79B-8DFF-4AC2-A6B7-A687E781ACA2}" srcOrd="0" destOrd="0" presId="urn:microsoft.com/office/officeart/2005/8/layout/gear1"/>
    <dgm:cxn modelId="{BB3A2E10-7282-4874-A21F-895E4C82A455}" type="presOf" srcId="{948582E0-EA61-425A-B6AE-B394848FEFF6}" destId="{D800BAE7-8522-451F-B82E-1D1D06713F7A}" srcOrd="0" destOrd="0" presId="urn:microsoft.com/office/officeart/2005/8/layout/gear1"/>
    <dgm:cxn modelId="{5F727943-2FE3-473D-BC54-303EC6AD30CF}" type="presOf" srcId="{33D5A421-0551-4929-B8C7-5D8B5E88D4DA}" destId="{4031EDA8-362B-4F7B-95C5-42B5209709DF}" srcOrd="1" destOrd="0" presId="urn:microsoft.com/office/officeart/2005/8/layout/gear1"/>
    <dgm:cxn modelId="{5F38471D-EF77-435C-9B24-629F0D5D94CF}" type="presOf" srcId="{B59A486B-085C-4C93-A783-17EF6B1120B1}" destId="{DDA38643-DF8C-479C-A41E-24EB0C4BDA47}" srcOrd="0" destOrd="0" presId="urn:microsoft.com/office/officeart/2005/8/layout/gear1"/>
    <dgm:cxn modelId="{1DCFE624-A2A8-4310-A52D-1C6ED97D767B}" type="presParOf" srcId="{B697479B-B7A2-4E24-8C3F-E54CAE9260E2}" destId="{D800BAE7-8522-451F-B82E-1D1D06713F7A}" srcOrd="0" destOrd="0" presId="urn:microsoft.com/office/officeart/2005/8/layout/gear1"/>
    <dgm:cxn modelId="{AD157DD3-580B-4C46-8F32-93E1D36CC7C6}" type="presParOf" srcId="{B697479B-B7A2-4E24-8C3F-E54CAE9260E2}" destId="{5C6990A8-DCA9-41C3-9283-5B3E70F0735A}" srcOrd="1" destOrd="0" presId="urn:microsoft.com/office/officeart/2005/8/layout/gear1"/>
    <dgm:cxn modelId="{BBBFFD8D-E60B-4749-A39B-7F0C7E5FA1D0}" type="presParOf" srcId="{B697479B-B7A2-4E24-8C3F-E54CAE9260E2}" destId="{022E0994-EA5C-40C0-87BB-D7A7C363471D}" srcOrd="2" destOrd="0" presId="urn:microsoft.com/office/officeart/2005/8/layout/gear1"/>
    <dgm:cxn modelId="{4BE62B31-B2D9-4870-B0CF-955138BFBD18}" type="presParOf" srcId="{B697479B-B7A2-4E24-8C3F-E54CAE9260E2}" destId="{EF2ED79B-8DFF-4AC2-A6B7-A687E781ACA2}" srcOrd="3" destOrd="0" presId="urn:microsoft.com/office/officeart/2005/8/layout/gear1"/>
    <dgm:cxn modelId="{E9E569BD-82CB-4A23-B549-92B045A16FE7}" type="presParOf" srcId="{B697479B-B7A2-4E24-8C3F-E54CAE9260E2}" destId="{045A8B9E-250F-4A11-863B-2C5F6BB5CECF}" srcOrd="4" destOrd="0" presId="urn:microsoft.com/office/officeart/2005/8/layout/gear1"/>
    <dgm:cxn modelId="{10DBA1F4-A150-42E3-8E9E-67CEC30A3508}" type="presParOf" srcId="{B697479B-B7A2-4E24-8C3F-E54CAE9260E2}" destId="{121D2ECB-1C26-47F0-935B-0BE2A39ACDAC}" srcOrd="5" destOrd="0" presId="urn:microsoft.com/office/officeart/2005/8/layout/gear1"/>
    <dgm:cxn modelId="{BD0878C8-2E81-4B91-8E8A-E3C260A2B90B}" type="presParOf" srcId="{B697479B-B7A2-4E24-8C3F-E54CAE9260E2}" destId="{5AE1EB07-EA03-4524-8599-71B89095B006}" srcOrd="6" destOrd="0" presId="urn:microsoft.com/office/officeart/2005/8/layout/gear1"/>
    <dgm:cxn modelId="{A7AAA25E-5983-4971-8546-3678E0B09979}" type="presParOf" srcId="{B697479B-B7A2-4E24-8C3F-E54CAE9260E2}" destId="{4031EDA8-362B-4F7B-95C5-42B5209709DF}" srcOrd="7" destOrd="0" presId="urn:microsoft.com/office/officeart/2005/8/layout/gear1"/>
    <dgm:cxn modelId="{353BAFAD-825B-4AD0-A0BB-54D9C750F34B}" type="presParOf" srcId="{B697479B-B7A2-4E24-8C3F-E54CAE9260E2}" destId="{26CA5AD0-114D-47A7-A2FE-1D85CDDA0B0D}" srcOrd="8" destOrd="0" presId="urn:microsoft.com/office/officeart/2005/8/layout/gear1"/>
    <dgm:cxn modelId="{C1E24E1C-1754-4E0C-97C7-E5707DE81155}" type="presParOf" srcId="{B697479B-B7A2-4E24-8C3F-E54CAE9260E2}" destId="{A091DD2E-C923-4870-B044-04F944B3C63B}" srcOrd="9" destOrd="0" presId="urn:microsoft.com/office/officeart/2005/8/layout/gear1"/>
    <dgm:cxn modelId="{4B7C3EB4-94CF-47F2-9483-7CBF083483D4}" type="presParOf" srcId="{B697479B-B7A2-4E24-8C3F-E54CAE9260E2}" destId="{3B7A545B-2136-4933-A7E1-1E4020C63032}" srcOrd="10" destOrd="0" presId="urn:microsoft.com/office/officeart/2005/8/layout/gear1"/>
    <dgm:cxn modelId="{1A1C8430-13E2-4280-9148-AF22C8509873}" type="presParOf" srcId="{B697479B-B7A2-4E24-8C3F-E54CAE9260E2}" destId="{A5850659-E616-4522-B1B9-83312FBCA27F}" srcOrd="11" destOrd="0" presId="urn:microsoft.com/office/officeart/2005/8/layout/gear1"/>
    <dgm:cxn modelId="{EC27E0CE-AF61-48D8-83DF-0CBE32699BCE}" type="presParOf" srcId="{B697479B-B7A2-4E24-8C3F-E54CAE9260E2}" destId="{DDA38643-DF8C-479C-A41E-24EB0C4BDA4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C79AB3-9048-4D02-8623-55AB6CE53826}" type="doc">
      <dgm:prSet loTypeId="urn:microsoft.com/office/officeart/2005/8/layout/gear1" loCatId="cycle" qsTypeId="urn:microsoft.com/office/officeart/2005/8/quickstyle/simple1" qsCatId="simple" csTypeId="urn:microsoft.com/office/officeart/2005/8/colors/accent6_5" csCatId="accent6" phldr="1"/>
      <dgm:spPr/>
    </dgm:pt>
    <dgm:pt modelId="{948582E0-EA61-425A-B6AE-B394848FEFF6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A3064665-D74A-422C-82DD-25D143CBF443}" type="par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FB17F61-2AAA-4851-BEB9-D56020B38AC4}" type="sib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E9ED29E-C158-4C49-8DD6-4129E45D7D5D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3DC9EC43-C66A-40D3-B89B-F2EFC489BE3A}" type="par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D8826346-DA1C-4081-8280-5954F5F99A4C}" type="sib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33D5A421-0551-4929-B8C7-5D8B5E88D4DA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6B336E61-0992-45CD-9EBA-C8048EC364AD}" type="par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59A486B-085C-4C93-A783-17EF6B1120B1}" type="sib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697479B-B7A2-4E24-8C3F-E54CAE9260E2}" type="pres">
      <dgm:prSet presAssocID="{58C79AB3-9048-4D02-8623-55AB6CE538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800BAE7-8522-451F-B82E-1D1D06713F7A}" type="pres">
      <dgm:prSet presAssocID="{948582E0-EA61-425A-B6AE-B394848FEFF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6990A8-DCA9-41C3-9283-5B3E70F0735A}" type="pres">
      <dgm:prSet presAssocID="{948582E0-EA61-425A-B6AE-B394848FEFF6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022E0994-EA5C-40C0-87BB-D7A7C363471D}" type="pres">
      <dgm:prSet presAssocID="{948582E0-EA61-425A-B6AE-B394848FEFF6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EF2ED79B-8DFF-4AC2-A6B7-A687E781ACA2}" type="pres">
      <dgm:prSet presAssocID="{BE9ED29E-C158-4C49-8DD6-4129E45D7D5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45A8B9E-250F-4A11-863B-2C5F6BB5CECF}" type="pres">
      <dgm:prSet presAssocID="{BE9ED29E-C158-4C49-8DD6-4129E45D7D5D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121D2ECB-1C26-47F0-935B-0BE2A39ACDAC}" type="pres">
      <dgm:prSet presAssocID="{BE9ED29E-C158-4C49-8DD6-4129E45D7D5D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5AE1EB07-EA03-4524-8599-71B89095B006}" type="pres">
      <dgm:prSet presAssocID="{33D5A421-0551-4929-B8C7-5D8B5E88D4DA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4031EDA8-362B-4F7B-95C5-42B5209709DF}" type="pres">
      <dgm:prSet presAssocID="{33D5A421-0551-4929-B8C7-5D8B5E88D4D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CA5AD0-114D-47A7-A2FE-1D85CDDA0B0D}" type="pres">
      <dgm:prSet presAssocID="{33D5A421-0551-4929-B8C7-5D8B5E88D4DA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A091DD2E-C923-4870-B044-04F944B3C63B}" type="pres">
      <dgm:prSet presAssocID="{33D5A421-0551-4929-B8C7-5D8B5E88D4DA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B7A545B-2136-4933-A7E1-1E4020C63032}" type="pres">
      <dgm:prSet presAssocID="{BFB17F61-2AAA-4851-BEB9-D56020B38AC4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A5850659-E616-4522-B1B9-83312FBCA27F}" type="pres">
      <dgm:prSet presAssocID="{D8826346-DA1C-4081-8280-5954F5F99A4C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DDA38643-DF8C-479C-A41E-24EB0C4BDA47}" type="pres">
      <dgm:prSet presAssocID="{B59A486B-085C-4C93-A783-17EF6B1120B1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85B56720-2A83-4970-9B97-AF099984BA8E}" type="presOf" srcId="{33D5A421-0551-4929-B8C7-5D8B5E88D4DA}" destId="{4031EDA8-362B-4F7B-95C5-42B5209709DF}" srcOrd="1" destOrd="0" presId="urn:microsoft.com/office/officeart/2005/8/layout/gear1"/>
    <dgm:cxn modelId="{F18D164E-E56C-448F-B7B2-12F901AC3BA9}" type="presOf" srcId="{BE9ED29E-C158-4C49-8DD6-4129E45D7D5D}" destId="{EF2ED79B-8DFF-4AC2-A6B7-A687E781ACA2}" srcOrd="0" destOrd="0" presId="urn:microsoft.com/office/officeart/2005/8/layout/gear1"/>
    <dgm:cxn modelId="{45E0425E-A449-42D8-BE52-1783C13C14D7}" type="presOf" srcId="{948582E0-EA61-425A-B6AE-B394848FEFF6}" destId="{5C6990A8-DCA9-41C3-9283-5B3E70F0735A}" srcOrd="1" destOrd="0" presId="urn:microsoft.com/office/officeart/2005/8/layout/gear1"/>
    <dgm:cxn modelId="{908498CA-AC83-4ACA-9469-FA7A291B97EE}" type="presOf" srcId="{33D5A421-0551-4929-B8C7-5D8B5E88D4DA}" destId="{5AE1EB07-EA03-4524-8599-71B89095B006}" srcOrd="0" destOrd="0" presId="urn:microsoft.com/office/officeart/2005/8/layout/gear1"/>
    <dgm:cxn modelId="{D89B95A4-73FB-422B-93BA-DFAE18EB3F62}" type="presOf" srcId="{58C79AB3-9048-4D02-8623-55AB6CE53826}" destId="{B697479B-B7A2-4E24-8C3F-E54CAE9260E2}" srcOrd="0" destOrd="0" presId="urn:microsoft.com/office/officeart/2005/8/layout/gear1"/>
    <dgm:cxn modelId="{519BE061-3C00-49D8-830E-AD6DF371CB1C}" type="presOf" srcId="{B59A486B-085C-4C93-A783-17EF6B1120B1}" destId="{DDA38643-DF8C-479C-A41E-24EB0C4BDA47}" srcOrd="0" destOrd="0" presId="urn:microsoft.com/office/officeart/2005/8/layout/gear1"/>
    <dgm:cxn modelId="{89E607C7-AA81-47CE-BFAA-DE86212CA454}" srcId="{58C79AB3-9048-4D02-8623-55AB6CE53826}" destId="{948582E0-EA61-425A-B6AE-B394848FEFF6}" srcOrd="0" destOrd="0" parTransId="{A3064665-D74A-422C-82DD-25D143CBF443}" sibTransId="{BFB17F61-2AAA-4851-BEB9-D56020B38AC4}"/>
    <dgm:cxn modelId="{F976A7ED-D9FA-455C-8B53-BA0A5D6368FA}" type="presOf" srcId="{D8826346-DA1C-4081-8280-5954F5F99A4C}" destId="{A5850659-E616-4522-B1B9-83312FBCA27F}" srcOrd="0" destOrd="0" presId="urn:microsoft.com/office/officeart/2005/8/layout/gear1"/>
    <dgm:cxn modelId="{80B7F8A7-5974-496D-877C-020FD830D412}" srcId="{58C79AB3-9048-4D02-8623-55AB6CE53826}" destId="{33D5A421-0551-4929-B8C7-5D8B5E88D4DA}" srcOrd="2" destOrd="0" parTransId="{6B336E61-0992-45CD-9EBA-C8048EC364AD}" sibTransId="{B59A486B-085C-4C93-A783-17EF6B1120B1}"/>
    <dgm:cxn modelId="{6EE527C5-6F17-4F3D-B13F-8007B0D06D5F}" srcId="{58C79AB3-9048-4D02-8623-55AB6CE53826}" destId="{BE9ED29E-C158-4C49-8DD6-4129E45D7D5D}" srcOrd="1" destOrd="0" parTransId="{3DC9EC43-C66A-40D3-B89B-F2EFC489BE3A}" sibTransId="{D8826346-DA1C-4081-8280-5954F5F99A4C}"/>
    <dgm:cxn modelId="{26B1E481-02E7-4AA3-AB49-76DC898CBDA2}" type="presOf" srcId="{BE9ED29E-C158-4C49-8DD6-4129E45D7D5D}" destId="{045A8B9E-250F-4A11-863B-2C5F6BB5CECF}" srcOrd="1" destOrd="0" presId="urn:microsoft.com/office/officeart/2005/8/layout/gear1"/>
    <dgm:cxn modelId="{48575E15-095C-41F6-9F61-007146371BC5}" type="presOf" srcId="{948582E0-EA61-425A-B6AE-B394848FEFF6}" destId="{D800BAE7-8522-451F-B82E-1D1D06713F7A}" srcOrd="0" destOrd="0" presId="urn:microsoft.com/office/officeart/2005/8/layout/gear1"/>
    <dgm:cxn modelId="{29677C71-2581-4E09-B610-2F202D3278B6}" type="presOf" srcId="{BFB17F61-2AAA-4851-BEB9-D56020B38AC4}" destId="{3B7A545B-2136-4933-A7E1-1E4020C63032}" srcOrd="0" destOrd="0" presId="urn:microsoft.com/office/officeart/2005/8/layout/gear1"/>
    <dgm:cxn modelId="{D21B3958-5F28-40D1-9E61-D7EF2AB4C6AF}" type="presOf" srcId="{BE9ED29E-C158-4C49-8DD6-4129E45D7D5D}" destId="{121D2ECB-1C26-47F0-935B-0BE2A39ACDAC}" srcOrd="2" destOrd="0" presId="urn:microsoft.com/office/officeart/2005/8/layout/gear1"/>
    <dgm:cxn modelId="{51C9BFB2-4F0E-4C4D-BEEB-532F0F6DCBC1}" type="presOf" srcId="{948582E0-EA61-425A-B6AE-B394848FEFF6}" destId="{022E0994-EA5C-40C0-87BB-D7A7C363471D}" srcOrd="2" destOrd="0" presId="urn:microsoft.com/office/officeart/2005/8/layout/gear1"/>
    <dgm:cxn modelId="{4B70678C-C623-48C8-BFE0-B7FBEAA088B3}" type="presOf" srcId="{33D5A421-0551-4929-B8C7-5D8B5E88D4DA}" destId="{A091DD2E-C923-4870-B044-04F944B3C63B}" srcOrd="3" destOrd="0" presId="urn:microsoft.com/office/officeart/2005/8/layout/gear1"/>
    <dgm:cxn modelId="{EB2896D4-8B14-48A1-890F-6AA95AE848F7}" type="presOf" srcId="{33D5A421-0551-4929-B8C7-5D8B5E88D4DA}" destId="{26CA5AD0-114D-47A7-A2FE-1D85CDDA0B0D}" srcOrd="2" destOrd="0" presId="urn:microsoft.com/office/officeart/2005/8/layout/gear1"/>
    <dgm:cxn modelId="{A9580EF5-AE2E-4E68-90DB-6E1CB7BA4295}" type="presParOf" srcId="{B697479B-B7A2-4E24-8C3F-E54CAE9260E2}" destId="{D800BAE7-8522-451F-B82E-1D1D06713F7A}" srcOrd="0" destOrd="0" presId="urn:microsoft.com/office/officeart/2005/8/layout/gear1"/>
    <dgm:cxn modelId="{7C56CB85-66F9-475E-BFFD-E70091929401}" type="presParOf" srcId="{B697479B-B7A2-4E24-8C3F-E54CAE9260E2}" destId="{5C6990A8-DCA9-41C3-9283-5B3E70F0735A}" srcOrd="1" destOrd="0" presId="urn:microsoft.com/office/officeart/2005/8/layout/gear1"/>
    <dgm:cxn modelId="{972E10D2-B9AE-431C-B4A6-804412F40E50}" type="presParOf" srcId="{B697479B-B7A2-4E24-8C3F-E54CAE9260E2}" destId="{022E0994-EA5C-40C0-87BB-D7A7C363471D}" srcOrd="2" destOrd="0" presId="urn:microsoft.com/office/officeart/2005/8/layout/gear1"/>
    <dgm:cxn modelId="{F07977B1-52CF-4614-8219-A93BD9404C2F}" type="presParOf" srcId="{B697479B-B7A2-4E24-8C3F-E54CAE9260E2}" destId="{EF2ED79B-8DFF-4AC2-A6B7-A687E781ACA2}" srcOrd="3" destOrd="0" presId="urn:microsoft.com/office/officeart/2005/8/layout/gear1"/>
    <dgm:cxn modelId="{469CCF61-A427-42A3-AD6F-6FB5FD85C6DF}" type="presParOf" srcId="{B697479B-B7A2-4E24-8C3F-E54CAE9260E2}" destId="{045A8B9E-250F-4A11-863B-2C5F6BB5CECF}" srcOrd="4" destOrd="0" presId="urn:microsoft.com/office/officeart/2005/8/layout/gear1"/>
    <dgm:cxn modelId="{88B997D7-331D-42D7-9EA4-E5373F4B7E61}" type="presParOf" srcId="{B697479B-B7A2-4E24-8C3F-E54CAE9260E2}" destId="{121D2ECB-1C26-47F0-935B-0BE2A39ACDAC}" srcOrd="5" destOrd="0" presId="urn:microsoft.com/office/officeart/2005/8/layout/gear1"/>
    <dgm:cxn modelId="{5CAD4199-6EFB-4A3E-A7F4-D24C3A770D75}" type="presParOf" srcId="{B697479B-B7A2-4E24-8C3F-E54CAE9260E2}" destId="{5AE1EB07-EA03-4524-8599-71B89095B006}" srcOrd="6" destOrd="0" presId="urn:microsoft.com/office/officeart/2005/8/layout/gear1"/>
    <dgm:cxn modelId="{41A680C3-15F9-42DE-98BC-7FBC2EDA3D0F}" type="presParOf" srcId="{B697479B-B7A2-4E24-8C3F-E54CAE9260E2}" destId="{4031EDA8-362B-4F7B-95C5-42B5209709DF}" srcOrd="7" destOrd="0" presId="urn:microsoft.com/office/officeart/2005/8/layout/gear1"/>
    <dgm:cxn modelId="{C46F3321-6DEE-47C5-A7B4-9C013A848D7D}" type="presParOf" srcId="{B697479B-B7A2-4E24-8C3F-E54CAE9260E2}" destId="{26CA5AD0-114D-47A7-A2FE-1D85CDDA0B0D}" srcOrd="8" destOrd="0" presId="urn:microsoft.com/office/officeart/2005/8/layout/gear1"/>
    <dgm:cxn modelId="{7FAB103D-E173-4678-B2A5-079745415250}" type="presParOf" srcId="{B697479B-B7A2-4E24-8C3F-E54CAE9260E2}" destId="{A091DD2E-C923-4870-B044-04F944B3C63B}" srcOrd="9" destOrd="0" presId="urn:microsoft.com/office/officeart/2005/8/layout/gear1"/>
    <dgm:cxn modelId="{ED51C34D-4992-4777-AAF7-49087755D94E}" type="presParOf" srcId="{B697479B-B7A2-4E24-8C3F-E54CAE9260E2}" destId="{3B7A545B-2136-4933-A7E1-1E4020C63032}" srcOrd="10" destOrd="0" presId="urn:microsoft.com/office/officeart/2005/8/layout/gear1"/>
    <dgm:cxn modelId="{F73B5D18-9B36-42C9-8E46-199F415C54CE}" type="presParOf" srcId="{B697479B-B7A2-4E24-8C3F-E54CAE9260E2}" destId="{A5850659-E616-4522-B1B9-83312FBCA27F}" srcOrd="11" destOrd="0" presId="urn:microsoft.com/office/officeart/2005/8/layout/gear1"/>
    <dgm:cxn modelId="{99094908-530D-4CB3-9186-0D35031F0E9A}" type="presParOf" srcId="{B697479B-B7A2-4E24-8C3F-E54CAE9260E2}" destId="{DDA38643-DF8C-479C-A41E-24EB0C4BDA4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C79AB3-9048-4D02-8623-55AB6CE53826}" type="doc">
      <dgm:prSet loTypeId="urn:microsoft.com/office/officeart/2005/8/layout/gear1" loCatId="cycle" qsTypeId="urn:microsoft.com/office/officeart/2005/8/quickstyle/simple1" qsCatId="simple" csTypeId="urn:microsoft.com/office/officeart/2005/8/colors/accent6_5" csCatId="accent6" phldr="1"/>
      <dgm:spPr/>
    </dgm:pt>
    <dgm:pt modelId="{948582E0-EA61-425A-B6AE-B394848FEFF6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A3064665-D74A-422C-82DD-25D143CBF443}" type="par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FB17F61-2AAA-4851-BEB9-D56020B38AC4}" type="sib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E9ED29E-C158-4C49-8DD6-4129E45D7D5D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3DC9EC43-C66A-40D3-B89B-F2EFC489BE3A}" type="par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D8826346-DA1C-4081-8280-5954F5F99A4C}" type="sib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33D5A421-0551-4929-B8C7-5D8B5E88D4DA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6B336E61-0992-45CD-9EBA-C8048EC364AD}" type="par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59A486B-085C-4C93-A783-17EF6B1120B1}" type="sib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697479B-B7A2-4E24-8C3F-E54CAE9260E2}" type="pres">
      <dgm:prSet presAssocID="{58C79AB3-9048-4D02-8623-55AB6CE538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800BAE7-8522-451F-B82E-1D1D06713F7A}" type="pres">
      <dgm:prSet presAssocID="{948582E0-EA61-425A-B6AE-B394848FEFF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6990A8-DCA9-41C3-9283-5B3E70F0735A}" type="pres">
      <dgm:prSet presAssocID="{948582E0-EA61-425A-B6AE-B394848FEFF6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022E0994-EA5C-40C0-87BB-D7A7C363471D}" type="pres">
      <dgm:prSet presAssocID="{948582E0-EA61-425A-B6AE-B394848FEFF6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EF2ED79B-8DFF-4AC2-A6B7-A687E781ACA2}" type="pres">
      <dgm:prSet presAssocID="{BE9ED29E-C158-4C49-8DD6-4129E45D7D5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45A8B9E-250F-4A11-863B-2C5F6BB5CECF}" type="pres">
      <dgm:prSet presAssocID="{BE9ED29E-C158-4C49-8DD6-4129E45D7D5D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121D2ECB-1C26-47F0-935B-0BE2A39ACDAC}" type="pres">
      <dgm:prSet presAssocID="{BE9ED29E-C158-4C49-8DD6-4129E45D7D5D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5AE1EB07-EA03-4524-8599-71B89095B006}" type="pres">
      <dgm:prSet presAssocID="{33D5A421-0551-4929-B8C7-5D8B5E88D4DA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4031EDA8-362B-4F7B-95C5-42B5209709DF}" type="pres">
      <dgm:prSet presAssocID="{33D5A421-0551-4929-B8C7-5D8B5E88D4D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CA5AD0-114D-47A7-A2FE-1D85CDDA0B0D}" type="pres">
      <dgm:prSet presAssocID="{33D5A421-0551-4929-B8C7-5D8B5E88D4DA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A091DD2E-C923-4870-B044-04F944B3C63B}" type="pres">
      <dgm:prSet presAssocID="{33D5A421-0551-4929-B8C7-5D8B5E88D4DA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B7A545B-2136-4933-A7E1-1E4020C63032}" type="pres">
      <dgm:prSet presAssocID="{BFB17F61-2AAA-4851-BEB9-D56020B38AC4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A5850659-E616-4522-B1B9-83312FBCA27F}" type="pres">
      <dgm:prSet presAssocID="{D8826346-DA1C-4081-8280-5954F5F99A4C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DDA38643-DF8C-479C-A41E-24EB0C4BDA47}" type="pres">
      <dgm:prSet presAssocID="{B59A486B-085C-4C93-A783-17EF6B1120B1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6793D8C5-41B2-48AC-AF55-E3FC2164D94C}" type="presOf" srcId="{D8826346-DA1C-4081-8280-5954F5F99A4C}" destId="{A5850659-E616-4522-B1B9-83312FBCA27F}" srcOrd="0" destOrd="0" presId="urn:microsoft.com/office/officeart/2005/8/layout/gear1"/>
    <dgm:cxn modelId="{0E94CD6A-2962-4985-9AC2-D5EC19F047E1}" type="presOf" srcId="{948582E0-EA61-425A-B6AE-B394848FEFF6}" destId="{022E0994-EA5C-40C0-87BB-D7A7C363471D}" srcOrd="2" destOrd="0" presId="urn:microsoft.com/office/officeart/2005/8/layout/gear1"/>
    <dgm:cxn modelId="{89E607C7-AA81-47CE-BFAA-DE86212CA454}" srcId="{58C79AB3-9048-4D02-8623-55AB6CE53826}" destId="{948582E0-EA61-425A-B6AE-B394848FEFF6}" srcOrd="0" destOrd="0" parTransId="{A3064665-D74A-422C-82DD-25D143CBF443}" sibTransId="{BFB17F61-2AAA-4851-BEB9-D56020B38AC4}"/>
    <dgm:cxn modelId="{EB18E86D-C761-4D06-882F-5FFAA61747E6}" type="presOf" srcId="{58C79AB3-9048-4D02-8623-55AB6CE53826}" destId="{B697479B-B7A2-4E24-8C3F-E54CAE9260E2}" srcOrd="0" destOrd="0" presId="urn:microsoft.com/office/officeart/2005/8/layout/gear1"/>
    <dgm:cxn modelId="{436C2467-5722-4AA3-B8A1-90E43CA5E9D3}" type="presOf" srcId="{B59A486B-085C-4C93-A783-17EF6B1120B1}" destId="{DDA38643-DF8C-479C-A41E-24EB0C4BDA47}" srcOrd="0" destOrd="0" presId="urn:microsoft.com/office/officeart/2005/8/layout/gear1"/>
    <dgm:cxn modelId="{2C7EEDFA-1571-4F48-8CFE-5056FD08456F}" type="presOf" srcId="{BE9ED29E-C158-4C49-8DD6-4129E45D7D5D}" destId="{EF2ED79B-8DFF-4AC2-A6B7-A687E781ACA2}" srcOrd="0" destOrd="0" presId="urn:microsoft.com/office/officeart/2005/8/layout/gear1"/>
    <dgm:cxn modelId="{8FD9B182-E9DB-4B9D-874B-9C9963FDAF5E}" type="presOf" srcId="{33D5A421-0551-4929-B8C7-5D8B5E88D4DA}" destId="{5AE1EB07-EA03-4524-8599-71B89095B006}" srcOrd="0" destOrd="0" presId="urn:microsoft.com/office/officeart/2005/8/layout/gear1"/>
    <dgm:cxn modelId="{702E54FC-4F5F-4C22-9E75-FDCF360DA032}" type="presOf" srcId="{33D5A421-0551-4929-B8C7-5D8B5E88D4DA}" destId="{26CA5AD0-114D-47A7-A2FE-1D85CDDA0B0D}" srcOrd="2" destOrd="0" presId="urn:microsoft.com/office/officeart/2005/8/layout/gear1"/>
    <dgm:cxn modelId="{BBB786C2-9490-452A-8656-31D7D66C200B}" type="presOf" srcId="{33D5A421-0551-4929-B8C7-5D8B5E88D4DA}" destId="{4031EDA8-362B-4F7B-95C5-42B5209709DF}" srcOrd="1" destOrd="0" presId="urn:microsoft.com/office/officeart/2005/8/layout/gear1"/>
    <dgm:cxn modelId="{AB7D1447-6DA2-4888-A68C-6E83BF733FC9}" type="presOf" srcId="{BE9ED29E-C158-4C49-8DD6-4129E45D7D5D}" destId="{045A8B9E-250F-4A11-863B-2C5F6BB5CECF}" srcOrd="1" destOrd="0" presId="urn:microsoft.com/office/officeart/2005/8/layout/gear1"/>
    <dgm:cxn modelId="{80B7F8A7-5974-496D-877C-020FD830D412}" srcId="{58C79AB3-9048-4D02-8623-55AB6CE53826}" destId="{33D5A421-0551-4929-B8C7-5D8B5E88D4DA}" srcOrd="2" destOrd="0" parTransId="{6B336E61-0992-45CD-9EBA-C8048EC364AD}" sibTransId="{B59A486B-085C-4C93-A783-17EF6B1120B1}"/>
    <dgm:cxn modelId="{B91CCA22-9CC7-48A0-A318-B9CA922F53D4}" type="presOf" srcId="{948582E0-EA61-425A-B6AE-B394848FEFF6}" destId="{5C6990A8-DCA9-41C3-9283-5B3E70F0735A}" srcOrd="1" destOrd="0" presId="urn:microsoft.com/office/officeart/2005/8/layout/gear1"/>
    <dgm:cxn modelId="{6EE527C5-6F17-4F3D-B13F-8007B0D06D5F}" srcId="{58C79AB3-9048-4D02-8623-55AB6CE53826}" destId="{BE9ED29E-C158-4C49-8DD6-4129E45D7D5D}" srcOrd="1" destOrd="0" parTransId="{3DC9EC43-C66A-40D3-B89B-F2EFC489BE3A}" sibTransId="{D8826346-DA1C-4081-8280-5954F5F99A4C}"/>
    <dgm:cxn modelId="{FB7EB402-CB1D-4A26-86A8-72C1DB0F0942}" type="presOf" srcId="{BFB17F61-2AAA-4851-BEB9-D56020B38AC4}" destId="{3B7A545B-2136-4933-A7E1-1E4020C63032}" srcOrd="0" destOrd="0" presId="urn:microsoft.com/office/officeart/2005/8/layout/gear1"/>
    <dgm:cxn modelId="{227B215D-539A-4F9B-B794-249B5EA26860}" type="presOf" srcId="{33D5A421-0551-4929-B8C7-5D8B5E88D4DA}" destId="{A091DD2E-C923-4870-B044-04F944B3C63B}" srcOrd="3" destOrd="0" presId="urn:microsoft.com/office/officeart/2005/8/layout/gear1"/>
    <dgm:cxn modelId="{2A4D03EF-DCCF-41A6-B81B-E67EB0A16FA2}" type="presOf" srcId="{BE9ED29E-C158-4C49-8DD6-4129E45D7D5D}" destId="{121D2ECB-1C26-47F0-935B-0BE2A39ACDAC}" srcOrd="2" destOrd="0" presId="urn:microsoft.com/office/officeart/2005/8/layout/gear1"/>
    <dgm:cxn modelId="{206219AB-3A94-427F-84E6-170B0EAE713A}" type="presOf" srcId="{948582E0-EA61-425A-B6AE-B394848FEFF6}" destId="{D800BAE7-8522-451F-B82E-1D1D06713F7A}" srcOrd="0" destOrd="0" presId="urn:microsoft.com/office/officeart/2005/8/layout/gear1"/>
    <dgm:cxn modelId="{8540AAF2-7C18-46A8-A65B-EC0508C15A79}" type="presParOf" srcId="{B697479B-B7A2-4E24-8C3F-E54CAE9260E2}" destId="{D800BAE7-8522-451F-B82E-1D1D06713F7A}" srcOrd="0" destOrd="0" presId="urn:microsoft.com/office/officeart/2005/8/layout/gear1"/>
    <dgm:cxn modelId="{D3AC37AF-260B-4781-A887-D80F7076C4B8}" type="presParOf" srcId="{B697479B-B7A2-4E24-8C3F-E54CAE9260E2}" destId="{5C6990A8-DCA9-41C3-9283-5B3E70F0735A}" srcOrd="1" destOrd="0" presId="urn:microsoft.com/office/officeart/2005/8/layout/gear1"/>
    <dgm:cxn modelId="{E5D13A1D-92B7-407B-88D2-CAAC823730E7}" type="presParOf" srcId="{B697479B-B7A2-4E24-8C3F-E54CAE9260E2}" destId="{022E0994-EA5C-40C0-87BB-D7A7C363471D}" srcOrd="2" destOrd="0" presId="urn:microsoft.com/office/officeart/2005/8/layout/gear1"/>
    <dgm:cxn modelId="{AD6D5CC2-E97A-4206-AB08-CE333D825CFD}" type="presParOf" srcId="{B697479B-B7A2-4E24-8C3F-E54CAE9260E2}" destId="{EF2ED79B-8DFF-4AC2-A6B7-A687E781ACA2}" srcOrd="3" destOrd="0" presId="urn:microsoft.com/office/officeart/2005/8/layout/gear1"/>
    <dgm:cxn modelId="{106AE52E-0B00-45DE-AEE1-12E193E03C77}" type="presParOf" srcId="{B697479B-B7A2-4E24-8C3F-E54CAE9260E2}" destId="{045A8B9E-250F-4A11-863B-2C5F6BB5CECF}" srcOrd="4" destOrd="0" presId="urn:microsoft.com/office/officeart/2005/8/layout/gear1"/>
    <dgm:cxn modelId="{C0DFE228-246D-4CEC-8A26-4C9D38F53564}" type="presParOf" srcId="{B697479B-B7A2-4E24-8C3F-E54CAE9260E2}" destId="{121D2ECB-1C26-47F0-935B-0BE2A39ACDAC}" srcOrd="5" destOrd="0" presId="urn:microsoft.com/office/officeart/2005/8/layout/gear1"/>
    <dgm:cxn modelId="{32062663-4C88-43E8-97FC-3DD64C85A216}" type="presParOf" srcId="{B697479B-B7A2-4E24-8C3F-E54CAE9260E2}" destId="{5AE1EB07-EA03-4524-8599-71B89095B006}" srcOrd="6" destOrd="0" presId="urn:microsoft.com/office/officeart/2005/8/layout/gear1"/>
    <dgm:cxn modelId="{BE4DA95B-4093-4F59-ADDC-F5B874765426}" type="presParOf" srcId="{B697479B-B7A2-4E24-8C3F-E54CAE9260E2}" destId="{4031EDA8-362B-4F7B-95C5-42B5209709DF}" srcOrd="7" destOrd="0" presId="urn:microsoft.com/office/officeart/2005/8/layout/gear1"/>
    <dgm:cxn modelId="{1CBF8C55-71A7-4279-8D31-8BB9C136E6EB}" type="presParOf" srcId="{B697479B-B7A2-4E24-8C3F-E54CAE9260E2}" destId="{26CA5AD0-114D-47A7-A2FE-1D85CDDA0B0D}" srcOrd="8" destOrd="0" presId="urn:microsoft.com/office/officeart/2005/8/layout/gear1"/>
    <dgm:cxn modelId="{C7812DBA-1C9E-4B65-8EFC-DDB8F5C341C2}" type="presParOf" srcId="{B697479B-B7A2-4E24-8C3F-E54CAE9260E2}" destId="{A091DD2E-C923-4870-B044-04F944B3C63B}" srcOrd="9" destOrd="0" presId="urn:microsoft.com/office/officeart/2005/8/layout/gear1"/>
    <dgm:cxn modelId="{7D69E848-73E9-4543-8238-76BED1A6B0B1}" type="presParOf" srcId="{B697479B-B7A2-4E24-8C3F-E54CAE9260E2}" destId="{3B7A545B-2136-4933-A7E1-1E4020C63032}" srcOrd="10" destOrd="0" presId="urn:microsoft.com/office/officeart/2005/8/layout/gear1"/>
    <dgm:cxn modelId="{16527BFA-FA23-42AE-B030-CC80B8DF543B}" type="presParOf" srcId="{B697479B-B7A2-4E24-8C3F-E54CAE9260E2}" destId="{A5850659-E616-4522-B1B9-83312FBCA27F}" srcOrd="11" destOrd="0" presId="urn:microsoft.com/office/officeart/2005/8/layout/gear1"/>
    <dgm:cxn modelId="{884F8EDF-7497-448F-BF15-9268C444DE4E}" type="presParOf" srcId="{B697479B-B7A2-4E24-8C3F-E54CAE9260E2}" destId="{DDA38643-DF8C-479C-A41E-24EB0C4BDA4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8C79AB3-9048-4D02-8623-55AB6CE53826}" type="doc">
      <dgm:prSet loTypeId="urn:microsoft.com/office/officeart/2005/8/layout/gear1" loCatId="cycle" qsTypeId="urn:microsoft.com/office/officeart/2005/8/quickstyle/simple1" qsCatId="simple" csTypeId="urn:microsoft.com/office/officeart/2005/8/colors/accent6_5" csCatId="accent6" phldr="1"/>
      <dgm:spPr/>
    </dgm:pt>
    <dgm:pt modelId="{948582E0-EA61-425A-B6AE-B394848FEFF6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A3064665-D74A-422C-82DD-25D143CBF443}" type="par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FB17F61-2AAA-4851-BEB9-D56020B38AC4}" type="sib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E9ED29E-C158-4C49-8DD6-4129E45D7D5D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3DC9EC43-C66A-40D3-B89B-F2EFC489BE3A}" type="par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D8826346-DA1C-4081-8280-5954F5F99A4C}" type="sib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33D5A421-0551-4929-B8C7-5D8B5E88D4DA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6B336E61-0992-45CD-9EBA-C8048EC364AD}" type="par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59A486B-085C-4C93-A783-17EF6B1120B1}" type="sib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697479B-B7A2-4E24-8C3F-E54CAE9260E2}" type="pres">
      <dgm:prSet presAssocID="{58C79AB3-9048-4D02-8623-55AB6CE538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800BAE7-8522-451F-B82E-1D1D06713F7A}" type="pres">
      <dgm:prSet presAssocID="{948582E0-EA61-425A-B6AE-B394848FEFF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6990A8-DCA9-41C3-9283-5B3E70F0735A}" type="pres">
      <dgm:prSet presAssocID="{948582E0-EA61-425A-B6AE-B394848FEFF6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022E0994-EA5C-40C0-87BB-D7A7C363471D}" type="pres">
      <dgm:prSet presAssocID="{948582E0-EA61-425A-B6AE-B394848FEFF6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EF2ED79B-8DFF-4AC2-A6B7-A687E781ACA2}" type="pres">
      <dgm:prSet presAssocID="{BE9ED29E-C158-4C49-8DD6-4129E45D7D5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45A8B9E-250F-4A11-863B-2C5F6BB5CECF}" type="pres">
      <dgm:prSet presAssocID="{BE9ED29E-C158-4C49-8DD6-4129E45D7D5D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121D2ECB-1C26-47F0-935B-0BE2A39ACDAC}" type="pres">
      <dgm:prSet presAssocID="{BE9ED29E-C158-4C49-8DD6-4129E45D7D5D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5AE1EB07-EA03-4524-8599-71B89095B006}" type="pres">
      <dgm:prSet presAssocID="{33D5A421-0551-4929-B8C7-5D8B5E88D4DA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4031EDA8-362B-4F7B-95C5-42B5209709DF}" type="pres">
      <dgm:prSet presAssocID="{33D5A421-0551-4929-B8C7-5D8B5E88D4D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CA5AD0-114D-47A7-A2FE-1D85CDDA0B0D}" type="pres">
      <dgm:prSet presAssocID="{33D5A421-0551-4929-B8C7-5D8B5E88D4DA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A091DD2E-C923-4870-B044-04F944B3C63B}" type="pres">
      <dgm:prSet presAssocID="{33D5A421-0551-4929-B8C7-5D8B5E88D4DA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B7A545B-2136-4933-A7E1-1E4020C63032}" type="pres">
      <dgm:prSet presAssocID="{BFB17F61-2AAA-4851-BEB9-D56020B38AC4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A5850659-E616-4522-B1B9-83312FBCA27F}" type="pres">
      <dgm:prSet presAssocID="{D8826346-DA1C-4081-8280-5954F5F99A4C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DDA38643-DF8C-479C-A41E-24EB0C4BDA47}" type="pres">
      <dgm:prSet presAssocID="{B59A486B-085C-4C93-A783-17EF6B1120B1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AA2D27A9-A264-496C-AA13-102E0B4BB9A3}" type="presOf" srcId="{B59A486B-085C-4C93-A783-17EF6B1120B1}" destId="{DDA38643-DF8C-479C-A41E-24EB0C4BDA47}" srcOrd="0" destOrd="0" presId="urn:microsoft.com/office/officeart/2005/8/layout/gear1"/>
    <dgm:cxn modelId="{5EF6A675-7529-41EB-A855-C3A22961E360}" type="presOf" srcId="{948582E0-EA61-425A-B6AE-B394848FEFF6}" destId="{022E0994-EA5C-40C0-87BB-D7A7C363471D}" srcOrd="2" destOrd="0" presId="urn:microsoft.com/office/officeart/2005/8/layout/gear1"/>
    <dgm:cxn modelId="{6EE527C5-6F17-4F3D-B13F-8007B0D06D5F}" srcId="{58C79AB3-9048-4D02-8623-55AB6CE53826}" destId="{BE9ED29E-C158-4C49-8DD6-4129E45D7D5D}" srcOrd="1" destOrd="0" parTransId="{3DC9EC43-C66A-40D3-B89B-F2EFC489BE3A}" sibTransId="{D8826346-DA1C-4081-8280-5954F5F99A4C}"/>
    <dgm:cxn modelId="{80B7F8A7-5974-496D-877C-020FD830D412}" srcId="{58C79AB3-9048-4D02-8623-55AB6CE53826}" destId="{33D5A421-0551-4929-B8C7-5D8B5E88D4DA}" srcOrd="2" destOrd="0" parTransId="{6B336E61-0992-45CD-9EBA-C8048EC364AD}" sibTransId="{B59A486B-085C-4C93-A783-17EF6B1120B1}"/>
    <dgm:cxn modelId="{A0CE28D0-CA47-4788-BAEA-121884CE7546}" type="presOf" srcId="{BE9ED29E-C158-4C49-8DD6-4129E45D7D5D}" destId="{121D2ECB-1C26-47F0-935B-0BE2A39ACDAC}" srcOrd="2" destOrd="0" presId="urn:microsoft.com/office/officeart/2005/8/layout/gear1"/>
    <dgm:cxn modelId="{867FED85-A05A-4B80-B2FF-A56421B20EE4}" type="presOf" srcId="{948582E0-EA61-425A-B6AE-B394848FEFF6}" destId="{D800BAE7-8522-451F-B82E-1D1D06713F7A}" srcOrd="0" destOrd="0" presId="urn:microsoft.com/office/officeart/2005/8/layout/gear1"/>
    <dgm:cxn modelId="{5B0B487E-F9E9-4727-9EC9-0D680FF608E8}" type="presOf" srcId="{BFB17F61-2AAA-4851-BEB9-D56020B38AC4}" destId="{3B7A545B-2136-4933-A7E1-1E4020C63032}" srcOrd="0" destOrd="0" presId="urn:microsoft.com/office/officeart/2005/8/layout/gear1"/>
    <dgm:cxn modelId="{1F8E882C-6FA1-48E2-BF36-8812FE801B83}" type="presOf" srcId="{BE9ED29E-C158-4C49-8DD6-4129E45D7D5D}" destId="{045A8B9E-250F-4A11-863B-2C5F6BB5CECF}" srcOrd="1" destOrd="0" presId="urn:microsoft.com/office/officeart/2005/8/layout/gear1"/>
    <dgm:cxn modelId="{B1262362-E4ED-4EBD-A3A4-B7962C4CF16F}" type="presOf" srcId="{BE9ED29E-C158-4C49-8DD6-4129E45D7D5D}" destId="{EF2ED79B-8DFF-4AC2-A6B7-A687E781ACA2}" srcOrd="0" destOrd="0" presId="urn:microsoft.com/office/officeart/2005/8/layout/gear1"/>
    <dgm:cxn modelId="{AE95B0D1-02AF-42BB-A903-BA649F264DAA}" type="presOf" srcId="{33D5A421-0551-4929-B8C7-5D8B5E88D4DA}" destId="{4031EDA8-362B-4F7B-95C5-42B5209709DF}" srcOrd="1" destOrd="0" presId="urn:microsoft.com/office/officeart/2005/8/layout/gear1"/>
    <dgm:cxn modelId="{A6387A69-2B4D-4E96-B643-411A2E303CA7}" type="presOf" srcId="{33D5A421-0551-4929-B8C7-5D8B5E88D4DA}" destId="{5AE1EB07-EA03-4524-8599-71B89095B006}" srcOrd="0" destOrd="0" presId="urn:microsoft.com/office/officeart/2005/8/layout/gear1"/>
    <dgm:cxn modelId="{8533699A-5E6F-436C-80EF-FFEC31BD22FC}" type="presOf" srcId="{D8826346-DA1C-4081-8280-5954F5F99A4C}" destId="{A5850659-E616-4522-B1B9-83312FBCA27F}" srcOrd="0" destOrd="0" presId="urn:microsoft.com/office/officeart/2005/8/layout/gear1"/>
    <dgm:cxn modelId="{89E607C7-AA81-47CE-BFAA-DE86212CA454}" srcId="{58C79AB3-9048-4D02-8623-55AB6CE53826}" destId="{948582E0-EA61-425A-B6AE-B394848FEFF6}" srcOrd="0" destOrd="0" parTransId="{A3064665-D74A-422C-82DD-25D143CBF443}" sibTransId="{BFB17F61-2AAA-4851-BEB9-D56020B38AC4}"/>
    <dgm:cxn modelId="{4C8AFC6B-6F80-41DC-A293-39E82364613B}" type="presOf" srcId="{948582E0-EA61-425A-B6AE-B394848FEFF6}" destId="{5C6990A8-DCA9-41C3-9283-5B3E70F0735A}" srcOrd="1" destOrd="0" presId="urn:microsoft.com/office/officeart/2005/8/layout/gear1"/>
    <dgm:cxn modelId="{6A630477-639C-4AB5-8135-9F54EE946184}" type="presOf" srcId="{33D5A421-0551-4929-B8C7-5D8B5E88D4DA}" destId="{A091DD2E-C923-4870-B044-04F944B3C63B}" srcOrd="3" destOrd="0" presId="urn:microsoft.com/office/officeart/2005/8/layout/gear1"/>
    <dgm:cxn modelId="{3F0F91DA-79B3-4A41-95B3-C8D37C4186C8}" type="presOf" srcId="{33D5A421-0551-4929-B8C7-5D8B5E88D4DA}" destId="{26CA5AD0-114D-47A7-A2FE-1D85CDDA0B0D}" srcOrd="2" destOrd="0" presId="urn:microsoft.com/office/officeart/2005/8/layout/gear1"/>
    <dgm:cxn modelId="{06AFBA88-06B8-4B99-A540-160ACB09F6AD}" type="presOf" srcId="{58C79AB3-9048-4D02-8623-55AB6CE53826}" destId="{B697479B-B7A2-4E24-8C3F-E54CAE9260E2}" srcOrd="0" destOrd="0" presId="urn:microsoft.com/office/officeart/2005/8/layout/gear1"/>
    <dgm:cxn modelId="{C3F2F590-FE6E-4E36-BB0C-5135CD67FC40}" type="presParOf" srcId="{B697479B-B7A2-4E24-8C3F-E54CAE9260E2}" destId="{D800BAE7-8522-451F-B82E-1D1D06713F7A}" srcOrd="0" destOrd="0" presId="urn:microsoft.com/office/officeart/2005/8/layout/gear1"/>
    <dgm:cxn modelId="{EC9AB843-099E-418E-8460-0C76EDCBAB87}" type="presParOf" srcId="{B697479B-B7A2-4E24-8C3F-E54CAE9260E2}" destId="{5C6990A8-DCA9-41C3-9283-5B3E70F0735A}" srcOrd="1" destOrd="0" presId="urn:microsoft.com/office/officeart/2005/8/layout/gear1"/>
    <dgm:cxn modelId="{E517202B-BB9B-4F0A-A048-6B3AEF0DFDEB}" type="presParOf" srcId="{B697479B-B7A2-4E24-8C3F-E54CAE9260E2}" destId="{022E0994-EA5C-40C0-87BB-D7A7C363471D}" srcOrd="2" destOrd="0" presId="urn:microsoft.com/office/officeart/2005/8/layout/gear1"/>
    <dgm:cxn modelId="{F1885967-BF86-4F80-BF2B-6D8C115CA7B1}" type="presParOf" srcId="{B697479B-B7A2-4E24-8C3F-E54CAE9260E2}" destId="{EF2ED79B-8DFF-4AC2-A6B7-A687E781ACA2}" srcOrd="3" destOrd="0" presId="urn:microsoft.com/office/officeart/2005/8/layout/gear1"/>
    <dgm:cxn modelId="{64082FA4-A944-4637-B721-E4F95DF3FABE}" type="presParOf" srcId="{B697479B-B7A2-4E24-8C3F-E54CAE9260E2}" destId="{045A8B9E-250F-4A11-863B-2C5F6BB5CECF}" srcOrd="4" destOrd="0" presId="urn:microsoft.com/office/officeart/2005/8/layout/gear1"/>
    <dgm:cxn modelId="{A01D250B-8FBE-4FE9-9474-0CBF60F7CB9C}" type="presParOf" srcId="{B697479B-B7A2-4E24-8C3F-E54CAE9260E2}" destId="{121D2ECB-1C26-47F0-935B-0BE2A39ACDAC}" srcOrd="5" destOrd="0" presId="urn:microsoft.com/office/officeart/2005/8/layout/gear1"/>
    <dgm:cxn modelId="{D01F22A4-CB75-4427-95BB-E8CE5432CF72}" type="presParOf" srcId="{B697479B-B7A2-4E24-8C3F-E54CAE9260E2}" destId="{5AE1EB07-EA03-4524-8599-71B89095B006}" srcOrd="6" destOrd="0" presId="urn:microsoft.com/office/officeart/2005/8/layout/gear1"/>
    <dgm:cxn modelId="{EF2516D7-A00A-49D0-87F3-D3DCDEB76510}" type="presParOf" srcId="{B697479B-B7A2-4E24-8C3F-E54CAE9260E2}" destId="{4031EDA8-362B-4F7B-95C5-42B5209709DF}" srcOrd="7" destOrd="0" presId="urn:microsoft.com/office/officeart/2005/8/layout/gear1"/>
    <dgm:cxn modelId="{445B7754-B69E-4C74-AC6B-DD170C280648}" type="presParOf" srcId="{B697479B-B7A2-4E24-8C3F-E54CAE9260E2}" destId="{26CA5AD0-114D-47A7-A2FE-1D85CDDA0B0D}" srcOrd="8" destOrd="0" presId="urn:microsoft.com/office/officeart/2005/8/layout/gear1"/>
    <dgm:cxn modelId="{4A94B886-3E16-4E4C-AB49-410A1E473FAA}" type="presParOf" srcId="{B697479B-B7A2-4E24-8C3F-E54CAE9260E2}" destId="{A091DD2E-C923-4870-B044-04F944B3C63B}" srcOrd="9" destOrd="0" presId="urn:microsoft.com/office/officeart/2005/8/layout/gear1"/>
    <dgm:cxn modelId="{47E54A63-FBE2-4FA6-8680-0B4755B8AFA9}" type="presParOf" srcId="{B697479B-B7A2-4E24-8C3F-E54CAE9260E2}" destId="{3B7A545B-2136-4933-A7E1-1E4020C63032}" srcOrd="10" destOrd="0" presId="urn:microsoft.com/office/officeart/2005/8/layout/gear1"/>
    <dgm:cxn modelId="{F31DC354-AF5A-4282-8ED6-4F5EA903C897}" type="presParOf" srcId="{B697479B-B7A2-4E24-8C3F-E54CAE9260E2}" destId="{A5850659-E616-4522-B1B9-83312FBCA27F}" srcOrd="11" destOrd="0" presId="urn:microsoft.com/office/officeart/2005/8/layout/gear1"/>
    <dgm:cxn modelId="{F05DDB09-09F2-4C15-9FFD-A3D6E57F0278}" type="presParOf" srcId="{B697479B-B7A2-4E24-8C3F-E54CAE9260E2}" destId="{DDA38643-DF8C-479C-A41E-24EB0C4BDA4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8C79AB3-9048-4D02-8623-55AB6CE53826}" type="doc">
      <dgm:prSet loTypeId="urn:microsoft.com/office/officeart/2005/8/layout/gear1" loCatId="cycle" qsTypeId="urn:microsoft.com/office/officeart/2005/8/quickstyle/simple1" qsCatId="simple" csTypeId="urn:microsoft.com/office/officeart/2005/8/colors/accent6_5" csCatId="accent6" phldr="1"/>
      <dgm:spPr/>
    </dgm:pt>
    <dgm:pt modelId="{948582E0-EA61-425A-B6AE-B394848FEFF6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A3064665-D74A-422C-82DD-25D143CBF443}" type="par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FB17F61-2AAA-4851-BEB9-D56020B38AC4}" type="sib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E9ED29E-C158-4C49-8DD6-4129E45D7D5D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3DC9EC43-C66A-40D3-B89B-F2EFC489BE3A}" type="par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D8826346-DA1C-4081-8280-5954F5F99A4C}" type="sib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33D5A421-0551-4929-B8C7-5D8B5E88D4DA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6B336E61-0992-45CD-9EBA-C8048EC364AD}" type="par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59A486B-085C-4C93-A783-17EF6B1120B1}" type="sib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697479B-B7A2-4E24-8C3F-E54CAE9260E2}" type="pres">
      <dgm:prSet presAssocID="{58C79AB3-9048-4D02-8623-55AB6CE538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800BAE7-8522-451F-B82E-1D1D06713F7A}" type="pres">
      <dgm:prSet presAssocID="{948582E0-EA61-425A-B6AE-B394848FEFF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6990A8-DCA9-41C3-9283-5B3E70F0735A}" type="pres">
      <dgm:prSet presAssocID="{948582E0-EA61-425A-B6AE-B394848FEFF6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022E0994-EA5C-40C0-87BB-D7A7C363471D}" type="pres">
      <dgm:prSet presAssocID="{948582E0-EA61-425A-B6AE-B394848FEFF6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EF2ED79B-8DFF-4AC2-A6B7-A687E781ACA2}" type="pres">
      <dgm:prSet presAssocID="{BE9ED29E-C158-4C49-8DD6-4129E45D7D5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45A8B9E-250F-4A11-863B-2C5F6BB5CECF}" type="pres">
      <dgm:prSet presAssocID="{BE9ED29E-C158-4C49-8DD6-4129E45D7D5D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121D2ECB-1C26-47F0-935B-0BE2A39ACDAC}" type="pres">
      <dgm:prSet presAssocID="{BE9ED29E-C158-4C49-8DD6-4129E45D7D5D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5AE1EB07-EA03-4524-8599-71B89095B006}" type="pres">
      <dgm:prSet presAssocID="{33D5A421-0551-4929-B8C7-5D8B5E88D4DA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4031EDA8-362B-4F7B-95C5-42B5209709DF}" type="pres">
      <dgm:prSet presAssocID="{33D5A421-0551-4929-B8C7-5D8B5E88D4D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CA5AD0-114D-47A7-A2FE-1D85CDDA0B0D}" type="pres">
      <dgm:prSet presAssocID="{33D5A421-0551-4929-B8C7-5D8B5E88D4DA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A091DD2E-C923-4870-B044-04F944B3C63B}" type="pres">
      <dgm:prSet presAssocID="{33D5A421-0551-4929-B8C7-5D8B5E88D4DA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B7A545B-2136-4933-A7E1-1E4020C63032}" type="pres">
      <dgm:prSet presAssocID="{BFB17F61-2AAA-4851-BEB9-D56020B38AC4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A5850659-E616-4522-B1B9-83312FBCA27F}" type="pres">
      <dgm:prSet presAssocID="{D8826346-DA1C-4081-8280-5954F5F99A4C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DDA38643-DF8C-479C-A41E-24EB0C4BDA47}" type="pres">
      <dgm:prSet presAssocID="{B59A486B-085C-4C93-A783-17EF6B1120B1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523050C7-C5A8-43F1-957E-131FC8C2C676}" type="presOf" srcId="{58C79AB3-9048-4D02-8623-55AB6CE53826}" destId="{B697479B-B7A2-4E24-8C3F-E54CAE9260E2}" srcOrd="0" destOrd="0" presId="urn:microsoft.com/office/officeart/2005/8/layout/gear1"/>
    <dgm:cxn modelId="{395CE7D5-4419-403D-9F3C-4E808E50233C}" type="presOf" srcId="{33D5A421-0551-4929-B8C7-5D8B5E88D4DA}" destId="{A091DD2E-C923-4870-B044-04F944B3C63B}" srcOrd="3" destOrd="0" presId="urn:microsoft.com/office/officeart/2005/8/layout/gear1"/>
    <dgm:cxn modelId="{3C66FAEC-F3C4-40BE-BEB1-D41AB671AE1F}" type="presOf" srcId="{BE9ED29E-C158-4C49-8DD6-4129E45D7D5D}" destId="{121D2ECB-1C26-47F0-935B-0BE2A39ACDAC}" srcOrd="2" destOrd="0" presId="urn:microsoft.com/office/officeart/2005/8/layout/gear1"/>
    <dgm:cxn modelId="{40317704-692A-4FBA-9650-19A25180A2E4}" type="presOf" srcId="{948582E0-EA61-425A-B6AE-B394848FEFF6}" destId="{D800BAE7-8522-451F-B82E-1D1D06713F7A}" srcOrd="0" destOrd="0" presId="urn:microsoft.com/office/officeart/2005/8/layout/gear1"/>
    <dgm:cxn modelId="{DD0D11FE-C66A-487E-AD70-0D6A57394062}" type="presOf" srcId="{B59A486B-085C-4C93-A783-17EF6B1120B1}" destId="{DDA38643-DF8C-479C-A41E-24EB0C4BDA47}" srcOrd="0" destOrd="0" presId="urn:microsoft.com/office/officeart/2005/8/layout/gear1"/>
    <dgm:cxn modelId="{89E607C7-AA81-47CE-BFAA-DE86212CA454}" srcId="{58C79AB3-9048-4D02-8623-55AB6CE53826}" destId="{948582E0-EA61-425A-B6AE-B394848FEFF6}" srcOrd="0" destOrd="0" parTransId="{A3064665-D74A-422C-82DD-25D143CBF443}" sibTransId="{BFB17F61-2AAA-4851-BEB9-D56020B38AC4}"/>
    <dgm:cxn modelId="{B985E325-D70D-4025-9465-27B28C115FDB}" type="presOf" srcId="{33D5A421-0551-4929-B8C7-5D8B5E88D4DA}" destId="{4031EDA8-362B-4F7B-95C5-42B5209709DF}" srcOrd="1" destOrd="0" presId="urn:microsoft.com/office/officeart/2005/8/layout/gear1"/>
    <dgm:cxn modelId="{4E139451-D23F-446F-AEC3-F55ACB3DDBB0}" type="presOf" srcId="{D8826346-DA1C-4081-8280-5954F5F99A4C}" destId="{A5850659-E616-4522-B1B9-83312FBCA27F}" srcOrd="0" destOrd="0" presId="urn:microsoft.com/office/officeart/2005/8/layout/gear1"/>
    <dgm:cxn modelId="{7E408BBA-68D2-4FC0-B352-A46D2C9E6C44}" type="presOf" srcId="{948582E0-EA61-425A-B6AE-B394848FEFF6}" destId="{5C6990A8-DCA9-41C3-9283-5B3E70F0735A}" srcOrd="1" destOrd="0" presId="urn:microsoft.com/office/officeart/2005/8/layout/gear1"/>
    <dgm:cxn modelId="{E03E0B4E-B99D-4E05-864C-383F807BF698}" type="presOf" srcId="{BE9ED29E-C158-4C49-8DD6-4129E45D7D5D}" destId="{045A8B9E-250F-4A11-863B-2C5F6BB5CECF}" srcOrd="1" destOrd="0" presId="urn:microsoft.com/office/officeart/2005/8/layout/gear1"/>
    <dgm:cxn modelId="{80B7F8A7-5974-496D-877C-020FD830D412}" srcId="{58C79AB3-9048-4D02-8623-55AB6CE53826}" destId="{33D5A421-0551-4929-B8C7-5D8B5E88D4DA}" srcOrd="2" destOrd="0" parTransId="{6B336E61-0992-45CD-9EBA-C8048EC364AD}" sibTransId="{B59A486B-085C-4C93-A783-17EF6B1120B1}"/>
    <dgm:cxn modelId="{6EE527C5-6F17-4F3D-B13F-8007B0D06D5F}" srcId="{58C79AB3-9048-4D02-8623-55AB6CE53826}" destId="{BE9ED29E-C158-4C49-8DD6-4129E45D7D5D}" srcOrd="1" destOrd="0" parTransId="{3DC9EC43-C66A-40D3-B89B-F2EFC489BE3A}" sibTransId="{D8826346-DA1C-4081-8280-5954F5F99A4C}"/>
    <dgm:cxn modelId="{FCE7D123-B715-46C7-BC1D-76591B24EA1F}" type="presOf" srcId="{948582E0-EA61-425A-B6AE-B394848FEFF6}" destId="{022E0994-EA5C-40C0-87BB-D7A7C363471D}" srcOrd="2" destOrd="0" presId="urn:microsoft.com/office/officeart/2005/8/layout/gear1"/>
    <dgm:cxn modelId="{6C314C7D-2BCF-4C3C-89D4-0EED3D714A50}" type="presOf" srcId="{BFB17F61-2AAA-4851-BEB9-D56020B38AC4}" destId="{3B7A545B-2136-4933-A7E1-1E4020C63032}" srcOrd="0" destOrd="0" presId="urn:microsoft.com/office/officeart/2005/8/layout/gear1"/>
    <dgm:cxn modelId="{D0D779B5-56AA-4885-9AE5-5672C5115BA3}" type="presOf" srcId="{BE9ED29E-C158-4C49-8DD6-4129E45D7D5D}" destId="{EF2ED79B-8DFF-4AC2-A6B7-A687E781ACA2}" srcOrd="0" destOrd="0" presId="urn:microsoft.com/office/officeart/2005/8/layout/gear1"/>
    <dgm:cxn modelId="{704C0BB3-835C-4139-BBE9-A307BAB3F0D2}" type="presOf" srcId="{33D5A421-0551-4929-B8C7-5D8B5E88D4DA}" destId="{26CA5AD0-114D-47A7-A2FE-1D85CDDA0B0D}" srcOrd="2" destOrd="0" presId="urn:microsoft.com/office/officeart/2005/8/layout/gear1"/>
    <dgm:cxn modelId="{79695F59-C64E-4D19-9F48-53BE021FCF6C}" type="presOf" srcId="{33D5A421-0551-4929-B8C7-5D8B5E88D4DA}" destId="{5AE1EB07-EA03-4524-8599-71B89095B006}" srcOrd="0" destOrd="0" presId="urn:microsoft.com/office/officeart/2005/8/layout/gear1"/>
    <dgm:cxn modelId="{5A992CE0-8308-4671-B19A-35AE877DA89F}" type="presParOf" srcId="{B697479B-B7A2-4E24-8C3F-E54CAE9260E2}" destId="{D800BAE7-8522-451F-B82E-1D1D06713F7A}" srcOrd="0" destOrd="0" presId="urn:microsoft.com/office/officeart/2005/8/layout/gear1"/>
    <dgm:cxn modelId="{6A1EA55F-8A2B-4989-93DF-21CAF59DC26D}" type="presParOf" srcId="{B697479B-B7A2-4E24-8C3F-E54CAE9260E2}" destId="{5C6990A8-DCA9-41C3-9283-5B3E70F0735A}" srcOrd="1" destOrd="0" presId="urn:microsoft.com/office/officeart/2005/8/layout/gear1"/>
    <dgm:cxn modelId="{A510E49E-5FBC-4E00-B4C2-97871B0D0CAE}" type="presParOf" srcId="{B697479B-B7A2-4E24-8C3F-E54CAE9260E2}" destId="{022E0994-EA5C-40C0-87BB-D7A7C363471D}" srcOrd="2" destOrd="0" presId="urn:microsoft.com/office/officeart/2005/8/layout/gear1"/>
    <dgm:cxn modelId="{DE208A92-1740-45ED-AD84-36FFEA9E25B4}" type="presParOf" srcId="{B697479B-B7A2-4E24-8C3F-E54CAE9260E2}" destId="{EF2ED79B-8DFF-4AC2-A6B7-A687E781ACA2}" srcOrd="3" destOrd="0" presId="urn:microsoft.com/office/officeart/2005/8/layout/gear1"/>
    <dgm:cxn modelId="{8C5C99A2-13B8-4AE3-A90E-54606A371466}" type="presParOf" srcId="{B697479B-B7A2-4E24-8C3F-E54CAE9260E2}" destId="{045A8B9E-250F-4A11-863B-2C5F6BB5CECF}" srcOrd="4" destOrd="0" presId="urn:microsoft.com/office/officeart/2005/8/layout/gear1"/>
    <dgm:cxn modelId="{C2263172-4189-4D51-801D-43371E0F04EA}" type="presParOf" srcId="{B697479B-B7A2-4E24-8C3F-E54CAE9260E2}" destId="{121D2ECB-1C26-47F0-935B-0BE2A39ACDAC}" srcOrd="5" destOrd="0" presId="urn:microsoft.com/office/officeart/2005/8/layout/gear1"/>
    <dgm:cxn modelId="{B6FC9B3F-6FA9-43BE-9611-11E80E23698D}" type="presParOf" srcId="{B697479B-B7A2-4E24-8C3F-E54CAE9260E2}" destId="{5AE1EB07-EA03-4524-8599-71B89095B006}" srcOrd="6" destOrd="0" presId="urn:microsoft.com/office/officeart/2005/8/layout/gear1"/>
    <dgm:cxn modelId="{60623F6E-8E0E-4537-8D9B-15B32D67EA82}" type="presParOf" srcId="{B697479B-B7A2-4E24-8C3F-E54CAE9260E2}" destId="{4031EDA8-362B-4F7B-95C5-42B5209709DF}" srcOrd="7" destOrd="0" presId="urn:microsoft.com/office/officeart/2005/8/layout/gear1"/>
    <dgm:cxn modelId="{2001DF98-73A0-45CD-BC2D-5AA13AF2F833}" type="presParOf" srcId="{B697479B-B7A2-4E24-8C3F-E54CAE9260E2}" destId="{26CA5AD0-114D-47A7-A2FE-1D85CDDA0B0D}" srcOrd="8" destOrd="0" presId="urn:microsoft.com/office/officeart/2005/8/layout/gear1"/>
    <dgm:cxn modelId="{3834F832-5A5E-4F7D-969E-69FE219C8D43}" type="presParOf" srcId="{B697479B-B7A2-4E24-8C3F-E54CAE9260E2}" destId="{A091DD2E-C923-4870-B044-04F944B3C63B}" srcOrd="9" destOrd="0" presId="urn:microsoft.com/office/officeart/2005/8/layout/gear1"/>
    <dgm:cxn modelId="{D576EBE7-8C23-4BAB-A6EE-DF0DD9235FFB}" type="presParOf" srcId="{B697479B-B7A2-4E24-8C3F-E54CAE9260E2}" destId="{3B7A545B-2136-4933-A7E1-1E4020C63032}" srcOrd="10" destOrd="0" presId="urn:microsoft.com/office/officeart/2005/8/layout/gear1"/>
    <dgm:cxn modelId="{F19959E5-4373-4C7E-A94A-F4683AAB4CA9}" type="presParOf" srcId="{B697479B-B7A2-4E24-8C3F-E54CAE9260E2}" destId="{A5850659-E616-4522-B1B9-83312FBCA27F}" srcOrd="11" destOrd="0" presId="urn:microsoft.com/office/officeart/2005/8/layout/gear1"/>
    <dgm:cxn modelId="{223354E9-4E73-4963-9AB3-E67D1A8A5CA3}" type="presParOf" srcId="{B697479B-B7A2-4E24-8C3F-E54CAE9260E2}" destId="{DDA38643-DF8C-479C-A41E-24EB0C4BDA4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C79AB3-9048-4D02-8623-55AB6CE53826}" type="doc">
      <dgm:prSet loTypeId="urn:microsoft.com/office/officeart/2005/8/layout/gear1" loCatId="cycle" qsTypeId="urn:microsoft.com/office/officeart/2005/8/quickstyle/simple1" qsCatId="simple" csTypeId="urn:microsoft.com/office/officeart/2005/8/colors/accent6_5" csCatId="accent6" phldr="1"/>
      <dgm:spPr/>
    </dgm:pt>
    <dgm:pt modelId="{948582E0-EA61-425A-B6AE-B394848FEFF6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A3064665-D74A-422C-82DD-25D143CBF443}" type="par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FB17F61-2AAA-4851-BEB9-D56020B38AC4}" type="sibTrans" cxnId="{89E607C7-AA81-47CE-BFAA-DE86212CA454}">
      <dgm:prSet/>
      <dgm:spPr/>
      <dgm:t>
        <a:bodyPr/>
        <a:lstStyle/>
        <a:p>
          <a:endParaRPr kumimoji="1" lang="ja-JP" altLang="en-US"/>
        </a:p>
      </dgm:t>
    </dgm:pt>
    <dgm:pt modelId="{BE9ED29E-C158-4C49-8DD6-4129E45D7D5D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3DC9EC43-C66A-40D3-B89B-F2EFC489BE3A}" type="par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D8826346-DA1C-4081-8280-5954F5F99A4C}" type="sibTrans" cxnId="{6EE527C5-6F17-4F3D-B13F-8007B0D06D5F}">
      <dgm:prSet/>
      <dgm:spPr/>
      <dgm:t>
        <a:bodyPr/>
        <a:lstStyle/>
        <a:p>
          <a:endParaRPr kumimoji="1" lang="ja-JP" altLang="en-US"/>
        </a:p>
      </dgm:t>
    </dgm:pt>
    <dgm:pt modelId="{33D5A421-0551-4929-B8C7-5D8B5E88D4DA}">
      <dgm:prSet phldrT="[テキスト]"/>
      <dgm:spPr/>
      <dgm:t>
        <a:bodyPr/>
        <a:lstStyle/>
        <a:p>
          <a:r>
            <a:rPr kumimoji="1" lang="ja-JP" altLang="en-US" dirty="0" smtClean="0"/>
            <a:t>　</a:t>
          </a:r>
          <a:endParaRPr kumimoji="1" lang="ja-JP" altLang="en-US" dirty="0"/>
        </a:p>
      </dgm:t>
    </dgm:pt>
    <dgm:pt modelId="{6B336E61-0992-45CD-9EBA-C8048EC364AD}" type="par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59A486B-085C-4C93-A783-17EF6B1120B1}" type="sibTrans" cxnId="{80B7F8A7-5974-496D-877C-020FD830D412}">
      <dgm:prSet/>
      <dgm:spPr/>
      <dgm:t>
        <a:bodyPr/>
        <a:lstStyle/>
        <a:p>
          <a:endParaRPr kumimoji="1" lang="ja-JP" altLang="en-US"/>
        </a:p>
      </dgm:t>
    </dgm:pt>
    <dgm:pt modelId="{B697479B-B7A2-4E24-8C3F-E54CAE9260E2}" type="pres">
      <dgm:prSet presAssocID="{58C79AB3-9048-4D02-8623-55AB6CE53826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800BAE7-8522-451F-B82E-1D1D06713F7A}" type="pres">
      <dgm:prSet presAssocID="{948582E0-EA61-425A-B6AE-B394848FEFF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5C6990A8-DCA9-41C3-9283-5B3E70F0735A}" type="pres">
      <dgm:prSet presAssocID="{948582E0-EA61-425A-B6AE-B394848FEFF6}" presName="gear1src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022E0994-EA5C-40C0-87BB-D7A7C363471D}" type="pres">
      <dgm:prSet presAssocID="{948582E0-EA61-425A-B6AE-B394848FEFF6}" presName="gear1dstNode" presStyleLbl="node1" presStyleIdx="0" presStyleCnt="3"/>
      <dgm:spPr/>
      <dgm:t>
        <a:bodyPr/>
        <a:lstStyle/>
        <a:p>
          <a:endParaRPr kumimoji="1" lang="ja-JP" altLang="en-US"/>
        </a:p>
      </dgm:t>
    </dgm:pt>
    <dgm:pt modelId="{EF2ED79B-8DFF-4AC2-A6B7-A687E781ACA2}" type="pres">
      <dgm:prSet presAssocID="{BE9ED29E-C158-4C49-8DD6-4129E45D7D5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045A8B9E-250F-4A11-863B-2C5F6BB5CECF}" type="pres">
      <dgm:prSet presAssocID="{BE9ED29E-C158-4C49-8DD6-4129E45D7D5D}" presName="gear2src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121D2ECB-1C26-47F0-935B-0BE2A39ACDAC}" type="pres">
      <dgm:prSet presAssocID="{BE9ED29E-C158-4C49-8DD6-4129E45D7D5D}" presName="gear2dstNode" presStyleLbl="node1" presStyleIdx="1" presStyleCnt="3"/>
      <dgm:spPr/>
      <dgm:t>
        <a:bodyPr/>
        <a:lstStyle/>
        <a:p>
          <a:endParaRPr kumimoji="1" lang="ja-JP" altLang="en-US"/>
        </a:p>
      </dgm:t>
    </dgm:pt>
    <dgm:pt modelId="{5AE1EB07-EA03-4524-8599-71B89095B006}" type="pres">
      <dgm:prSet presAssocID="{33D5A421-0551-4929-B8C7-5D8B5E88D4DA}" presName="gear3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4031EDA8-362B-4F7B-95C5-42B5209709DF}" type="pres">
      <dgm:prSet presAssocID="{33D5A421-0551-4929-B8C7-5D8B5E88D4D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26CA5AD0-114D-47A7-A2FE-1D85CDDA0B0D}" type="pres">
      <dgm:prSet presAssocID="{33D5A421-0551-4929-B8C7-5D8B5E88D4DA}" presName="gear3src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A091DD2E-C923-4870-B044-04F944B3C63B}" type="pres">
      <dgm:prSet presAssocID="{33D5A421-0551-4929-B8C7-5D8B5E88D4DA}" presName="gear3dstNode" presStyleLbl="node1" presStyleIdx="2" presStyleCnt="3"/>
      <dgm:spPr/>
      <dgm:t>
        <a:bodyPr/>
        <a:lstStyle/>
        <a:p>
          <a:endParaRPr kumimoji="1" lang="ja-JP" altLang="en-US"/>
        </a:p>
      </dgm:t>
    </dgm:pt>
    <dgm:pt modelId="{3B7A545B-2136-4933-A7E1-1E4020C63032}" type="pres">
      <dgm:prSet presAssocID="{BFB17F61-2AAA-4851-BEB9-D56020B38AC4}" presName="connector1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A5850659-E616-4522-B1B9-83312FBCA27F}" type="pres">
      <dgm:prSet presAssocID="{D8826346-DA1C-4081-8280-5954F5F99A4C}" presName="connector2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DDA38643-DF8C-479C-A41E-24EB0C4BDA47}" type="pres">
      <dgm:prSet presAssocID="{B59A486B-085C-4C93-A783-17EF6B1120B1}" presName="connector3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531C1B85-B200-419C-916D-4D8D3E46C24D}" type="presOf" srcId="{BFB17F61-2AAA-4851-BEB9-D56020B38AC4}" destId="{3B7A545B-2136-4933-A7E1-1E4020C63032}" srcOrd="0" destOrd="0" presId="urn:microsoft.com/office/officeart/2005/8/layout/gear1"/>
    <dgm:cxn modelId="{75B0F4A7-4ED9-403D-B10E-4D2DADB3C547}" type="presOf" srcId="{948582E0-EA61-425A-B6AE-B394848FEFF6}" destId="{D800BAE7-8522-451F-B82E-1D1D06713F7A}" srcOrd="0" destOrd="0" presId="urn:microsoft.com/office/officeart/2005/8/layout/gear1"/>
    <dgm:cxn modelId="{EF08715C-9C99-4A98-85B2-D5336A1664F7}" type="presOf" srcId="{BE9ED29E-C158-4C49-8DD6-4129E45D7D5D}" destId="{045A8B9E-250F-4A11-863B-2C5F6BB5CECF}" srcOrd="1" destOrd="0" presId="urn:microsoft.com/office/officeart/2005/8/layout/gear1"/>
    <dgm:cxn modelId="{89E607C7-AA81-47CE-BFAA-DE86212CA454}" srcId="{58C79AB3-9048-4D02-8623-55AB6CE53826}" destId="{948582E0-EA61-425A-B6AE-B394848FEFF6}" srcOrd="0" destOrd="0" parTransId="{A3064665-D74A-422C-82DD-25D143CBF443}" sibTransId="{BFB17F61-2AAA-4851-BEB9-D56020B38AC4}"/>
    <dgm:cxn modelId="{BD992E8E-FA75-44FD-B1A2-59605ED9E043}" type="presOf" srcId="{58C79AB3-9048-4D02-8623-55AB6CE53826}" destId="{B697479B-B7A2-4E24-8C3F-E54CAE9260E2}" srcOrd="0" destOrd="0" presId="urn:microsoft.com/office/officeart/2005/8/layout/gear1"/>
    <dgm:cxn modelId="{C708A3B2-B8A4-4966-BCEA-7E8BB7F95D28}" type="presOf" srcId="{BE9ED29E-C158-4C49-8DD6-4129E45D7D5D}" destId="{121D2ECB-1C26-47F0-935B-0BE2A39ACDAC}" srcOrd="2" destOrd="0" presId="urn:microsoft.com/office/officeart/2005/8/layout/gear1"/>
    <dgm:cxn modelId="{3C1EDD29-69F1-4F08-B09C-10E3F521E454}" type="presOf" srcId="{33D5A421-0551-4929-B8C7-5D8B5E88D4DA}" destId="{A091DD2E-C923-4870-B044-04F944B3C63B}" srcOrd="3" destOrd="0" presId="urn:microsoft.com/office/officeart/2005/8/layout/gear1"/>
    <dgm:cxn modelId="{0ED1D236-E997-405C-B49B-8FFED20FAAE9}" type="presOf" srcId="{948582E0-EA61-425A-B6AE-B394848FEFF6}" destId="{5C6990A8-DCA9-41C3-9283-5B3E70F0735A}" srcOrd="1" destOrd="0" presId="urn:microsoft.com/office/officeart/2005/8/layout/gear1"/>
    <dgm:cxn modelId="{003518ED-5439-4A13-81AA-226FD897D63A}" type="presOf" srcId="{33D5A421-0551-4929-B8C7-5D8B5E88D4DA}" destId="{26CA5AD0-114D-47A7-A2FE-1D85CDDA0B0D}" srcOrd="2" destOrd="0" presId="urn:microsoft.com/office/officeart/2005/8/layout/gear1"/>
    <dgm:cxn modelId="{13E40352-8B6D-4306-81B0-2608A929198F}" type="presOf" srcId="{948582E0-EA61-425A-B6AE-B394848FEFF6}" destId="{022E0994-EA5C-40C0-87BB-D7A7C363471D}" srcOrd="2" destOrd="0" presId="urn:microsoft.com/office/officeart/2005/8/layout/gear1"/>
    <dgm:cxn modelId="{80B7F8A7-5974-496D-877C-020FD830D412}" srcId="{58C79AB3-9048-4D02-8623-55AB6CE53826}" destId="{33D5A421-0551-4929-B8C7-5D8B5E88D4DA}" srcOrd="2" destOrd="0" parTransId="{6B336E61-0992-45CD-9EBA-C8048EC364AD}" sibTransId="{B59A486B-085C-4C93-A783-17EF6B1120B1}"/>
    <dgm:cxn modelId="{6EE527C5-6F17-4F3D-B13F-8007B0D06D5F}" srcId="{58C79AB3-9048-4D02-8623-55AB6CE53826}" destId="{BE9ED29E-C158-4C49-8DD6-4129E45D7D5D}" srcOrd="1" destOrd="0" parTransId="{3DC9EC43-C66A-40D3-B89B-F2EFC489BE3A}" sibTransId="{D8826346-DA1C-4081-8280-5954F5F99A4C}"/>
    <dgm:cxn modelId="{1FC4850F-E085-40A6-BC33-B2E120474ED9}" type="presOf" srcId="{33D5A421-0551-4929-B8C7-5D8B5E88D4DA}" destId="{4031EDA8-362B-4F7B-95C5-42B5209709DF}" srcOrd="1" destOrd="0" presId="urn:microsoft.com/office/officeart/2005/8/layout/gear1"/>
    <dgm:cxn modelId="{175E85BD-6518-4507-9F74-8FF969B55D4F}" type="presOf" srcId="{B59A486B-085C-4C93-A783-17EF6B1120B1}" destId="{DDA38643-DF8C-479C-A41E-24EB0C4BDA47}" srcOrd="0" destOrd="0" presId="urn:microsoft.com/office/officeart/2005/8/layout/gear1"/>
    <dgm:cxn modelId="{25C6C4BB-0F52-4CE9-9B4E-15C8549E7E32}" type="presOf" srcId="{33D5A421-0551-4929-B8C7-5D8B5E88D4DA}" destId="{5AE1EB07-EA03-4524-8599-71B89095B006}" srcOrd="0" destOrd="0" presId="urn:microsoft.com/office/officeart/2005/8/layout/gear1"/>
    <dgm:cxn modelId="{20E24EBD-97CC-4D3A-87F6-218E2108E51A}" type="presOf" srcId="{D8826346-DA1C-4081-8280-5954F5F99A4C}" destId="{A5850659-E616-4522-B1B9-83312FBCA27F}" srcOrd="0" destOrd="0" presId="urn:microsoft.com/office/officeart/2005/8/layout/gear1"/>
    <dgm:cxn modelId="{B1BC2A39-CE53-41D3-8D32-536D7905B538}" type="presOf" srcId="{BE9ED29E-C158-4C49-8DD6-4129E45D7D5D}" destId="{EF2ED79B-8DFF-4AC2-A6B7-A687E781ACA2}" srcOrd="0" destOrd="0" presId="urn:microsoft.com/office/officeart/2005/8/layout/gear1"/>
    <dgm:cxn modelId="{610BFA2B-BE38-4595-9081-FDC545212999}" type="presParOf" srcId="{B697479B-B7A2-4E24-8C3F-E54CAE9260E2}" destId="{D800BAE7-8522-451F-B82E-1D1D06713F7A}" srcOrd="0" destOrd="0" presId="urn:microsoft.com/office/officeart/2005/8/layout/gear1"/>
    <dgm:cxn modelId="{4EB56F6C-CEBB-4193-97F4-F08264D5E92F}" type="presParOf" srcId="{B697479B-B7A2-4E24-8C3F-E54CAE9260E2}" destId="{5C6990A8-DCA9-41C3-9283-5B3E70F0735A}" srcOrd="1" destOrd="0" presId="urn:microsoft.com/office/officeart/2005/8/layout/gear1"/>
    <dgm:cxn modelId="{D0E0C8FC-3AC4-4287-BE15-1573C033B212}" type="presParOf" srcId="{B697479B-B7A2-4E24-8C3F-E54CAE9260E2}" destId="{022E0994-EA5C-40C0-87BB-D7A7C363471D}" srcOrd="2" destOrd="0" presId="urn:microsoft.com/office/officeart/2005/8/layout/gear1"/>
    <dgm:cxn modelId="{59EC0EC7-2238-49B7-B3F8-9723B609835B}" type="presParOf" srcId="{B697479B-B7A2-4E24-8C3F-E54CAE9260E2}" destId="{EF2ED79B-8DFF-4AC2-A6B7-A687E781ACA2}" srcOrd="3" destOrd="0" presId="urn:microsoft.com/office/officeart/2005/8/layout/gear1"/>
    <dgm:cxn modelId="{BE02DDC9-9232-4966-9607-2D87727F69A1}" type="presParOf" srcId="{B697479B-B7A2-4E24-8C3F-E54CAE9260E2}" destId="{045A8B9E-250F-4A11-863B-2C5F6BB5CECF}" srcOrd="4" destOrd="0" presId="urn:microsoft.com/office/officeart/2005/8/layout/gear1"/>
    <dgm:cxn modelId="{98E6B75A-5791-4841-9D6B-C9A151962A30}" type="presParOf" srcId="{B697479B-B7A2-4E24-8C3F-E54CAE9260E2}" destId="{121D2ECB-1C26-47F0-935B-0BE2A39ACDAC}" srcOrd="5" destOrd="0" presId="urn:microsoft.com/office/officeart/2005/8/layout/gear1"/>
    <dgm:cxn modelId="{B57AB19C-BF6B-4A52-AB1A-86C253306A17}" type="presParOf" srcId="{B697479B-B7A2-4E24-8C3F-E54CAE9260E2}" destId="{5AE1EB07-EA03-4524-8599-71B89095B006}" srcOrd="6" destOrd="0" presId="urn:microsoft.com/office/officeart/2005/8/layout/gear1"/>
    <dgm:cxn modelId="{985C65AF-710E-4341-A9C4-6098C895A7D4}" type="presParOf" srcId="{B697479B-B7A2-4E24-8C3F-E54CAE9260E2}" destId="{4031EDA8-362B-4F7B-95C5-42B5209709DF}" srcOrd="7" destOrd="0" presId="urn:microsoft.com/office/officeart/2005/8/layout/gear1"/>
    <dgm:cxn modelId="{082F5E6E-C8AD-49B9-8FF6-AEE6B9549786}" type="presParOf" srcId="{B697479B-B7A2-4E24-8C3F-E54CAE9260E2}" destId="{26CA5AD0-114D-47A7-A2FE-1D85CDDA0B0D}" srcOrd="8" destOrd="0" presId="urn:microsoft.com/office/officeart/2005/8/layout/gear1"/>
    <dgm:cxn modelId="{A8C06329-A6C0-4087-9C01-68755AA515AA}" type="presParOf" srcId="{B697479B-B7A2-4E24-8C3F-E54CAE9260E2}" destId="{A091DD2E-C923-4870-B044-04F944B3C63B}" srcOrd="9" destOrd="0" presId="urn:microsoft.com/office/officeart/2005/8/layout/gear1"/>
    <dgm:cxn modelId="{59081657-5AF4-4D97-B240-3CAA20C103CE}" type="presParOf" srcId="{B697479B-B7A2-4E24-8C3F-E54CAE9260E2}" destId="{3B7A545B-2136-4933-A7E1-1E4020C63032}" srcOrd="10" destOrd="0" presId="urn:microsoft.com/office/officeart/2005/8/layout/gear1"/>
    <dgm:cxn modelId="{77593C2C-A375-46C1-A9D4-E219A88AD728}" type="presParOf" srcId="{B697479B-B7A2-4E24-8C3F-E54CAE9260E2}" destId="{A5850659-E616-4522-B1B9-83312FBCA27F}" srcOrd="11" destOrd="0" presId="urn:microsoft.com/office/officeart/2005/8/layout/gear1"/>
    <dgm:cxn modelId="{0E25157C-3261-4FF5-8D46-DE55ED6A3B2E}" type="presParOf" srcId="{B697479B-B7A2-4E24-8C3F-E54CAE9260E2}" destId="{DDA38643-DF8C-479C-A41E-24EB0C4BDA4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0BAE7-8522-451F-B82E-1D1D06713F7A}">
      <dsp:nvSpPr>
        <dsp:cNvPr id="0" name=""/>
        <dsp:cNvSpPr/>
      </dsp:nvSpPr>
      <dsp:spPr>
        <a:xfrm>
          <a:off x="1099984" y="785094"/>
          <a:ext cx="959560" cy="959560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 smtClean="0"/>
            <a:t>　</a:t>
          </a:r>
          <a:endParaRPr kumimoji="1" lang="ja-JP" altLang="en-US" sz="1900" kern="1200" dirty="0"/>
        </a:p>
      </dsp:txBody>
      <dsp:txXfrm>
        <a:off x="1292898" y="1009866"/>
        <a:ext cx="573732" cy="493234"/>
      </dsp:txXfrm>
    </dsp:sp>
    <dsp:sp modelId="{EF2ED79B-8DFF-4AC2-A6B7-A687E781ACA2}">
      <dsp:nvSpPr>
        <dsp:cNvPr id="0" name=""/>
        <dsp:cNvSpPr/>
      </dsp:nvSpPr>
      <dsp:spPr>
        <a:xfrm>
          <a:off x="541694" y="558289"/>
          <a:ext cx="697862" cy="697862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 smtClean="0"/>
            <a:t>　</a:t>
          </a:r>
          <a:endParaRPr kumimoji="1" lang="ja-JP" altLang="en-US" sz="1900" kern="1200" dirty="0"/>
        </a:p>
      </dsp:txBody>
      <dsp:txXfrm>
        <a:off x="717383" y="735040"/>
        <a:ext cx="346484" cy="344360"/>
      </dsp:txXfrm>
    </dsp:sp>
    <dsp:sp modelId="{5AE1EB07-EA03-4524-8599-71B89095B006}">
      <dsp:nvSpPr>
        <dsp:cNvPr id="0" name=""/>
        <dsp:cNvSpPr/>
      </dsp:nvSpPr>
      <dsp:spPr>
        <a:xfrm rot="20700000">
          <a:off x="932568" y="76836"/>
          <a:ext cx="683762" cy="683762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 smtClean="0"/>
            <a:t>　</a:t>
          </a:r>
          <a:endParaRPr kumimoji="1" lang="ja-JP" altLang="en-US" sz="1900" kern="1200" dirty="0"/>
        </a:p>
      </dsp:txBody>
      <dsp:txXfrm rot="-20700000">
        <a:off x="1082537" y="226805"/>
        <a:ext cx="383824" cy="383824"/>
      </dsp:txXfrm>
    </dsp:sp>
    <dsp:sp modelId="{3B7A545B-2136-4933-A7E1-1E4020C63032}">
      <dsp:nvSpPr>
        <dsp:cNvPr id="0" name=""/>
        <dsp:cNvSpPr/>
      </dsp:nvSpPr>
      <dsp:spPr>
        <a:xfrm>
          <a:off x="1002134" y="653413"/>
          <a:ext cx="1228237" cy="1228237"/>
        </a:xfrm>
        <a:prstGeom prst="circularArrow">
          <a:avLst>
            <a:gd name="adj1" fmla="val 4688"/>
            <a:gd name="adj2" fmla="val 299029"/>
            <a:gd name="adj3" fmla="val 2398733"/>
            <a:gd name="adj4" fmla="val 16142599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50659-E616-4522-B1B9-83312FBCA27F}">
      <dsp:nvSpPr>
        <dsp:cNvPr id="0" name=""/>
        <dsp:cNvSpPr/>
      </dsp:nvSpPr>
      <dsp:spPr>
        <a:xfrm>
          <a:off x="418104" y="414391"/>
          <a:ext cx="892391" cy="89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451860"/>
            <a:satOff val="-34031"/>
            <a:lumOff val="235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38643-DF8C-479C-A41E-24EB0C4BDA47}">
      <dsp:nvSpPr>
        <dsp:cNvPr id="0" name=""/>
        <dsp:cNvSpPr/>
      </dsp:nvSpPr>
      <dsp:spPr>
        <a:xfrm>
          <a:off x="774407" y="-62420"/>
          <a:ext cx="962177" cy="96217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903721"/>
            <a:satOff val="-68062"/>
            <a:lumOff val="470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0BAE7-8522-451F-B82E-1D1D06713F7A}">
      <dsp:nvSpPr>
        <dsp:cNvPr id="0" name=""/>
        <dsp:cNvSpPr/>
      </dsp:nvSpPr>
      <dsp:spPr>
        <a:xfrm>
          <a:off x="813289" y="580471"/>
          <a:ext cx="709464" cy="709464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>
        <a:off x="955923" y="746660"/>
        <a:ext cx="424196" cy="364679"/>
      </dsp:txXfrm>
    </dsp:sp>
    <dsp:sp modelId="{EF2ED79B-8DFF-4AC2-A6B7-A687E781ACA2}">
      <dsp:nvSpPr>
        <dsp:cNvPr id="0" name=""/>
        <dsp:cNvSpPr/>
      </dsp:nvSpPr>
      <dsp:spPr>
        <a:xfrm>
          <a:off x="400509" y="412779"/>
          <a:ext cx="515974" cy="515974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>
        <a:off x="530407" y="543462"/>
        <a:ext cx="256178" cy="254608"/>
      </dsp:txXfrm>
    </dsp:sp>
    <dsp:sp modelId="{5AE1EB07-EA03-4524-8599-71B89095B006}">
      <dsp:nvSpPr>
        <dsp:cNvPr id="0" name=""/>
        <dsp:cNvSpPr/>
      </dsp:nvSpPr>
      <dsp:spPr>
        <a:xfrm rot="20700000">
          <a:off x="689507" y="56809"/>
          <a:ext cx="505549" cy="505549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 rot="-20700000">
        <a:off x="800389" y="167691"/>
        <a:ext cx="283785" cy="283785"/>
      </dsp:txXfrm>
    </dsp:sp>
    <dsp:sp modelId="{3B7A545B-2136-4933-A7E1-1E4020C63032}">
      <dsp:nvSpPr>
        <dsp:cNvPr id="0" name=""/>
        <dsp:cNvSpPr/>
      </dsp:nvSpPr>
      <dsp:spPr>
        <a:xfrm>
          <a:off x="731750" y="487689"/>
          <a:ext cx="908114" cy="908114"/>
        </a:xfrm>
        <a:prstGeom prst="circularArrow">
          <a:avLst>
            <a:gd name="adj1" fmla="val 4688"/>
            <a:gd name="adj2" fmla="val 299029"/>
            <a:gd name="adj3" fmla="val 2344625"/>
            <a:gd name="adj4" fmla="val 16299153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50659-E616-4522-B1B9-83312FBCA27F}">
      <dsp:nvSpPr>
        <dsp:cNvPr id="0" name=""/>
        <dsp:cNvSpPr/>
      </dsp:nvSpPr>
      <dsp:spPr>
        <a:xfrm>
          <a:off x="309131" y="311078"/>
          <a:ext cx="659802" cy="6598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451860"/>
            <a:satOff val="-34031"/>
            <a:lumOff val="235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38643-DF8C-479C-A41E-24EB0C4BDA47}">
      <dsp:nvSpPr>
        <dsp:cNvPr id="0" name=""/>
        <dsp:cNvSpPr/>
      </dsp:nvSpPr>
      <dsp:spPr>
        <a:xfrm>
          <a:off x="572569" y="-41460"/>
          <a:ext cx="711399" cy="7113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903721"/>
            <a:satOff val="-68062"/>
            <a:lumOff val="470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0BAE7-8522-451F-B82E-1D1D06713F7A}">
      <dsp:nvSpPr>
        <dsp:cNvPr id="0" name=""/>
        <dsp:cNvSpPr/>
      </dsp:nvSpPr>
      <dsp:spPr>
        <a:xfrm>
          <a:off x="813289" y="580471"/>
          <a:ext cx="709464" cy="709464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>
        <a:off x="955923" y="746660"/>
        <a:ext cx="424196" cy="364679"/>
      </dsp:txXfrm>
    </dsp:sp>
    <dsp:sp modelId="{EF2ED79B-8DFF-4AC2-A6B7-A687E781ACA2}">
      <dsp:nvSpPr>
        <dsp:cNvPr id="0" name=""/>
        <dsp:cNvSpPr/>
      </dsp:nvSpPr>
      <dsp:spPr>
        <a:xfrm>
          <a:off x="400509" y="412779"/>
          <a:ext cx="515974" cy="515974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>
        <a:off x="530407" y="543462"/>
        <a:ext cx="256178" cy="254608"/>
      </dsp:txXfrm>
    </dsp:sp>
    <dsp:sp modelId="{5AE1EB07-EA03-4524-8599-71B89095B006}">
      <dsp:nvSpPr>
        <dsp:cNvPr id="0" name=""/>
        <dsp:cNvSpPr/>
      </dsp:nvSpPr>
      <dsp:spPr>
        <a:xfrm rot="20700000">
          <a:off x="689507" y="56809"/>
          <a:ext cx="505549" cy="505549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 rot="-20700000">
        <a:off x="800389" y="167691"/>
        <a:ext cx="283785" cy="283785"/>
      </dsp:txXfrm>
    </dsp:sp>
    <dsp:sp modelId="{3B7A545B-2136-4933-A7E1-1E4020C63032}">
      <dsp:nvSpPr>
        <dsp:cNvPr id="0" name=""/>
        <dsp:cNvSpPr/>
      </dsp:nvSpPr>
      <dsp:spPr>
        <a:xfrm>
          <a:off x="731750" y="487689"/>
          <a:ext cx="908114" cy="908114"/>
        </a:xfrm>
        <a:prstGeom prst="circularArrow">
          <a:avLst>
            <a:gd name="adj1" fmla="val 4688"/>
            <a:gd name="adj2" fmla="val 299029"/>
            <a:gd name="adj3" fmla="val 2344625"/>
            <a:gd name="adj4" fmla="val 16299153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50659-E616-4522-B1B9-83312FBCA27F}">
      <dsp:nvSpPr>
        <dsp:cNvPr id="0" name=""/>
        <dsp:cNvSpPr/>
      </dsp:nvSpPr>
      <dsp:spPr>
        <a:xfrm>
          <a:off x="309131" y="311078"/>
          <a:ext cx="659802" cy="6598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451860"/>
            <a:satOff val="-34031"/>
            <a:lumOff val="235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38643-DF8C-479C-A41E-24EB0C4BDA47}">
      <dsp:nvSpPr>
        <dsp:cNvPr id="0" name=""/>
        <dsp:cNvSpPr/>
      </dsp:nvSpPr>
      <dsp:spPr>
        <a:xfrm>
          <a:off x="572569" y="-41460"/>
          <a:ext cx="711399" cy="7113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903721"/>
            <a:satOff val="-68062"/>
            <a:lumOff val="470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0BAE7-8522-451F-B82E-1D1D06713F7A}">
      <dsp:nvSpPr>
        <dsp:cNvPr id="0" name=""/>
        <dsp:cNvSpPr/>
      </dsp:nvSpPr>
      <dsp:spPr>
        <a:xfrm>
          <a:off x="813289" y="580471"/>
          <a:ext cx="709464" cy="709464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>
        <a:off x="955923" y="746660"/>
        <a:ext cx="424196" cy="364679"/>
      </dsp:txXfrm>
    </dsp:sp>
    <dsp:sp modelId="{EF2ED79B-8DFF-4AC2-A6B7-A687E781ACA2}">
      <dsp:nvSpPr>
        <dsp:cNvPr id="0" name=""/>
        <dsp:cNvSpPr/>
      </dsp:nvSpPr>
      <dsp:spPr>
        <a:xfrm>
          <a:off x="400509" y="412779"/>
          <a:ext cx="515974" cy="515974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>
        <a:off x="530407" y="543462"/>
        <a:ext cx="256178" cy="254608"/>
      </dsp:txXfrm>
    </dsp:sp>
    <dsp:sp modelId="{5AE1EB07-EA03-4524-8599-71B89095B006}">
      <dsp:nvSpPr>
        <dsp:cNvPr id="0" name=""/>
        <dsp:cNvSpPr/>
      </dsp:nvSpPr>
      <dsp:spPr>
        <a:xfrm rot="20700000">
          <a:off x="689507" y="56809"/>
          <a:ext cx="505549" cy="505549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 rot="-20700000">
        <a:off x="800389" y="167691"/>
        <a:ext cx="283785" cy="283785"/>
      </dsp:txXfrm>
    </dsp:sp>
    <dsp:sp modelId="{3B7A545B-2136-4933-A7E1-1E4020C63032}">
      <dsp:nvSpPr>
        <dsp:cNvPr id="0" name=""/>
        <dsp:cNvSpPr/>
      </dsp:nvSpPr>
      <dsp:spPr>
        <a:xfrm>
          <a:off x="731750" y="487689"/>
          <a:ext cx="908114" cy="908114"/>
        </a:xfrm>
        <a:prstGeom prst="circularArrow">
          <a:avLst>
            <a:gd name="adj1" fmla="val 4688"/>
            <a:gd name="adj2" fmla="val 299029"/>
            <a:gd name="adj3" fmla="val 2344625"/>
            <a:gd name="adj4" fmla="val 16299153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50659-E616-4522-B1B9-83312FBCA27F}">
      <dsp:nvSpPr>
        <dsp:cNvPr id="0" name=""/>
        <dsp:cNvSpPr/>
      </dsp:nvSpPr>
      <dsp:spPr>
        <a:xfrm>
          <a:off x="309131" y="311078"/>
          <a:ext cx="659802" cy="6598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451860"/>
            <a:satOff val="-34031"/>
            <a:lumOff val="235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38643-DF8C-479C-A41E-24EB0C4BDA47}">
      <dsp:nvSpPr>
        <dsp:cNvPr id="0" name=""/>
        <dsp:cNvSpPr/>
      </dsp:nvSpPr>
      <dsp:spPr>
        <a:xfrm>
          <a:off x="572569" y="-41460"/>
          <a:ext cx="711399" cy="7113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903721"/>
            <a:satOff val="-68062"/>
            <a:lumOff val="470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0BAE7-8522-451F-B82E-1D1D06713F7A}">
      <dsp:nvSpPr>
        <dsp:cNvPr id="0" name=""/>
        <dsp:cNvSpPr/>
      </dsp:nvSpPr>
      <dsp:spPr>
        <a:xfrm>
          <a:off x="1099984" y="785094"/>
          <a:ext cx="959560" cy="959560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 smtClean="0"/>
            <a:t>　</a:t>
          </a:r>
          <a:endParaRPr kumimoji="1" lang="ja-JP" altLang="en-US" sz="1900" kern="1200" dirty="0"/>
        </a:p>
      </dsp:txBody>
      <dsp:txXfrm>
        <a:off x="1292898" y="1009866"/>
        <a:ext cx="573732" cy="493234"/>
      </dsp:txXfrm>
    </dsp:sp>
    <dsp:sp modelId="{EF2ED79B-8DFF-4AC2-A6B7-A687E781ACA2}">
      <dsp:nvSpPr>
        <dsp:cNvPr id="0" name=""/>
        <dsp:cNvSpPr/>
      </dsp:nvSpPr>
      <dsp:spPr>
        <a:xfrm>
          <a:off x="541694" y="558289"/>
          <a:ext cx="697862" cy="697862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 smtClean="0"/>
            <a:t>　</a:t>
          </a:r>
          <a:endParaRPr kumimoji="1" lang="ja-JP" altLang="en-US" sz="1900" kern="1200" dirty="0"/>
        </a:p>
      </dsp:txBody>
      <dsp:txXfrm>
        <a:off x="717383" y="735040"/>
        <a:ext cx="346484" cy="344360"/>
      </dsp:txXfrm>
    </dsp:sp>
    <dsp:sp modelId="{5AE1EB07-EA03-4524-8599-71B89095B006}">
      <dsp:nvSpPr>
        <dsp:cNvPr id="0" name=""/>
        <dsp:cNvSpPr/>
      </dsp:nvSpPr>
      <dsp:spPr>
        <a:xfrm rot="20700000">
          <a:off x="932568" y="76836"/>
          <a:ext cx="683762" cy="683762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 smtClean="0"/>
            <a:t>　</a:t>
          </a:r>
          <a:endParaRPr kumimoji="1" lang="ja-JP" altLang="en-US" sz="1900" kern="1200" dirty="0"/>
        </a:p>
      </dsp:txBody>
      <dsp:txXfrm rot="-20700000">
        <a:off x="1082537" y="226805"/>
        <a:ext cx="383824" cy="383824"/>
      </dsp:txXfrm>
    </dsp:sp>
    <dsp:sp modelId="{3B7A545B-2136-4933-A7E1-1E4020C63032}">
      <dsp:nvSpPr>
        <dsp:cNvPr id="0" name=""/>
        <dsp:cNvSpPr/>
      </dsp:nvSpPr>
      <dsp:spPr>
        <a:xfrm>
          <a:off x="1002134" y="653413"/>
          <a:ext cx="1228237" cy="1228237"/>
        </a:xfrm>
        <a:prstGeom prst="circularArrow">
          <a:avLst>
            <a:gd name="adj1" fmla="val 4688"/>
            <a:gd name="adj2" fmla="val 299029"/>
            <a:gd name="adj3" fmla="val 2398733"/>
            <a:gd name="adj4" fmla="val 16142599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50659-E616-4522-B1B9-83312FBCA27F}">
      <dsp:nvSpPr>
        <dsp:cNvPr id="0" name=""/>
        <dsp:cNvSpPr/>
      </dsp:nvSpPr>
      <dsp:spPr>
        <a:xfrm>
          <a:off x="418104" y="414391"/>
          <a:ext cx="892391" cy="89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451860"/>
            <a:satOff val="-34031"/>
            <a:lumOff val="235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38643-DF8C-479C-A41E-24EB0C4BDA47}">
      <dsp:nvSpPr>
        <dsp:cNvPr id="0" name=""/>
        <dsp:cNvSpPr/>
      </dsp:nvSpPr>
      <dsp:spPr>
        <a:xfrm>
          <a:off x="774407" y="-62420"/>
          <a:ext cx="962177" cy="96217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903721"/>
            <a:satOff val="-68062"/>
            <a:lumOff val="470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0BAE7-8522-451F-B82E-1D1D06713F7A}">
      <dsp:nvSpPr>
        <dsp:cNvPr id="0" name=""/>
        <dsp:cNvSpPr/>
      </dsp:nvSpPr>
      <dsp:spPr>
        <a:xfrm>
          <a:off x="1099984" y="785094"/>
          <a:ext cx="959560" cy="959560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 smtClean="0"/>
            <a:t>　</a:t>
          </a:r>
          <a:endParaRPr kumimoji="1" lang="ja-JP" altLang="en-US" sz="1900" kern="1200" dirty="0"/>
        </a:p>
      </dsp:txBody>
      <dsp:txXfrm>
        <a:off x="1292898" y="1009866"/>
        <a:ext cx="573732" cy="493234"/>
      </dsp:txXfrm>
    </dsp:sp>
    <dsp:sp modelId="{EF2ED79B-8DFF-4AC2-A6B7-A687E781ACA2}">
      <dsp:nvSpPr>
        <dsp:cNvPr id="0" name=""/>
        <dsp:cNvSpPr/>
      </dsp:nvSpPr>
      <dsp:spPr>
        <a:xfrm>
          <a:off x="541694" y="558289"/>
          <a:ext cx="697862" cy="697862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 smtClean="0"/>
            <a:t>　</a:t>
          </a:r>
          <a:endParaRPr kumimoji="1" lang="ja-JP" altLang="en-US" sz="1900" kern="1200" dirty="0"/>
        </a:p>
      </dsp:txBody>
      <dsp:txXfrm>
        <a:off x="717383" y="735040"/>
        <a:ext cx="346484" cy="344360"/>
      </dsp:txXfrm>
    </dsp:sp>
    <dsp:sp modelId="{5AE1EB07-EA03-4524-8599-71B89095B006}">
      <dsp:nvSpPr>
        <dsp:cNvPr id="0" name=""/>
        <dsp:cNvSpPr/>
      </dsp:nvSpPr>
      <dsp:spPr>
        <a:xfrm rot="20700000">
          <a:off x="932568" y="76836"/>
          <a:ext cx="683762" cy="683762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900" kern="1200" dirty="0" smtClean="0"/>
            <a:t>　</a:t>
          </a:r>
          <a:endParaRPr kumimoji="1" lang="ja-JP" altLang="en-US" sz="1900" kern="1200" dirty="0"/>
        </a:p>
      </dsp:txBody>
      <dsp:txXfrm rot="-20700000">
        <a:off x="1082537" y="226805"/>
        <a:ext cx="383824" cy="383824"/>
      </dsp:txXfrm>
    </dsp:sp>
    <dsp:sp modelId="{3B7A545B-2136-4933-A7E1-1E4020C63032}">
      <dsp:nvSpPr>
        <dsp:cNvPr id="0" name=""/>
        <dsp:cNvSpPr/>
      </dsp:nvSpPr>
      <dsp:spPr>
        <a:xfrm>
          <a:off x="1002134" y="653413"/>
          <a:ext cx="1228237" cy="1228237"/>
        </a:xfrm>
        <a:prstGeom prst="circularArrow">
          <a:avLst>
            <a:gd name="adj1" fmla="val 4688"/>
            <a:gd name="adj2" fmla="val 299029"/>
            <a:gd name="adj3" fmla="val 2398733"/>
            <a:gd name="adj4" fmla="val 16142599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50659-E616-4522-B1B9-83312FBCA27F}">
      <dsp:nvSpPr>
        <dsp:cNvPr id="0" name=""/>
        <dsp:cNvSpPr/>
      </dsp:nvSpPr>
      <dsp:spPr>
        <a:xfrm>
          <a:off x="418104" y="414391"/>
          <a:ext cx="892391" cy="89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451860"/>
            <a:satOff val="-34031"/>
            <a:lumOff val="235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38643-DF8C-479C-A41E-24EB0C4BDA47}">
      <dsp:nvSpPr>
        <dsp:cNvPr id="0" name=""/>
        <dsp:cNvSpPr/>
      </dsp:nvSpPr>
      <dsp:spPr>
        <a:xfrm>
          <a:off x="774407" y="-62420"/>
          <a:ext cx="962177" cy="962177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903721"/>
            <a:satOff val="-68062"/>
            <a:lumOff val="470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0BAE7-8522-451F-B82E-1D1D06713F7A}">
      <dsp:nvSpPr>
        <dsp:cNvPr id="0" name=""/>
        <dsp:cNvSpPr/>
      </dsp:nvSpPr>
      <dsp:spPr>
        <a:xfrm>
          <a:off x="813289" y="580471"/>
          <a:ext cx="709464" cy="709464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>
        <a:off x="955923" y="746660"/>
        <a:ext cx="424196" cy="364679"/>
      </dsp:txXfrm>
    </dsp:sp>
    <dsp:sp modelId="{EF2ED79B-8DFF-4AC2-A6B7-A687E781ACA2}">
      <dsp:nvSpPr>
        <dsp:cNvPr id="0" name=""/>
        <dsp:cNvSpPr/>
      </dsp:nvSpPr>
      <dsp:spPr>
        <a:xfrm>
          <a:off x="400509" y="412779"/>
          <a:ext cx="515974" cy="515974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>
        <a:off x="530407" y="543462"/>
        <a:ext cx="256178" cy="254608"/>
      </dsp:txXfrm>
    </dsp:sp>
    <dsp:sp modelId="{5AE1EB07-EA03-4524-8599-71B89095B006}">
      <dsp:nvSpPr>
        <dsp:cNvPr id="0" name=""/>
        <dsp:cNvSpPr/>
      </dsp:nvSpPr>
      <dsp:spPr>
        <a:xfrm rot="20700000">
          <a:off x="689507" y="56809"/>
          <a:ext cx="505549" cy="505549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 rot="-20700000">
        <a:off x="800389" y="167691"/>
        <a:ext cx="283785" cy="283785"/>
      </dsp:txXfrm>
    </dsp:sp>
    <dsp:sp modelId="{3B7A545B-2136-4933-A7E1-1E4020C63032}">
      <dsp:nvSpPr>
        <dsp:cNvPr id="0" name=""/>
        <dsp:cNvSpPr/>
      </dsp:nvSpPr>
      <dsp:spPr>
        <a:xfrm>
          <a:off x="731750" y="487689"/>
          <a:ext cx="908114" cy="908114"/>
        </a:xfrm>
        <a:prstGeom prst="circularArrow">
          <a:avLst>
            <a:gd name="adj1" fmla="val 4688"/>
            <a:gd name="adj2" fmla="val 299029"/>
            <a:gd name="adj3" fmla="val 2344625"/>
            <a:gd name="adj4" fmla="val 16299153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50659-E616-4522-B1B9-83312FBCA27F}">
      <dsp:nvSpPr>
        <dsp:cNvPr id="0" name=""/>
        <dsp:cNvSpPr/>
      </dsp:nvSpPr>
      <dsp:spPr>
        <a:xfrm>
          <a:off x="309131" y="311078"/>
          <a:ext cx="659802" cy="6598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451860"/>
            <a:satOff val="-34031"/>
            <a:lumOff val="235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38643-DF8C-479C-A41E-24EB0C4BDA47}">
      <dsp:nvSpPr>
        <dsp:cNvPr id="0" name=""/>
        <dsp:cNvSpPr/>
      </dsp:nvSpPr>
      <dsp:spPr>
        <a:xfrm>
          <a:off x="572569" y="-41460"/>
          <a:ext cx="711399" cy="7113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903721"/>
            <a:satOff val="-68062"/>
            <a:lumOff val="470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0BAE7-8522-451F-B82E-1D1D06713F7A}">
      <dsp:nvSpPr>
        <dsp:cNvPr id="0" name=""/>
        <dsp:cNvSpPr/>
      </dsp:nvSpPr>
      <dsp:spPr>
        <a:xfrm>
          <a:off x="813289" y="580471"/>
          <a:ext cx="709464" cy="709464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>
        <a:off x="955923" y="746660"/>
        <a:ext cx="424196" cy="364679"/>
      </dsp:txXfrm>
    </dsp:sp>
    <dsp:sp modelId="{EF2ED79B-8DFF-4AC2-A6B7-A687E781ACA2}">
      <dsp:nvSpPr>
        <dsp:cNvPr id="0" name=""/>
        <dsp:cNvSpPr/>
      </dsp:nvSpPr>
      <dsp:spPr>
        <a:xfrm>
          <a:off x="400509" y="412779"/>
          <a:ext cx="515974" cy="515974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>
        <a:off x="530407" y="543462"/>
        <a:ext cx="256178" cy="254608"/>
      </dsp:txXfrm>
    </dsp:sp>
    <dsp:sp modelId="{5AE1EB07-EA03-4524-8599-71B89095B006}">
      <dsp:nvSpPr>
        <dsp:cNvPr id="0" name=""/>
        <dsp:cNvSpPr/>
      </dsp:nvSpPr>
      <dsp:spPr>
        <a:xfrm rot="20700000">
          <a:off x="689507" y="56809"/>
          <a:ext cx="505549" cy="505549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 rot="-20700000">
        <a:off x="800389" y="167691"/>
        <a:ext cx="283785" cy="283785"/>
      </dsp:txXfrm>
    </dsp:sp>
    <dsp:sp modelId="{3B7A545B-2136-4933-A7E1-1E4020C63032}">
      <dsp:nvSpPr>
        <dsp:cNvPr id="0" name=""/>
        <dsp:cNvSpPr/>
      </dsp:nvSpPr>
      <dsp:spPr>
        <a:xfrm>
          <a:off x="731750" y="487689"/>
          <a:ext cx="908114" cy="908114"/>
        </a:xfrm>
        <a:prstGeom prst="circularArrow">
          <a:avLst>
            <a:gd name="adj1" fmla="val 4688"/>
            <a:gd name="adj2" fmla="val 299029"/>
            <a:gd name="adj3" fmla="val 2344625"/>
            <a:gd name="adj4" fmla="val 16299153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50659-E616-4522-B1B9-83312FBCA27F}">
      <dsp:nvSpPr>
        <dsp:cNvPr id="0" name=""/>
        <dsp:cNvSpPr/>
      </dsp:nvSpPr>
      <dsp:spPr>
        <a:xfrm>
          <a:off x="309131" y="311078"/>
          <a:ext cx="659802" cy="6598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451860"/>
            <a:satOff val="-34031"/>
            <a:lumOff val="235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38643-DF8C-479C-A41E-24EB0C4BDA47}">
      <dsp:nvSpPr>
        <dsp:cNvPr id="0" name=""/>
        <dsp:cNvSpPr/>
      </dsp:nvSpPr>
      <dsp:spPr>
        <a:xfrm>
          <a:off x="572569" y="-41460"/>
          <a:ext cx="711399" cy="7113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903721"/>
            <a:satOff val="-68062"/>
            <a:lumOff val="470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0BAE7-8522-451F-B82E-1D1D06713F7A}">
      <dsp:nvSpPr>
        <dsp:cNvPr id="0" name=""/>
        <dsp:cNvSpPr/>
      </dsp:nvSpPr>
      <dsp:spPr>
        <a:xfrm>
          <a:off x="813289" y="580471"/>
          <a:ext cx="709464" cy="709464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>
        <a:off x="955923" y="746660"/>
        <a:ext cx="424196" cy="364679"/>
      </dsp:txXfrm>
    </dsp:sp>
    <dsp:sp modelId="{EF2ED79B-8DFF-4AC2-A6B7-A687E781ACA2}">
      <dsp:nvSpPr>
        <dsp:cNvPr id="0" name=""/>
        <dsp:cNvSpPr/>
      </dsp:nvSpPr>
      <dsp:spPr>
        <a:xfrm>
          <a:off x="400509" y="412779"/>
          <a:ext cx="515974" cy="515974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>
        <a:off x="530407" y="543462"/>
        <a:ext cx="256178" cy="254608"/>
      </dsp:txXfrm>
    </dsp:sp>
    <dsp:sp modelId="{5AE1EB07-EA03-4524-8599-71B89095B006}">
      <dsp:nvSpPr>
        <dsp:cNvPr id="0" name=""/>
        <dsp:cNvSpPr/>
      </dsp:nvSpPr>
      <dsp:spPr>
        <a:xfrm rot="20700000">
          <a:off x="689507" y="56809"/>
          <a:ext cx="505549" cy="505549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 rot="-20700000">
        <a:off x="800389" y="167691"/>
        <a:ext cx="283785" cy="283785"/>
      </dsp:txXfrm>
    </dsp:sp>
    <dsp:sp modelId="{3B7A545B-2136-4933-A7E1-1E4020C63032}">
      <dsp:nvSpPr>
        <dsp:cNvPr id="0" name=""/>
        <dsp:cNvSpPr/>
      </dsp:nvSpPr>
      <dsp:spPr>
        <a:xfrm>
          <a:off x="731750" y="487689"/>
          <a:ext cx="908114" cy="908114"/>
        </a:xfrm>
        <a:prstGeom prst="circularArrow">
          <a:avLst>
            <a:gd name="adj1" fmla="val 4688"/>
            <a:gd name="adj2" fmla="val 299029"/>
            <a:gd name="adj3" fmla="val 2344625"/>
            <a:gd name="adj4" fmla="val 16299153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50659-E616-4522-B1B9-83312FBCA27F}">
      <dsp:nvSpPr>
        <dsp:cNvPr id="0" name=""/>
        <dsp:cNvSpPr/>
      </dsp:nvSpPr>
      <dsp:spPr>
        <a:xfrm>
          <a:off x="309131" y="311078"/>
          <a:ext cx="659802" cy="6598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451860"/>
            <a:satOff val="-34031"/>
            <a:lumOff val="235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38643-DF8C-479C-A41E-24EB0C4BDA47}">
      <dsp:nvSpPr>
        <dsp:cNvPr id="0" name=""/>
        <dsp:cNvSpPr/>
      </dsp:nvSpPr>
      <dsp:spPr>
        <a:xfrm>
          <a:off x="572569" y="-41460"/>
          <a:ext cx="711399" cy="7113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903721"/>
            <a:satOff val="-68062"/>
            <a:lumOff val="470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0BAE7-8522-451F-B82E-1D1D06713F7A}">
      <dsp:nvSpPr>
        <dsp:cNvPr id="0" name=""/>
        <dsp:cNvSpPr/>
      </dsp:nvSpPr>
      <dsp:spPr>
        <a:xfrm>
          <a:off x="813289" y="580471"/>
          <a:ext cx="709464" cy="709464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>
        <a:off x="955923" y="746660"/>
        <a:ext cx="424196" cy="364679"/>
      </dsp:txXfrm>
    </dsp:sp>
    <dsp:sp modelId="{EF2ED79B-8DFF-4AC2-A6B7-A687E781ACA2}">
      <dsp:nvSpPr>
        <dsp:cNvPr id="0" name=""/>
        <dsp:cNvSpPr/>
      </dsp:nvSpPr>
      <dsp:spPr>
        <a:xfrm>
          <a:off x="400509" y="412779"/>
          <a:ext cx="515974" cy="515974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>
        <a:off x="530407" y="543462"/>
        <a:ext cx="256178" cy="254608"/>
      </dsp:txXfrm>
    </dsp:sp>
    <dsp:sp modelId="{5AE1EB07-EA03-4524-8599-71B89095B006}">
      <dsp:nvSpPr>
        <dsp:cNvPr id="0" name=""/>
        <dsp:cNvSpPr/>
      </dsp:nvSpPr>
      <dsp:spPr>
        <a:xfrm rot="20700000">
          <a:off x="689507" y="56809"/>
          <a:ext cx="505549" cy="505549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 rot="-20700000">
        <a:off x="800389" y="167691"/>
        <a:ext cx="283785" cy="283785"/>
      </dsp:txXfrm>
    </dsp:sp>
    <dsp:sp modelId="{3B7A545B-2136-4933-A7E1-1E4020C63032}">
      <dsp:nvSpPr>
        <dsp:cNvPr id="0" name=""/>
        <dsp:cNvSpPr/>
      </dsp:nvSpPr>
      <dsp:spPr>
        <a:xfrm>
          <a:off x="731750" y="487689"/>
          <a:ext cx="908114" cy="908114"/>
        </a:xfrm>
        <a:prstGeom prst="circularArrow">
          <a:avLst>
            <a:gd name="adj1" fmla="val 4688"/>
            <a:gd name="adj2" fmla="val 299029"/>
            <a:gd name="adj3" fmla="val 2344625"/>
            <a:gd name="adj4" fmla="val 16299153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50659-E616-4522-B1B9-83312FBCA27F}">
      <dsp:nvSpPr>
        <dsp:cNvPr id="0" name=""/>
        <dsp:cNvSpPr/>
      </dsp:nvSpPr>
      <dsp:spPr>
        <a:xfrm>
          <a:off x="309131" y="311078"/>
          <a:ext cx="659802" cy="6598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451860"/>
            <a:satOff val="-34031"/>
            <a:lumOff val="235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38643-DF8C-479C-A41E-24EB0C4BDA47}">
      <dsp:nvSpPr>
        <dsp:cNvPr id="0" name=""/>
        <dsp:cNvSpPr/>
      </dsp:nvSpPr>
      <dsp:spPr>
        <a:xfrm>
          <a:off x="572569" y="-41460"/>
          <a:ext cx="711399" cy="7113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903721"/>
            <a:satOff val="-68062"/>
            <a:lumOff val="470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0BAE7-8522-451F-B82E-1D1D06713F7A}">
      <dsp:nvSpPr>
        <dsp:cNvPr id="0" name=""/>
        <dsp:cNvSpPr/>
      </dsp:nvSpPr>
      <dsp:spPr>
        <a:xfrm>
          <a:off x="813289" y="580471"/>
          <a:ext cx="709464" cy="709464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>
        <a:off x="955923" y="746660"/>
        <a:ext cx="424196" cy="364679"/>
      </dsp:txXfrm>
    </dsp:sp>
    <dsp:sp modelId="{EF2ED79B-8DFF-4AC2-A6B7-A687E781ACA2}">
      <dsp:nvSpPr>
        <dsp:cNvPr id="0" name=""/>
        <dsp:cNvSpPr/>
      </dsp:nvSpPr>
      <dsp:spPr>
        <a:xfrm>
          <a:off x="400509" y="412779"/>
          <a:ext cx="515974" cy="515974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>
        <a:off x="530407" y="543462"/>
        <a:ext cx="256178" cy="254608"/>
      </dsp:txXfrm>
    </dsp:sp>
    <dsp:sp modelId="{5AE1EB07-EA03-4524-8599-71B89095B006}">
      <dsp:nvSpPr>
        <dsp:cNvPr id="0" name=""/>
        <dsp:cNvSpPr/>
      </dsp:nvSpPr>
      <dsp:spPr>
        <a:xfrm rot="20700000">
          <a:off x="689507" y="56809"/>
          <a:ext cx="505549" cy="505549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 rot="-20700000">
        <a:off x="800389" y="167691"/>
        <a:ext cx="283785" cy="283785"/>
      </dsp:txXfrm>
    </dsp:sp>
    <dsp:sp modelId="{3B7A545B-2136-4933-A7E1-1E4020C63032}">
      <dsp:nvSpPr>
        <dsp:cNvPr id="0" name=""/>
        <dsp:cNvSpPr/>
      </dsp:nvSpPr>
      <dsp:spPr>
        <a:xfrm>
          <a:off x="731750" y="487689"/>
          <a:ext cx="908114" cy="908114"/>
        </a:xfrm>
        <a:prstGeom prst="circularArrow">
          <a:avLst>
            <a:gd name="adj1" fmla="val 4688"/>
            <a:gd name="adj2" fmla="val 299029"/>
            <a:gd name="adj3" fmla="val 2344625"/>
            <a:gd name="adj4" fmla="val 16299153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50659-E616-4522-B1B9-83312FBCA27F}">
      <dsp:nvSpPr>
        <dsp:cNvPr id="0" name=""/>
        <dsp:cNvSpPr/>
      </dsp:nvSpPr>
      <dsp:spPr>
        <a:xfrm>
          <a:off x="309131" y="311078"/>
          <a:ext cx="659802" cy="6598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451860"/>
            <a:satOff val="-34031"/>
            <a:lumOff val="235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38643-DF8C-479C-A41E-24EB0C4BDA47}">
      <dsp:nvSpPr>
        <dsp:cNvPr id="0" name=""/>
        <dsp:cNvSpPr/>
      </dsp:nvSpPr>
      <dsp:spPr>
        <a:xfrm>
          <a:off x="572569" y="-41460"/>
          <a:ext cx="711399" cy="7113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903721"/>
            <a:satOff val="-68062"/>
            <a:lumOff val="470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00BAE7-8522-451F-B82E-1D1D06713F7A}">
      <dsp:nvSpPr>
        <dsp:cNvPr id="0" name=""/>
        <dsp:cNvSpPr/>
      </dsp:nvSpPr>
      <dsp:spPr>
        <a:xfrm>
          <a:off x="813289" y="580471"/>
          <a:ext cx="709464" cy="709464"/>
        </a:xfrm>
        <a:prstGeom prst="gear9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>
        <a:off x="955923" y="746660"/>
        <a:ext cx="424196" cy="364679"/>
      </dsp:txXfrm>
    </dsp:sp>
    <dsp:sp modelId="{EF2ED79B-8DFF-4AC2-A6B7-A687E781ACA2}">
      <dsp:nvSpPr>
        <dsp:cNvPr id="0" name=""/>
        <dsp:cNvSpPr/>
      </dsp:nvSpPr>
      <dsp:spPr>
        <a:xfrm>
          <a:off x="400509" y="412779"/>
          <a:ext cx="515974" cy="515974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>
        <a:off x="530407" y="543462"/>
        <a:ext cx="256178" cy="254608"/>
      </dsp:txXfrm>
    </dsp:sp>
    <dsp:sp modelId="{5AE1EB07-EA03-4524-8599-71B89095B006}">
      <dsp:nvSpPr>
        <dsp:cNvPr id="0" name=""/>
        <dsp:cNvSpPr/>
      </dsp:nvSpPr>
      <dsp:spPr>
        <a:xfrm rot="20700000">
          <a:off x="689507" y="56809"/>
          <a:ext cx="505549" cy="505549"/>
        </a:xfrm>
        <a:prstGeom prst="gear6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1400" kern="1200" dirty="0" smtClean="0"/>
            <a:t>　</a:t>
          </a:r>
          <a:endParaRPr kumimoji="1" lang="ja-JP" altLang="en-US" sz="1400" kern="1200" dirty="0"/>
        </a:p>
      </dsp:txBody>
      <dsp:txXfrm rot="-20700000">
        <a:off x="800389" y="167691"/>
        <a:ext cx="283785" cy="283785"/>
      </dsp:txXfrm>
    </dsp:sp>
    <dsp:sp modelId="{3B7A545B-2136-4933-A7E1-1E4020C63032}">
      <dsp:nvSpPr>
        <dsp:cNvPr id="0" name=""/>
        <dsp:cNvSpPr/>
      </dsp:nvSpPr>
      <dsp:spPr>
        <a:xfrm>
          <a:off x="731750" y="487689"/>
          <a:ext cx="908114" cy="908114"/>
        </a:xfrm>
        <a:prstGeom prst="circularArrow">
          <a:avLst>
            <a:gd name="adj1" fmla="val 4688"/>
            <a:gd name="adj2" fmla="val 299029"/>
            <a:gd name="adj3" fmla="val 2344625"/>
            <a:gd name="adj4" fmla="val 16299153"/>
            <a:gd name="adj5" fmla="val 5469"/>
          </a:avLst>
        </a:prstGeom>
        <a:solidFill>
          <a:schemeClr val="accent6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850659-E616-4522-B1B9-83312FBCA27F}">
      <dsp:nvSpPr>
        <dsp:cNvPr id="0" name=""/>
        <dsp:cNvSpPr/>
      </dsp:nvSpPr>
      <dsp:spPr>
        <a:xfrm>
          <a:off x="309131" y="311078"/>
          <a:ext cx="659802" cy="65980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6">
            <a:shade val="90000"/>
            <a:hueOff val="-451860"/>
            <a:satOff val="-34031"/>
            <a:lumOff val="2351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38643-DF8C-479C-A41E-24EB0C4BDA47}">
      <dsp:nvSpPr>
        <dsp:cNvPr id="0" name=""/>
        <dsp:cNvSpPr/>
      </dsp:nvSpPr>
      <dsp:spPr>
        <a:xfrm>
          <a:off x="572569" y="-41460"/>
          <a:ext cx="711399" cy="71139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shade val="90000"/>
            <a:hueOff val="-903721"/>
            <a:satOff val="-68062"/>
            <a:lumOff val="470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F4A02A-DA77-4640-A9A9-DCD30FDEDF37}" type="datetimeFigureOut">
              <a:rPr kumimoji="1" lang="ja-JP" altLang="en-US" smtClean="0"/>
              <a:t>2011/7/10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8C9B6-CCD4-4E02-B350-D2B8C9748C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9913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E207F-BD70-45D3-A596-6623A181D4DF}" type="datetimeFigureOut">
              <a:rPr kumimoji="1" lang="ja-JP" altLang="en-US" smtClean="0"/>
              <a:t>2011/7/10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2EF53-09BD-4B8C-AFE9-27B736DA3C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361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5497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2231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664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6643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4664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6087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501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501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501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95405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2632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463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52006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2304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230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2304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2304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8301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8301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8301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988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723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3314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129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514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514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608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12EF53-09BD-4B8C-AFE9-27B736DA3C13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608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bottom_b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3079" name="Rectangle 7" descr="ban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663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3664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pic>
        <p:nvPicPr>
          <p:cNvPr id="3081" name="Picture 9" descr="sel-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260350"/>
            <a:ext cx="2051050" cy="703263"/>
          </a:xfrm>
          <a:prstGeom prst="rect">
            <a:avLst/>
          </a:prstGeom>
          <a:noFill/>
        </p:spPr>
      </p:pic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331913" y="3501008"/>
            <a:ext cx="6480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3093" name="Text Box 21"/>
          <p:cNvSpPr txBox="1">
            <a:spLocks noChangeArrowheads="1"/>
          </p:cNvSpPr>
          <p:nvPr/>
        </p:nvSpPr>
        <p:spPr bwMode="auto">
          <a:xfrm>
            <a:off x="452438" y="6640513"/>
            <a:ext cx="82391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000" dirty="0">
                <a:solidFill>
                  <a:srgbClr val="DDDDDD"/>
                </a:solidFill>
              </a:rPr>
              <a:t>Software Engineering Laboratory, Department of Computer Science, Graduate School of Information Science and Technology, Osaka University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279400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2E9298AC-2441-49DC-9305-FBCC52EF18B4}" type="datetime1">
              <a:rPr kumimoji="1" lang="ja-JP" altLang="en-US" smtClean="0"/>
              <a:t>2011/7/10</a:t>
            </a:fld>
            <a:endParaRPr kumimoji="1" lang="ja-JP" altLang="en-US"/>
          </a:p>
        </p:txBody>
      </p:sp>
      <p:sp>
        <p:nvSpPr>
          <p:cNvPr id="3095" name="Rectangle 23"/>
          <p:cNvSpPr>
            <a:spLocks noGrp="1" noChangeArrowheads="1"/>
          </p:cNvSpPr>
          <p:nvPr>
            <p:ph type="ftr" sz="quarter" idx="3"/>
          </p:nvPr>
        </p:nvSpPr>
        <p:spPr>
          <a:xfrm>
            <a:off x="2700338" y="6245225"/>
            <a:ext cx="3743325" cy="2794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SIGSS 2011-06</a:t>
            </a:r>
            <a:endParaRPr kumimoji="1" lang="ja-JP" altLang="en-US"/>
          </a:p>
        </p:txBody>
      </p:sp>
      <p:sp>
        <p:nvSpPr>
          <p:cNvPr id="3096" name="Rectangle 2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279400"/>
          </a:xfrm>
        </p:spPr>
        <p:txBody>
          <a:bodyPr/>
          <a:lstStyle>
            <a:lvl1pPr>
              <a:defRPr/>
            </a:lvl1pPr>
          </a:lstStyle>
          <a:p>
            <a:fld id="{0E4F5FDC-31BE-43E8-AD35-CC91A7C12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24C46-BD90-4B34-B0D4-E058A9B41BAA}" type="datetime1">
              <a:rPr kumimoji="1" lang="ja-JP" altLang="en-US" smtClean="0"/>
              <a:t>2011/7/10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SIGSS 2011-06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F5FDC-31BE-43E8-AD35-CC91A7C12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6FA43F-9BE9-4507-8013-B230B7AF2D79}" type="datetime1">
              <a:rPr kumimoji="1" lang="ja-JP" altLang="en-US" smtClean="0"/>
              <a:t>2011/7/10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SIGSS 2011-06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F5FDC-31BE-43E8-AD35-CC91A7C12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F80237-1FC3-4271-A433-4BD995248841}" type="datetime1">
              <a:rPr kumimoji="1" lang="ja-JP" altLang="en-US" smtClean="0"/>
              <a:t>2011/7/10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SIGSS 2011-06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F5FDC-31BE-43E8-AD35-CC91A7C12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A8D266-9BE9-49DF-AC5D-824038E6EA58}" type="datetime1">
              <a:rPr kumimoji="1" lang="ja-JP" altLang="en-US" smtClean="0"/>
              <a:t>2011/7/10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SIGSS 2011-06</a:t>
            </a:r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F5FDC-31BE-43E8-AD35-CC91A7C12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3BC20D-335F-4733-AEFD-322CB5A8E6D3}" type="datetime1">
              <a:rPr kumimoji="1" lang="ja-JP" altLang="en-US" smtClean="0"/>
              <a:t>2011/7/10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SIGSS 2011-06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F5FDC-31BE-43E8-AD35-CC91A7C12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F6B32C-377D-492F-86FD-F3643DDCD14E}" type="datetime1">
              <a:rPr kumimoji="1" lang="ja-JP" altLang="en-US" smtClean="0"/>
              <a:t>2011/7/10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SIGSS 2011-06</a:t>
            </a:r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F5FDC-31BE-43E8-AD35-CC91A7C12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2BCC70-E3C9-49A8-A4FA-98950F5CA0BD}" type="datetime1">
              <a:rPr kumimoji="1" lang="ja-JP" altLang="en-US" smtClean="0"/>
              <a:t>2011/7/10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SIGSS 2011-06</a:t>
            </a:r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F5FDC-31BE-43E8-AD35-CC91A7C12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717B753-EEF0-4139-88CA-28E7F6777DDE}" type="datetime1">
              <a:rPr kumimoji="1" lang="ja-JP" altLang="en-US" smtClean="0"/>
              <a:t>2011/7/10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SIGSS 2011-06</a:t>
            </a:r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F5FDC-31BE-43E8-AD35-CC91A7C12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5B899C-050B-4402-9592-DCE45B7332E5}" type="datetime1">
              <a:rPr kumimoji="1" lang="ja-JP" altLang="en-US" smtClean="0"/>
              <a:t>2011/7/10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SIGSS 2011-06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F5FDC-31BE-43E8-AD35-CC91A7C12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1488F1-6081-4873-BFB4-98F3D9E8DD76}" type="datetime1">
              <a:rPr kumimoji="1" lang="ja-JP" altLang="en-US" smtClean="0"/>
              <a:t>2011/7/10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 smtClean="0"/>
              <a:t>SIGSS 2011-06</a:t>
            </a:r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F5FDC-31BE-43E8-AD35-CC91A7C12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bottom_ba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6597650"/>
            <a:ext cx="9144000" cy="26035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</a:p>
        </p:txBody>
      </p:sp>
      <p:sp>
        <p:nvSpPr>
          <p:cNvPr id="1031" name="Rectangle 7" descr="ban"/>
          <p:cNvSpPr>
            <a:spLocks noChangeArrowheads="1"/>
          </p:cNvSpPr>
          <p:nvPr/>
        </p:nvSpPr>
        <p:spPr bwMode="auto">
          <a:xfrm>
            <a:off x="0" y="0"/>
            <a:ext cx="9144000" cy="18891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68313" y="1484313"/>
            <a:ext cx="8207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pic>
        <p:nvPicPr>
          <p:cNvPr id="1043" name="Picture 19" descr="sel-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28000" y="216000"/>
            <a:ext cx="1081087" cy="369888"/>
          </a:xfrm>
          <a:prstGeom prst="rect">
            <a:avLst/>
          </a:prstGeom>
          <a:noFill/>
        </p:spPr>
      </p:pic>
      <p:sp>
        <p:nvSpPr>
          <p:cNvPr id="1045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48611" y="6328026"/>
            <a:ext cx="1439863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34EFA2A0-12C4-4DF1-8182-0DE75B223D3E}" type="datetime1">
              <a:rPr kumimoji="1" lang="ja-JP" altLang="en-US" smtClean="0"/>
              <a:t>2011/7/10</a:t>
            </a:fld>
            <a:endParaRPr kumimoji="1" lang="ja-JP" altLang="en-US"/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55763" y="6310313"/>
            <a:ext cx="58324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kumimoji="1" lang="en-US" altLang="ja-JP" smtClean="0"/>
              <a:t>SIGSS 2011-06</a:t>
            </a:r>
            <a:endParaRPr kumimoji="1" lang="ja-JP" altLang="en-US"/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7775" y="6308725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E4F5FDC-31BE-43E8-AD35-CC91A7C128B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430482" y="6640513"/>
            <a:ext cx="828303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altLang="ja-JP" sz="1000" dirty="0" smtClean="0">
                <a:solidFill>
                  <a:srgbClr val="DDDDDD"/>
                </a:solidFill>
              </a:rPr>
              <a:t>Software Engineering Laboratory, Department </a:t>
            </a:r>
            <a:r>
              <a:rPr lang="en-US" altLang="ja-JP" sz="1000" dirty="0">
                <a:solidFill>
                  <a:srgbClr val="DDDDDD"/>
                </a:solidFill>
              </a:rPr>
              <a:t>of Computer Science, Graduate School of Information Science and Technology, Osaka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16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1764" y="1484313"/>
            <a:ext cx="8820472" cy="1800671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A Prototype of Comparison Tool for Android Applications Based on Difference of API Calling Sequences</a:t>
            </a:r>
            <a:endParaRPr kumimoji="1" lang="ja-JP" altLang="en-US" sz="3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72349" y="3787528"/>
            <a:ext cx="7799303" cy="1752600"/>
          </a:xfrm>
        </p:spPr>
        <p:txBody>
          <a:bodyPr/>
          <a:lstStyle/>
          <a:p>
            <a:r>
              <a:rPr lang="en-US" altLang="ja-JP" sz="2800" dirty="0" smtClean="0"/>
              <a:t>Tetsuya Kanda, Yuki </a:t>
            </a:r>
            <a:r>
              <a:rPr lang="en-US" altLang="ja-JP" sz="2800" dirty="0" err="1" smtClean="0"/>
              <a:t>Manabe</a:t>
            </a:r>
            <a:r>
              <a:rPr lang="en-US" altLang="ja-JP" sz="2800" dirty="0" smtClean="0"/>
              <a:t>, Takashi </a:t>
            </a:r>
            <a:r>
              <a:rPr lang="en-US" altLang="ja-JP" sz="2800" dirty="0" err="1" smtClean="0"/>
              <a:t>Ishio</a:t>
            </a:r>
            <a:r>
              <a:rPr lang="en-US" altLang="ja-JP" sz="2800" dirty="0" smtClean="0"/>
              <a:t>,</a:t>
            </a:r>
            <a:br>
              <a:rPr lang="en-US" altLang="ja-JP" sz="2800" dirty="0" smtClean="0"/>
            </a:br>
            <a:r>
              <a:rPr lang="en-US" altLang="ja-JP" sz="2800" dirty="0" smtClean="0"/>
              <a:t>Makoto Matsushita, </a:t>
            </a:r>
            <a:r>
              <a:rPr lang="en-US" altLang="ja-JP" sz="2800" dirty="0" err="1" smtClean="0"/>
              <a:t>Katsuro</a:t>
            </a:r>
            <a:r>
              <a:rPr lang="en-US" altLang="ja-JP" sz="2800" dirty="0" smtClean="0"/>
              <a:t> Inoue</a:t>
            </a:r>
            <a:endParaRPr lang="en-US" altLang="ja-JP" sz="2800" baseline="30000" dirty="0" smtClean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1764" y="5158933"/>
            <a:ext cx="8820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Graduate</a:t>
            </a:r>
            <a:r>
              <a:rPr lang="ja-JP" altLang="en-US" dirty="0" smtClean="0"/>
              <a:t> </a:t>
            </a:r>
            <a:r>
              <a:rPr lang="en-US" altLang="ja-JP" dirty="0" smtClean="0"/>
              <a:t>School of Information Science and Technology, Osaka University, Japan</a:t>
            </a:r>
          </a:p>
        </p:txBody>
      </p:sp>
    </p:spTree>
    <p:extLst>
      <p:ext uri="{BB962C8B-B14F-4D97-AF65-F5344CB8AC3E}">
        <p14:creationId xmlns:p14="http://schemas.microsoft.com/office/powerpoint/2010/main" val="168235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3491880" y="2695144"/>
            <a:ext cx="2448272" cy="34053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65210"/>
              </p:ext>
            </p:extLst>
          </p:nvPr>
        </p:nvGraphicFramePr>
        <p:xfrm>
          <a:off x="179512" y="2907219"/>
          <a:ext cx="2880320" cy="311406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80320"/>
              </a:tblGrid>
              <a:tr h="1044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Display a </a:t>
                      </a:r>
                      <a:r>
                        <a:rPr lang="en-US" altLang="ja-JP" sz="2400" dirty="0" smtClean="0"/>
                        <a:t>map of</a:t>
                      </a:r>
                      <a:br>
                        <a:rPr lang="en-US" altLang="ja-JP" sz="2400" dirty="0" smtClean="0"/>
                      </a:br>
                      <a:r>
                        <a:rPr lang="en-US" altLang="ja-JP" sz="2400" dirty="0" smtClean="0"/>
                        <a:t>current location</a:t>
                      </a:r>
                      <a:endParaRPr kumimoji="1" lang="ja-JP" altLang="en-US" sz="2400" b="1" dirty="0" smtClean="0"/>
                    </a:p>
                  </a:txBody>
                  <a:tcPr/>
                </a:tc>
              </a:tr>
              <a:tr h="206925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Feature</a:t>
                      </a:r>
                      <a:r>
                        <a:rPr kumimoji="1" lang="en-US" altLang="ja-JP" sz="2000" baseline="0" dirty="0" smtClean="0"/>
                        <a:t>s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角丸四角形 10"/>
          <p:cNvSpPr/>
          <p:nvPr/>
        </p:nvSpPr>
        <p:spPr>
          <a:xfrm>
            <a:off x="6588224" y="2695144"/>
            <a:ext cx="2275191" cy="36861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776265" y="2960196"/>
            <a:ext cx="1898126" cy="285282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Features, </a:t>
            </a:r>
            <a:r>
              <a:rPr kumimoji="1" lang="en-US" altLang="ja-JP" dirty="0" smtClean="0">
                <a:solidFill>
                  <a:schemeClr val="accent6"/>
                </a:solidFill>
              </a:rPr>
              <a:t>APIs</a:t>
            </a:r>
            <a:r>
              <a:rPr kumimoji="1" lang="en-US" altLang="ja-JP" dirty="0" smtClean="0"/>
              <a:t> and Devices</a:t>
            </a:r>
            <a:endParaRPr kumimoji="1" lang="ja-JP" altLang="en-US" dirty="0"/>
          </a:p>
        </p:txBody>
      </p:sp>
      <p:sp>
        <p:nvSpPr>
          <p:cNvPr id="46" name="コンテンツ プレースホルダー 45"/>
          <p:cNvSpPr>
            <a:spLocks noGrp="1"/>
          </p:cNvSpPr>
          <p:nvPr>
            <p:ph idx="1"/>
          </p:nvPr>
        </p:nvSpPr>
        <p:spPr>
          <a:xfrm>
            <a:off x="457199" y="1639341"/>
            <a:ext cx="8406215" cy="4525963"/>
          </a:xfrm>
        </p:spPr>
        <p:txBody>
          <a:bodyPr/>
          <a:lstStyle/>
          <a:p>
            <a:r>
              <a:rPr lang="en-US" altLang="ja-JP" dirty="0" smtClean="0"/>
              <a:t>Application controls </a:t>
            </a:r>
            <a:r>
              <a:rPr lang="en-US" altLang="ja-JP" dirty="0"/>
              <a:t>devices by calling </a:t>
            </a:r>
            <a:r>
              <a:rPr lang="en-US" altLang="ja-JP" dirty="0" smtClean="0"/>
              <a:t>APIs.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0917" y="4437112"/>
            <a:ext cx="216289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Get current location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0917" y="5386724"/>
            <a:ext cx="21628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Scroll Map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01407" y="3339770"/>
            <a:ext cx="94526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GPS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28681" y="4513511"/>
            <a:ext cx="20907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Touch panel</a:t>
            </a:r>
            <a:endParaRPr kumimoji="1" lang="ja-JP" altLang="en-US" sz="2400" dirty="0"/>
          </a:p>
        </p:txBody>
      </p:sp>
      <p:sp>
        <p:nvSpPr>
          <p:cNvPr id="13" name="角丸四角形 12"/>
          <p:cNvSpPr/>
          <p:nvPr/>
        </p:nvSpPr>
        <p:spPr>
          <a:xfrm rot="10800000">
            <a:off x="7442126" y="5891673"/>
            <a:ext cx="617726" cy="417646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79512" y="2478902"/>
            <a:ext cx="16930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Application</a:t>
            </a:r>
            <a:endParaRPr kumimoji="1" lang="ja-JP" altLang="en-US" sz="2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460849" y="2327277"/>
            <a:ext cx="12811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Devices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35896" y="3092767"/>
            <a:ext cx="216024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/>
                </a:solidFill>
              </a:rPr>
              <a:t>APIs</a:t>
            </a:r>
            <a:r>
              <a:rPr kumimoji="1" lang="en-US" altLang="ja-JP" sz="2400" dirty="0" smtClean="0"/>
              <a:t> for controlling a GPS device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635896" y="4676943"/>
            <a:ext cx="216024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b="1" dirty="0" smtClean="0">
                <a:solidFill>
                  <a:schemeClr val="accent6"/>
                </a:solidFill>
              </a:rPr>
              <a:t>APIs</a:t>
            </a:r>
            <a:r>
              <a:rPr kumimoji="1" lang="en-US" altLang="ja-JP" sz="2400" dirty="0" smtClean="0"/>
              <a:t> for controlling a touch panel</a:t>
            </a:r>
            <a:endParaRPr kumimoji="1" lang="ja-JP" altLang="en-US" sz="2400" dirty="0"/>
          </a:p>
        </p:txBody>
      </p:sp>
      <p:cxnSp>
        <p:nvCxnSpPr>
          <p:cNvPr id="19" name="直線矢印コネクタ 18"/>
          <p:cNvCxnSpPr>
            <a:stCxn id="7" idx="3"/>
            <a:endCxn id="17" idx="1"/>
          </p:cNvCxnSpPr>
          <p:nvPr/>
        </p:nvCxnSpPr>
        <p:spPr>
          <a:xfrm flipV="1">
            <a:off x="2843809" y="3692932"/>
            <a:ext cx="792087" cy="11596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>
            <a:stCxn id="8" idx="3"/>
            <a:endCxn id="18" idx="1"/>
          </p:cNvCxnSpPr>
          <p:nvPr/>
        </p:nvCxnSpPr>
        <p:spPr>
          <a:xfrm flipV="1">
            <a:off x="2843809" y="5277108"/>
            <a:ext cx="792087" cy="34044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>
            <a:stCxn id="17" idx="3"/>
            <a:endCxn id="9" idx="1"/>
          </p:cNvCxnSpPr>
          <p:nvPr/>
        </p:nvCxnSpPr>
        <p:spPr>
          <a:xfrm flipV="1">
            <a:off x="5796136" y="3570603"/>
            <a:ext cx="1405271" cy="1223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>
            <a:stCxn id="18" idx="3"/>
            <a:endCxn id="10" idx="1"/>
          </p:cNvCxnSpPr>
          <p:nvPr/>
        </p:nvCxnSpPr>
        <p:spPr>
          <a:xfrm flipV="1">
            <a:off x="5796136" y="4744344"/>
            <a:ext cx="832545" cy="5327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テキスト ボックス 27"/>
          <p:cNvSpPr txBox="1"/>
          <p:nvPr/>
        </p:nvSpPr>
        <p:spPr>
          <a:xfrm>
            <a:off x="3606877" y="2498531"/>
            <a:ext cx="81785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SDK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8130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Idea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r>
              <a:rPr lang="en-US" altLang="ja-JP" sz="3600" dirty="0" smtClean="0"/>
              <a:t>A feature </a:t>
            </a:r>
            <a:r>
              <a:rPr lang="en-US" altLang="ja-JP" sz="3600" dirty="0"/>
              <a:t>calls APIs to control </a:t>
            </a:r>
            <a:r>
              <a:rPr lang="en-US" altLang="ja-JP" sz="3600" dirty="0" smtClean="0"/>
              <a:t>devices.</a:t>
            </a:r>
          </a:p>
          <a:p>
            <a:r>
              <a:rPr lang="en-US" altLang="ja-JP" sz="3600" dirty="0"/>
              <a:t>A</a:t>
            </a:r>
            <a:r>
              <a:rPr lang="en-US" altLang="ja-JP" sz="3600" dirty="0" smtClean="0"/>
              <a:t>n </a:t>
            </a:r>
            <a:r>
              <a:rPr lang="en-US" altLang="ja-JP" sz="3600" dirty="0"/>
              <a:t>API calling sequence corresponds to a feature</a:t>
            </a:r>
            <a:r>
              <a:rPr lang="en-US" altLang="ja-JP" sz="3600" dirty="0" smtClean="0"/>
              <a:t>.</a:t>
            </a:r>
          </a:p>
          <a:p>
            <a:pPr lvl="1"/>
            <a:r>
              <a:rPr lang="en-US" altLang="ja-JP" dirty="0"/>
              <a:t>an API calling sequence: a sequence of method calls of API classes in a single </a:t>
            </a:r>
            <a:r>
              <a:rPr lang="en-US" altLang="ja-JP" dirty="0" smtClean="0"/>
              <a:t>method</a:t>
            </a:r>
          </a:p>
          <a:p>
            <a:r>
              <a:rPr lang="en-US" altLang="ja-JP" sz="3600" dirty="0" smtClean="0"/>
              <a:t>Compare </a:t>
            </a:r>
            <a:r>
              <a:rPr lang="en-US" altLang="ja-JP" sz="3600" dirty="0"/>
              <a:t>APIs to </a:t>
            </a:r>
            <a:r>
              <a:rPr lang="en-US" altLang="ja-JP" sz="3600" dirty="0" smtClean="0"/>
              <a:t>compare features </a:t>
            </a:r>
            <a:r>
              <a:rPr lang="en-US" altLang="ja-JP" sz="3600" dirty="0"/>
              <a:t>of </a:t>
            </a:r>
            <a:r>
              <a:rPr lang="en-US" altLang="ja-JP" sz="3600" dirty="0" smtClean="0"/>
              <a:t>applications</a:t>
            </a:r>
            <a:endParaRPr kumimoji="1" lang="en-US" altLang="ja-JP" sz="3600" dirty="0" smtClean="0"/>
          </a:p>
          <a:p>
            <a:pPr lvl="1"/>
            <a:r>
              <a:rPr lang="en-US" altLang="ja-JP" dirty="0" smtClean="0"/>
              <a:t>The difference </a:t>
            </a:r>
            <a:r>
              <a:rPr lang="en-US" altLang="ja-JP" dirty="0"/>
              <a:t>of API </a:t>
            </a:r>
            <a:r>
              <a:rPr lang="en-US" altLang="ja-JP" dirty="0" smtClean="0"/>
              <a:t>calls represents the difference </a:t>
            </a:r>
            <a:r>
              <a:rPr lang="en-US" altLang="ja-JP" dirty="0"/>
              <a:t>of </a:t>
            </a:r>
            <a:r>
              <a:rPr lang="en-US" altLang="ja-JP" dirty="0" smtClean="0"/>
              <a:t>features.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645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図表 24"/>
          <p:cNvGraphicFramePr/>
          <p:nvPr>
            <p:extLst>
              <p:ext uri="{D42A27DB-BD31-4B8C-83A1-F6EECF244321}">
                <p14:modId xmlns:p14="http://schemas.microsoft.com/office/powerpoint/2010/main" val="2551364054"/>
              </p:ext>
            </p:extLst>
          </p:nvPr>
        </p:nvGraphicFramePr>
        <p:xfrm>
          <a:off x="5636921" y="4636673"/>
          <a:ext cx="2374434" cy="174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Proposal Method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853900" y="2936162"/>
            <a:ext cx="7632848" cy="15729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" name="直方体 4"/>
          <p:cNvSpPr/>
          <p:nvPr/>
        </p:nvSpPr>
        <p:spPr>
          <a:xfrm>
            <a:off x="1555382" y="1628801"/>
            <a:ext cx="1674782" cy="1074642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Applications</a:t>
            </a:r>
            <a:endParaRPr kumimoji="1" lang="ja-JP" altLang="en-US" sz="2000" baseline="-25000" dirty="0"/>
          </a:p>
        </p:txBody>
      </p:sp>
      <p:sp>
        <p:nvSpPr>
          <p:cNvPr id="6" name="直方体 5"/>
          <p:cNvSpPr/>
          <p:nvPr/>
        </p:nvSpPr>
        <p:spPr>
          <a:xfrm>
            <a:off x="1329202" y="1628800"/>
            <a:ext cx="1674782" cy="1074642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Applications</a:t>
            </a:r>
            <a:endParaRPr kumimoji="1" lang="ja-JP" altLang="en-US" sz="2000" baseline="-25000" dirty="0"/>
          </a:p>
        </p:txBody>
      </p:sp>
      <p:sp>
        <p:nvSpPr>
          <p:cNvPr id="7" name="直方体 6"/>
          <p:cNvSpPr/>
          <p:nvPr/>
        </p:nvSpPr>
        <p:spPr>
          <a:xfrm>
            <a:off x="971600" y="1628800"/>
            <a:ext cx="1818798" cy="1074642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Applications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 smtClean="0"/>
              <a:t>with similar feature</a:t>
            </a:r>
            <a:endParaRPr kumimoji="1" lang="en-US" altLang="ja-JP" sz="2000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1043608" y="3140969"/>
            <a:ext cx="2068856" cy="126852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Phase1: </a:t>
            </a:r>
            <a:r>
              <a:rPr kumimoji="1" lang="en-US" altLang="ja-JP" sz="2000" b="1" dirty="0" smtClean="0"/>
              <a:t>Making a knowledge-base</a:t>
            </a:r>
            <a:endParaRPr kumimoji="1" lang="ja-JP" altLang="en-US" sz="2000" b="1" dirty="0"/>
          </a:p>
        </p:txBody>
      </p:sp>
      <p:sp>
        <p:nvSpPr>
          <p:cNvPr id="9" name="円柱 8"/>
          <p:cNvSpPr/>
          <p:nvPr/>
        </p:nvSpPr>
        <p:spPr>
          <a:xfrm>
            <a:off x="3734153" y="3104249"/>
            <a:ext cx="1485919" cy="996893"/>
          </a:xfrm>
          <a:prstGeom prst="can">
            <a:avLst>
              <a:gd name="adj" fmla="val 1489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en-US" altLang="ja-JP" sz="2000" dirty="0" smtClean="0"/>
              <a:t>Knowledge-base</a:t>
            </a:r>
            <a:endParaRPr kumimoji="1" lang="ja-JP" altLang="en-US" sz="2000" dirty="0"/>
          </a:p>
        </p:txBody>
      </p:sp>
      <p:sp>
        <p:nvSpPr>
          <p:cNvPr id="10" name="角丸四角形 9"/>
          <p:cNvSpPr/>
          <p:nvPr/>
        </p:nvSpPr>
        <p:spPr>
          <a:xfrm>
            <a:off x="5868144" y="3141393"/>
            <a:ext cx="1871023" cy="12681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Phase 2: </a:t>
            </a:r>
            <a:r>
              <a:rPr kumimoji="1" lang="en-US" altLang="ja-JP" sz="2000" b="1" dirty="0" smtClean="0"/>
              <a:t>Comparing applications </a:t>
            </a:r>
            <a:endParaRPr kumimoji="1" lang="ja-JP" altLang="en-US" sz="2000" b="1" dirty="0"/>
          </a:p>
        </p:txBody>
      </p:sp>
      <p:sp>
        <p:nvSpPr>
          <p:cNvPr id="11" name="直方体 10"/>
          <p:cNvSpPr/>
          <p:nvPr/>
        </p:nvSpPr>
        <p:spPr>
          <a:xfrm>
            <a:off x="5292080" y="1700809"/>
            <a:ext cx="1611287" cy="930625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</a:t>
            </a:r>
          </a:p>
          <a:p>
            <a:pPr algn="ctr"/>
            <a:r>
              <a:rPr kumimoji="1" lang="en-US" altLang="ja-JP" sz="2000" dirty="0" smtClean="0"/>
              <a:t>X</a:t>
            </a:r>
            <a:r>
              <a:rPr kumimoji="1" lang="en-US" altLang="ja-JP" sz="2000" baseline="-25000" dirty="0" smtClean="0"/>
              <a:t>1</a:t>
            </a:r>
            <a:endParaRPr kumimoji="1" lang="ja-JP" altLang="en-US" sz="2000" baseline="-25000" dirty="0"/>
          </a:p>
        </p:txBody>
      </p:sp>
      <p:sp>
        <p:nvSpPr>
          <p:cNvPr id="12" name="直方体 11"/>
          <p:cNvSpPr/>
          <p:nvPr/>
        </p:nvSpPr>
        <p:spPr>
          <a:xfrm>
            <a:off x="7091856" y="1708020"/>
            <a:ext cx="1584600" cy="930625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</a:t>
            </a:r>
          </a:p>
          <a:p>
            <a:pPr algn="ctr"/>
            <a:r>
              <a:rPr kumimoji="1" lang="en-US" altLang="ja-JP" sz="2000" dirty="0" smtClean="0"/>
              <a:t>X</a:t>
            </a:r>
            <a:r>
              <a:rPr kumimoji="1" lang="en-US" altLang="ja-JP" sz="2000" baseline="-25000" dirty="0" smtClean="0"/>
              <a:t>2</a:t>
            </a:r>
            <a:endParaRPr kumimoji="1" lang="ja-JP" altLang="en-US" sz="2000" baseline="-25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10786" y="5573327"/>
            <a:ext cx="202670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Common-Feature</a:t>
            </a:r>
            <a:endParaRPr lang="en-US" altLang="ja-JP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11146" y="4889540"/>
            <a:ext cx="202670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X</a:t>
            </a:r>
            <a:r>
              <a:rPr lang="en-US" altLang="ja-JP" sz="2000" baseline="-25000" dirty="0" smtClean="0"/>
              <a:t>1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-</a:t>
            </a:r>
            <a:r>
              <a:rPr lang="en-US" altLang="ja-JP" sz="2000" dirty="0" smtClean="0"/>
              <a:t>Feature</a:t>
            </a:r>
            <a:endParaRPr lang="en-US" altLang="ja-JP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03367" y="4889540"/>
            <a:ext cx="202670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X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-</a:t>
            </a:r>
            <a:r>
              <a:rPr lang="en-US" altLang="ja-JP" sz="2000" dirty="0" smtClean="0"/>
              <a:t>Feature</a:t>
            </a:r>
            <a:endParaRPr lang="en-US" altLang="ja-JP" sz="2000" dirty="0"/>
          </a:p>
        </p:txBody>
      </p:sp>
      <p:sp>
        <p:nvSpPr>
          <p:cNvPr id="16" name="下矢印 15"/>
          <p:cNvSpPr/>
          <p:nvPr/>
        </p:nvSpPr>
        <p:spPr>
          <a:xfrm rot="2700000">
            <a:off x="7262993" y="2756143"/>
            <a:ext cx="501864" cy="360040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17" name="下矢印 16"/>
          <p:cNvSpPr/>
          <p:nvPr/>
        </p:nvSpPr>
        <p:spPr>
          <a:xfrm rot="18900000">
            <a:off x="6017545" y="2756142"/>
            <a:ext cx="501864" cy="360040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18" name="下矢印 17"/>
          <p:cNvSpPr/>
          <p:nvPr/>
        </p:nvSpPr>
        <p:spPr>
          <a:xfrm>
            <a:off x="6573207" y="4276633"/>
            <a:ext cx="501864" cy="360040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19" name="下矢印 18"/>
          <p:cNvSpPr/>
          <p:nvPr/>
        </p:nvSpPr>
        <p:spPr>
          <a:xfrm>
            <a:off x="1886463" y="2756142"/>
            <a:ext cx="501864" cy="360040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20" name="下矢印 19"/>
          <p:cNvSpPr/>
          <p:nvPr/>
        </p:nvSpPr>
        <p:spPr>
          <a:xfrm rot="16200000">
            <a:off x="3185501" y="3393422"/>
            <a:ext cx="501864" cy="360040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21" name="角丸四角形 20"/>
          <p:cNvSpPr/>
          <p:nvPr/>
        </p:nvSpPr>
        <p:spPr>
          <a:xfrm>
            <a:off x="522211" y="4461120"/>
            <a:ext cx="2268187" cy="480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Proposal method</a:t>
            </a:r>
            <a:endParaRPr kumimoji="1" lang="ja-JP" altLang="en-US" sz="2000" dirty="0"/>
          </a:p>
        </p:txBody>
      </p:sp>
      <p:sp>
        <p:nvSpPr>
          <p:cNvPr id="22" name="下矢印 21"/>
          <p:cNvSpPr/>
          <p:nvPr/>
        </p:nvSpPr>
        <p:spPr>
          <a:xfrm rot="16200000">
            <a:off x="5293547" y="3356992"/>
            <a:ext cx="501864" cy="360040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24" name="スライド番号プレースホルダー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22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図表 24"/>
          <p:cNvGraphicFramePr/>
          <p:nvPr>
            <p:extLst>
              <p:ext uri="{D42A27DB-BD31-4B8C-83A1-F6EECF244321}">
                <p14:modId xmlns:p14="http://schemas.microsoft.com/office/powerpoint/2010/main" val="3825008056"/>
              </p:ext>
            </p:extLst>
          </p:nvPr>
        </p:nvGraphicFramePr>
        <p:xfrm>
          <a:off x="5636921" y="4636673"/>
          <a:ext cx="2374434" cy="174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Proposal Method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853900" y="2936162"/>
            <a:ext cx="7632848" cy="15729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" name="直方体 4"/>
          <p:cNvSpPr/>
          <p:nvPr/>
        </p:nvSpPr>
        <p:spPr>
          <a:xfrm>
            <a:off x="1555382" y="1628801"/>
            <a:ext cx="1674782" cy="1074642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Applications</a:t>
            </a:r>
            <a:endParaRPr kumimoji="1" lang="ja-JP" altLang="en-US" sz="2000" baseline="-25000" dirty="0"/>
          </a:p>
        </p:txBody>
      </p:sp>
      <p:sp>
        <p:nvSpPr>
          <p:cNvPr id="6" name="直方体 5"/>
          <p:cNvSpPr/>
          <p:nvPr/>
        </p:nvSpPr>
        <p:spPr>
          <a:xfrm>
            <a:off x="1329202" y="1628800"/>
            <a:ext cx="1674782" cy="1074642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Applications</a:t>
            </a:r>
            <a:endParaRPr kumimoji="1" lang="ja-JP" altLang="en-US" sz="2000" baseline="-25000" dirty="0"/>
          </a:p>
        </p:txBody>
      </p:sp>
      <p:sp>
        <p:nvSpPr>
          <p:cNvPr id="7" name="直方体 6"/>
          <p:cNvSpPr/>
          <p:nvPr/>
        </p:nvSpPr>
        <p:spPr>
          <a:xfrm>
            <a:off x="971600" y="1628800"/>
            <a:ext cx="1818798" cy="1074642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Applications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 smtClean="0"/>
              <a:t>with similar feature</a:t>
            </a:r>
            <a:endParaRPr kumimoji="1" lang="en-US" altLang="ja-JP" sz="2000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1043608" y="3140969"/>
            <a:ext cx="2068856" cy="1268524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Phase1: </a:t>
            </a:r>
            <a:r>
              <a:rPr kumimoji="1" lang="en-US" altLang="ja-JP" sz="2000" b="1" dirty="0" smtClean="0"/>
              <a:t>Making a knowledge-base</a:t>
            </a:r>
            <a:endParaRPr kumimoji="1" lang="ja-JP" altLang="en-US" sz="2000" b="1" dirty="0"/>
          </a:p>
        </p:txBody>
      </p:sp>
      <p:sp>
        <p:nvSpPr>
          <p:cNvPr id="9" name="円柱 8"/>
          <p:cNvSpPr/>
          <p:nvPr/>
        </p:nvSpPr>
        <p:spPr>
          <a:xfrm>
            <a:off x="3734153" y="3104249"/>
            <a:ext cx="1485919" cy="996893"/>
          </a:xfrm>
          <a:prstGeom prst="can">
            <a:avLst>
              <a:gd name="adj" fmla="val 1489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en-US" altLang="ja-JP" sz="2000" dirty="0" smtClean="0"/>
              <a:t>Knowledge-base</a:t>
            </a:r>
            <a:endParaRPr kumimoji="1" lang="ja-JP" altLang="en-US" sz="2000" dirty="0"/>
          </a:p>
        </p:txBody>
      </p:sp>
      <p:sp>
        <p:nvSpPr>
          <p:cNvPr id="10" name="角丸四角形 9"/>
          <p:cNvSpPr/>
          <p:nvPr/>
        </p:nvSpPr>
        <p:spPr>
          <a:xfrm>
            <a:off x="5868144" y="3141393"/>
            <a:ext cx="1871023" cy="12681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Phase 2: </a:t>
            </a:r>
            <a:r>
              <a:rPr kumimoji="1" lang="en-US" altLang="ja-JP" sz="2000" b="1" dirty="0" smtClean="0"/>
              <a:t>Comparing applications </a:t>
            </a:r>
            <a:endParaRPr kumimoji="1" lang="ja-JP" altLang="en-US" sz="2000" b="1" dirty="0"/>
          </a:p>
        </p:txBody>
      </p:sp>
      <p:sp>
        <p:nvSpPr>
          <p:cNvPr id="11" name="直方体 10"/>
          <p:cNvSpPr/>
          <p:nvPr/>
        </p:nvSpPr>
        <p:spPr>
          <a:xfrm>
            <a:off x="5292080" y="1700809"/>
            <a:ext cx="1611287" cy="930625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</a:t>
            </a:r>
          </a:p>
          <a:p>
            <a:pPr algn="ctr"/>
            <a:r>
              <a:rPr kumimoji="1" lang="en-US" altLang="ja-JP" sz="2000" dirty="0" smtClean="0"/>
              <a:t>X</a:t>
            </a:r>
            <a:r>
              <a:rPr kumimoji="1" lang="en-US" altLang="ja-JP" sz="2000" baseline="-25000" dirty="0" smtClean="0"/>
              <a:t>1</a:t>
            </a:r>
            <a:endParaRPr kumimoji="1" lang="ja-JP" altLang="en-US" sz="2000" baseline="-25000" dirty="0"/>
          </a:p>
        </p:txBody>
      </p:sp>
      <p:sp>
        <p:nvSpPr>
          <p:cNvPr id="12" name="直方体 11"/>
          <p:cNvSpPr/>
          <p:nvPr/>
        </p:nvSpPr>
        <p:spPr>
          <a:xfrm>
            <a:off x="7091856" y="1708020"/>
            <a:ext cx="1584600" cy="930625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</a:t>
            </a:r>
          </a:p>
          <a:p>
            <a:pPr algn="ctr"/>
            <a:r>
              <a:rPr kumimoji="1" lang="en-US" altLang="ja-JP" sz="2000" dirty="0" smtClean="0"/>
              <a:t>X</a:t>
            </a:r>
            <a:r>
              <a:rPr kumimoji="1" lang="en-US" altLang="ja-JP" sz="2000" baseline="-25000" dirty="0" smtClean="0"/>
              <a:t>2</a:t>
            </a:r>
            <a:endParaRPr kumimoji="1" lang="ja-JP" altLang="en-US" sz="2000" baseline="-25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10786" y="5573327"/>
            <a:ext cx="202670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Common-Feature</a:t>
            </a:r>
            <a:endParaRPr lang="en-US" altLang="ja-JP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11146" y="4889540"/>
            <a:ext cx="202670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X</a:t>
            </a:r>
            <a:r>
              <a:rPr lang="en-US" altLang="ja-JP" sz="2000" baseline="-25000" dirty="0" smtClean="0"/>
              <a:t>1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-</a:t>
            </a:r>
            <a:r>
              <a:rPr lang="en-US" altLang="ja-JP" sz="2000" dirty="0" smtClean="0"/>
              <a:t>Feature</a:t>
            </a:r>
            <a:endParaRPr lang="en-US" altLang="ja-JP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03367" y="4889540"/>
            <a:ext cx="202670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X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-</a:t>
            </a:r>
            <a:r>
              <a:rPr lang="en-US" altLang="ja-JP" sz="2000" dirty="0" smtClean="0"/>
              <a:t>Feature</a:t>
            </a:r>
            <a:endParaRPr lang="en-US" altLang="ja-JP" sz="2000" dirty="0"/>
          </a:p>
        </p:txBody>
      </p:sp>
      <p:sp>
        <p:nvSpPr>
          <p:cNvPr id="16" name="下矢印 15"/>
          <p:cNvSpPr/>
          <p:nvPr/>
        </p:nvSpPr>
        <p:spPr>
          <a:xfrm rot="2700000">
            <a:off x="7262993" y="2756143"/>
            <a:ext cx="501864" cy="360040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17" name="下矢印 16"/>
          <p:cNvSpPr/>
          <p:nvPr/>
        </p:nvSpPr>
        <p:spPr>
          <a:xfrm rot="18900000">
            <a:off x="6017545" y="2756142"/>
            <a:ext cx="501864" cy="360040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18" name="下矢印 17"/>
          <p:cNvSpPr/>
          <p:nvPr/>
        </p:nvSpPr>
        <p:spPr>
          <a:xfrm>
            <a:off x="6573207" y="4276633"/>
            <a:ext cx="501864" cy="360040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19" name="下矢印 18"/>
          <p:cNvSpPr/>
          <p:nvPr/>
        </p:nvSpPr>
        <p:spPr>
          <a:xfrm>
            <a:off x="1886463" y="2756142"/>
            <a:ext cx="501864" cy="360040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20" name="下矢印 19"/>
          <p:cNvSpPr/>
          <p:nvPr/>
        </p:nvSpPr>
        <p:spPr>
          <a:xfrm rot="16200000">
            <a:off x="3185501" y="3393422"/>
            <a:ext cx="501864" cy="360040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21" name="角丸四角形 20"/>
          <p:cNvSpPr/>
          <p:nvPr/>
        </p:nvSpPr>
        <p:spPr>
          <a:xfrm>
            <a:off x="522211" y="4461120"/>
            <a:ext cx="2268187" cy="480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Proposal method</a:t>
            </a:r>
            <a:endParaRPr kumimoji="1" lang="ja-JP" altLang="en-US" sz="2000" dirty="0"/>
          </a:p>
        </p:txBody>
      </p:sp>
      <p:sp>
        <p:nvSpPr>
          <p:cNvPr id="22" name="下矢印 21"/>
          <p:cNvSpPr/>
          <p:nvPr/>
        </p:nvSpPr>
        <p:spPr>
          <a:xfrm rot="16200000">
            <a:off x="5293547" y="3356992"/>
            <a:ext cx="501864" cy="360040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24" name="スライド番号プレースホルダー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35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Knowledge-base</a:t>
            </a:r>
            <a:endParaRPr kumimoji="1" lang="ja-JP" altLang="en-US" b="0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Mappings of API callin</a:t>
            </a:r>
            <a:r>
              <a:rPr lang="en-US" altLang="ja-JP" dirty="0" smtClean="0"/>
              <a:t>g sequence and its feature name</a:t>
            </a:r>
          </a:p>
          <a:p>
            <a:r>
              <a:rPr lang="en-US" altLang="ja-JP" dirty="0" smtClean="0"/>
              <a:t>Example: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14</a:t>
            </a:fld>
            <a:endParaRPr kumimoji="1" lang="ja-JP" altLang="en-US"/>
          </a:p>
        </p:txBody>
      </p:sp>
      <p:graphicFrame>
        <p:nvGraphicFramePr>
          <p:cNvPr id="6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103007"/>
              </p:ext>
            </p:extLst>
          </p:nvPr>
        </p:nvGraphicFramePr>
        <p:xfrm>
          <a:off x="107504" y="3356992"/>
          <a:ext cx="8928992" cy="17983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448272"/>
                <a:gridCol w="6480720"/>
              </a:tblGrid>
              <a:tr h="255984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Feature name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API calling sequences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Show Toast</a:t>
                      </a:r>
                      <a:br>
                        <a:rPr kumimoji="1" lang="en-US" altLang="ja-JP" sz="2000" dirty="0" smtClean="0"/>
                      </a:br>
                      <a:r>
                        <a:rPr kumimoji="1" lang="en-US" altLang="ja-JP" sz="2000" baseline="0" dirty="0" smtClean="0"/>
                        <a:t>(pop-up message)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err="1" smtClean="0"/>
                        <a:t>android.widget.Toast.makeText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en-US" altLang="ja-JP" sz="2000" dirty="0" err="1" smtClean="0"/>
                        <a:t>android.widget.Toast.show</a:t>
                      </a:r>
                      <a:endParaRPr kumimoji="1" lang="ja-JP" alt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Get</a:t>
                      </a:r>
                      <a:r>
                        <a:rPr kumimoji="1" lang="en-US" altLang="ja-JP" sz="2000" baseline="0" dirty="0" smtClean="0"/>
                        <a:t> Latitude and Longitude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40" u="none" strike="noStrike" kern="1200" baseline="0" dirty="0" err="1" smtClean="0"/>
                        <a:t>android.location.Location.getLatitude</a:t>
                      </a:r>
                      <a:endParaRPr kumimoji="1" lang="en-US" altLang="ja-JP" sz="1940" u="none" strike="noStrike" kern="1200" baseline="0" dirty="0" smtClean="0"/>
                    </a:p>
                    <a:p>
                      <a:r>
                        <a:rPr kumimoji="1" lang="en-US" altLang="ja-JP" sz="1940" u="none" strike="noStrike" kern="1200" baseline="0" dirty="0" err="1" smtClean="0"/>
                        <a:t>android.location.Location.getLongitude</a:t>
                      </a:r>
                      <a:endParaRPr kumimoji="1" lang="ja-JP" altLang="en-US" sz="1940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652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Making a Knowledge-base</a:t>
            </a:r>
            <a:endParaRPr kumimoji="1" lang="ja-JP" altLang="en-US" dirty="0"/>
          </a:p>
        </p:txBody>
      </p:sp>
      <p:sp>
        <p:nvSpPr>
          <p:cNvPr id="3" name="円柱 2"/>
          <p:cNvSpPr/>
          <p:nvPr/>
        </p:nvSpPr>
        <p:spPr>
          <a:xfrm>
            <a:off x="6864053" y="5130253"/>
            <a:ext cx="1812403" cy="1179067"/>
          </a:xfrm>
          <a:prstGeom prst="can">
            <a:avLst>
              <a:gd name="adj" fmla="val 148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altLang="ja-JP" sz="2000" dirty="0" smtClean="0"/>
              <a:t>Knowledge-base</a:t>
            </a:r>
            <a:endParaRPr kumimoji="1" lang="ja-JP" altLang="en-US" sz="2000" dirty="0"/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5498552" y="1630214"/>
            <a:ext cx="1069614" cy="710922"/>
          </a:xfrm>
          <a:prstGeom prst="snip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ja-JP" sz="2800" baseline="-25000" dirty="0" smtClean="0">
                <a:solidFill>
                  <a:prstClr val="black"/>
                </a:solidFill>
              </a:rPr>
              <a:t>A.m1()</a:t>
            </a:r>
          </a:p>
          <a:p>
            <a:pPr lvl="0" algn="ctr"/>
            <a:r>
              <a:rPr lang="en-US" altLang="ja-JP" sz="2800" baseline="-25000" dirty="0" smtClean="0">
                <a:solidFill>
                  <a:prstClr val="black"/>
                </a:solidFill>
              </a:rPr>
              <a:t>B.m2()</a:t>
            </a:r>
            <a:endParaRPr lang="en-US" altLang="ja-JP" sz="2800" baseline="-25000" dirty="0">
              <a:solidFill>
                <a:prstClr val="black"/>
              </a:solidFill>
            </a:endParaRPr>
          </a:p>
          <a:p>
            <a:pPr algn="ctr"/>
            <a:endParaRPr kumimoji="1" lang="ja-JP" altLang="en-US" sz="1400" dirty="0"/>
          </a:p>
        </p:txBody>
      </p:sp>
      <p:sp>
        <p:nvSpPr>
          <p:cNvPr id="6" name="対角する 2 つの角を切り取った四角形 5"/>
          <p:cNvSpPr/>
          <p:nvPr/>
        </p:nvSpPr>
        <p:spPr>
          <a:xfrm>
            <a:off x="7112779" y="1630214"/>
            <a:ext cx="1050436" cy="710922"/>
          </a:xfrm>
          <a:prstGeom prst="snip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ja-JP" sz="2800" baseline="-25000" dirty="0" smtClean="0">
                <a:solidFill>
                  <a:prstClr val="black"/>
                </a:solidFill>
              </a:rPr>
              <a:t>B.m2()</a:t>
            </a:r>
            <a:endParaRPr lang="en-US" altLang="ja-JP" sz="2800" baseline="-25000" dirty="0">
              <a:solidFill>
                <a:prstClr val="black"/>
              </a:solidFill>
            </a:endParaRPr>
          </a:p>
          <a:p>
            <a:pPr lvl="0" algn="ctr"/>
            <a:r>
              <a:rPr lang="en-US" altLang="ja-JP" sz="2800" baseline="-25000" dirty="0" smtClean="0">
                <a:solidFill>
                  <a:prstClr val="black"/>
                </a:solidFill>
              </a:rPr>
              <a:t>C.m1()</a:t>
            </a:r>
            <a:endParaRPr lang="en-US" altLang="ja-JP" sz="2800" baseline="-25000" dirty="0">
              <a:solidFill>
                <a:prstClr val="black"/>
              </a:solidFill>
            </a:endParaRPr>
          </a:p>
          <a:p>
            <a:pPr algn="ctr"/>
            <a:endParaRPr kumimoji="1" lang="ja-JP" altLang="en-US" sz="1400" dirty="0"/>
          </a:p>
        </p:txBody>
      </p:sp>
      <p:sp>
        <p:nvSpPr>
          <p:cNvPr id="11" name="下矢印 10"/>
          <p:cNvSpPr/>
          <p:nvPr/>
        </p:nvSpPr>
        <p:spPr>
          <a:xfrm>
            <a:off x="5757147" y="3402061"/>
            <a:ext cx="461852" cy="395845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12" name="下矢印 11"/>
          <p:cNvSpPr/>
          <p:nvPr/>
        </p:nvSpPr>
        <p:spPr>
          <a:xfrm>
            <a:off x="7459967" y="2369295"/>
            <a:ext cx="461852" cy="395845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13" name="下矢印 12"/>
          <p:cNvSpPr/>
          <p:nvPr/>
        </p:nvSpPr>
        <p:spPr>
          <a:xfrm>
            <a:off x="5749573" y="2370163"/>
            <a:ext cx="461852" cy="395845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14" name="対角する 2 つの角を切り取った四角形 13"/>
          <p:cNvSpPr/>
          <p:nvPr/>
        </p:nvSpPr>
        <p:spPr>
          <a:xfrm>
            <a:off x="5498552" y="3847994"/>
            <a:ext cx="1069614" cy="710922"/>
          </a:xfrm>
          <a:prstGeom prst="snip2Diag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ja-JP" sz="2800" baseline="-25000" dirty="0" smtClean="0">
                <a:solidFill>
                  <a:schemeClr val="bg1">
                    <a:lumMod val="65000"/>
                  </a:schemeClr>
                </a:solidFill>
              </a:rPr>
              <a:t>A.m1()</a:t>
            </a:r>
          </a:p>
          <a:p>
            <a:pPr lvl="0" algn="ctr"/>
            <a:r>
              <a:rPr lang="en-US" altLang="ja-JP" sz="2800" baseline="-25000" dirty="0" smtClean="0">
                <a:solidFill>
                  <a:schemeClr val="bg1">
                    <a:lumMod val="65000"/>
                  </a:schemeClr>
                </a:solidFill>
              </a:rPr>
              <a:t>B.m2()</a:t>
            </a:r>
            <a:endParaRPr lang="en-US" altLang="ja-JP" sz="2800" baseline="-250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kumimoji="1" lang="ja-JP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メモ 14"/>
          <p:cNvSpPr/>
          <p:nvPr/>
        </p:nvSpPr>
        <p:spPr>
          <a:xfrm>
            <a:off x="7175833" y="3969339"/>
            <a:ext cx="1148412" cy="589578"/>
          </a:xfrm>
          <a:prstGeom prst="foldedCorner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baseline="-25000" dirty="0" smtClean="0">
                <a:solidFill>
                  <a:schemeClr val="tx1"/>
                </a:solidFill>
              </a:rPr>
              <a:t>B.m2()</a:t>
            </a:r>
          </a:p>
          <a:p>
            <a:pPr algn="ctr"/>
            <a:r>
              <a:rPr lang="en-US" altLang="ja-JP" sz="2800" baseline="-25000" dirty="0" smtClean="0">
                <a:solidFill>
                  <a:schemeClr val="tx1"/>
                </a:solidFill>
              </a:rPr>
              <a:t>C.m1()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762586" y="3792508"/>
            <a:ext cx="1159233" cy="37123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ja-JP" dirty="0" smtClean="0"/>
              <a:t>Feature2</a:t>
            </a:r>
          </a:p>
        </p:txBody>
      </p:sp>
      <p:sp>
        <p:nvSpPr>
          <p:cNvPr id="17" name="下矢印 16"/>
          <p:cNvSpPr/>
          <p:nvPr/>
        </p:nvSpPr>
        <p:spPr>
          <a:xfrm>
            <a:off x="7485339" y="3366256"/>
            <a:ext cx="461852" cy="395845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18" name="角丸四角形 17"/>
          <p:cNvSpPr/>
          <p:nvPr/>
        </p:nvSpPr>
        <p:spPr>
          <a:xfrm>
            <a:off x="2890488" y="1704133"/>
            <a:ext cx="1537496" cy="71675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Extract</a:t>
            </a:r>
            <a:br>
              <a:rPr kumimoji="1" lang="en-US" altLang="ja-JP" sz="2000" b="1" dirty="0" smtClean="0"/>
            </a:br>
            <a:r>
              <a:rPr kumimoji="1" lang="en-US" altLang="ja-JP" sz="2000" b="1" dirty="0" smtClean="0"/>
              <a:t>API calls</a:t>
            </a:r>
            <a:endParaRPr kumimoji="1" lang="ja-JP" altLang="en-US" sz="2000" b="1" dirty="0"/>
          </a:p>
        </p:txBody>
      </p:sp>
      <p:sp>
        <p:nvSpPr>
          <p:cNvPr id="19" name="下矢印 18"/>
          <p:cNvSpPr/>
          <p:nvPr/>
        </p:nvSpPr>
        <p:spPr>
          <a:xfrm rot="16200000">
            <a:off x="4696264" y="1727285"/>
            <a:ext cx="473779" cy="649482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20" name="角丸四角形 19"/>
          <p:cNvSpPr/>
          <p:nvPr/>
        </p:nvSpPr>
        <p:spPr>
          <a:xfrm>
            <a:off x="5286596" y="2818655"/>
            <a:ext cx="1392625" cy="51139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Filtering</a:t>
            </a:r>
            <a:endParaRPr kumimoji="1" lang="ja-JP" altLang="en-US" sz="2000" b="1" dirty="0"/>
          </a:p>
        </p:txBody>
      </p:sp>
      <p:sp>
        <p:nvSpPr>
          <p:cNvPr id="21" name="角丸四角形 20"/>
          <p:cNvSpPr/>
          <p:nvPr/>
        </p:nvSpPr>
        <p:spPr>
          <a:xfrm>
            <a:off x="7011087" y="2818655"/>
            <a:ext cx="1392625" cy="51139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Filtering</a:t>
            </a:r>
            <a:endParaRPr kumimoji="1" lang="ja-JP" altLang="en-US" sz="2000" b="1" dirty="0"/>
          </a:p>
        </p:txBody>
      </p:sp>
      <p:sp>
        <p:nvSpPr>
          <p:cNvPr id="24" name="下矢印 23"/>
          <p:cNvSpPr/>
          <p:nvPr/>
        </p:nvSpPr>
        <p:spPr>
          <a:xfrm>
            <a:off x="7485339" y="4654183"/>
            <a:ext cx="461852" cy="395845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98776" y="1556792"/>
            <a:ext cx="1717489" cy="400110"/>
          </a:xfrm>
          <a:prstGeom prst="rect">
            <a:avLst/>
          </a:prstGeom>
          <a:ln w="381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COMMON</a:t>
            </a:r>
            <a:endParaRPr lang="ja-JP" altLang="en-US" sz="2000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30" name="角丸四角形吹き出し 29"/>
          <p:cNvSpPr/>
          <p:nvPr/>
        </p:nvSpPr>
        <p:spPr>
          <a:xfrm>
            <a:off x="4933152" y="5340883"/>
            <a:ext cx="1746069" cy="1040445"/>
          </a:xfrm>
          <a:prstGeom prst="wedgeRoundRectCallout">
            <a:avLst>
              <a:gd name="adj1" fmla="val 90302"/>
              <a:gd name="adj2" fmla="val -18018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Assign a</a:t>
            </a:r>
            <a:br>
              <a:rPr lang="en-US" altLang="ja-JP" sz="2000" b="1" dirty="0" smtClean="0"/>
            </a:br>
            <a:r>
              <a:rPr lang="en-US" altLang="ja-JP" sz="2000" b="1" dirty="0" smtClean="0"/>
              <a:t>feature name</a:t>
            </a:r>
            <a:endParaRPr lang="en-US" altLang="ja-JP" sz="2000" b="1" dirty="0"/>
          </a:p>
        </p:txBody>
      </p:sp>
      <p:sp>
        <p:nvSpPr>
          <p:cNvPr id="31" name="直方体 30"/>
          <p:cNvSpPr/>
          <p:nvPr/>
        </p:nvSpPr>
        <p:spPr>
          <a:xfrm>
            <a:off x="173285" y="1644884"/>
            <a:ext cx="1818799" cy="1074642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Applications</a:t>
            </a:r>
            <a:endParaRPr kumimoji="1" lang="ja-JP" altLang="en-US" sz="2000" baseline="-25000" dirty="0"/>
          </a:p>
        </p:txBody>
      </p:sp>
      <p:sp>
        <p:nvSpPr>
          <p:cNvPr id="32" name="直方体 31"/>
          <p:cNvSpPr/>
          <p:nvPr/>
        </p:nvSpPr>
        <p:spPr>
          <a:xfrm>
            <a:off x="173286" y="1818487"/>
            <a:ext cx="1818798" cy="1074642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Applications</a:t>
            </a:r>
            <a:endParaRPr kumimoji="1" lang="ja-JP" altLang="en-US" sz="2000" baseline="-25000" dirty="0"/>
          </a:p>
        </p:txBody>
      </p:sp>
      <p:sp>
        <p:nvSpPr>
          <p:cNvPr id="33" name="直方体 32"/>
          <p:cNvSpPr/>
          <p:nvPr/>
        </p:nvSpPr>
        <p:spPr>
          <a:xfrm>
            <a:off x="173285" y="1999712"/>
            <a:ext cx="1818798" cy="1074642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Applications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 smtClean="0"/>
              <a:t>with similar feature</a:t>
            </a:r>
            <a:endParaRPr kumimoji="1" lang="en-US" altLang="ja-JP" sz="2000" dirty="0" smtClean="0"/>
          </a:p>
        </p:txBody>
      </p:sp>
      <p:sp>
        <p:nvSpPr>
          <p:cNvPr id="26" name="下矢印 25"/>
          <p:cNvSpPr/>
          <p:nvPr/>
        </p:nvSpPr>
        <p:spPr>
          <a:xfrm rot="16200000">
            <a:off x="2210875" y="1757678"/>
            <a:ext cx="473779" cy="648073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3286" y="3573016"/>
            <a:ext cx="4686746" cy="2831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2400" dirty="0"/>
              <a:t>Collect applications with similar </a:t>
            </a:r>
            <a:r>
              <a:rPr lang="en-US" altLang="ja-JP" sz="2400" dirty="0" smtClean="0"/>
              <a:t>feature</a:t>
            </a:r>
            <a:endParaRPr lang="en-US" altLang="ja-JP" sz="24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2400" dirty="0"/>
              <a:t>Extract API calls </a:t>
            </a:r>
            <a:r>
              <a:rPr lang="en-US" altLang="ja-JP" sz="2400" dirty="0" smtClean="0"/>
              <a:t>appeared in two or more applications (COMMON)</a:t>
            </a:r>
            <a:endParaRPr lang="en-US" altLang="ja-JP" sz="24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2400" dirty="0" smtClean="0"/>
              <a:t>Filter COMMON manually </a:t>
            </a:r>
            <a:r>
              <a:rPr lang="en-US" altLang="ja-JP" sz="2400" dirty="0"/>
              <a:t>and assign a feature </a:t>
            </a:r>
            <a:r>
              <a:rPr lang="en-US" altLang="ja-JP" sz="2400" dirty="0" smtClean="0"/>
              <a:t>name</a:t>
            </a:r>
            <a:endParaRPr lang="en-US" altLang="ja-JP" sz="2400" dirty="0"/>
          </a:p>
        </p:txBody>
      </p:sp>
      <p:sp>
        <p:nvSpPr>
          <p:cNvPr id="28" name="正方形/長方形 27"/>
          <p:cNvSpPr/>
          <p:nvPr/>
        </p:nvSpPr>
        <p:spPr>
          <a:xfrm>
            <a:off x="5076056" y="3792508"/>
            <a:ext cx="1398210" cy="37123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ja-JP" dirty="0" smtClean="0"/>
              <a:t>(Removed)</a:t>
            </a:r>
          </a:p>
        </p:txBody>
      </p:sp>
    </p:spTree>
    <p:extLst>
      <p:ext uri="{BB962C8B-B14F-4D97-AF65-F5344CB8AC3E}">
        <p14:creationId xmlns:p14="http://schemas.microsoft.com/office/powerpoint/2010/main" val="22019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Making a Knowledge-base</a:t>
            </a:r>
            <a:endParaRPr kumimoji="1" lang="ja-JP" altLang="en-US" dirty="0"/>
          </a:p>
        </p:txBody>
      </p:sp>
      <p:sp>
        <p:nvSpPr>
          <p:cNvPr id="3" name="円柱 2"/>
          <p:cNvSpPr/>
          <p:nvPr/>
        </p:nvSpPr>
        <p:spPr>
          <a:xfrm>
            <a:off x="6864053" y="5130253"/>
            <a:ext cx="1812403" cy="1179067"/>
          </a:xfrm>
          <a:prstGeom prst="can">
            <a:avLst>
              <a:gd name="adj" fmla="val 148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altLang="ja-JP" sz="2000" dirty="0" smtClean="0"/>
              <a:t>Knowledge-base</a:t>
            </a:r>
            <a:endParaRPr kumimoji="1" lang="ja-JP" altLang="en-US" sz="2000" dirty="0"/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5498552" y="1630214"/>
            <a:ext cx="1069614" cy="710922"/>
          </a:xfrm>
          <a:prstGeom prst="snip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ja-JP" sz="2800" baseline="-25000" dirty="0" smtClean="0">
                <a:solidFill>
                  <a:prstClr val="black"/>
                </a:solidFill>
              </a:rPr>
              <a:t>A.m1()</a:t>
            </a:r>
          </a:p>
          <a:p>
            <a:pPr lvl="0" algn="ctr"/>
            <a:r>
              <a:rPr lang="en-US" altLang="ja-JP" sz="2800" baseline="-25000" dirty="0" smtClean="0">
                <a:solidFill>
                  <a:prstClr val="black"/>
                </a:solidFill>
              </a:rPr>
              <a:t>B.m2()</a:t>
            </a:r>
            <a:endParaRPr lang="en-US" altLang="ja-JP" sz="2800" baseline="-25000" dirty="0">
              <a:solidFill>
                <a:prstClr val="black"/>
              </a:solidFill>
            </a:endParaRPr>
          </a:p>
          <a:p>
            <a:pPr algn="ctr"/>
            <a:endParaRPr kumimoji="1" lang="ja-JP" altLang="en-US" sz="1400" dirty="0"/>
          </a:p>
        </p:txBody>
      </p:sp>
      <p:sp>
        <p:nvSpPr>
          <p:cNvPr id="6" name="対角する 2 つの角を切り取った四角形 5"/>
          <p:cNvSpPr/>
          <p:nvPr/>
        </p:nvSpPr>
        <p:spPr>
          <a:xfrm>
            <a:off x="7112779" y="1630214"/>
            <a:ext cx="1050436" cy="710922"/>
          </a:xfrm>
          <a:prstGeom prst="snip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ja-JP" sz="2800" baseline="-25000" dirty="0" smtClean="0">
                <a:solidFill>
                  <a:prstClr val="black"/>
                </a:solidFill>
              </a:rPr>
              <a:t>B.m2()</a:t>
            </a:r>
            <a:endParaRPr lang="en-US" altLang="ja-JP" sz="2800" baseline="-25000" dirty="0">
              <a:solidFill>
                <a:prstClr val="black"/>
              </a:solidFill>
            </a:endParaRPr>
          </a:p>
          <a:p>
            <a:pPr lvl="0" algn="ctr"/>
            <a:r>
              <a:rPr lang="en-US" altLang="ja-JP" sz="2800" baseline="-25000" dirty="0" smtClean="0">
                <a:solidFill>
                  <a:prstClr val="black"/>
                </a:solidFill>
              </a:rPr>
              <a:t>C.m1()</a:t>
            </a:r>
            <a:endParaRPr lang="en-US" altLang="ja-JP" sz="2800" baseline="-25000" dirty="0">
              <a:solidFill>
                <a:prstClr val="black"/>
              </a:solidFill>
            </a:endParaRPr>
          </a:p>
          <a:p>
            <a:pPr algn="ctr"/>
            <a:endParaRPr kumimoji="1" lang="ja-JP" altLang="en-US" sz="1400" dirty="0"/>
          </a:p>
        </p:txBody>
      </p:sp>
      <p:sp>
        <p:nvSpPr>
          <p:cNvPr id="11" name="下矢印 10"/>
          <p:cNvSpPr/>
          <p:nvPr/>
        </p:nvSpPr>
        <p:spPr>
          <a:xfrm>
            <a:off x="5757147" y="3402061"/>
            <a:ext cx="461852" cy="395845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12" name="下矢印 11"/>
          <p:cNvSpPr/>
          <p:nvPr/>
        </p:nvSpPr>
        <p:spPr>
          <a:xfrm>
            <a:off x="7459967" y="2369295"/>
            <a:ext cx="461852" cy="395845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13" name="下矢印 12"/>
          <p:cNvSpPr/>
          <p:nvPr/>
        </p:nvSpPr>
        <p:spPr>
          <a:xfrm>
            <a:off x="5749573" y="2370163"/>
            <a:ext cx="461852" cy="395845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14" name="対角する 2 つの角を切り取った四角形 13"/>
          <p:cNvSpPr/>
          <p:nvPr/>
        </p:nvSpPr>
        <p:spPr>
          <a:xfrm>
            <a:off x="5498552" y="3847994"/>
            <a:ext cx="1069614" cy="710922"/>
          </a:xfrm>
          <a:prstGeom prst="snip2Diag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ja-JP" sz="2800" baseline="-25000" dirty="0" smtClean="0">
                <a:solidFill>
                  <a:schemeClr val="bg1">
                    <a:lumMod val="65000"/>
                  </a:schemeClr>
                </a:solidFill>
              </a:rPr>
              <a:t>A.m1()</a:t>
            </a:r>
          </a:p>
          <a:p>
            <a:pPr lvl="0" algn="ctr"/>
            <a:r>
              <a:rPr lang="en-US" altLang="ja-JP" sz="2800" baseline="-25000" dirty="0" smtClean="0">
                <a:solidFill>
                  <a:schemeClr val="bg1">
                    <a:lumMod val="65000"/>
                  </a:schemeClr>
                </a:solidFill>
              </a:rPr>
              <a:t>B.m2()</a:t>
            </a:r>
            <a:endParaRPr lang="en-US" altLang="ja-JP" sz="2800" baseline="-250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kumimoji="1" lang="ja-JP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メモ 14"/>
          <p:cNvSpPr/>
          <p:nvPr/>
        </p:nvSpPr>
        <p:spPr>
          <a:xfrm>
            <a:off x="7175833" y="3969339"/>
            <a:ext cx="1148412" cy="589578"/>
          </a:xfrm>
          <a:prstGeom prst="foldedCorner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baseline="-25000" dirty="0" smtClean="0">
                <a:solidFill>
                  <a:schemeClr val="tx1"/>
                </a:solidFill>
              </a:rPr>
              <a:t>B.m2()</a:t>
            </a:r>
          </a:p>
          <a:p>
            <a:pPr algn="ctr"/>
            <a:r>
              <a:rPr lang="en-US" altLang="ja-JP" sz="2800" baseline="-25000" dirty="0" smtClean="0">
                <a:solidFill>
                  <a:schemeClr val="tx1"/>
                </a:solidFill>
              </a:rPr>
              <a:t>C.m1()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762586" y="3792508"/>
            <a:ext cx="1159233" cy="37123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ja-JP" dirty="0" smtClean="0"/>
              <a:t>Feature2</a:t>
            </a:r>
          </a:p>
        </p:txBody>
      </p:sp>
      <p:sp>
        <p:nvSpPr>
          <p:cNvPr id="17" name="下矢印 16"/>
          <p:cNvSpPr/>
          <p:nvPr/>
        </p:nvSpPr>
        <p:spPr>
          <a:xfrm>
            <a:off x="7485339" y="3366256"/>
            <a:ext cx="461852" cy="395845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18" name="角丸四角形 17"/>
          <p:cNvSpPr/>
          <p:nvPr/>
        </p:nvSpPr>
        <p:spPr>
          <a:xfrm>
            <a:off x="2890488" y="1704133"/>
            <a:ext cx="1537496" cy="71675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Extract</a:t>
            </a:r>
            <a:br>
              <a:rPr kumimoji="1" lang="en-US" altLang="ja-JP" sz="2000" b="1" dirty="0" smtClean="0"/>
            </a:br>
            <a:r>
              <a:rPr kumimoji="1" lang="en-US" altLang="ja-JP" sz="2000" b="1" dirty="0" smtClean="0"/>
              <a:t>API calls</a:t>
            </a:r>
            <a:endParaRPr kumimoji="1" lang="ja-JP" altLang="en-US" sz="2000" b="1" dirty="0"/>
          </a:p>
        </p:txBody>
      </p:sp>
      <p:sp>
        <p:nvSpPr>
          <p:cNvPr id="19" name="下矢印 18"/>
          <p:cNvSpPr/>
          <p:nvPr/>
        </p:nvSpPr>
        <p:spPr>
          <a:xfrm rot="16200000">
            <a:off x="4696264" y="1727285"/>
            <a:ext cx="473779" cy="649482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20" name="角丸四角形 19"/>
          <p:cNvSpPr/>
          <p:nvPr/>
        </p:nvSpPr>
        <p:spPr>
          <a:xfrm>
            <a:off x="5286596" y="2818655"/>
            <a:ext cx="1392625" cy="51139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Filtering</a:t>
            </a:r>
            <a:endParaRPr kumimoji="1" lang="ja-JP" altLang="en-US" sz="2000" b="1" dirty="0"/>
          </a:p>
        </p:txBody>
      </p:sp>
      <p:sp>
        <p:nvSpPr>
          <p:cNvPr id="21" name="角丸四角形 20"/>
          <p:cNvSpPr/>
          <p:nvPr/>
        </p:nvSpPr>
        <p:spPr>
          <a:xfrm>
            <a:off x="7011087" y="2818655"/>
            <a:ext cx="1392625" cy="51139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Filtering</a:t>
            </a:r>
            <a:endParaRPr kumimoji="1" lang="ja-JP" altLang="en-US" sz="2000" b="1" dirty="0"/>
          </a:p>
        </p:txBody>
      </p:sp>
      <p:sp>
        <p:nvSpPr>
          <p:cNvPr id="24" name="下矢印 23"/>
          <p:cNvSpPr/>
          <p:nvPr/>
        </p:nvSpPr>
        <p:spPr>
          <a:xfrm>
            <a:off x="7485339" y="4654183"/>
            <a:ext cx="461852" cy="395845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98776" y="1556792"/>
            <a:ext cx="1717489" cy="400110"/>
          </a:xfrm>
          <a:prstGeom prst="rect">
            <a:avLst/>
          </a:prstGeom>
          <a:ln w="381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COMMON</a:t>
            </a:r>
            <a:endParaRPr lang="ja-JP" altLang="en-US" sz="2000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30" name="角丸四角形吹き出し 29"/>
          <p:cNvSpPr/>
          <p:nvPr/>
        </p:nvSpPr>
        <p:spPr>
          <a:xfrm>
            <a:off x="4933152" y="5340883"/>
            <a:ext cx="1746069" cy="1040445"/>
          </a:xfrm>
          <a:prstGeom prst="wedgeRoundRectCallout">
            <a:avLst>
              <a:gd name="adj1" fmla="val 90302"/>
              <a:gd name="adj2" fmla="val -18018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Assign a</a:t>
            </a:r>
            <a:br>
              <a:rPr lang="en-US" altLang="ja-JP" sz="2000" b="1" dirty="0" smtClean="0"/>
            </a:br>
            <a:r>
              <a:rPr lang="en-US" altLang="ja-JP" sz="2000" b="1" dirty="0" smtClean="0"/>
              <a:t>feature name</a:t>
            </a:r>
            <a:endParaRPr lang="en-US" altLang="ja-JP" sz="2000" b="1" dirty="0"/>
          </a:p>
        </p:txBody>
      </p:sp>
      <p:sp>
        <p:nvSpPr>
          <p:cNvPr id="31" name="直方体 30"/>
          <p:cNvSpPr/>
          <p:nvPr/>
        </p:nvSpPr>
        <p:spPr>
          <a:xfrm>
            <a:off x="173285" y="1644884"/>
            <a:ext cx="1818799" cy="1074642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Applications</a:t>
            </a:r>
            <a:endParaRPr kumimoji="1" lang="ja-JP" altLang="en-US" sz="2000" baseline="-25000" dirty="0"/>
          </a:p>
        </p:txBody>
      </p:sp>
      <p:sp>
        <p:nvSpPr>
          <p:cNvPr id="32" name="直方体 31"/>
          <p:cNvSpPr/>
          <p:nvPr/>
        </p:nvSpPr>
        <p:spPr>
          <a:xfrm>
            <a:off x="173286" y="1818487"/>
            <a:ext cx="1818798" cy="1074642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Applications</a:t>
            </a:r>
            <a:endParaRPr kumimoji="1" lang="ja-JP" altLang="en-US" sz="2000" baseline="-25000" dirty="0"/>
          </a:p>
        </p:txBody>
      </p:sp>
      <p:sp>
        <p:nvSpPr>
          <p:cNvPr id="33" name="直方体 32"/>
          <p:cNvSpPr/>
          <p:nvPr/>
        </p:nvSpPr>
        <p:spPr>
          <a:xfrm>
            <a:off x="173285" y="1999712"/>
            <a:ext cx="1818798" cy="1074642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Applications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 smtClean="0"/>
              <a:t>with similar feature</a:t>
            </a:r>
            <a:endParaRPr kumimoji="1" lang="en-US" altLang="ja-JP" sz="2000" dirty="0" smtClean="0"/>
          </a:p>
        </p:txBody>
      </p:sp>
      <p:sp>
        <p:nvSpPr>
          <p:cNvPr id="26" name="下矢印 25"/>
          <p:cNvSpPr/>
          <p:nvPr/>
        </p:nvSpPr>
        <p:spPr>
          <a:xfrm rot="16200000">
            <a:off x="2210875" y="1757678"/>
            <a:ext cx="473779" cy="648073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28" name="正方形/長方形 27"/>
          <p:cNvSpPr/>
          <p:nvPr/>
        </p:nvSpPr>
        <p:spPr>
          <a:xfrm>
            <a:off x="5076056" y="3792508"/>
            <a:ext cx="1398210" cy="37123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ja-JP" dirty="0" smtClean="0"/>
              <a:t>(Removed)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73286" y="3573016"/>
            <a:ext cx="4686746" cy="28315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2400" dirty="0"/>
              <a:t>Collect applications with similar </a:t>
            </a:r>
            <a:r>
              <a:rPr lang="en-US" altLang="ja-JP" sz="2400" dirty="0" smtClean="0"/>
              <a:t>feature</a:t>
            </a:r>
            <a:endParaRPr lang="en-US" altLang="ja-JP" sz="24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2400" dirty="0"/>
              <a:t>Extract API calls </a:t>
            </a:r>
            <a:r>
              <a:rPr lang="en-US" altLang="ja-JP" sz="2400" dirty="0" smtClean="0"/>
              <a:t>appeared in two or more applications (COMMON)</a:t>
            </a:r>
            <a:endParaRPr lang="en-US" altLang="ja-JP" sz="24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2400" dirty="0" smtClean="0"/>
              <a:t>Filter COMMON manually </a:t>
            </a:r>
            <a:r>
              <a:rPr lang="en-US" altLang="ja-JP" sz="2400" dirty="0"/>
              <a:t>and assign a feature </a:t>
            </a:r>
            <a:r>
              <a:rPr lang="en-US" altLang="ja-JP" sz="2400" dirty="0" smtClean="0"/>
              <a:t>name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4682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Extract API Calls</a:t>
            </a:r>
            <a:endParaRPr kumimoji="1" lang="ja-JP" altLang="en-US" dirty="0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idx="1"/>
          </p:nvPr>
        </p:nvSpPr>
        <p:spPr>
          <a:xfrm>
            <a:off x="323528" y="1484784"/>
            <a:ext cx="8579296" cy="4525963"/>
          </a:xfrm>
        </p:spPr>
        <p:txBody>
          <a:bodyPr/>
          <a:lstStyle/>
          <a:p>
            <a:r>
              <a:rPr lang="en-US" altLang="ja-JP" dirty="0" smtClean="0"/>
              <a:t>Each method is translated into an API calling.</a:t>
            </a:r>
          </a:p>
          <a:p>
            <a:r>
              <a:rPr lang="en-US" altLang="ja-JP" dirty="0" smtClean="0"/>
              <a:t>Extract only Android API calls</a:t>
            </a:r>
            <a:endParaRPr lang="en-US" altLang="ja-JP" dirty="0"/>
          </a:p>
          <a:p>
            <a:r>
              <a:rPr lang="en-US" altLang="ja-JP" dirty="0"/>
              <a:t>We define Android API as:</a:t>
            </a:r>
          </a:p>
          <a:p>
            <a:pPr lvl="1"/>
            <a:r>
              <a:rPr lang="en-US" altLang="ja-JP" dirty="0"/>
              <a:t>Whose fully qualified names start with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“android” </a:t>
            </a:r>
            <a:r>
              <a:rPr lang="en-US" altLang="ja-JP" dirty="0"/>
              <a:t>or </a:t>
            </a:r>
            <a:r>
              <a:rPr lang="en-US" altLang="ja-JP" dirty="0">
                <a:latin typeface="Courier New" pitchFamily="49" charset="0"/>
                <a:cs typeface="Courier New" pitchFamily="49" charset="0"/>
              </a:rPr>
              <a:t>“</a:t>
            </a:r>
            <a:r>
              <a:rPr lang="en-US" altLang="ja-JP" dirty="0" err="1">
                <a:latin typeface="Courier New" pitchFamily="49" charset="0"/>
                <a:cs typeface="Courier New" pitchFamily="49" charset="0"/>
              </a:rPr>
              <a:t>com.google.android</a:t>
            </a:r>
            <a:r>
              <a:rPr lang="en-US" altLang="ja-JP" dirty="0" smtClean="0">
                <a:latin typeface="Courier New" pitchFamily="49" charset="0"/>
                <a:cs typeface="Courier New" pitchFamily="49" charset="0"/>
              </a:rPr>
              <a:t>”</a:t>
            </a:r>
            <a:endParaRPr lang="en-US" altLang="ja-JP" dirty="0">
              <a:latin typeface="Courier New" pitchFamily="49" charset="0"/>
              <a:cs typeface="Courier New" pitchFamily="49" charset="0"/>
            </a:endParaRPr>
          </a:p>
          <a:p>
            <a:r>
              <a:rPr lang="en-US" altLang="ja-JP" dirty="0" smtClean="0">
                <a:cs typeface="Courier New" pitchFamily="49" charset="0"/>
              </a:rPr>
              <a:t>Ignore control statement</a:t>
            </a:r>
            <a:endParaRPr lang="en-US" altLang="ja-JP" dirty="0">
              <a:cs typeface="Courier New" pitchFamily="49" charset="0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03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 of extracting API Calls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35696" y="3088176"/>
            <a:ext cx="6964052" cy="135421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  <a:latin typeface="Courier New"/>
              </a:rPr>
              <a:t>public void </a:t>
            </a:r>
            <a:r>
              <a:rPr lang="en-US" altLang="ja-JP" sz="1600" dirty="0" err="1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onClick</a:t>
            </a:r>
            <a:r>
              <a:rPr lang="en-US" altLang="ja-JP" sz="1600" dirty="0" smtClean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(View </a:t>
            </a:r>
            <a:r>
              <a:rPr lang="en-US" altLang="ja-JP" sz="16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v) {</a:t>
            </a:r>
          </a:p>
          <a:p>
            <a:r>
              <a:rPr lang="en-US" altLang="ja-JP" sz="1600" dirty="0" smtClean="0">
                <a:solidFill>
                  <a:schemeClr val="tx1"/>
                </a:solidFill>
                <a:latin typeface="Courier New"/>
              </a:rPr>
              <a:t> String s = </a:t>
            </a:r>
            <a:r>
              <a:rPr lang="en-US" altLang="ja-JP" sz="1600" dirty="0" err="1" smtClean="0">
                <a:solidFill>
                  <a:schemeClr val="tx1"/>
                </a:solidFill>
                <a:latin typeface="Courier New"/>
              </a:rPr>
              <a:t>str.substring</a:t>
            </a:r>
            <a:r>
              <a:rPr lang="en-US" altLang="ja-JP" sz="1600" dirty="0" smtClean="0">
                <a:solidFill>
                  <a:schemeClr val="tx1"/>
                </a:solidFill>
                <a:latin typeface="Courier New"/>
              </a:rPr>
              <a:t>(2);</a:t>
            </a:r>
          </a:p>
          <a:p>
            <a:r>
              <a:rPr lang="ja-JP" altLang="en-US" sz="1600" dirty="0" smtClean="0">
                <a:solidFill>
                  <a:schemeClr val="tx1"/>
                </a:solidFill>
                <a:latin typeface="Courier New"/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  <a:latin typeface="Courier New"/>
              </a:rPr>
              <a:t>Intent </a:t>
            </a:r>
            <a:r>
              <a:rPr lang="en-US" altLang="ja-JP" sz="1600" dirty="0">
                <a:solidFill>
                  <a:schemeClr val="tx1"/>
                </a:solidFill>
                <a:latin typeface="Courier New"/>
              </a:rPr>
              <a:t>intent=new </a:t>
            </a:r>
            <a:r>
              <a:rPr lang="en-US" altLang="ja-JP" sz="1600" b="1" i="1" dirty="0" smtClean="0">
                <a:solidFill>
                  <a:srgbClr val="00B050"/>
                </a:solidFill>
                <a:latin typeface="Courier New"/>
              </a:rPr>
              <a:t>Intent(</a:t>
            </a:r>
            <a:r>
              <a:rPr lang="en-US" altLang="ja-JP" sz="1600" b="1" i="1" dirty="0" err="1" smtClean="0">
                <a:solidFill>
                  <a:srgbClr val="00B050"/>
                </a:solidFill>
                <a:latin typeface="Courier New"/>
              </a:rPr>
              <a:t>this,com.example.edit.class</a:t>
            </a:r>
            <a:r>
              <a:rPr lang="en-US" altLang="ja-JP" sz="1600" b="1" i="1" dirty="0" smtClean="0">
                <a:solidFill>
                  <a:srgbClr val="00B050"/>
                </a:solidFill>
                <a:latin typeface="Courier New"/>
              </a:rPr>
              <a:t>)</a:t>
            </a:r>
            <a:r>
              <a:rPr lang="en-US" altLang="ja-JP" sz="1600" dirty="0" smtClean="0">
                <a:solidFill>
                  <a:schemeClr val="tx1"/>
                </a:solidFill>
                <a:latin typeface="Courier New"/>
              </a:rPr>
              <a:t>;</a:t>
            </a:r>
          </a:p>
          <a:p>
            <a:r>
              <a:rPr lang="ja-JP" altLang="en-US" sz="1600" dirty="0" smtClean="0">
                <a:solidFill>
                  <a:schemeClr val="tx1"/>
                </a:solidFill>
                <a:latin typeface="Courier New"/>
              </a:rPr>
              <a:t> </a:t>
            </a:r>
            <a:r>
              <a:rPr lang="en-US" altLang="ja-JP" sz="1600" b="1" i="1" dirty="0" err="1" smtClean="0">
                <a:solidFill>
                  <a:schemeClr val="accent2"/>
                </a:solidFill>
                <a:latin typeface="Courier New"/>
              </a:rPr>
              <a:t>startActivity</a:t>
            </a:r>
            <a:r>
              <a:rPr lang="en-US" altLang="ja-JP" sz="1600" b="1" i="1" dirty="0" smtClean="0">
                <a:solidFill>
                  <a:schemeClr val="accent2"/>
                </a:solidFill>
                <a:latin typeface="Courier New"/>
              </a:rPr>
              <a:t>(intent)</a:t>
            </a:r>
            <a:r>
              <a:rPr lang="en-US" altLang="ja-JP" sz="1600" b="1" dirty="0" smtClean="0">
                <a:solidFill>
                  <a:schemeClr val="accent2"/>
                </a:solidFill>
                <a:latin typeface="Courier New"/>
              </a:rPr>
              <a:t>;</a:t>
            </a:r>
          </a:p>
          <a:p>
            <a:r>
              <a:rPr kumimoji="1" lang="ja-JP" altLang="en-US" sz="1600" dirty="0">
                <a:solidFill>
                  <a:schemeClr val="tx1"/>
                </a:solidFill>
                <a:latin typeface="Courier New"/>
              </a:rPr>
              <a:t>｝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メモ 4"/>
          <p:cNvSpPr/>
          <p:nvPr/>
        </p:nvSpPr>
        <p:spPr>
          <a:xfrm>
            <a:off x="1850976" y="4790301"/>
            <a:ext cx="4716523" cy="749554"/>
          </a:xfrm>
          <a:prstGeom prst="foldedCorner">
            <a:avLst>
              <a:gd name="adj" fmla="val 1163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dirty="0" err="1">
                <a:solidFill>
                  <a:srgbClr val="00B050"/>
                </a:solidFill>
              </a:rPr>
              <a:t>android.content.Intent.android.content.Intent</a:t>
            </a:r>
            <a:endParaRPr lang="en-US" altLang="ja-JP" dirty="0">
              <a:solidFill>
                <a:srgbClr val="00B050"/>
              </a:solidFill>
            </a:endParaRPr>
          </a:p>
          <a:p>
            <a:r>
              <a:rPr lang="en-US" altLang="ja-JP" dirty="0" err="1">
                <a:solidFill>
                  <a:schemeClr val="accent2"/>
                </a:solidFill>
              </a:rPr>
              <a:t>android.app.Activity.startActivity</a:t>
            </a:r>
            <a:endParaRPr lang="ja-JP" altLang="en-US" dirty="0">
              <a:solidFill>
                <a:schemeClr val="accent2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2924944"/>
            <a:ext cx="1512168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Source Code</a:t>
            </a:r>
            <a:endParaRPr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5536" y="4611852"/>
            <a:ext cx="151216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API Calling Sequence</a:t>
            </a:r>
            <a:endParaRPr lang="ja-JP" altLang="en-US" sz="2000" baseline="-25000" dirty="0"/>
          </a:p>
        </p:txBody>
      </p:sp>
      <p:sp>
        <p:nvSpPr>
          <p:cNvPr id="8" name="下矢印 7"/>
          <p:cNvSpPr/>
          <p:nvPr/>
        </p:nvSpPr>
        <p:spPr>
          <a:xfrm flipH="1">
            <a:off x="899592" y="3725616"/>
            <a:ext cx="433923" cy="718090"/>
          </a:xfrm>
          <a:prstGeom prst="downArrow">
            <a:avLst>
              <a:gd name="adj1" fmla="val 31663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9" name="円/楕円 8"/>
          <p:cNvSpPr/>
          <p:nvPr/>
        </p:nvSpPr>
        <p:spPr>
          <a:xfrm>
            <a:off x="8145281" y="3312272"/>
            <a:ext cx="289685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1</a:t>
            </a:r>
            <a:endParaRPr kumimoji="1" lang="ja-JP" altLang="en-US" sz="1600" dirty="0"/>
          </a:p>
        </p:txBody>
      </p:sp>
      <p:sp>
        <p:nvSpPr>
          <p:cNvPr id="10" name="円/楕円 9"/>
          <p:cNvSpPr/>
          <p:nvPr/>
        </p:nvSpPr>
        <p:spPr>
          <a:xfrm>
            <a:off x="6491677" y="4821779"/>
            <a:ext cx="289685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1</a:t>
            </a:r>
            <a:endParaRPr kumimoji="1" lang="ja-JP" altLang="en-US" sz="1600" dirty="0"/>
          </a:p>
        </p:txBody>
      </p:sp>
      <p:sp>
        <p:nvSpPr>
          <p:cNvPr id="11" name="円/楕円 10"/>
          <p:cNvSpPr/>
          <p:nvPr/>
        </p:nvSpPr>
        <p:spPr>
          <a:xfrm>
            <a:off x="4300321" y="4227682"/>
            <a:ext cx="289685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2</a:t>
            </a:r>
            <a:endParaRPr kumimoji="1" lang="ja-JP" altLang="en-US" sz="1600" dirty="0"/>
          </a:p>
        </p:txBody>
      </p:sp>
      <p:sp>
        <p:nvSpPr>
          <p:cNvPr id="12" name="円/楕円 11"/>
          <p:cNvSpPr/>
          <p:nvPr/>
        </p:nvSpPr>
        <p:spPr>
          <a:xfrm>
            <a:off x="5434443" y="5175722"/>
            <a:ext cx="289685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 smtClean="0"/>
              <a:t>2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331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Making a Knowledge-base</a:t>
            </a:r>
            <a:endParaRPr kumimoji="1" lang="ja-JP" altLang="en-US" dirty="0"/>
          </a:p>
        </p:txBody>
      </p:sp>
      <p:sp>
        <p:nvSpPr>
          <p:cNvPr id="3" name="円柱 2"/>
          <p:cNvSpPr/>
          <p:nvPr/>
        </p:nvSpPr>
        <p:spPr>
          <a:xfrm>
            <a:off x="6864053" y="5130253"/>
            <a:ext cx="1812403" cy="1179067"/>
          </a:xfrm>
          <a:prstGeom prst="can">
            <a:avLst>
              <a:gd name="adj" fmla="val 148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en-US" altLang="ja-JP" sz="2000" dirty="0" smtClean="0"/>
              <a:t>Knowledge-base</a:t>
            </a:r>
            <a:endParaRPr kumimoji="1" lang="ja-JP" altLang="en-US" sz="2000" dirty="0"/>
          </a:p>
        </p:txBody>
      </p:sp>
      <p:sp>
        <p:nvSpPr>
          <p:cNvPr id="5" name="対角する 2 つの角を切り取った四角形 4"/>
          <p:cNvSpPr/>
          <p:nvPr/>
        </p:nvSpPr>
        <p:spPr>
          <a:xfrm>
            <a:off x="5498552" y="1630214"/>
            <a:ext cx="1069614" cy="710922"/>
          </a:xfrm>
          <a:prstGeom prst="snip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ja-JP" sz="2800" baseline="-25000" dirty="0" smtClean="0">
                <a:solidFill>
                  <a:prstClr val="black"/>
                </a:solidFill>
              </a:rPr>
              <a:t>A.m1()</a:t>
            </a:r>
          </a:p>
          <a:p>
            <a:pPr lvl="0" algn="ctr"/>
            <a:r>
              <a:rPr lang="en-US" altLang="ja-JP" sz="2800" baseline="-25000" dirty="0" smtClean="0">
                <a:solidFill>
                  <a:prstClr val="black"/>
                </a:solidFill>
              </a:rPr>
              <a:t>B.m2()</a:t>
            </a:r>
            <a:endParaRPr lang="en-US" altLang="ja-JP" sz="2800" baseline="-25000" dirty="0">
              <a:solidFill>
                <a:prstClr val="black"/>
              </a:solidFill>
            </a:endParaRPr>
          </a:p>
          <a:p>
            <a:pPr algn="ctr"/>
            <a:endParaRPr kumimoji="1" lang="ja-JP" altLang="en-US" sz="1400" dirty="0"/>
          </a:p>
        </p:txBody>
      </p:sp>
      <p:sp>
        <p:nvSpPr>
          <p:cNvPr id="6" name="対角する 2 つの角を切り取った四角形 5"/>
          <p:cNvSpPr/>
          <p:nvPr/>
        </p:nvSpPr>
        <p:spPr>
          <a:xfrm>
            <a:off x="7112779" y="1630214"/>
            <a:ext cx="1050436" cy="710922"/>
          </a:xfrm>
          <a:prstGeom prst="snip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ja-JP" sz="2800" baseline="-25000" dirty="0" smtClean="0">
                <a:solidFill>
                  <a:prstClr val="black"/>
                </a:solidFill>
              </a:rPr>
              <a:t>B.m2()</a:t>
            </a:r>
            <a:endParaRPr lang="en-US" altLang="ja-JP" sz="2800" baseline="-25000" dirty="0">
              <a:solidFill>
                <a:prstClr val="black"/>
              </a:solidFill>
            </a:endParaRPr>
          </a:p>
          <a:p>
            <a:pPr lvl="0" algn="ctr"/>
            <a:r>
              <a:rPr lang="en-US" altLang="ja-JP" sz="2800" baseline="-25000" dirty="0" smtClean="0">
                <a:solidFill>
                  <a:prstClr val="black"/>
                </a:solidFill>
              </a:rPr>
              <a:t>C.m1()</a:t>
            </a:r>
            <a:endParaRPr lang="en-US" altLang="ja-JP" sz="2800" baseline="-25000" dirty="0">
              <a:solidFill>
                <a:prstClr val="black"/>
              </a:solidFill>
            </a:endParaRPr>
          </a:p>
          <a:p>
            <a:pPr algn="ctr"/>
            <a:endParaRPr kumimoji="1" lang="ja-JP" altLang="en-US" sz="1400" dirty="0"/>
          </a:p>
        </p:txBody>
      </p:sp>
      <p:sp>
        <p:nvSpPr>
          <p:cNvPr id="11" name="下矢印 10"/>
          <p:cNvSpPr/>
          <p:nvPr/>
        </p:nvSpPr>
        <p:spPr>
          <a:xfrm>
            <a:off x="5757147" y="3402061"/>
            <a:ext cx="461852" cy="395845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12" name="下矢印 11"/>
          <p:cNvSpPr/>
          <p:nvPr/>
        </p:nvSpPr>
        <p:spPr>
          <a:xfrm>
            <a:off x="7459967" y="2369295"/>
            <a:ext cx="461852" cy="395845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13" name="下矢印 12"/>
          <p:cNvSpPr/>
          <p:nvPr/>
        </p:nvSpPr>
        <p:spPr>
          <a:xfrm>
            <a:off x="5749573" y="2370163"/>
            <a:ext cx="461852" cy="395845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14" name="対角する 2 つの角を切り取った四角形 13"/>
          <p:cNvSpPr/>
          <p:nvPr/>
        </p:nvSpPr>
        <p:spPr>
          <a:xfrm>
            <a:off x="5498552" y="3847994"/>
            <a:ext cx="1069614" cy="710922"/>
          </a:xfrm>
          <a:prstGeom prst="snip2Diag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altLang="ja-JP" sz="2800" baseline="-25000" dirty="0" smtClean="0">
                <a:solidFill>
                  <a:schemeClr val="bg1">
                    <a:lumMod val="65000"/>
                  </a:schemeClr>
                </a:solidFill>
              </a:rPr>
              <a:t>A.m1()</a:t>
            </a:r>
          </a:p>
          <a:p>
            <a:pPr lvl="0" algn="ctr"/>
            <a:r>
              <a:rPr lang="en-US" altLang="ja-JP" sz="2800" baseline="-25000" dirty="0" smtClean="0">
                <a:solidFill>
                  <a:schemeClr val="bg1">
                    <a:lumMod val="65000"/>
                  </a:schemeClr>
                </a:solidFill>
              </a:rPr>
              <a:t>B.m2()</a:t>
            </a:r>
            <a:endParaRPr lang="en-US" altLang="ja-JP" sz="2800" baseline="-25000" dirty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kumimoji="1" lang="ja-JP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メモ 14"/>
          <p:cNvSpPr/>
          <p:nvPr/>
        </p:nvSpPr>
        <p:spPr>
          <a:xfrm>
            <a:off x="7175833" y="3969339"/>
            <a:ext cx="1148412" cy="589578"/>
          </a:xfrm>
          <a:prstGeom prst="foldedCorner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baseline="-25000" dirty="0" smtClean="0">
                <a:solidFill>
                  <a:schemeClr val="tx1"/>
                </a:solidFill>
              </a:rPr>
              <a:t>B.m2()</a:t>
            </a:r>
          </a:p>
          <a:p>
            <a:pPr algn="ctr"/>
            <a:r>
              <a:rPr lang="en-US" altLang="ja-JP" sz="2800" baseline="-25000" dirty="0" smtClean="0">
                <a:solidFill>
                  <a:schemeClr val="tx1"/>
                </a:solidFill>
              </a:rPr>
              <a:t>C.m1()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762586" y="3792508"/>
            <a:ext cx="1159233" cy="371233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ja-JP" dirty="0" smtClean="0"/>
              <a:t>Feature2</a:t>
            </a:r>
          </a:p>
        </p:txBody>
      </p:sp>
      <p:sp>
        <p:nvSpPr>
          <p:cNvPr id="17" name="下矢印 16"/>
          <p:cNvSpPr/>
          <p:nvPr/>
        </p:nvSpPr>
        <p:spPr>
          <a:xfrm>
            <a:off x="7485339" y="3366256"/>
            <a:ext cx="461852" cy="395845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18" name="角丸四角形 17"/>
          <p:cNvSpPr/>
          <p:nvPr/>
        </p:nvSpPr>
        <p:spPr>
          <a:xfrm>
            <a:off x="2890488" y="1704133"/>
            <a:ext cx="1537496" cy="71675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Extract</a:t>
            </a:r>
            <a:br>
              <a:rPr kumimoji="1" lang="en-US" altLang="ja-JP" sz="2000" b="1" dirty="0" smtClean="0"/>
            </a:br>
            <a:r>
              <a:rPr kumimoji="1" lang="en-US" altLang="ja-JP" sz="2000" b="1" dirty="0" smtClean="0"/>
              <a:t>API calls</a:t>
            </a:r>
            <a:endParaRPr kumimoji="1" lang="ja-JP" altLang="en-US" sz="2000" b="1" dirty="0"/>
          </a:p>
        </p:txBody>
      </p:sp>
      <p:sp>
        <p:nvSpPr>
          <p:cNvPr id="19" name="下矢印 18"/>
          <p:cNvSpPr/>
          <p:nvPr/>
        </p:nvSpPr>
        <p:spPr>
          <a:xfrm rot="16200000">
            <a:off x="4696264" y="1727285"/>
            <a:ext cx="473779" cy="649482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20" name="角丸四角形 19"/>
          <p:cNvSpPr/>
          <p:nvPr/>
        </p:nvSpPr>
        <p:spPr>
          <a:xfrm>
            <a:off x="5286596" y="2818655"/>
            <a:ext cx="1392625" cy="511398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Filtering</a:t>
            </a:r>
            <a:endParaRPr kumimoji="1" lang="ja-JP" altLang="en-US" sz="2000" b="1" dirty="0"/>
          </a:p>
        </p:txBody>
      </p:sp>
      <p:sp>
        <p:nvSpPr>
          <p:cNvPr id="21" name="角丸四角形 20"/>
          <p:cNvSpPr/>
          <p:nvPr/>
        </p:nvSpPr>
        <p:spPr>
          <a:xfrm>
            <a:off x="7011087" y="2818655"/>
            <a:ext cx="1392625" cy="511398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Filtering</a:t>
            </a:r>
            <a:endParaRPr kumimoji="1" lang="ja-JP" altLang="en-US" sz="2000" b="1" dirty="0"/>
          </a:p>
        </p:txBody>
      </p:sp>
      <p:sp>
        <p:nvSpPr>
          <p:cNvPr id="24" name="下矢印 23"/>
          <p:cNvSpPr/>
          <p:nvPr/>
        </p:nvSpPr>
        <p:spPr>
          <a:xfrm>
            <a:off x="7485339" y="4654183"/>
            <a:ext cx="461852" cy="395845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998776" y="1556792"/>
            <a:ext cx="1717489" cy="400110"/>
          </a:xfrm>
          <a:prstGeom prst="rect">
            <a:avLst/>
          </a:prstGeom>
          <a:ln w="381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COMMON</a:t>
            </a:r>
            <a:endParaRPr lang="ja-JP" altLang="en-US" sz="2000" dirty="0"/>
          </a:p>
        </p:txBody>
      </p:sp>
      <p:sp>
        <p:nvSpPr>
          <p:cNvPr id="29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0" name="角丸四角形吹き出し 29"/>
          <p:cNvSpPr/>
          <p:nvPr/>
        </p:nvSpPr>
        <p:spPr>
          <a:xfrm>
            <a:off x="4933152" y="5340883"/>
            <a:ext cx="1746069" cy="1040445"/>
          </a:xfrm>
          <a:prstGeom prst="wedgeRoundRectCallout">
            <a:avLst>
              <a:gd name="adj1" fmla="val 90302"/>
              <a:gd name="adj2" fmla="val -180187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b="1" dirty="0" smtClean="0"/>
              <a:t>Assign a</a:t>
            </a:r>
            <a:br>
              <a:rPr lang="en-US" altLang="ja-JP" sz="2000" b="1" dirty="0" smtClean="0"/>
            </a:br>
            <a:r>
              <a:rPr lang="en-US" altLang="ja-JP" sz="2000" b="1" dirty="0" smtClean="0"/>
              <a:t>feature name</a:t>
            </a:r>
            <a:endParaRPr lang="en-US" altLang="ja-JP" sz="2000" b="1" dirty="0"/>
          </a:p>
        </p:txBody>
      </p:sp>
      <p:sp>
        <p:nvSpPr>
          <p:cNvPr id="31" name="直方体 30"/>
          <p:cNvSpPr/>
          <p:nvPr/>
        </p:nvSpPr>
        <p:spPr>
          <a:xfrm>
            <a:off x="173285" y="1644884"/>
            <a:ext cx="1818799" cy="1074642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Applications</a:t>
            </a:r>
            <a:endParaRPr kumimoji="1" lang="ja-JP" altLang="en-US" sz="2000" baseline="-25000" dirty="0"/>
          </a:p>
        </p:txBody>
      </p:sp>
      <p:sp>
        <p:nvSpPr>
          <p:cNvPr id="32" name="直方体 31"/>
          <p:cNvSpPr/>
          <p:nvPr/>
        </p:nvSpPr>
        <p:spPr>
          <a:xfrm>
            <a:off x="173286" y="1818487"/>
            <a:ext cx="1818798" cy="1074642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Applications</a:t>
            </a:r>
            <a:endParaRPr kumimoji="1" lang="ja-JP" altLang="en-US" sz="2000" baseline="-25000" dirty="0"/>
          </a:p>
        </p:txBody>
      </p:sp>
      <p:sp>
        <p:nvSpPr>
          <p:cNvPr id="33" name="直方体 32"/>
          <p:cNvSpPr/>
          <p:nvPr/>
        </p:nvSpPr>
        <p:spPr>
          <a:xfrm>
            <a:off x="173285" y="1999712"/>
            <a:ext cx="1818798" cy="1074642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Applications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 smtClean="0"/>
              <a:t>with similar feature</a:t>
            </a:r>
            <a:endParaRPr kumimoji="1" lang="en-US" altLang="ja-JP" sz="2000" dirty="0" smtClean="0"/>
          </a:p>
        </p:txBody>
      </p:sp>
      <p:sp>
        <p:nvSpPr>
          <p:cNvPr id="26" name="下矢印 25"/>
          <p:cNvSpPr/>
          <p:nvPr/>
        </p:nvSpPr>
        <p:spPr>
          <a:xfrm rot="16200000">
            <a:off x="2210875" y="1757678"/>
            <a:ext cx="473779" cy="648073"/>
          </a:xfrm>
          <a:prstGeom prst="downArrow">
            <a:avLst>
              <a:gd name="adj1" fmla="val 31663"/>
              <a:gd name="adj2" fmla="val 50000"/>
            </a:avLst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73286" y="3573016"/>
            <a:ext cx="4686746" cy="24622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2400" dirty="0"/>
              <a:t>Collect applications with similar </a:t>
            </a:r>
            <a:r>
              <a:rPr lang="en-US" altLang="ja-JP" sz="2400" dirty="0" smtClean="0"/>
              <a:t>feature</a:t>
            </a:r>
            <a:endParaRPr lang="en-US" altLang="ja-JP" sz="24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2400" dirty="0"/>
              <a:t>Extract API calls commonly </a:t>
            </a:r>
            <a:r>
              <a:rPr lang="en-US" altLang="ja-JP" sz="2400" dirty="0" smtClean="0"/>
              <a:t>appeared (COMMON)</a:t>
            </a:r>
            <a:endParaRPr lang="en-US" altLang="ja-JP" sz="2400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sz="2400" dirty="0" smtClean="0"/>
              <a:t>Filter COMMON manually </a:t>
            </a:r>
            <a:r>
              <a:rPr lang="en-US" altLang="ja-JP" sz="2400" dirty="0"/>
              <a:t>and assign a feature </a:t>
            </a:r>
            <a:r>
              <a:rPr lang="en-US" altLang="ja-JP" sz="2400" dirty="0" smtClean="0"/>
              <a:t>name</a:t>
            </a:r>
            <a:endParaRPr lang="en-US" altLang="ja-JP" sz="2400" dirty="0"/>
          </a:p>
        </p:txBody>
      </p:sp>
      <p:sp>
        <p:nvSpPr>
          <p:cNvPr id="28" name="正方形/長方形 27"/>
          <p:cNvSpPr/>
          <p:nvPr/>
        </p:nvSpPr>
        <p:spPr>
          <a:xfrm>
            <a:off x="5076056" y="3792508"/>
            <a:ext cx="1398210" cy="371233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ja-JP" dirty="0" smtClean="0"/>
              <a:t>(Removed)</a:t>
            </a:r>
          </a:p>
        </p:txBody>
      </p:sp>
    </p:spTree>
    <p:extLst>
      <p:ext uri="{BB962C8B-B14F-4D97-AF65-F5344CB8AC3E}">
        <p14:creationId xmlns:p14="http://schemas.microsoft.com/office/powerpoint/2010/main" val="246829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kumimoji="1" lang="en-US" altLang="ja-JP" dirty="0" smtClean="0"/>
              <a:t>Many</a:t>
            </a:r>
            <a:r>
              <a:rPr kumimoji="1" lang="en-US" altLang="ja-JP" baseline="0" dirty="0" smtClean="0"/>
              <a:t> Applications in the World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Many applications are available</a:t>
            </a:r>
          </a:p>
          <a:p>
            <a:pPr lvl="1"/>
            <a:r>
              <a:rPr lang="en-US" altLang="ja-JP" dirty="0"/>
              <a:t>f</a:t>
            </a:r>
            <a:r>
              <a:rPr lang="en-US" altLang="ja-JP" dirty="0" smtClean="0"/>
              <a:t>rom Android Market</a:t>
            </a:r>
          </a:p>
          <a:p>
            <a:pPr lvl="1"/>
            <a:r>
              <a:rPr kumimoji="1" lang="en-US" altLang="ja-JP" dirty="0" smtClean="0"/>
              <a:t>from Apple App Store ...</a:t>
            </a:r>
          </a:p>
          <a:p>
            <a:r>
              <a:rPr kumimoji="1" lang="en-US" altLang="ja-JP" dirty="0" smtClean="0"/>
              <a:t>We focused on Android applications.</a:t>
            </a:r>
          </a:p>
          <a:p>
            <a:r>
              <a:rPr lang="en-US" altLang="ja-JP" dirty="0" smtClean="0"/>
              <a:t>Some applications have similar features</a:t>
            </a:r>
          </a:p>
          <a:p>
            <a:pPr lvl="1"/>
            <a:r>
              <a:rPr kumimoji="1" lang="en-US" altLang="ja-JP" dirty="0" smtClean="0"/>
              <a:t>About </a:t>
            </a:r>
            <a:r>
              <a:rPr lang="en-US" altLang="ja-JP" dirty="0"/>
              <a:t>3</a:t>
            </a:r>
            <a:r>
              <a:rPr kumimoji="1" lang="en-US" altLang="ja-JP" dirty="0" smtClean="0"/>
              <a:t>,000 “calculator” applications in Android Market (May 2011)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6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Filtering(1/2)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525963"/>
          </a:xfrm>
        </p:spPr>
        <p:txBody>
          <a:bodyPr/>
          <a:lstStyle/>
          <a:p>
            <a:r>
              <a:rPr lang="en-US" altLang="ja-JP" dirty="0" smtClean="0"/>
              <a:t>Manually remove </a:t>
            </a:r>
            <a:r>
              <a:rPr lang="en-US" altLang="ja-JP" dirty="0"/>
              <a:t>API calling sequences that are not explaining </a:t>
            </a:r>
            <a:r>
              <a:rPr lang="en-US" altLang="ja-JP" dirty="0" smtClean="0"/>
              <a:t>a specific feature</a:t>
            </a:r>
          </a:p>
          <a:p>
            <a:r>
              <a:rPr lang="en-US" altLang="ja-JP" dirty="0" smtClean="0"/>
              <a:t>Criteria:</a:t>
            </a:r>
            <a:endParaRPr lang="en-US" altLang="ja-JP" dirty="0"/>
          </a:p>
          <a:p>
            <a:pPr lvl="1"/>
            <a:r>
              <a:rPr lang="en-US" altLang="ja-JP" dirty="0" smtClean="0"/>
              <a:t>Control </a:t>
            </a:r>
            <a:r>
              <a:rPr lang="en-US" altLang="ja-JP" dirty="0"/>
              <a:t>or get </a:t>
            </a:r>
            <a:r>
              <a:rPr lang="en-US" altLang="ja-JP" dirty="0" smtClean="0"/>
              <a:t>information using devices</a:t>
            </a:r>
          </a:p>
          <a:p>
            <a:pPr lvl="1"/>
            <a:r>
              <a:rPr lang="en-US" altLang="ja-JP" dirty="0" smtClean="0"/>
              <a:t>Showing notification (dialog)</a:t>
            </a:r>
          </a:p>
          <a:p>
            <a:pPr lvl="1"/>
            <a:r>
              <a:rPr lang="en-US" altLang="ja-JP" dirty="0" smtClean="0"/>
              <a:t>Using </a:t>
            </a:r>
            <a:r>
              <a:rPr lang="en-US" altLang="ja-JP" dirty="0"/>
              <a:t>Intent (call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</a:t>
            </a:r>
            <a:r>
              <a:rPr lang="en-US" altLang="ja-JP" dirty="0" smtClean="0"/>
              <a:t>another application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842399"/>
              </p:ext>
            </p:extLst>
          </p:nvPr>
        </p:nvGraphicFramePr>
        <p:xfrm>
          <a:off x="467544" y="4653136"/>
          <a:ext cx="8208912" cy="176174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60240"/>
                <a:gridCol w="6048672"/>
              </a:tblGrid>
              <a:tr h="255984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Feature name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API calling sequences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???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40" dirty="0" err="1" smtClean="0"/>
                        <a:t>android.widget.TextView.setText</a:t>
                      </a:r>
                      <a:r>
                        <a:rPr kumimoji="1" lang="en-US" altLang="ja-JP" sz="1940" dirty="0" smtClean="0"/>
                        <a:t/>
                      </a:r>
                      <a:br>
                        <a:rPr kumimoji="1" lang="en-US" altLang="ja-JP" sz="1940" dirty="0" smtClean="0"/>
                      </a:br>
                      <a:r>
                        <a:rPr kumimoji="1" lang="en-US" altLang="ja-JP" sz="1940" dirty="0" err="1" smtClean="0"/>
                        <a:t>android.view.View.setVisibility</a:t>
                      </a:r>
                      <a:endParaRPr kumimoji="1" lang="ja-JP" altLang="en-US" sz="1940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???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40" u="none" strike="noStrike" kern="1200" baseline="0" dirty="0" err="1" smtClean="0"/>
                        <a:t>android.location.Location.getLatitude</a:t>
                      </a:r>
                      <a:endParaRPr kumimoji="1" lang="en-US" altLang="ja-JP" sz="1940" u="none" strike="noStrike" kern="1200" baseline="0" dirty="0" smtClean="0"/>
                    </a:p>
                    <a:p>
                      <a:r>
                        <a:rPr kumimoji="1" lang="en-US" altLang="ja-JP" sz="1940" u="none" strike="noStrike" kern="1200" baseline="0" dirty="0" err="1" smtClean="0"/>
                        <a:t>android.location.Location.getLongitude</a:t>
                      </a:r>
                      <a:endParaRPr kumimoji="1" lang="ja-JP" altLang="en-US" sz="1940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92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Filtering(2/2)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4525963"/>
          </a:xfrm>
        </p:spPr>
        <p:txBody>
          <a:bodyPr/>
          <a:lstStyle/>
          <a:p>
            <a:r>
              <a:rPr lang="en-US" altLang="ja-JP" dirty="0" smtClean="0"/>
              <a:t>Manually remove </a:t>
            </a:r>
            <a:r>
              <a:rPr lang="en-US" altLang="ja-JP" dirty="0"/>
              <a:t>API calling sequences that are not explaining </a:t>
            </a:r>
            <a:r>
              <a:rPr lang="en-US" altLang="ja-JP" dirty="0" smtClean="0"/>
              <a:t>a specific feature</a:t>
            </a:r>
          </a:p>
          <a:p>
            <a:r>
              <a:rPr lang="en-US" altLang="ja-JP" dirty="0" smtClean="0"/>
              <a:t>Criteria:</a:t>
            </a:r>
            <a:endParaRPr lang="en-US" altLang="ja-JP" dirty="0"/>
          </a:p>
          <a:p>
            <a:pPr lvl="1"/>
            <a:r>
              <a:rPr lang="en-US" altLang="ja-JP" dirty="0" smtClean="0"/>
              <a:t>Control </a:t>
            </a:r>
            <a:r>
              <a:rPr lang="en-US" altLang="ja-JP" dirty="0"/>
              <a:t>or get </a:t>
            </a:r>
            <a:r>
              <a:rPr lang="en-US" altLang="ja-JP" dirty="0" smtClean="0"/>
              <a:t>information using devices</a:t>
            </a:r>
          </a:p>
          <a:p>
            <a:pPr lvl="1"/>
            <a:r>
              <a:rPr lang="en-US" altLang="ja-JP" dirty="0" smtClean="0"/>
              <a:t>Showing notification (dialog)</a:t>
            </a:r>
          </a:p>
          <a:p>
            <a:pPr lvl="1"/>
            <a:r>
              <a:rPr lang="en-US" altLang="ja-JP" dirty="0" smtClean="0"/>
              <a:t>Using </a:t>
            </a:r>
            <a:r>
              <a:rPr lang="en-US" altLang="ja-JP" dirty="0"/>
              <a:t>Intent (call </a:t>
            </a:r>
            <a:r>
              <a:rPr lang="en-US" altLang="ja-JP" dirty="0" smtClean="0"/>
              <a:t>for</a:t>
            </a:r>
            <a:r>
              <a:rPr lang="ja-JP" altLang="en-US" dirty="0" smtClean="0"/>
              <a:t> </a:t>
            </a:r>
            <a:r>
              <a:rPr lang="en-US" altLang="ja-JP" dirty="0" smtClean="0"/>
              <a:t>another application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3113293"/>
              </p:ext>
            </p:extLst>
          </p:nvPr>
        </p:nvGraphicFramePr>
        <p:xfrm>
          <a:off x="467544" y="4653136"/>
          <a:ext cx="8208912" cy="1780032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160240"/>
                <a:gridCol w="6048672"/>
              </a:tblGrid>
              <a:tr h="255984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Feature name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API calling sequences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???</a:t>
                      </a:r>
                      <a:endParaRPr kumimoji="1" lang="ja-JP" alt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40" dirty="0" err="1" smtClean="0"/>
                        <a:t>android.widget.TextView.setText</a:t>
                      </a:r>
                      <a:r>
                        <a:rPr kumimoji="1" lang="en-US" altLang="ja-JP" sz="1940" dirty="0" smtClean="0"/>
                        <a:t/>
                      </a:r>
                      <a:br>
                        <a:rPr kumimoji="1" lang="en-US" altLang="ja-JP" sz="1940" dirty="0" smtClean="0"/>
                      </a:br>
                      <a:r>
                        <a:rPr kumimoji="1" lang="en-US" altLang="ja-JP" sz="1940" dirty="0" err="1" smtClean="0"/>
                        <a:t>android.view.View.setVisibility</a:t>
                      </a:r>
                      <a:endParaRPr kumimoji="1" lang="ja-JP" altLang="en-US" sz="1940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chemeClr val="accent6"/>
                          </a:solidFill>
                        </a:rPr>
                        <a:t>Get</a:t>
                      </a:r>
                      <a:r>
                        <a:rPr kumimoji="1" lang="en-US" altLang="ja-JP" sz="2000" baseline="0" dirty="0" smtClean="0">
                          <a:solidFill>
                            <a:schemeClr val="accent6"/>
                          </a:solidFill>
                        </a:rPr>
                        <a:t> Latitude and Longitude</a:t>
                      </a:r>
                      <a:endParaRPr kumimoji="1" lang="ja-JP" altLang="en-US" sz="20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940" u="none" strike="noStrike" kern="1200" baseline="0" dirty="0" err="1" smtClean="0"/>
                        <a:t>android.location.Location.getLatitude</a:t>
                      </a:r>
                      <a:endParaRPr kumimoji="1" lang="en-US" altLang="ja-JP" sz="1940" u="none" strike="noStrike" kern="1200" baseline="0" dirty="0" smtClean="0"/>
                    </a:p>
                    <a:p>
                      <a:r>
                        <a:rPr kumimoji="1" lang="en-US" altLang="ja-JP" sz="1940" u="none" strike="noStrike" kern="1200" baseline="0" dirty="0" err="1" smtClean="0"/>
                        <a:t>android.location.Location.getLongitude</a:t>
                      </a:r>
                      <a:endParaRPr kumimoji="1" lang="ja-JP" altLang="en-US" sz="1940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22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図表 24"/>
          <p:cNvGraphicFramePr/>
          <p:nvPr>
            <p:extLst>
              <p:ext uri="{D42A27DB-BD31-4B8C-83A1-F6EECF244321}">
                <p14:modId xmlns:p14="http://schemas.microsoft.com/office/powerpoint/2010/main" val="755927061"/>
              </p:ext>
            </p:extLst>
          </p:nvPr>
        </p:nvGraphicFramePr>
        <p:xfrm>
          <a:off x="5636921" y="4636673"/>
          <a:ext cx="2374434" cy="1744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タイトル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Proposal Method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853900" y="2936162"/>
            <a:ext cx="7632848" cy="15729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5" name="直方体 4"/>
          <p:cNvSpPr/>
          <p:nvPr/>
        </p:nvSpPr>
        <p:spPr>
          <a:xfrm>
            <a:off x="1555382" y="1628801"/>
            <a:ext cx="1674782" cy="1074642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Applications</a:t>
            </a:r>
            <a:endParaRPr kumimoji="1" lang="ja-JP" altLang="en-US" sz="2000" baseline="-25000" dirty="0"/>
          </a:p>
        </p:txBody>
      </p:sp>
      <p:sp>
        <p:nvSpPr>
          <p:cNvPr id="6" name="直方体 5"/>
          <p:cNvSpPr/>
          <p:nvPr/>
        </p:nvSpPr>
        <p:spPr>
          <a:xfrm>
            <a:off x="1329202" y="1628800"/>
            <a:ext cx="1674782" cy="1074642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Applications</a:t>
            </a:r>
            <a:endParaRPr kumimoji="1" lang="ja-JP" altLang="en-US" sz="2000" baseline="-25000" dirty="0"/>
          </a:p>
        </p:txBody>
      </p:sp>
      <p:sp>
        <p:nvSpPr>
          <p:cNvPr id="7" name="直方体 6"/>
          <p:cNvSpPr/>
          <p:nvPr/>
        </p:nvSpPr>
        <p:spPr>
          <a:xfrm>
            <a:off x="971600" y="1628800"/>
            <a:ext cx="1818798" cy="1074642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Applications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 smtClean="0"/>
              <a:t>with similar feature</a:t>
            </a:r>
            <a:endParaRPr kumimoji="1" lang="en-US" altLang="ja-JP" sz="2000" dirty="0" smtClean="0"/>
          </a:p>
        </p:txBody>
      </p:sp>
      <p:sp>
        <p:nvSpPr>
          <p:cNvPr id="8" name="角丸四角形 7"/>
          <p:cNvSpPr/>
          <p:nvPr/>
        </p:nvSpPr>
        <p:spPr>
          <a:xfrm>
            <a:off x="1043608" y="3140969"/>
            <a:ext cx="2068856" cy="1268524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Phase1: </a:t>
            </a:r>
            <a:r>
              <a:rPr kumimoji="1" lang="en-US" altLang="ja-JP" sz="2000" b="1" dirty="0" smtClean="0"/>
              <a:t>Making a knowledge-base</a:t>
            </a:r>
            <a:endParaRPr kumimoji="1" lang="ja-JP" altLang="en-US" sz="2000" b="1" dirty="0"/>
          </a:p>
        </p:txBody>
      </p:sp>
      <p:sp>
        <p:nvSpPr>
          <p:cNvPr id="9" name="円柱 8"/>
          <p:cNvSpPr/>
          <p:nvPr/>
        </p:nvSpPr>
        <p:spPr>
          <a:xfrm>
            <a:off x="3734153" y="3104249"/>
            <a:ext cx="1485919" cy="996893"/>
          </a:xfrm>
          <a:prstGeom prst="can">
            <a:avLst>
              <a:gd name="adj" fmla="val 1489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kumimoji="1" lang="en-US" altLang="ja-JP" sz="2000" dirty="0" smtClean="0"/>
              <a:t>Knowledge-base</a:t>
            </a:r>
            <a:endParaRPr kumimoji="1" lang="ja-JP" altLang="en-US" sz="2000" dirty="0"/>
          </a:p>
        </p:txBody>
      </p:sp>
      <p:sp>
        <p:nvSpPr>
          <p:cNvPr id="10" name="角丸四角形 9"/>
          <p:cNvSpPr/>
          <p:nvPr/>
        </p:nvSpPr>
        <p:spPr>
          <a:xfrm>
            <a:off x="5868144" y="3141393"/>
            <a:ext cx="1871023" cy="1268100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Phase 2: </a:t>
            </a:r>
            <a:r>
              <a:rPr kumimoji="1" lang="en-US" altLang="ja-JP" sz="2000" b="1" dirty="0" smtClean="0"/>
              <a:t>Comparing applications </a:t>
            </a:r>
            <a:endParaRPr kumimoji="1" lang="ja-JP" altLang="en-US" sz="2000" b="1" dirty="0"/>
          </a:p>
        </p:txBody>
      </p:sp>
      <p:sp>
        <p:nvSpPr>
          <p:cNvPr id="11" name="直方体 10"/>
          <p:cNvSpPr/>
          <p:nvPr/>
        </p:nvSpPr>
        <p:spPr>
          <a:xfrm>
            <a:off x="5292080" y="1700809"/>
            <a:ext cx="1611287" cy="930625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</a:t>
            </a:r>
          </a:p>
          <a:p>
            <a:pPr algn="ctr"/>
            <a:r>
              <a:rPr kumimoji="1" lang="en-US" altLang="ja-JP" sz="2000" dirty="0" smtClean="0"/>
              <a:t>X</a:t>
            </a:r>
            <a:r>
              <a:rPr kumimoji="1" lang="en-US" altLang="ja-JP" sz="2000" baseline="-25000" dirty="0" smtClean="0"/>
              <a:t>1</a:t>
            </a:r>
            <a:endParaRPr kumimoji="1" lang="ja-JP" altLang="en-US" sz="2000" baseline="-25000" dirty="0"/>
          </a:p>
        </p:txBody>
      </p:sp>
      <p:sp>
        <p:nvSpPr>
          <p:cNvPr id="12" name="直方体 11"/>
          <p:cNvSpPr/>
          <p:nvPr/>
        </p:nvSpPr>
        <p:spPr>
          <a:xfrm>
            <a:off x="7091856" y="1708020"/>
            <a:ext cx="1584600" cy="930625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</a:t>
            </a:r>
          </a:p>
          <a:p>
            <a:pPr algn="ctr"/>
            <a:r>
              <a:rPr kumimoji="1" lang="en-US" altLang="ja-JP" sz="2000" dirty="0" smtClean="0"/>
              <a:t>X</a:t>
            </a:r>
            <a:r>
              <a:rPr kumimoji="1" lang="en-US" altLang="ja-JP" sz="2000" baseline="-25000" dirty="0" smtClean="0"/>
              <a:t>2</a:t>
            </a:r>
            <a:endParaRPr kumimoji="1" lang="ja-JP" altLang="en-US" sz="2000" baseline="-25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10786" y="5573327"/>
            <a:ext cx="202670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Common-Feature</a:t>
            </a:r>
            <a:endParaRPr lang="en-US" altLang="ja-JP" sz="20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711146" y="4889540"/>
            <a:ext cx="202670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X</a:t>
            </a:r>
            <a:r>
              <a:rPr lang="en-US" altLang="ja-JP" sz="2000" baseline="-25000" dirty="0" smtClean="0"/>
              <a:t>1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-</a:t>
            </a:r>
            <a:r>
              <a:rPr lang="en-US" altLang="ja-JP" sz="2000" dirty="0" smtClean="0"/>
              <a:t>Feature</a:t>
            </a:r>
            <a:endParaRPr lang="en-US" altLang="ja-JP" sz="2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903367" y="4889540"/>
            <a:ext cx="202670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X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-</a:t>
            </a:r>
            <a:r>
              <a:rPr lang="en-US" altLang="ja-JP" sz="2000" dirty="0" smtClean="0"/>
              <a:t>Feature</a:t>
            </a:r>
            <a:endParaRPr lang="en-US" altLang="ja-JP" sz="2000" dirty="0"/>
          </a:p>
        </p:txBody>
      </p:sp>
      <p:sp>
        <p:nvSpPr>
          <p:cNvPr id="16" name="下矢印 15"/>
          <p:cNvSpPr/>
          <p:nvPr/>
        </p:nvSpPr>
        <p:spPr>
          <a:xfrm rot="2700000">
            <a:off x="7262993" y="2756143"/>
            <a:ext cx="501864" cy="360040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17" name="下矢印 16"/>
          <p:cNvSpPr/>
          <p:nvPr/>
        </p:nvSpPr>
        <p:spPr>
          <a:xfrm rot="18900000">
            <a:off x="6017545" y="2756142"/>
            <a:ext cx="501864" cy="360040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18" name="下矢印 17"/>
          <p:cNvSpPr/>
          <p:nvPr/>
        </p:nvSpPr>
        <p:spPr>
          <a:xfrm>
            <a:off x="6573207" y="4276633"/>
            <a:ext cx="501864" cy="360040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19" name="下矢印 18"/>
          <p:cNvSpPr/>
          <p:nvPr/>
        </p:nvSpPr>
        <p:spPr>
          <a:xfrm>
            <a:off x="1886463" y="2756142"/>
            <a:ext cx="501864" cy="360040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20" name="下矢印 19"/>
          <p:cNvSpPr/>
          <p:nvPr/>
        </p:nvSpPr>
        <p:spPr>
          <a:xfrm rot="16200000">
            <a:off x="3185501" y="3393422"/>
            <a:ext cx="501864" cy="360040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21" name="角丸四角形 20"/>
          <p:cNvSpPr/>
          <p:nvPr/>
        </p:nvSpPr>
        <p:spPr>
          <a:xfrm>
            <a:off x="522211" y="4461120"/>
            <a:ext cx="2268187" cy="4800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Proposal method</a:t>
            </a:r>
            <a:endParaRPr kumimoji="1" lang="ja-JP" altLang="en-US" sz="2000" dirty="0"/>
          </a:p>
        </p:txBody>
      </p:sp>
      <p:sp>
        <p:nvSpPr>
          <p:cNvPr id="22" name="下矢印 21"/>
          <p:cNvSpPr/>
          <p:nvPr/>
        </p:nvSpPr>
        <p:spPr>
          <a:xfrm rot="16200000">
            <a:off x="5293547" y="3356992"/>
            <a:ext cx="501864" cy="360040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/>
          </a:p>
        </p:txBody>
      </p:sp>
      <p:sp>
        <p:nvSpPr>
          <p:cNvPr id="24" name="スライド番号プレースホルダー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56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Comparing Applications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46" name="スライド番号プレースホルダー 18"/>
          <p:cNvSpPr txBox="1">
            <a:spLocks/>
          </p:cNvSpPr>
          <p:nvPr/>
        </p:nvSpPr>
        <p:spPr bwMode="auto">
          <a:xfrm>
            <a:off x="7597775" y="6308725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EC098B-8BF5-4112-8D8F-78CF84E4D63E}" type="slidenum">
              <a:rPr lang="en-US" altLang="ja-JP" smtClean="0"/>
              <a:pPr/>
              <a:t>23</a:t>
            </a:fld>
            <a:endParaRPr lang="en-US" altLang="ja-JP" dirty="0"/>
          </a:p>
        </p:txBody>
      </p:sp>
      <p:sp>
        <p:nvSpPr>
          <p:cNvPr id="47" name="フリーフォーム 46"/>
          <p:cNvSpPr/>
          <p:nvPr/>
        </p:nvSpPr>
        <p:spPr>
          <a:xfrm>
            <a:off x="2057400" y="1484784"/>
            <a:ext cx="6995160" cy="4072478"/>
          </a:xfrm>
          <a:custGeom>
            <a:avLst/>
            <a:gdLst>
              <a:gd name="connsiteX0" fmla="*/ 784860 w 6995160"/>
              <a:gd name="connsiteY0" fmla="*/ 0 h 4251960"/>
              <a:gd name="connsiteX1" fmla="*/ 807720 w 6995160"/>
              <a:gd name="connsiteY1" fmla="*/ 2301240 h 4251960"/>
              <a:gd name="connsiteX2" fmla="*/ 0 w 6995160"/>
              <a:gd name="connsiteY2" fmla="*/ 2301240 h 4251960"/>
              <a:gd name="connsiteX3" fmla="*/ 0 w 6995160"/>
              <a:gd name="connsiteY3" fmla="*/ 4251960 h 4251960"/>
              <a:gd name="connsiteX4" fmla="*/ 6995160 w 6995160"/>
              <a:gd name="connsiteY4" fmla="*/ 4251960 h 4251960"/>
              <a:gd name="connsiteX5" fmla="*/ 6995160 w 6995160"/>
              <a:gd name="connsiteY5" fmla="*/ 0 h 4251960"/>
              <a:gd name="connsiteX6" fmla="*/ 784860 w 6995160"/>
              <a:gd name="connsiteY6" fmla="*/ 0 h 42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5160" h="4251960">
                <a:moveTo>
                  <a:pt x="784860" y="0"/>
                </a:moveTo>
                <a:lnTo>
                  <a:pt x="807720" y="2301240"/>
                </a:lnTo>
                <a:lnTo>
                  <a:pt x="0" y="2301240"/>
                </a:lnTo>
                <a:lnTo>
                  <a:pt x="0" y="4251960"/>
                </a:lnTo>
                <a:lnTo>
                  <a:pt x="6995160" y="4251960"/>
                </a:lnTo>
                <a:lnTo>
                  <a:pt x="6995160" y="0"/>
                </a:lnTo>
                <a:lnTo>
                  <a:pt x="78486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グループ化 47"/>
          <p:cNvGrpSpPr/>
          <p:nvPr/>
        </p:nvGrpSpPr>
        <p:grpSpPr>
          <a:xfrm>
            <a:off x="7587199" y="1628799"/>
            <a:ext cx="1351295" cy="1473642"/>
            <a:chOff x="7897605" y="1560657"/>
            <a:chExt cx="1351295" cy="1473642"/>
          </a:xfrm>
        </p:grpSpPr>
        <p:sp>
          <p:nvSpPr>
            <p:cNvPr id="49" name="メモ 48"/>
            <p:cNvSpPr/>
            <p:nvPr/>
          </p:nvSpPr>
          <p:spPr>
            <a:xfrm>
              <a:off x="8100488" y="1560657"/>
              <a:ext cx="1148412" cy="1269867"/>
            </a:xfrm>
            <a:prstGeom prst="foldedCorne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0" name="メモ 49"/>
            <p:cNvSpPr/>
            <p:nvPr/>
          </p:nvSpPr>
          <p:spPr>
            <a:xfrm>
              <a:off x="7986295" y="1674461"/>
              <a:ext cx="1148412" cy="1269867"/>
            </a:xfrm>
            <a:prstGeom prst="foldedCorne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1" name="メモ 50"/>
            <p:cNvSpPr/>
            <p:nvPr/>
          </p:nvSpPr>
          <p:spPr>
            <a:xfrm>
              <a:off x="7897605" y="1764432"/>
              <a:ext cx="1148412" cy="1269867"/>
            </a:xfrm>
            <a:prstGeom prst="foldedCorne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A.m1()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B.m2()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D.m2()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B.m3()</a:t>
              </a:r>
            </a:p>
          </p:txBody>
        </p:sp>
      </p:grpSp>
      <p:graphicFrame>
        <p:nvGraphicFramePr>
          <p:cNvPr id="52" name="図表 51"/>
          <p:cNvGraphicFramePr/>
          <p:nvPr>
            <p:extLst>
              <p:ext uri="{D42A27DB-BD31-4B8C-83A1-F6EECF244321}">
                <p14:modId xmlns:p14="http://schemas.microsoft.com/office/powerpoint/2010/main" val="1376873139"/>
              </p:ext>
            </p:extLst>
          </p:nvPr>
        </p:nvGraphicFramePr>
        <p:xfrm>
          <a:off x="4532960" y="5442924"/>
          <a:ext cx="1755572" cy="128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3" name="図表 52"/>
          <p:cNvGraphicFramePr/>
          <p:nvPr>
            <p:extLst>
              <p:ext uri="{D42A27DB-BD31-4B8C-83A1-F6EECF244321}">
                <p14:modId xmlns:p14="http://schemas.microsoft.com/office/powerpoint/2010/main" val="2723003675"/>
              </p:ext>
            </p:extLst>
          </p:nvPr>
        </p:nvGraphicFramePr>
        <p:xfrm>
          <a:off x="6883873" y="5451432"/>
          <a:ext cx="1755572" cy="128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4" name="図表 53"/>
          <p:cNvGraphicFramePr/>
          <p:nvPr>
            <p:extLst>
              <p:ext uri="{D42A27DB-BD31-4B8C-83A1-F6EECF244321}">
                <p14:modId xmlns:p14="http://schemas.microsoft.com/office/powerpoint/2010/main" val="1878705754"/>
              </p:ext>
            </p:extLst>
          </p:nvPr>
        </p:nvGraphicFramePr>
        <p:xfrm>
          <a:off x="2188694" y="5451432"/>
          <a:ext cx="1755572" cy="128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5" name="下矢印 54"/>
          <p:cNvSpPr/>
          <p:nvPr/>
        </p:nvSpPr>
        <p:spPr>
          <a:xfrm>
            <a:off x="3151856" y="5433030"/>
            <a:ext cx="428334" cy="372234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下矢印 55"/>
          <p:cNvSpPr/>
          <p:nvPr/>
        </p:nvSpPr>
        <p:spPr>
          <a:xfrm rot="16200000">
            <a:off x="6514289" y="811643"/>
            <a:ext cx="408871" cy="2142717"/>
          </a:xfrm>
          <a:prstGeom prst="downArrow">
            <a:avLst>
              <a:gd name="adj1" fmla="val 28622"/>
              <a:gd name="adj2" fmla="val 4068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直方体 58"/>
          <p:cNvSpPr/>
          <p:nvPr/>
        </p:nvSpPr>
        <p:spPr>
          <a:xfrm>
            <a:off x="173510" y="1628799"/>
            <a:ext cx="2310258" cy="508408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 X</a:t>
            </a:r>
            <a:r>
              <a:rPr kumimoji="1" lang="en-US" altLang="ja-JP" sz="2000" baseline="-25000" dirty="0" smtClean="0"/>
              <a:t>1</a:t>
            </a:r>
            <a:endParaRPr kumimoji="1" lang="ja-JP" altLang="en-US" sz="2000" baseline="-25000" dirty="0"/>
          </a:p>
        </p:txBody>
      </p:sp>
      <p:sp>
        <p:nvSpPr>
          <p:cNvPr id="60" name="直方体 59"/>
          <p:cNvSpPr/>
          <p:nvPr/>
        </p:nvSpPr>
        <p:spPr>
          <a:xfrm>
            <a:off x="173511" y="2276870"/>
            <a:ext cx="2310258" cy="486880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Application </a:t>
            </a:r>
            <a:r>
              <a:rPr kumimoji="1" lang="en-US" altLang="ja-JP" sz="2000" dirty="0" smtClean="0"/>
              <a:t>X</a:t>
            </a:r>
            <a:r>
              <a:rPr kumimoji="1" lang="en-US" altLang="ja-JP" sz="2000" baseline="-25000" dirty="0" smtClean="0"/>
              <a:t>2</a:t>
            </a:r>
            <a:endParaRPr kumimoji="1" lang="ja-JP" altLang="en-US" sz="2000" baseline="-25000" dirty="0"/>
          </a:p>
        </p:txBody>
      </p:sp>
      <p:sp>
        <p:nvSpPr>
          <p:cNvPr id="62" name="下矢印 61"/>
          <p:cNvSpPr/>
          <p:nvPr/>
        </p:nvSpPr>
        <p:spPr>
          <a:xfrm rot="2700000">
            <a:off x="4257765" y="3746854"/>
            <a:ext cx="412447" cy="300395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下矢印 67"/>
          <p:cNvSpPr/>
          <p:nvPr/>
        </p:nvSpPr>
        <p:spPr>
          <a:xfrm>
            <a:off x="5351150" y="3789039"/>
            <a:ext cx="422634" cy="288032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下矢印 69"/>
          <p:cNvSpPr/>
          <p:nvPr/>
        </p:nvSpPr>
        <p:spPr>
          <a:xfrm>
            <a:off x="3150998" y="4509120"/>
            <a:ext cx="428334" cy="474318"/>
          </a:xfrm>
          <a:prstGeom prst="downArrow">
            <a:avLst>
              <a:gd name="adj1" fmla="val 28622"/>
              <a:gd name="adj2" fmla="val 3221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下矢印 70"/>
          <p:cNvSpPr/>
          <p:nvPr/>
        </p:nvSpPr>
        <p:spPr>
          <a:xfrm>
            <a:off x="5351150" y="5433031"/>
            <a:ext cx="428334" cy="372233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下矢印 73"/>
          <p:cNvSpPr/>
          <p:nvPr/>
        </p:nvSpPr>
        <p:spPr>
          <a:xfrm rot="16200000">
            <a:off x="2638766" y="1591290"/>
            <a:ext cx="390938" cy="633531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75" name="グループ化 74"/>
          <p:cNvGrpSpPr/>
          <p:nvPr/>
        </p:nvGrpSpPr>
        <p:grpSpPr>
          <a:xfrm>
            <a:off x="6001650" y="1628799"/>
            <a:ext cx="1380080" cy="1482280"/>
            <a:chOff x="6001650" y="1340768"/>
            <a:chExt cx="1380080" cy="1482280"/>
          </a:xfrm>
        </p:grpSpPr>
        <p:sp>
          <p:nvSpPr>
            <p:cNvPr id="76" name="メモ 75"/>
            <p:cNvSpPr/>
            <p:nvPr/>
          </p:nvSpPr>
          <p:spPr>
            <a:xfrm>
              <a:off x="6233318" y="1340768"/>
              <a:ext cx="1148412" cy="1269867"/>
            </a:xfrm>
            <a:prstGeom prst="foldedCorne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7" name="メモ 76"/>
            <p:cNvSpPr/>
            <p:nvPr/>
          </p:nvSpPr>
          <p:spPr>
            <a:xfrm>
              <a:off x="6119125" y="1454572"/>
              <a:ext cx="1148412" cy="1269867"/>
            </a:xfrm>
            <a:prstGeom prst="foldedCorne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8" name="メモ 77"/>
            <p:cNvSpPr/>
            <p:nvPr/>
          </p:nvSpPr>
          <p:spPr>
            <a:xfrm>
              <a:off x="6001650" y="1553181"/>
              <a:ext cx="1148412" cy="1269867"/>
            </a:xfrm>
            <a:prstGeom prst="foldedCorne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A.m1()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B.m2()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B.m3()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C.m1()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D.m4()</a:t>
              </a:r>
            </a:p>
          </p:txBody>
        </p:sp>
      </p:grpSp>
      <p:sp>
        <p:nvSpPr>
          <p:cNvPr id="81" name="下矢印 80"/>
          <p:cNvSpPr/>
          <p:nvPr/>
        </p:nvSpPr>
        <p:spPr>
          <a:xfrm>
            <a:off x="5348299" y="4509120"/>
            <a:ext cx="428334" cy="486472"/>
          </a:xfrm>
          <a:prstGeom prst="downArrow">
            <a:avLst>
              <a:gd name="adj1" fmla="val 28622"/>
              <a:gd name="adj2" fmla="val 3517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下矢印 81"/>
          <p:cNvSpPr/>
          <p:nvPr/>
        </p:nvSpPr>
        <p:spPr>
          <a:xfrm>
            <a:off x="7561098" y="4509119"/>
            <a:ext cx="428334" cy="501363"/>
          </a:xfrm>
          <a:prstGeom prst="downArrow">
            <a:avLst>
              <a:gd name="adj1" fmla="val 28622"/>
              <a:gd name="adj2" fmla="val 3517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83" name="グループ化 82"/>
          <p:cNvGrpSpPr/>
          <p:nvPr/>
        </p:nvGrpSpPr>
        <p:grpSpPr>
          <a:xfrm>
            <a:off x="1841978" y="4661057"/>
            <a:ext cx="5690718" cy="349428"/>
            <a:chOff x="1841978" y="4733065"/>
            <a:chExt cx="5690718" cy="349428"/>
          </a:xfrm>
        </p:grpSpPr>
        <p:sp>
          <p:nvSpPr>
            <p:cNvPr id="84" name="曲折矢印 83"/>
            <p:cNvSpPr/>
            <p:nvPr/>
          </p:nvSpPr>
          <p:spPr>
            <a:xfrm rot="5400000">
              <a:off x="4512624" y="2062421"/>
              <a:ext cx="349425" cy="5690718"/>
            </a:xfrm>
            <a:prstGeom prst="bentArrow">
              <a:avLst>
                <a:gd name="adj1" fmla="val 22829"/>
                <a:gd name="adj2" fmla="val 48429"/>
                <a:gd name="adj3" fmla="val 41237"/>
                <a:gd name="adj4" fmla="val 4375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曲折矢印 84"/>
            <p:cNvSpPr/>
            <p:nvPr/>
          </p:nvSpPr>
          <p:spPr>
            <a:xfrm rot="5400000">
              <a:off x="3429871" y="3148251"/>
              <a:ext cx="349424" cy="3519059"/>
            </a:xfrm>
            <a:prstGeom prst="bentArrow">
              <a:avLst>
                <a:gd name="adj1" fmla="val 22829"/>
                <a:gd name="adj2" fmla="val 48429"/>
                <a:gd name="adj3" fmla="val 41237"/>
                <a:gd name="adj4" fmla="val 4375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曲折矢印 85"/>
            <p:cNvSpPr/>
            <p:nvPr/>
          </p:nvSpPr>
          <p:spPr>
            <a:xfrm rot="5400000">
              <a:off x="2322204" y="4252839"/>
              <a:ext cx="349425" cy="1309878"/>
            </a:xfrm>
            <a:prstGeom prst="bentArrow">
              <a:avLst>
                <a:gd name="adj1" fmla="val 22829"/>
                <a:gd name="adj2" fmla="val 48429"/>
                <a:gd name="adj3" fmla="val 41237"/>
                <a:gd name="adj4" fmla="val 4375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7" name="下矢印 86"/>
          <p:cNvSpPr/>
          <p:nvPr/>
        </p:nvSpPr>
        <p:spPr>
          <a:xfrm rot="18900000">
            <a:off x="6400854" y="3769218"/>
            <a:ext cx="449802" cy="258721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" name="下矢印 87"/>
          <p:cNvSpPr/>
          <p:nvPr/>
        </p:nvSpPr>
        <p:spPr>
          <a:xfrm rot="2700000">
            <a:off x="5514674" y="3009012"/>
            <a:ext cx="518219" cy="304743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" name="下矢印 88"/>
          <p:cNvSpPr/>
          <p:nvPr/>
        </p:nvSpPr>
        <p:spPr>
          <a:xfrm rot="4240519">
            <a:off x="6966837" y="2496204"/>
            <a:ext cx="336858" cy="1497582"/>
          </a:xfrm>
          <a:prstGeom prst="downArrow">
            <a:avLst>
              <a:gd name="adj1" fmla="val 37621"/>
              <a:gd name="adj2" fmla="val 6483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0" name="下矢印 89"/>
          <p:cNvSpPr/>
          <p:nvPr/>
        </p:nvSpPr>
        <p:spPr>
          <a:xfrm>
            <a:off x="7547931" y="5433031"/>
            <a:ext cx="428334" cy="372233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下矢印 90"/>
          <p:cNvSpPr/>
          <p:nvPr/>
        </p:nvSpPr>
        <p:spPr>
          <a:xfrm rot="16200000">
            <a:off x="2639196" y="2203116"/>
            <a:ext cx="390938" cy="634388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下矢印 92"/>
          <p:cNvSpPr/>
          <p:nvPr/>
        </p:nvSpPr>
        <p:spPr>
          <a:xfrm rot="16200000">
            <a:off x="5607929" y="2352133"/>
            <a:ext cx="408871" cy="354285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6" name="メモ 95"/>
          <p:cNvSpPr/>
          <p:nvPr/>
        </p:nvSpPr>
        <p:spPr>
          <a:xfrm>
            <a:off x="2771800" y="4065801"/>
            <a:ext cx="1769365" cy="371311"/>
          </a:xfrm>
          <a:prstGeom prst="foldedCorner">
            <a:avLst>
              <a:gd name="adj" fmla="val 955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DIFF-X1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97" name="対角する 2 つの角を切り取った四角形 96"/>
          <p:cNvSpPr/>
          <p:nvPr/>
        </p:nvSpPr>
        <p:spPr>
          <a:xfrm>
            <a:off x="4671662" y="4064671"/>
            <a:ext cx="1790349" cy="372441"/>
          </a:xfrm>
          <a:prstGeom prst="snip2DiagRect">
            <a:avLst>
              <a:gd name="adj1" fmla="val 0"/>
              <a:gd name="adj2" fmla="val 1525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COMMON</a:t>
            </a:r>
            <a:endParaRPr kumimoji="1" lang="ja-JP" altLang="en-US" sz="2000" dirty="0"/>
          </a:p>
        </p:txBody>
      </p:sp>
      <p:sp>
        <p:nvSpPr>
          <p:cNvPr id="98" name="メモ 97"/>
          <p:cNvSpPr/>
          <p:nvPr/>
        </p:nvSpPr>
        <p:spPr>
          <a:xfrm>
            <a:off x="6564152" y="4064673"/>
            <a:ext cx="1721430" cy="372439"/>
          </a:xfrm>
          <a:prstGeom prst="foldedCorner">
            <a:avLst>
              <a:gd name="adj" fmla="val 955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DIFF-X2</a:t>
            </a:r>
            <a:endParaRPr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541165" y="5805264"/>
            <a:ext cx="202670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Common-Feature</a:t>
            </a:r>
            <a:endParaRPr lang="en-US" altLang="ja-JP" sz="2000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2351812" y="5805264"/>
            <a:ext cx="202670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X</a:t>
            </a:r>
            <a:r>
              <a:rPr lang="en-US" altLang="ja-JP" sz="2000" baseline="-25000" dirty="0" smtClean="0"/>
              <a:t>1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-</a:t>
            </a:r>
            <a:r>
              <a:rPr lang="en-US" altLang="ja-JP" sz="2000" dirty="0" smtClean="0"/>
              <a:t>Feature</a:t>
            </a:r>
            <a:endParaRPr lang="en-US" altLang="ja-JP" sz="200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6721759" y="5805264"/>
            <a:ext cx="202670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X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-</a:t>
            </a:r>
            <a:r>
              <a:rPr lang="en-US" altLang="ja-JP" sz="2000" dirty="0" smtClean="0"/>
              <a:t>Feature</a:t>
            </a:r>
            <a:endParaRPr lang="en-US" altLang="ja-JP" sz="2000" dirty="0"/>
          </a:p>
        </p:txBody>
      </p:sp>
      <p:sp>
        <p:nvSpPr>
          <p:cNvPr id="103" name="角丸四角形 102"/>
          <p:cNvSpPr/>
          <p:nvPr/>
        </p:nvSpPr>
        <p:spPr>
          <a:xfrm>
            <a:off x="3206392" y="2302148"/>
            <a:ext cx="2360444" cy="48473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Extract API calls</a:t>
            </a:r>
            <a:endParaRPr kumimoji="1" lang="ja-JP" altLang="en-US" sz="2000" b="1" dirty="0"/>
          </a:p>
        </p:txBody>
      </p:sp>
      <p:sp>
        <p:nvSpPr>
          <p:cNvPr id="104" name="角丸四角形 103"/>
          <p:cNvSpPr/>
          <p:nvPr/>
        </p:nvSpPr>
        <p:spPr>
          <a:xfrm>
            <a:off x="3206392" y="1640633"/>
            <a:ext cx="2360444" cy="48473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Extract API calls</a:t>
            </a:r>
            <a:endParaRPr kumimoji="1" lang="ja-JP" altLang="en-US" sz="2000" b="1" dirty="0"/>
          </a:p>
        </p:txBody>
      </p:sp>
      <p:sp>
        <p:nvSpPr>
          <p:cNvPr id="105" name="円柱 104"/>
          <p:cNvSpPr/>
          <p:nvPr/>
        </p:nvSpPr>
        <p:spPr>
          <a:xfrm>
            <a:off x="395536" y="4077072"/>
            <a:ext cx="1446441" cy="1421985"/>
          </a:xfrm>
          <a:prstGeom prst="can">
            <a:avLst>
              <a:gd name="adj" fmla="val 1489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altLang="ja-JP" sz="2000" dirty="0" smtClean="0"/>
              <a:t>Knowledge-base</a:t>
            </a:r>
            <a:endParaRPr kumimoji="1" lang="ja-JP" altLang="en-US" sz="2000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443916" y="2087437"/>
            <a:ext cx="1717489" cy="707886"/>
          </a:xfrm>
          <a:prstGeom prst="rect">
            <a:avLst/>
          </a:prstGeom>
          <a:ln w="381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API Calling Sequences</a:t>
            </a:r>
            <a:endParaRPr lang="ja-JP" altLang="en-US" sz="2000" dirty="0"/>
          </a:p>
        </p:txBody>
      </p:sp>
      <p:sp>
        <p:nvSpPr>
          <p:cNvPr id="107" name="角丸四角形 106"/>
          <p:cNvSpPr/>
          <p:nvPr/>
        </p:nvSpPr>
        <p:spPr>
          <a:xfrm>
            <a:off x="4811044" y="3376644"/>
            <a:ext cx="1489148" cy="3645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Compare</a:t>
            </a:r>
            <a:endParaRPr kumimoji="1" lang="ja-JP" altLang="en-US" sz="2000" b="1" dirty="0"/>
          </a:p>
        </p:txBody>
      </p:sp>
      <p:sp>
        <p:nvSpPr>
          <p:cNvPr id="108" name="角丸四角形 107"/>
          <p:cNvSpPr/>
          <p:nvPr/>
        </p:nvSpPr>
        <p:spPr>
          <a:xfrm>
            <a:off x="4809744" y="5008664"/>
            <a:ext cx="1489148" cy="3645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Check</a:t>
            </a:r>
            <a:endParaRPr kumimoji="1" lang="ja-JP" altLang="en-US" sz="2000" b="1" dirty="0"/>
          </a:p>
        </p:txBody>
      </p:sp>
      <p:sp>
        <p:nvSpPr>
          <p:cNvPr id="110" name="角丸四角形 109"/>
          <p:cNvSpPr/>
          <p:nvPr/>
        </p:nvSpPr>
        <p:spPr>
          <a:xfrm>
            <a:off x="7017524" y="5008664"/>
            <a:ext cx="1489148" cy="3645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Check</a:t>
            </a:r>
            <a:endParaRPr kumimoji="1" lang="ja-JP" altLang="en-US" sz="2000" b="1" dirty="0"/>
          </a:p>
        </p:txBody>
      </p:sp>
      <p:sp>
        <p:nvSpPr>
          <p:cNvPr id="111" name="角丸四角形 110"/>
          <p:cNvSpPr/>
          <p:nvPr/>
        </p:nvSpPr>
        <p:spPr>
          <a:xfrm>
            <a:off x="2840011" y="5008664"/>
            <a:ext cx="1489148" cy="3645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Check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1060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Comparing Applications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46" name="スライド番号プレースホルダー 18"/>
          <p:cNvSpPr txBox="1">
            <a:spLocks/>
          </p:cNvSpPr>
          <p:nvPr/>
        </p:nvSpPr>
        <p:spPr bwMode="auto">
          <a:xfrm>
            <a:off x="7597775" y="6308725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EC098B-8BF5-4112-8D8F-78CF84E4D63E}" type="slidenum">
              <a:rPr lang="en-US" altLang="ja-JP" smtClean="0"/>
              <a:pPr/>
              <a:t>24</a:t>
            </a:fld>
            <a:endParaRPr lang="en-US" altLang="ja-JP" dirty="0"/>
          </a:p>
        </p:txBody>
      </p:sp>
      <p:sp>
        <p:nvSpPr>
          <p:cNvPr id="47" name="フリーフォーム 46"/>
          <p:cNvSpPr/>
          <p:nvPr/>
        </p:nvSpPr>
        <p:spPr>
          <a:xfrm>
            <a:off x="2057400" y="1484784"/>
            <a:ext cx="6995160" cy="4072478"/>
          </a:xfrm>
          <a:custGeom>
            <a:avLst/>
            <a:gdLst>
              <a:gd name="connsiteX0" fmla="*/ 784860 w 6995160"/>
              <a:gd name="connsiteY0" fmla="*/ 0 h 4251960"/>
              <a:gd name="connsiteX1" fmla="*/ 807720 w 6995160"/>
              <a:gd name="connsiteY1" fmla="*/ 2301240 h 4251960"/>
              <a:gd name="connsiteX2" fmla="*/ 0 w 6995160"/>
              <a:gd name="connsiteY2" fmla="*/ 2301240 h 4251960"/>
              <a:gd name="connsiteX3" fmla="*/ 0 w 6995160"/>
              <a:gd name="connsiteY3" fmla="*/ 4251960 h 4251960"/>
              <a:gd name="connsiteX4" fmla="*/ 6995160 w 6995160"/>
              <a:gd name="connsiteY4" fmla="*/ 4251960 h 4251960"/>
              <a:gd name="connsiteX5" fmla="*/ 6995160 w 6995160"/>
              <a:gd name="connsiteY5" fmla="*/ 0 h 4251960"/>
              <a:gd name="connsiteX6" fmla="*/ 784860 w 6995160"/>
              <a:gd name="connsiteY6" fmla="*/ 0 h 42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5160" h="4251960">
                <a:moveTo>
                  <a:pt x="784860" y="0"/>
                </a:moveTo>
                <a:lnTo>
                  <a:pt x="807720" y="2301240"/>
                </a:lnTo>
                <a:lnTo>
                  <a:pt x="0" y="2301240"/>
                </a:lnTo>
                <a:lnTo>
                  <a:pt x="0" y="4251960"/>
                </a:lnTo>
                <a:lnTo>
                  <a:pt x="6995160" y="4251960"/>
                </a:lnTo>
                <a:lnTo>
                  <a:pt x="6995160" y="0"/>
                </a:lnTo>
                <a:lnTo>
                  <a:pt x="78486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グループ化 47"/>
          <p:cNvGrpSpPr/>
          <p:nvPr/>
        </p:nvGrpSpPr>
        <p:grpSpPr>
          <a:xfrm>
            <a:off x="7587199" y="1628799"/>
            <a:ext cx="1351295" cy="1473642"/>
            <a:chOff x="7897605" y="1560657"/>
            <a:chExt cx="1351295" cy="1473642"/>
          </a:xfrm>
        </p:grpSpPr>
        <p:sp>
          <p:nvSpPr>
            <p:cNvPr id="49" name="メモ 48"/>
            <p:cNvSpPr/>
            <p:nvPr/>
          </p:nvSpPr>
          <p:spPr>
            <a:xfrm>
              <a:off x="8100488" y="1560657"/>
              <a:ext cx="1148412" cy="1269867"/>
            </a:xfrm>
            <a:prstGeom prst="foldedCorne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0" name="メモ 49"/>
            <p:cNvSpPr/>
            <p:nvPr/>
          </p:nvSpPr>
          <p:spPr>
            <a:xfrm>
              <a:off x="7986295" y="1674461"/>
              <a:ext cx="1148412" cy="1269867"/>
            </a:xfrm>
            <a:prstGeom prst="foldedCorne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1" name="メモ 50"/>
            <p:cNvSpPr/>
            <p:nvPr/>
          </p:nvSpPr>
          <p:spPr>
            <a:xfrm>
              <a:off x="7897605" y="1764432"/>
              <a:ext cx="1148412" cy="1269867"/>
            </a:xfrm>
            <a:prstGeom prst="foldedCorne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A.m1()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B.m2()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D.m2()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B.m3()</a:t>
              </a:r>
            </a:p>
          </p:txBody>
        </p:sp>
      </p:grpSp>
      <p:graphicFrame>
        <p:nvGraphicFramePr>
          <p:cNvPr id="52" name="図表 51"/>
          <p:cNvGraphicFramePr/>
          <p:nvPr>
            <p:extLst>
              <p:ext uri="{D42A27DB-BD31-4B8C-83A1-F6EECF244321}">
                <p14:modId xmlns:p14="http://schemas.microsoft.com/office/powerpoint/2010/main" val="2000683345"/>
              </p:ext>
            </p:extLst>
          </p:nvPr>
        </p:nvGraphicFramePr>
        <p:xfrm>
          <a:off x="4532960" y="5442924"/>
          <a:ext cx="1755572" cy="128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3" name="図表 52"/>
          <p:cNvGraphicFramePr/>
          <p:nvPr>
            <p:extLst>
              <p:ext uri="{D42A27DB-BD31-4B8C-83A1-F6EECF244321}">
                <p14:modId xmlns:p14="http://schemas.microsoft.com/office/powerpoint/2010/main" val="2585945670"/>
              </p:ext>
            </p:extLst>
          </p:nvPr>
        </p:nvGraphicFramePr>
        <p:xfrm>
          <a:off x="6883873" y="5451432"/>
          <a:ext cx="1755572" cy="128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4" name="図表 53"/>
          <p:cNvGraphicFramePr/>
          <p:nvPr>
            <p:extLst>
              <p:ext uri="{D42A27DB-BD31-4B8C-83A1-F6EECF244321}">
                <p14:modId xmlns:p14="http://schemas.microsoft.com/office/powerpoint/2010/main" val="635217917"/>
              </p:ext>
            </p:extLst>
          </p:nvPr>
        </p:nvGraphicFramePr>
        <p:xfrm>
          <a:off x="2188694" y="5451432"/>
          <a:ext cx="1755572" cy="128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5" name="下矢印 54"/>
          <p:cNvSpPr/>
          <p:nvPr/>
        </p:nvSpPr>
        <p:spPr>
          <a:xfrm>
            <a:off x="3151856" y="5433030"/>
            <a:ext cx="428334" cy="372234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下矢印 55"/>
          <p:cNvSpPr/>
          <p:nvPr/>
        </p:nvSpPr>
        <p:spPr>
          <a:xfrm rot="16200000">
            <a:off x="6514289" y="811643"/>
            <a:ext cx="408871" cy="2142717"/>
          </a:xfrm>
          <a:prstGeom prst="downArrow">
            <a:avLst>
              <a:gd name="adj1" fmla="val 28622"/>
              <a:gd name="adj2" fmla="val 4068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直方体 58"/>
          <p:cNvSpPr/>
          <p:nvPr/>
        </p:nvSpPr>
        <p:spPr>
          <a:xfrm>
            <a:off x="173510" y="1628799"/>
            <a:ext cx="2310258" cy="508408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 X</a:t>
            </a:r>
            <a:r>
              <a:rPr kumimoji="1" lang="en-US" altLang="ja-JP" sz="2000" baseline="-25000" dirty="0" smtClean="0"/>
              <a:t>1</a:t>
            </a:r>
            <a:endParaRPr kumimoji="1" lang="ja-JP" altLang="en-US" sz="2000" baseline="-25000" dirty="0"/>
          </a:p>
        </p:txBody>
      </p:sp>
      <p:sp>
        <p:nvSpPr>
          <p:cNvPr id="60" name="直方体 59"/>
          <p:cNvSpPr/>
          <p:nvPr/>
        </p:nvSpPr>
        <p:spPr>
          <a:xfrm>
            <a:off x="173511" y="2276870"/>
            <a:ext cx="2310258" cy="486880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Application </a:t>
            </a:r>
            <a:r>
              <a:rPr kumimoji="1" lang="en-US" altLang="ja-JP" sz="2000" dirty="0" smtClean="0"/>
              <a:t>X</a:t>
            </a:r>
            <a:r>
              <a:rPr kumimoji="1" lang="en-US" altLang="ja-JP" sz="2000" baseline="-25000" dirty="0" smtClean="0"/>
              <a:t>2</a:t>
            </a:r>
            <a:endParaRPr kumimoji="1" lang="ja-JP" altLang="en-US" sz="2000" baseline="-25000" dirty="0"/>
          </a:p>
        </p:txBody>
      </p:sp>
      <p:sp>
        <p:nvSpPr>
          <p:cNvPr id="62" name="下矢印 61"/>
          <p:cNvSpPr/>
          <p:nvPr/>
        </p:nvSpPr>
        <p:spPr>
          <a:xfrm rot="2700000">
            <a:off x="4257765" y="3746854"/>
            <a:ext cx="412447" cy="300395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下矢印 67"/>
          <p:cNvSpPr/>
          <p:nvPr/>
        </p:nvSpPr>
        <p:spPr>
          <a:xfrm>
            <a:off x="5351150" y="3789039"/>
            <a:ext cx="422634" cy="288032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下矢印 69"/>
          <p:cNvSpPr/>
          <p:nvPr/>
        </p:nvSpPr>
        <p:spPr>
          <a:xfrm>
            <a:off x="3150998" y="4509120"/>
            <a:ext cx="428334" cy="474318"/>
          </a:xfrm>
          <a:prstGeom prst="downArrow">
            <a:avLst>
              <a:gd name="adj1" fmla="val 28622"/>
              <a:gd name="adj2" fmla="val 3221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下矢印 70"/>
          <p:cNvSpPr/>
          <p:nvPr/>
        </p:nvSpPr>
        <p:spPr>
          <a:xfrm>
            <a:off x="5351150" y="5433031"/>
            <a:ext cx="428334" cy="372233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下矢印 73"/>
          <p:cNvSpPr/>
          <p:nvPr/>
        </p:nvSpPr>
        <p:spPr>
          <a:xfrm rot="16200000">
            <a:off x="2638766" y="1591290"/>
            <a:ext cx="390938" cy="633531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75" name="グループ化 74"/>
          <p:cNvGrpSpPr/>
          <p:nvPr/>
        </p:nvGrpSpPr>
        <p:grpSpPr>
          <a:xfrm>
            <a:off x="6001650" y="1628799"/>
            <a:ext cx="1380080" cy="1482280"/>
            <a:chOff x="6001650" y="1340768"/>
            <a:chExt cx="1380080" cy="1482280"/>
          </a:xfrm>
        </p:grpSpPr>
        <p:sp>
          <p:nvSpPr>
            <p:cNvPr id="76" name="メモ 75"/>
            <p:cNvSpPr/>
            <p:nvPr/>
          </p:nvSpPr>
          <p:spPr>
            <a:xfrm>
              <a:off x="6233318" y="1340768"/>
              <a:ext cx="1148412" cy="1269867"/>
            </a:xfrm>
            <a:prstGeom prst="foldedCorne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7" name="メモ 76"/>
            <p:cNvSpPr/>
            <p:nvPr/>
          </p:nvSpPr>
          <p:spPr>
            <a:xfrm>
              <a:off x="6119125" y="1454572"/>
              <a:ext cx="1148412" cy="1269867"/>
            </a:xfrm>
            <a:prstGeom prst="foldedCorne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8" name="メモ 77"/>
            <p:cNvSpPr/>
            <p:nvPr/>
          </p:nvSpPr>
          <p:spPr>
            <a:xfrm>
              <a:off x="6001650" y="1553181"/>
              <a:ext cx="1148412" cy="1269867"/>
            </a:xfrm>
            <a:prstGeom prst="foldedCorne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A.m1()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B.m2()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B.m3()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C.m1()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D.m4()</a:t>
              </a:r>
            </a:p>
          </p:txBody>
        </p:sp>
      </p:grpSp>
      <p:sp>
        <p:nvSpPr>
          <p:cNvPr id="81" name="下矢印 80"/>
          <p:cNvSpPr/>
          <p:nvPr/>
        </p:nvSpPr>
        <p:spPr>
          <a:xfrm>
            <a:off x="5348299" y="4509120"/>
            <a:ext cx="428334" cy="486472"/>
          </a:xfrm>
          <a:prstGeom prst="downArrow">
            <a:avLst>
              <a:gd name="adj1" fmla="val 28622"/>
              <a:gd name="adj2" fmla="val 3517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下矢印 81"/>
          <p:cNvSpPr/>
          <p:nvPr/>
        </p:nvSpPr>
        <p:spPr>
          <a:xfrm>
            <a:off x="7561098" y="4509119"/>
            <a:ext cx="428334" cy="501363"/>
          </a:xfrm>
          <a:prstGeom prst="downArrow">
            <a:avLst>
              <a:gd name="adj1" fmla="val 28622"/>
              <a:gd name="adj2" fmla="val 3517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83" name="グループ化 82"/>
          <p:cNvGrpSpPr/>
          <p:nvPr/>
        </p:nvGrpSpPr>
        <p:grpSpPr>
          <a:xfrm>
            <a:off x="1841978" y="4661057"/>
            <a:ext cx="5690718" cy="349428"/>
            <a:chOff x="1841978" y="4733065"/>
            <a:chExt cx="5690718" cy="349428"/>
          </a:xfrm>
        </p:grpSpPr>
        <p:sp>
          <p:nvSpPr>
            <p:cNvPr id="84" name="曲折矢印 83"/>
            <p:cNvSpPr/>
            <p:nvPr/>
          </p:nvSpPr>
          <p:spPr>
            <a:xfrm rot="5400000">
              <a:off x="4512624" y="2062421"/>
              <a:ext cx="349425" cy="5690718"/>
            </a:xfrm>
            <a:prstGeom prst="bentArrow">
              <a:avLst>
                <a:gd name="adj1" fmla="val 22829"/>
                <a:gd name="adj2" fmla="val 48429"/>
                <a:gd name="adj3" fmla="val 41237"/>
                <a:gd name="adj4" fmla="val 4375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曲折矢印 84"/>
            <p:cNvSpPr/>
            <p:nvPr/>
          </p:nvSpPr>
          <p:spPr>
            <a:xfrm rot="5400000">
              <a:off x="3429871" y="3148251"/>
              <a:ext cx="349424" cy="3519059"/>
            </a:xfrm>
            <a:prstGeom prst="bentArrow">
              <a:avLst>
                <a:gd name="adj1" fmla="val 22829"/>
                <a:gd name="adj2" fmla="val 48429"/>
                <a:gd name="adj3" fmla="val 41237"/>
                <a:gd name="adj4" fmla="val 4375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曲折矢印 85"/>
            <p:cNvSpPr/>
            <p:nvPr/>
          </p:nvSpPr>
          <p:spPr>
            <a:xfrm rot="5400000">
              <a:off x="2322204" y="4252839"/>
              <a:ext cx="349425" cy="1309878"/>
            </a:xfrm>
            <a:prstGeom prst="bentArrow">
              <a:avLst>
                <a:gd name="adj1" fmla="val 22829"/>
                <a:gd name="adj2" fmla="val 48429"/>
                <a:gd name="adj3" fmla="val 41237"/>
                <a:gd name="adj4" fmla="val 4375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7" name="下矢印 86"/>
          <p:cNvSpPr/>
          <p:nvPr/>
        </p:nvSpPr>
        <p:spPr>
          <a:xfrm rot="18900000">
            <a:off x="6400854" y="3769218"/>
            <a:ext cx="449802" cy="258721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" name="下矢印 87"/>
          <p:cNvSpPr/>
          <p:nvPr/>
        </p:nvSpPr>
        <p:spPr>
          <a:xfrm rot="2700000">
            <a:off x="5514674" y="3009012"/>
            <a:ext cx="518219" cy="304743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" name="下矢印 88"/>
          <p:cNvSpPr/>
          <p:nvPr/>
        </p:nvSpPr>
        <p:spPr>
          <a:xfrm rot="4240519">
            <a:off x="6966837" y="2496204"/>
            <a:ext cx="336858" cy="1497582"/>
          </a:xfrm>
          <a:prstGeom prst="downArrow">
            <a:avLst>
              <a:gd name="adj1" fmla="val 37621"/>
              <a:gd name="adj2" fmla="val 6483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0" name="下矢印 89"/>
          <p:cNvSpPr/>
          <p:nvPr/>
        </p:nvSpPr>
        <p:spPr>
          <a:xfrm>
            <a:off x="7547931" y="5433031"/>
            <a:ext cx="428334" cy="372233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下矢印 90"/>
          <p:cNvSpPr/>
          <p:nvPr/>
        </p:nvSpPr>
        <p:spPr>
          <a:xfrm rot="16200000">
            <a:off x="2639196" y="2203116"/>
            <a:ext cx="390938" cy="634388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下矢印 92"/>
          <p:cNvSpPr/>
          <p:nvPr/>
        </p:nvSpPr>
        <p:spPr>
          <a:xfrm rot="16200000">
            <a:off x="5607929" y="2352133"/>
            <a:ext cx="408871" cy="354285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6" name="メモ 95"/>
          <p:cNvSpPr/>
          <p:nvPr/>
        </p:nvSpPr>
        <p:spPr>
          <a:xfrm>
            <a:off x="2771800" y="4065801"/>
            <a:ext cx="1769365" cy="371311"/>
          </a:xfrm>
          <a:prstGeom prst="foldedCorner">
            <a:avLst>
              <a:gd name="adj" fmla="val 955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DIFF-X1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97" name="対角する 2 つの角を切り取った四角形 96"/>
          <p:cNvSpPr/>
          <p:nvPr/>
        </p:nvSpPr>
        <p:spPr>
          <a:xfrm>
            <a:off x="4671662" y="4064671"/>
            <a:ext cx="1790349" cy="372441"/>
          </a:xfrm>
          <a:prstGeom prst="snip2DiagRect">
            <a:avLst>
              <a:gd name="adj1" fmla="val 0"/>
              <a:gd name="adj2" fmla="val 1525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COMMON</a:t>
            </a:r>
            <a:endParaRPr kumimoji="1" lang="ja-JP" altLang="en-US" sz="2000" dirty="0"/>
          </a:p>
        </p:txBody>
      </p:sp>
      <p:sp>
        <p:nvSpPr>
          <p:cNvPr id="98" name="メモ 97"/>
          <p:cNvSpPr/>
          <p:nvPr/>
        </p:nvSpPr>
        <p:spPr>
          <a:xfrm>
            <a:off x="6564152" y="4064673"/>
            <a:ext cx="1721430" cy="372439"/>
          </a:xfrm>
          <a:prstGeom prst="foldedCorner">
            <a:avLst>
              <a:gd name="adj" fmla="val 955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DIFF-X2</a:t>
            </a:r>
            <a:endParaRPr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541165" y="5805264"/>
            <a:ext cx="202670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Common-Feature</a:t>
            </a:r>
            <a:endParaRPr lang="en-US" altLang="ja-JP" sz="2000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2351812" y="5805264"/>
            <a:ext cx="202670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X</a:t>
            </a:r>
            <a:r>
              <a:rPr lang="en-US" altLang="ja-JP" sz="2000" baseline="-25000" dirty="0" smtClean="0"/>
              <a:t>1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-</a:t>
            </a:r>
            <a:r>
              <a:rPr lang="en-US" altLang="ja-JP" sz="2000" dirty="0" smtClean="0"/>
              <a:t>Feature</a:t>
            </a:r>
            <a:endParaRPr lang="en-US" altLang="ja-JP" sz="200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6721759" y="5805264"/>
            <a:ext cx="202670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X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-</a:t>
            </a:r>
            <a:r>
              <a:rPr lang="en-US" altLang="ja-JP" sz="2000" dirty="0" smtClean="0"/>
              <a:t>Feature</a:t>
            </a:r>
            <a:endParaRPr lang="en-US" altLang="ja-JP" sz="2000" dirty="0"/>
          </a:p>
        </p:txBody>
      </p:sp>
      <p:sp>
        <p:nvSpPr>
          <p:cNvPr id="103" name="角丸四角形 102"/>
          <p:cNvSpPr/>
          <p:nvPr/>
        </p:nvSpPr>
        <p:spPr>
          <a:xfrm>
            <a:off x="3206392" y="2302148"/>
            <a:ext cx="2360444" cy="48473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Extract API calls</a:t>
            </a:r>
            <a:endParaRPr kumimoji="1" lang="ja-JP" altLang="en-US" sz="2000" b="1" dirty="0"/>
          </a:p>
        </p:txBody>
      </p:sp>
      <p:sp>
        <p:nvSpPr>
          <p:cNvPr id="104" name="角丸四角形 103"/>
          <p:cNvSpPr/>
          <p:nvPr/>
        </p:nvSpPr>
        <p:spPr>
          <a:xfrm>
            <a:off x="3206392" y="1640633"/>
            <a:ext cx="2360444" cy="48473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Extract API calls</a:t>
            </a:r>
            <a:endParaRPr kumimoji="1" lang="ja-JP" altLang="en-US" sz="2000" b="1" dirty="0"/>
          </a:p>
        </p:txBody>
      </p:sp>
      <p:sp>
        <p:nvSpPr>
          <p:cNvPr id="105" name="円柱 104"/>
          <p:cNvSpPr/>
          <p:nvPr/>
        </p:nvSpPr>
        <p:spPr>
          <a:xfrm>
            <a:off x="395536" y="4077072"/>
            <a:ext cx="1446441" cy="1421985"/>
          </a:xfrm>
          <a:prstGeom prst="can">
            <a:avLst>
              <a:gd name="adj" fmla="val 1489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altLang="ja-JP" sz="2000" dirty="0" smtClean="0"/>
              <a:t>Knowledge-base</a:t>
            </a:r>
            <a:endParaRPr kumimoji="1" lang="ja-JP" altLang="en-US" sz="2000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443916" y="2087437"/>
            <a:ext cx="1717489" cy="707886"/>
          </a:xfrm>
          <a:prstGeom prst="rect">
            <a:avLst/>
          </a:prstGeom>
          <a:ln w="381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API Calling Sequences</a:t>
            </a:r>
            <a:endParaRPr lang="ja-JP" altLang="en-US" sz="2000" dirty="0"/>
          </a:p>
        </p:txBody>
      </p:sp>
      <p:sp>
        <p:nvSpPr>
          <p:cNvPr id="107" name="角丸四角形 106"/>
          <p:cNvSpPr/>
          <p:nvPr/>
        </p:nvSpPr>
        <p:spPr>
          <a:xfrm>
            <a:off x="4811044" y="3376644"/>
            <a:ext cx="1489148" cy="36455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Compare</a:t>
            </a:r>
            <a:endParaRPr kumimoji="1" lang="ja-JP" altLang="en-US" sz="2000" b="1" dirty="0"/>
          </a:p>
        </p:txBody>
      </p:sp>
      <p:sp>
        <p:nvSpPr>
          <p:cNvPr id="108" name="角丸四角形 107"/>
          <p:cNvSpPr/>
          <p:nvPr/>
        </p:nvSpPr>
        <p:spPr>
          <a:xfrm>
            <a:off x="4809744" y="5008664"/>
            <a:ext cx="1489148" cy="3645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Check</a:t>
            </a:r>
            <a:endParaRPr kumimoji="1" lang="ja-JP" altLang="en-US" sz="2000" b="1" dirty="0"/>
          </a:p>
        </p:txBody>
      </p:sp>
      <p:sp>
        <p:nvSpPr>
          <p:cNvPr id="110" name="角丸四角形 109"/>
          <p:cNvSpPr/>
          <p:nvPr/>
        </p:nvSpPr>
        <p:spPr>
          <a:xfrm>
            <a:off x="7017524" y="5008664"/>
            <a:ext cx="1489148" cy="3645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Check</a:t>
            </a:r>
            <a:endParaRPr kumimoji="1" lang="ja-JP" altLang="en-US" sz="2000" b="1" dirty="0"/>
          </a:p>
        </p:txBody>
      </p:sp>
      <p:sp>
        <p:nvSpPr>
          <p:cNvPr id="111" name="角丸四角形 110"/>
          <p:cNvSpPr/>
          <p:nvPr/>
        </p:nvSpPr>
        <p:spPr>
          <a:xfrm>
            <a:off x="2840011" y="5008664"/>
            <a:ext cx="1489148" cy="3645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Check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742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Compare API Calling</a:t>
            </a:r>
            <a:br>
              <a:rPr kumimoji="1" lang="en-US" altLang="ja-JP" dirty="0" smtClean="0"/>
            </a:br>
            <a:r>
              <a:rPr kumimoji="1" lang="en-US" altLang="ja-JP" dirty="0" smtClean="0"/>
              <a:t>Sequences (1/3)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1" y="2353541"/>
            <a:ext cx="260559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API calling sequence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 smtClean="0"/>
              <a:t>from Application X</a:t>
            </a:r>
            <a:r>
              <a:rPr lang="en-US" altLang="ja-JP" sz="2000" baseline="-25000" dirty="0" smtClean="0"/>
              <a:t>1</a:t>
            </a:r>
            <a:endParaRPr lang="ja-JP" altLang="en-US" sz="2000" baseline="-25000" dirty="0"/>
          </a:p>
        </p:txBody>
      </p:sp>
      <p:sp>
        <p:nvSpPr>
          <p:cNvPr id="19" name="メモ 18"/>
          <p:cNvSpPr/>
          <p:nvPr/>
        </p:nvSpPr>
        <p:spPr>
          <a:xfrm>
            <a:off x="2987824" y="1484783"/>
            <a:ext cx="1220420" cy="1926500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A.m1()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B.m2()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B.m3()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C.m1()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D.m4()</a:t>
            </a:r>
          </a:p>
        </p:txBody>
      </p:sp>
      <p:sp>
        <p:nvSpPr>
          <p:cNvPr id="20" name="メモ 19"/>
          <p:cNvSpPr/>
          <p:nvPr/>
        </p:nvSpPr>
        <p:spPr>
          <a:xfrm>
            <a:off x="4808386" y="1484783"/>
            <a:ext cx="1174613" cy="1926499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B.m3()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A.m1()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B.m2()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D.m2()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B.m3()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84168" y="2353541"/>
            <a:ext cx="260559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API calling sequence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 smtClean="0"/>
              <a:t>from Application X</a:t>
            </a:r>
            <a:r>
              <a:rPr lang="en-US" altLang="ja-JP" sz="2000" baseline="-25000" dirty="0" smtClean="0"/>
              <a:t>2</a:t>
            </a:r>
            <a:endParaRPr lang="ja-JP" alt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2056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Compare API Calling</a:t>
            </a:r>
            <a:br>
              <a:rPr kumimoji="1" lang="en-US" altLang="ja-JP" dirty="0" smtClean="0"/>
            </a:br>
            <a:r>
              <a:rPr kumimoji="1" lang="en-US" altLang="ja-JP" dirty="0" smtClean="0"/>
              <a:t>Sequences (2/3)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4" name="対角する 2 つの角を切り取った四角形 3"/>
          <p:cNvSpPr/>
          <p:nvPr/>
        </p:nvSpPr>
        <p:spPr>
          <a:xfrm>
            <a:off x="3925786" y="4869160"/>
            <a:ext cx="1292428" cy="796678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A.m1()</a:t>
            </a:r>
          </a:p>
          <a:p>
            <a:pPr algn="ctr"/>
            <a:r>
              <a:rPr lang="en-US" altLang="ja-JP" sz="2400" dirty="0" smtClean="0"/>
              <a:t>B.m2()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1" y="2353541"/>
            <a:ext cx="260559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API calling sequence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 smtClean="0"/>
              <a:t>from Application X</a:t>
            </a:r>
            <a:r>
              <a:rPr lang="en-US" altLang="ja-JP" sz="2000" baseline="-25000" dirty="0" smtClean="0"/>
              <a:t>1</a:t>
            </a:r>
            <a:endParaRPr lang="ja-JP" altLang="en-US" sz="2000" baseline="-25000" dirty="0"/>
          </a:p>
        </p:txBody>
      </p:sp>
      <p:sp>
        <p:nvSpPr>
          <p:cNvPr id="9" name="下矢印 8"/>
          <p:cNvSpPr/>
          <p:nvPr/>
        </p:nvSpPr>
        <p:spPr>
          <a:xfrm rot="2700000">
            <a:off x="4917564" y="3386814"/>
            <a:ext cx="412447" cy="300395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 rot="18900000">
            <a:off x="3838829" y="3406124"/>
            <a:ext cx="449802" cy="258721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81746" y="4437113"/>
            <a:ext cx="138050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COMMON</a:t>
            </a:r>
            <a:endParaRPr lang="ja-JP" altLang="en-US" sz="2000" baseline="-25000" dirty="0"/>
          </a:p>
        </p:txBody>
      </p:sp>
      <p:sp>
        <p:nvSpPr>
          <p:cNvPr id="15" name="下矢印 14"/>
          <p:cNvSpPr/>
          <p:nvPr/>
        </p:nvSpPr>
        <p:spPr>
          <a:xfrm>
            <a:off x="4385752" y="4091993"/>
            <a:ext cx="422634" cy="288032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メモ 18"/>
          <p:cNvSpPr/>
          <p:nvPr/>
        </p:nvSpPr>
        <p:spPr>
          <a:xfrm>
            <a:off x="2987824" y="1484783"/>
            <a:ext cx="1220420" cy="1926500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accent4"/>
                </a:solidFill>
              </a:rPr>
              <a:t>A.m1()</a:t>
            </a:r>
          </a:p>
          <a:p>
            <a:pPr algn="ctr"/>
            <a:r>
              <a:rPr lang="en-US" altLang="ja-JP" sz="2400" dirty="0" smtClean="0">
                <a:solidFill>
                  <a:schemeClr val="accent4"/>
                </a:solidFill>
              </a:rPr>
              <a:t>B.m2()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B.m3()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C.m1()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D.m4()</a:t>
            </a:r>
          </a:p>
        </p:txBody>
      </p:sp>
      <p:sp>
        <p:nvSpPr>
          <p:cNvPr id="20" name="メモ 19"/>
          <p:cNvSpPr/>
          <p:nvPr/>
        </p:nvSpPr>
        <p:spPr>
          <a:xfrm>
            <a:off x="4808386" y="1484783"/>
            <a:ext cx="1174613" cy="1926499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B.m3()</a:t>
            </a:r>
          </a:p>
          <a:p>
            <a:pPr algn="ctr"/>
            <a:r>
              <a:rPr lang="en-US" altLang="ja-JP" sz="2400" dirty="0" smtClean="0">
                <a:solidFill>
                  <a:schemeClr val="accent4"/>
                </a:solidFill>
              </a:rPr>
              <a:t>A.m1()</a:t>
            </a:r>
          </a:p>
          <a:p>
            <a:pPr algn="ctr"/>
            <a:r>
              <a:rPr lang="en-US" altLang="ja-JP" sz="2400" dirty="0" smtClean="0">
                <a:solidFill>
                  <a:schemeClr val="accent4"/>
                </a:solidFill>
              </a:rPr>
              <a:t>B.m2()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D.m2()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B.m3()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3852495" y="3712520"/>
            <a:ext cx="1489148" cy="3645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Compare</a:t>
            </a:r>
            <a:endParaRPr kumimoji="1" lang="ja-JP" altLang="en-US" sz="20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84168" y="2353541"/>
            <a:ext cx="260559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API calling sequence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 smtClean="0"/>
              <a:t>from Application X</a:t>
            </a:r>
            <a:r>
              <a:rPr lang="en-US" altLang="ja-JP" sz="2000" baseline="-25000" dirty="0" smtClean="0"/>
              <a:t>2</a:t>
            </a:r>
            <a:endParaRPr lang="ja-JP" alt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5226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Compare API Calling</a:t>
            </a:r>
            <a:br>
              <a:rPr kumimoji="1" lang="en-US" altLang="ja-JP" dirty="0" smtClean="0"/>
            </a:br>
            <a:r>
              <a:rPr kumimoji="1" lang="en-US" altLang="ja-JP" dirty="0" smtClean="0"/>
              <a:t>Sequences (3/3)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4" name="対角する 2 つの角を切り取った四角形 3"/>
          <p:cNvSpPr/>
          <p:nvPr/>
        </p:nvSpPr>
        <p:spPr>
          <a:xfrm>
            <a:off x="3925786" y="4869160"/>
            <a:ext cx="1292428" cy="796678"/>
          </a:xfrm>
          <a:prstGeom prst="snip2Diag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A.m1()</a:t>
            </a:r>
          </a:p>
          <a:p>
            <a:pPr algn="ctr"/>
            <a:r>
              <a:rPr lang="en-US" altLang="ja-JP" sz="2400" dirty="0" smtClean="0"/>
              <a:t>B.m2()</a:t>
            </a:r>
            <a:endParaRPr kumimoji="1" lang="ja-JP" altLang="en-US" sz="2400" dirty="0"/>
          </a:p>
        </p:txBody>
      </p:sp>
      <p:sp>
        <p:nvSpPr>
          <p:cNvPr id="5" name="メモ 4"/>
          <p:cNvSpPr/>
          <p:nvPr/>
        </p:nvSpPr>
        <p:spPr>
          <a:xfrm>
            <a:off x="2282905" y="4869160"/>
            <a:ext cx="1148412" cy="1314937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B.m3</a:t>
            </a:r>
            <a:r>
              <a:rPr lang="en-US" altLang="ja-JP" sz="2400" dirty="0">
                <a:solidFill>
                  <a:schemeClr val="tx1"/>
                </a:solidFill>
              </a:rPr>
              <a:t>()</a:t>
            </a:r>
          </a:p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C.m1()</a:t>
            </a:r>
          </a:p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D.m4</a:t>
            </a:r>
            <a:r>
              <a:rPr lang="en-US" altLang="ja-JP" sz="2400" dirty="0" smtClean="0">
                <a:solidFill>
                  <a:schemeClr val="tx1"/>
                </a:solidFill>
              </a:rPr>
              <a:t>()</a:t>
            </a:r>
            <a:endParaRPr lang="en-US" altLang="ja-JP" sz="2400" dirty="0">
              <a:solidFill>
                <a:schemeClr val="tx1"/>
              </a:solidFill>
            </a:endParaRPr>
          </a:p>
        </p:txBody>
      </p:sp>
      <p:sp>
        <p:nvSpPr>
          <p:cNvPr id="6" name="メモ 5"/>
          <p:cNvSpPr/>
          <p:nvPr/>
        </p:nvSpPr>
        <p:spPr>
          <a:xfrm>
            <a:off x="5696364" y="5426686"/>
            <a:ext cx="1148412" cy="757411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D.m2()</a:t>
            </a:r>
          </a:p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B.m3()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1521" y="2353541"/>
            <a:ext cx="260559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API calling sequence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 smtClean="0"/>
              <a:t>from Application X</a:t>
            </a:r>
            <a:r>
              <a:rPr lang="en-US" altLang="ja-JP" sz="2000" baseline="-25000" dirty="0" smtClean="0"/>
              <a:t>1</a:t>
            </a:r>
            <a:endParaRPr lang="ja-JP" altLang="en-US" sz="2000" baseline="-25000" dirty="0"/>
          </a:p>
        </p:txBody>
      </p:sp>
      <p:sp>
        <p:nvSpPr>
          <p:cNvPr id="9" name="下矢印 8"/>
          <p:cNvSpPr/>
          <p:nvPr/>
        </p:nvSpPr>
        <p:spPr>
          <a:xfrm rot="2700000">
            <a:off x="4917564" y="3386814"/>
            <a:ext cx="412447" cy="300395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下矢印 9"/>
          <p:cNvSpPr/>
          <p:nvPr/>
        </p:nvSpPr>
        <p:spPr>
          <a:xfrm rot="18900000">
            <a:off x="3838829" y="3406124"/>
            <a:ext cx="449802" cy="258721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67744" y="4437113"/>
            <a:ext cx="115448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DIFF-X1</a:t>
            </a:r>
            <a:endParaRPr lang="ja-JP" altLang="en-US" sz="2000" baseline="-25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881746" y="4437113"/>
            <a:ext cx="1380507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COMMON</a:t>
            </a:r>
            <a:endParaRPr lang="ja-JP" altLang="en-US" sz="2000" baseline="-25000" dirty="0"/>
          </a:p>
        </p:txBody>
      </p:sp>
      <p:sp>
        <p:nvSpPr>
          <p:cNvPr id="14" name="下矢印 13"/>
          <p:cNvSpPr/>
          <p:nvPr/>
        </p:nvSpPr>
        <p:spPr>
          <a:xfrm rot="2700000">
            <a:off x="3292367" y="4049808"/>
            <a:ext cx="412447" cy="300395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下矢印 14"/>
          <p:cNvSpPr/>
          <p:nvPr/>
        </p:nvSpPr>
        <p:spPr>
          <a:xfrm>
            <a:off x="4385752" y="4091993"/>
            <a:ext cx="422634" cy="288032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下矢印 15"/>
          <p:cNvSpPr/>
          <p:nvPr/>
        </p:nvSpPr>
        <p:spPr>
          <a:xfrm rot="18900000">
            <a:off x="5435456" y="4072172"/>
            <a:ext cx="449802" cy="258721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メモ 17"/>
          <p:cNvSpPr/>
          <p:nvPr/>
        </p:nvSpPr>
        <p:spPr>
          <a:xfrm>
            <a:off x="5696364" y="4869160"/>
            <a:ext cx="1148412" cy="398339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tx1"/>
                </a:solidFill>
              </a:rPr>
              <a:t>B.m3()</a:t>
            </a:r>
          </a:p>
        </p:txBody>
      </p:sp>
      <p:sp>
        <p:nvSpPr>
          <p:cNvPr id="19" name="メモ 18"/>
          <p:cNvSpPr/>
          <p:nvPr/>
        </p:nvSpPr>
        <p:spPr>
          <a:xfrm>
            <a:off x="2987824" y="1484783"/>
            <a:ext cx="1220420" cy="1926500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strike="sngStrike" dirty="0" smtClean="0">
                <a:solidFill>
                  <a:schemeClr val="tx1"/>
                </a:solidFill>
              </a:rPr>
              <a:t>A.m1()</a:t>
            </a:r>
          </a:p>
          <a:p>
            <a:pPr algn="ctr"/>
            <a:r>
              <a:rPr lang="en-US" altLang="ja-JP" sz="2400" strike="sngStrike" dirty="0" smtClean="0">
                <a:solidFill>
                  <a:schemeClr val="tx1"/>
                </a:solidFill>
              </a:rPr>
              <a:t>B.m2()</a:t>
            </a:r>
          </a:p>
          <a:p>
            <a:pPr algn="ctr"/>
            <a:r>
              <a:rPr lang="en-US" altLang="ja-JP" sz="2400" dirty="0" smtClean="0">
                <a:solidFill>
                  <a:schemeClr val="accent4"/>
                </a:solidFill>
              </a:rPr>
              <a:t>B.m3()</a:t>
            </a:r>
          </a:p>
          <a:p>
            <a:pPr algn="ctr"/>
            <a:r>
              <a:rPr lang="en-US" altLang="ja-JP" sz="2400" dirty="0" smtClean="0">
                <a:solidFill>
                  <a:schemeClr val="accent4"/>
                </a:solidFill>
              </a:rPr>
              <a:t>C.m1()</a:t>
            </a:r>
          </a:p>
          <a:p>
            <a:pPr algn="ctr"/>
            <a:r>
              <a:rPr lang="en-US" altLang="ja-JP" sz="2400" dirty="0" smtClean="0">
                <a:solidFill>
                  <a:schemeClr val="accent4"/>
                </a:solidFill>
              </a:rPr>
              <a:t>D.m4()</a:t>
            </a:r>
          </a:p>
        </p:txBody>
      </p:sp>
      <p:sp>
        <p:nvSpPr>
          <p:cNvPr id="20" name="メモ 19"/>
          <p:cNvSpPr/>
          <p:nvPr/>
        </p:nvSpPr>
        <p:spPr>
          <a:xfrm>
            <a:off x="4808386" y="1484783"/>
            <a:ext cx="1174613" cy="1926499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solidFill>
                  <a:schemeClr val="accent4"/>
                </a:solidFill>
              </a:rPr>
              <a:t>B.m3()</a:t>
            </a:r>
          </a:p>
          <a:p>
            <a:pPr algn="ctr"/>
            <a:r>
              <a:rPr lang="en-US" altLang="ja-JP" sz="2400" strike="sngStrike" dirty="0" smtClean="0">
                <a:solidFill>
                  <a:schemeClr val="tx1"/>
                </a:solidFill>
              </a:rPr>
              <a:t>A.m1()</a:t>
            </a:r>
          </a:p>
          <a:p>
            <a:pPr algn="ctr"/>
            <a:r>
              <a:rPr lang="en-US" altLang="ja-JP" sz="2400" strike="sngStrike" dirty="0" smtClean="0">
                <a:solidFill>
                  <a:schemeClr val="tx1"/>
                </a:solidFill>
              </a:rPr>
              <a:t>B.m2()</a:t>
            </a:r>
          </a:p>
          <a:p>
            <a:pPr algn="ctr"/>
            <a:r>
              <a:rPr lang="en-US" altLang="ja-JP" sz="2400" dirty="0" smtClean="0">
                <a:solidFill>
                  <a:schemeClr val="accent4"/>
                </a:solidFill>
              </a:rPr>
              <a:t>D.m2()</a:t>
            </a:r>
          </a:p>
          <a:p>
            <a:pPr algn="ctr"/>
            <a:r>
              <a:rPr lang="en-US" altLang="ja-JP" sz="2400" dirty="0" smtClean="0">
                <a:solidFill>
                  <a:schemeClr val="accent4"/>
                </a:solidFill>
              </a:rPr>
              <a:t>B.m3()</a:t>
            </a:r>
          </a:p>
        </p:txBody>
      </p:sp>
      <p:sp>
        <p:nvSpPr>
          <p:cNvPr id="22" name="角丸四角形 21"/>
          <p:cNvSpPr/>
          <p:nvPr/>
        </p:nvSpPr>
        <p:spPr>
          <a:xfrm>
            <a:off x="3852495" y="3712520"/>
            <a:ext cx="1489148" cy="3645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Compare</a:t>
            </a:r>
            <a:endParaRPr kumimoji="1" lang="ja-JP" altLang="en-US" sz="2000" b="1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693328" y="4437113"/>
            <a:ext cx="115448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DIFF-X2</a:t>
            </a:r>
            <a:endParaRPr lang="ja-JP" altLang="en-US" sz="2000" baseline="-250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84168" y="2353541"/>
            <a:ext cx="260559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API calling sequence</a:t>
            </a:r>
            <a:r>
              <a:rPr lang="en-US" altLang="ja-JP" sz="2000" dirty="0"/>
              <a:t/>
            </a:r>
            <a:br>
              <a:rPr lang="en-US" altLang="ja-JP" sz="2000" dirty="0"/>
            </a:br>
            <a:r>
              <a:rPr lang="en-US" altLang="ja-JP" sz="2000" dirty="0" smtClean="0"/>
              <a:t>from Application X</a:t>
            </a:r>
            <a:r>
              <a:rPr lang="en-US" altLang="ja-JP" sz="2000" baseline="-25000" dirty="0" smtClean="0"/>
              <a:t>2</a:t>
            </a:r>
            <a:endParaRPr lang="ja-JP" alt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52263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Compare Two Applications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46" name="スライド番号プレースホルダー 18"/>
          <p:cNvSpPr txBox="1">
            <a:spLocks/>
          </p:cNvSpPr>
          <p:nvPr/>
        </p:nvSpPr>
        <p:spPr bwMode="auto">
          <a:xfrm>
            <a:off x="7597775" y="6308725"/>
            <a:ext cx="1150938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marL="0" algn="r" defTabSz="914400" rtl="0" eaLnBrk="1" latinLnBrk="0" hangingPunct="1"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3EC098B-8BF5-4112-8D8F-78CF84E4D63E}" type="slidenum">
              <a:rPr lang="en-US" altLang="ja-JP" smtClean="0"/>
              <a:pPr/>
              <a:t>28</a:t>
            </a:fld>
            <a:endParaRPr lang="en-US" altLang="ja-JP" dirty="0"/>
          </a:p>
        </p:txBody>
      </p:sp>
      <p:sp>
        <p:nvSpPr>
          <p:cNvPr id="47" name="フリーフォーム 46"/>
          <p:cNvSpPr/>
          <p:nvPr/>
        </p:nvSpPr>
        <p:spPr>
          <a:xfrm>
            <a:off x="2057400" y="1484784"/>
            <a:ext cx="6995160" cy="4072478"/>
          </a:xfrm>
          <a:custGeom>
            <a:avLst/>
            <a:gdLst>
              <a:gd name="connsiteX0" fmla="*/ 784860 w 6995160"/>
              <a:gd name="connsiteY0" fmla="*/ 0 h 4251960"/>
              <a:gd name="connsiteX1" fmla="*/ 807720 w 6995160"/>
              <a:gd name="connsiteY1" fmla="*/ 2301240 h 4251960"/>
              <a:gd name="connsiteX2" fmla="*/ 0 w 6995160"/>
              <a:gd name="connsiteY2" fmla="*/ 2301240 h 4251960"/>
              <a:gd name="connsiteX3" fmla="*/ 0 w 6995160"/>
              <a:gd name="connsiteY3" fmla="*/ 4251960 h 4251960"/>
              <a:gd name="connsiteX4" fmla="*/ 6995160 w 6995160"/>
              <a:gd name="connsiteY4" fmla="*/ 4251960 h 4251960"/>
              <a:gd name="connsiteX5" fmla="*/ 6995160 w 6995160"/>
              <a:gd name="connsiteY5" fmla="*/ 0 h 4251960"/>
              <a:gd name="connsiteX6" fmla="*/ 784860 w 6995160"/>
              <a:gd name="connsiteY6" fmla="*/ 0 h 42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95160" h="4251960">
                <a:moveTo>
                  <a:pt x="784860" y="0"/>
                </a:moveTo>
                <a:lnTo>
                  <a:pt x="807720" y="2301240"/>
                </a:lnTo>
                <a:lnTo>
                  <a:pt x="0" y="2301240"/>
                </a:lnTo>
                <a:lnTo>
                  <a:pt x="0" y="4251960"/>
                </a:lnTo>
                <a:lnTo>
                  <a:pt x="6995160" y="4251960"/>
                </a:lnTo>
                <a:lnTo>
                  <a:pt x="6995160" y="0"/>
                </a:lnTo>
                <a:lnTo>
                  <a:pt x="78486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8" name="グループ化 47"/>
          <p:cNvGrpSpPr/>
          <p:nvPr/>
        </p:nvGrpSpPr>
        <p:grpSpPr>
          <a:xfrm>
            <a:off x="7587199" y="1628799"/>
            <a:ext cx="1351295" cy="1473642"/>
            <a:chOff x="7897605" y="1560657"/>
            <a:chExt cx="1351295" cy="1473642"/>
          </a:xfrm>
        </p:grpSpPr>
        <p:sp>
          <p:nvSpPr>
            <p:cNvPr id="49" name="メモ 48"/>
            <p:cNvSpPr/>
            <p:nvPr/>
          </p:nvSpPr>
          <p:spPr>
            <a:xfrm>
              <a:off x="8100488" y="1560657"/>
              <a:ext cx="1148412" cy="1269867"/>
            </a:xfrm>
            <a:prstGeom prst="foldedCorne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0" name="メモ 49"/>
            <p:cNvSpPr/>
            <p:nvPr/>
          </p:nvSpPr>
          <p:spPr>
            <a:xfrm>
              <a:off x="7986295" y="1674461"/>
              <a:ext cx="1148412" cy="1269867"/>
            </a:xfrm>
            <a:prstGeom prst="foldedCorne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1" name="メモ 50"/>
            <p:cNvSpPr/>
            <p:nvPr/>
          </p:nvSpPr>
          <p:spPr>
            <a:xfrm>
              <a:off x="7897605" y="1764432"/>
              <a:ext cx="1148412" cy="1269867"/>
            </a:xfrm>
            <a:prstGeom prst="foldedCorne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A.m1()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B.m2()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D.m2()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B.m3()</a:t>
              </a:r>
            </a:p>
          </p:txBody>
        </p:sp>
      </p:grpSp>
      <p:graphicFrame>
        <p:nvGraphicFramePr>
          <p:cNvPr id="52" name="図表 51"/>
          <p:cNvGraphicFramePr/>
          <p:nvPr>
            <p:extLst>
              <p:ext uri="{D42A27DB-BD31-4B8C-83A1-F6EECF244321}">
                <p14:modId xmlns:p14="http://schemas.microsoft.com/office/powerpoint/2010/main" val="2000683345"/>
              </p:ext>
            </p:extLst>
          </p:nvPr>
        </p:nvGraphicFramePr>
        <p:xfrm>
          <a:off x="4532960" y="5442924"/>
          <a:ext cx="1755572" cy="128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3" name="図表 52"/>
          <p:cNvGraphicFramePr/>
          <p:nvPr>
            <p:extLst>
              <p:ext uri="{D42A27DB-BD31-4B8C-83A1-F6EECF244321}">
                <p14:modId xmlns:p14="http://schemas.microsoft.com/office/powerpoint/2010/main" val="2585945670"/>
              </p:ext>
            </p:extLst>
          </p:nvPr>
        </p:nvGraphicFramePr>
        <p:xfrm>
          <a:off x="6883873" y="5451432"/>
          <a:ext cx="1755572" cy="128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4" name="図表 53"/>
          <p:cNvGraphicFramePr/>
          <p:nvPr>
            <p:extLst>
              <p:ext uri="{D42A27DB-BD31-4B8C-83A1-F6EECF244321}">
                <p14:modId xmlns:p14="http://schemas.microsoft.com/office/powerpoint/2010/main" val="635217917"/>
              </p:ext>
            </p:extLst>
          </p:nvPr>
        </p:nvGraphicFramePr>
        <p:xfrm>
          <a:off x="2188694" y="5451432"/>
          <a:ext cx="1755572" cy="1289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55" name="下矢印 54"/>
          <p:cNvSpPr/>
          <p:nvPr/>
        </p:nvSpPr>
        <p:spPr>
          <a:xfrm>
            <a:off x="3151856" y="5433030"/>
            <a:ext cx="428334" cy="372234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6" name="下矢印 55"/>
          <p:cNvSpPr/>
          <p:nvPr/>
        </p:nvSpPr>
        <p:spPr>
          <a:xfrm rot="16200000">
            <a:off x="6514289" y="811643"/>
            <a:ext cx="408871" cy="2142717"/>
          </a:xfrm>
          <a:prstGeom prst="downArrow">
            <a:avLst>
              <a:gd name="adj1" fmla="val 28622"/>
              <a:gd name="adj2" fmla="val 4068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9" name="直方体 58"/>
          <p:cNvSpPr/>
          <p:nvPr/>
        </p:nvSpPr>
        <p:spPr>
          <a:xfrm>
            <a:off x="173510" y="1628799"/>
            <a:ext cx="2310258" cy="508408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 smtClean="0"/>
              <a:t>Application X</a:t>
            </a:r>
            <a:r>
              <a:rPr kumimoji="1" lang="en-US" altLang="ja-JP" sz="2000" baseline="-25000" dirty="0" smtClean="0"/>
              <a:t>1</a:t>
            </a:r>
            <a:endParaRPr kumimoji="1" lang="ja-JP" altLang="en-US" sz="2000" baseline="-25000" dirty="0"/>
          </a:p>
        </p:txBody>
      </p:sp>
      <p:sp>
        <p:nvSpPr>
          <p:cNvPr id="60" name="直方体 59"/>
          <p:cNvSpPr/>
          <p:nvPr/>
        </p:nvSpPr>
        <p:spPr>
          <a:xfrm>
            <a:off x="173511" y="2276870"/>
            <a:ext cx="2310258" cy="486880"/>
          </a:xfrm>
          <a:prstGeom prst="cube">
            <a:avLst>
              <a:gd name="adj" fmla="val 13745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Application </a:t>
            </a:r>
            <a:r>
              <a:rPr kumimoji="1" lang="en-US" altLang="ja-JP" sz="2000" dirty="0" smtClean="0"/>
              <a:t>X</a:t>
            </a:r>
            <a:r>
              <a:rPr kumimoji="1" lang="en-US" altLang="ja-JP" sz="2000" baseline="-25000" dirty="0" smtClean="0"/>
              <a:t>2</a:t>
            </a:r>
            <a:endParaRPr kumimoji="1" lang="ja-JP" altLang="en-US" sz="2000" baseline="-25000" dirty="0"/>
          </a:p>
        </p:txBody>
      </p:sp>
      <p:sp>
        <p:nvSpPr>
          <p:cNvPr id="62" name="下矢印 61"/>
          <p:cNvSpPr/>
          <p:nvPr/>
        </p:nvSpPr>
        <p:spPr>
          <a:xfrm rot="2700000">
            <a:off x="4257765" y="3746854"/>
            <a:ext cx="412447" cy="300395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8" name="下矢印 67"/>
          <p:cNvSpPr/>
          <p:nvPr/>
        </p:nvSpPr>
        <p:spPr>
          <a:xfrm>
            <a:off x="5351150" y="3789039"/>
            <a:ext cx="422634" cy="288032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0" name="下矢印 69"/>
          <p:cNvSpPr/>
          <p:nvPr/>
        </p:nvSpPr>
        <p:spPr>
          <a:xfrm>
            <a:off x="3150998" y="4509120"/>
            <a:ext cx="428334" cy="474318"/>
          </a:xfrm>
          <a:prstGeom prst="downArrow">
            <a:avLst>
              <a:gd name="adj1" fmla="val 28622"/>
              <a:gd name="adj2" fmla="val 3221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1" name="下矢印 70"/>
          <p:cNvSpPr/>
          <p:nvPr/>
        </p:nvSpPr>
        <p:spPr>
          <a:xfrm>
            <a:off x="5351150" y="5433031"/>
            <a:ext cx="428334" cy="372233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4" name="下矢印 73"/>
          <p:cNvSpPr/>
          <p:nvPr/>
        </p:nvSpPr>
        <p:spPr>
          <a:xfrm rot="16200000">
            <a:off x="2638766" y="1591290"/>
            <a:ext cx="390938" cy="633531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75" name="グループ化 74"/>
          <p:cNvGrpSpPr/>
          <p:nvPr/>
        </p:nvGrpSpPr>
        <p:grpSpPr>
          <a:xfrm>
            <a:off x="6001650" y="1628799"/>
            <a:ext cx="1380080" cy="1482280"/>
            <a:chOff x="6001650" y="1340768"/>
            <a:chExt cx="1380080" cy="1482280"/>
          </a:xfrm>
        </p:grpSpPr>
        <p:sp>
          <p:nvSpPr>
            <p:cNvPr id="76" name="メモ 75"/>
            <p:cNvSpPr/>
            <p:nvPr/>
          </p:nvSpPr>
          <p:spPr>
            <a:xfrm>
              <a:off x="6233318" y="1340768"/>
              <a:ext cx="1148412" cy="1269867"/>
            </a:xfrm>
            <a:prstGeom prst="foldedCorne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7" name="メモ 76"/>
            <p:cNvSpPr/>
            <p:nvPr/>
          </p:nvSpPr>
          <p:spPr>
            <a:xfrm>
              <a:off x="6119125" y="1454572"/>
              <a:ext cx="1148412" cy="1269867"/>
            </a:xfrm>
            <a:prstGeom prst="foldedCorne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ja-JP" sz="2400" baseline="-250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8" name="メモ 77"/>
            <p:cNvSpPr/>
            <p:nvPr/>
          </p:nvSpPr>
          <p:spPr>
            <a:xfrm>
              <a:off x="6001650" y="1553181"/>
              <a:ext cx="1148412" cy="1269867"/>
            </a:xfrm>
            <a:prstGeom prst="foldedCorner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A.m1()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B.m2()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B.m3()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C.m1()</a:t>
              </a:r>
            </a:p>
            <a:p>
              <a:pPr algn="ctr"/>
              <a:r>
                <a:rPr lang="en-US" altLang="ja-JP" sz="2400" baseline="-25000" dirty="0" smtClean="0">
                  <a:solidFill>
                    <a:schemeClr val="tx1"/>
                  </a:solidFill>
                </a:rPr>
                <a:t>D.m4()</a:t>
              </a:r>
            </a:p>
          </p:txBody>
        </p:sp>
      </p:grpSp>
      <p:sp>
        <p:nvSpPr>
          <p:cNvPr id="81" name="下矢印 80"/>
          <p:cNvSpPr/>
          <p:nvPr/>
        </p:nvSpPr>
        <p:spPr>
          <a:xfrm>
            <a:off x="5348299" y="4509120"/>
            <a:ext cx="428334" cy="486472"/>
          </a:xfrm>
          <a:prstGeom prst="downArrow">
            <a:avLst>
              <a:gd name="adj1" fmla="val 28622"/>
              <a:gd name="adj2" fmla="val 3517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2" name="下矢印 81"/>
          <p:cNvSpPr/>
          <p:nvPr/>
        </p:nvSpPr>
        <p:spPr>
          <a:xfrm>
            <a:off x="7561098" y="4509119"/>
            <a:ext cx="428334" cy="501363"/>
          </a:xfrm>
          <a:prstGeom prst="downArrow">
            <a:avLst>
              <a:gd name="adj1" fmla="val 28622"/>
              <a:gd name="adj2" fmla="val 3517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83" name="グループ化 82"/>
          <p:cNvGrpSpPr/>
          <p:nvPr/>
        </p:nvGrpSpPr>
        <p:grpSpPr>
          <a:xfrm>
            <a:off x="1841978" y="4661057"/>
            <a:ext cx="5690718" cy="349428"/>
            <a:chOff x="1841978" y="4733065"/>
            <a:chExt cx="5690718" cy="349428"/>
          </a:xfrm>
        </p:grpSpPr>
        <p:sp>
          <p:nvSpPr>
            <p:cNvPr id="84" name="曲折矢印 83"/>
            <p:cNvSpPr/>
            <p:nvPr/>
          </p:nvSpPr>
          <p:spPr>
            <a:xfrm rot="5400000">
              <a:off x="4512624" y="2062421"/>
              <a:ext cx="349425" cy="5690718"/>
            </a:xfrm>
            <a:prstGeom prst="bentArrow">
              <a:avLst>
                <a:gd name="adj1" fmla="val 22829"/>
                <a:gd name="adj2" fmla="val 48429"/>
                <a:gd name="adj3" fmla="val 41237"/>
                <a:gd name="adj4" fmla="val 4375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曲折矢印 84"/>
            <p:cNvSpPr/>
            <p:nvPr/>
          </p:nvSpPr>
          <p:spPr>
            <a:xfrm rot="5400000">
              <a:off x="3429871" y="3148251"/>
              <a:ext cx="349424" cy="3519059"/>
            </a:xfrm>
            <a:prstGeom prst="bentArrow">
              <a:avLst>
                <a:gd name="adj1" fmla="val 22829"/>
                <a:gd name="adj2" fmla="val 48429"/>
                <a:gd name="adj3" fmla="val 41237"/>
                <a:gd name="adj4" fmla="val 4375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6" name="曲折矢印 85"/>
            <p:cNvSpPr/>
            <p:nvPr/>
          </p:nvSpPr>
          <p:spPr>
            <a:xfrm rot="5400000">
              <a:off x="2322204" y="4252839"/>
              <a:ext cx="349425" cy="1309878"/>
            </a:xfrm>
            <a:prstGeom prst="bentArrow">
              <a:avLst>
                <a:gd name="adj1" fmla="val 22829"/>
                <a:gd name="adj2" fmla="val 48429"/>
                <a:gd name="adj3" fmla="val 41237"/>
                <a:gd name="adj4" fmla="val 4375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7" name="下矢印 86"/>
          <p:cNvSpPr/>
          <p:nvPr/>
        </p:nvSpPr>
        <p:spPr>
          <a:xfrm rot="18900000">
            <a:off x="6400854" y="3769218"/>
            <a:ext cx="449802" cy="258721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8" name="下矢印 87"/>
          <p:cNvSpPr/>
          <p:nvPr/>
        </p:nvSpPr>
        <p:spPr>
          <a:xfrm rot="2700000">
            <a:off x="5514674" y="3009012"/>
            <a:ext cx="518219" cy="304743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9" name="下矢印 88"/>
          <p:cNvSpPr/>
          <p:nvPr/>
        </p:nvSpPr>
        <p:spPr>
          <a:xfrm rot="4240519">
            <a:off x="6966837" y="2496204"/>
            <a:ext cx="336858" cy="1497582"/>
          </a:xfrm>
          <a:prstGeom prst="downArrow">
            <a:avLst>
              <a:gd name="adj1" fmla="val 37621"/>
              <a:gd name="adj2" fmla="val 6483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0" name="下矢印 89"/>
          <p:cNvSpPr/>
          <p:nvPr/>
        </p:nvSpPr>
        <p:spPr>
          <a:xfrm>
            <a:off x="7547931" y="5433031"/>
            <a:ext cx="428334" cy="372233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1" name="下矢印 90"/>
          <p:cNvSpPr/>
          <p:nvPr/>
        </p:nvSpPr>
        <p:spPr>
          <a:xfrm rot="16200000">
            <a:off x="2639196" y="2203116"/>
            <a:ext cx="390938" cy="634388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3" name="下矢印 92"/>
          <p:cNvSpPr/>
          <p:nvPr/>
        </p:nvSpPr>
        <p:spPr>
          <a:xfrm rot="16200000">
            <a:off x="5607929" y="2352133"/>
            <a:ext cx="408871" cy="354285"/>
          </a:xfrm>
          <a:prstGeom prst="downArrow">
            <a:avLst>
              <a:gd name="adj1" fmla="val 28622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6" name="メモ 95"/>
          <p:cNvSpPr/>
          <p:nvPr/>
        </p:nvSpPr>
        <p:spPr>
          <a:xfrm>
            <a:off x="2771800" y="4065801"/>
            <a:ext cx="1769365" cy="371311"/>
          </a:xfrm>
          <a:prstGeom prst="foldedCorner">
            <a:avLst>
              <a:gd name="adj" fmla="val 955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DIFF-X1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  <p:sp>
        <p:nvSpPr>
          <p:cNvPr id="97" name="対角する 2 つの角を切り取った四角形 96"/>
          <p:cNvSpPr/>
          <p:nvPr/>
        </p:nvSpPr>
        <p:spPr>
          <a:xfrm>
            <a:off x="4671662" y="4064671"/>
            <a:ext cx="1790349" cy="372441"/>
          </a:xfrm>
          <a:prstGeom prst="snip2DiagRect">
            <a:avLst>
              <a:gd name="adj1" fmla="val 0"/>
              <a:gd name="adj2" fmla="val 1525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COMMON</a:t>
            </a:r>
            <a:endParaRPr kumimoji="1" lang="ja-JP" altLang="en-US" sz="2000" dirty="0"/>
          </a:p>
        </p:txBody>
      </p:sp>
      <p:sp>
        <p:nvSpPr>
          <p:cNvPr id="98" name="メモ 97"/>
          <p:cNvSpPr/>
          <p:nvPr/>
        </p:nvSpPr>
        <p:spPr>
          <a:xfrm>
            <a:off x="6564152" y="4064673"/>
            <a:ext cx="1721430" cy="372439"/>
          </a:xfrm>
          <a:prstGeom prst="foldedCorner">
            <a:avLst>
              <a:gd name="adj" fmla="val 955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/>
              <a:t>DIFF-X2</a:t>
            </a:r>
            <a:endParaRPr lang="en-US" altLang="ja-JP" sz="2000" dirty="0" smtClean="0">
              <a:solidFill>
                <a:schemeClr val="tx1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4541165" y="5805264"/>
            <a:ext cx="202670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Common-Feature</a:t>
            </a:r>
            <a:endParaRPr lang="en-US" altLang="ja-JP" sz="2000" dirty="0"/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2351812" y="5805264"/>
            <a:ext cx="202670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X</a:t>
            </a:r>
            <a:r>
              <a:rPr lang="en-US" altLang="ja-JP" sz="2000" baseline="-25000" dirty="0" smtClean="0"/>
              <a:t>1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-</a:t>
            </a:r>
            <a:r>
              <a:rPr lang="en-US" altLang="ja-JP" sz="2000" dirty="0" smtClean="0"/>
              <a:t>Feature</a:t>
            </a:r>
            <a:endParaRPr lang="en-US" altLang="ja-JP" sz="2000" dirty="0"/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6721759" y="5805264"/>
            <a:ext cx="2026705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X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-</a:t>
            </a:r>
            <a:r>
              <a:rPr lang="en-US" altLang="ja-JP" sz="2000" dirty="0" smtClean="0"/>
              <a:t>Feature</a:t>
            </a:r>
            <a:endParaRPr lang="en-US" altLang="ja-JP" sz="2000" dirty="0"/>
          </a:p>
        </p:txBody>
      </p:sp>
      <p:sp>
        <p:nvSpPr>
          <p:cNvPr id="103" name="角丸四角形 102"/>
          <p:cNvSpPr/>
          <p:nvPr/>
        </p:nvSpPr>
        <p:spPr>
          <a:xfrm>
            <a:off x="3206392" y="2302148"/>
            <a:ext cx="2360444" cy="48473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Extract API calls</a:t>
            </a:r>
            <a:endParaRPr kumimoji="1" lang="ja-JP" altLang="en-US" sz="2000" b="1" dirty="0"/>
          </a:p>
        </p:txBody>
      </p:sp>
      <p:sp>
        <p:nvSpPr>
          <p:cNvPr id="104" name="角丸四角形 103"/>
          <p:cNvSpPr/>
          <p:nvPr/>
        </p:nvSpPr>
        <p:spPr>
          <a:xfrm>
            <a:off x="3206392" y="1640633"/>
            <a:ext cx="2360444" cy="484736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Extract API calls</a:t>
            </a:r>
            <a:endParaRPr kumimoji="1" lang="ja-JP" altLang="en-US" sz="2000" b="1" dirty="0"/>
          </a:p>
        </p:txBody>
      </p:sp>
      <p:sp>
        <p:nvSpPr>
          <p:cNvPr id="105" name="円柱 104"/>
          <p:cNvSpPr/>
          <p:nvPr/>
        </p:nvSpPr>
        <p:spPr>
          <a:xfrm>
            <a:off x="395536" y="4077072"/>
            <a:ext cx="1446441" cy="1421985"/>
          </a:xfrm>
          <a:prstGeom prst="can">
            <a:avLst>
              <a:gd name="adj" fmla="val 14899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algn="ctr"/>
            <a:r>
              <a:rPr lang="en-US" altLang="ja-JP" sz="2000" dirty="0" smtClean="0"/>
              <a:t>Knowledge-base</a:t>
            </a:r>
            <a:endParaRPr kumimoji="1" lang="ja-JP" altLang="en-US" sz="2000" dirty="0"/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443916" y="2087437"/>
            <a:ext cx="1717489" cy="707886"/>
          </a:xfrm>
          <a:prstGeom prst="rect">
            <a:avLst/>
          </a:prstGeom>
          <a:ln w="38100" cmpd="dbl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API Calling Sequences</a:t>
            </a:r>
            <a:endParaRPr lang="ja-JP" altLang="en-US" sz="2000" dirty="0"/>
          </a:p>
        </p:txBody>
      </p:sp>
      <p:sp>
        <p:nvSpPr>
          <p:cNvPr id="107" name="角丸四角形 106"/>
          <p:cNvSpPr/>
          <p:nvPr/>
        </p:nvSpPr>
        <p:spPr>
          <a:xfrm>
            <a:off x="4811044" y="3376644"/>
            <a:ext cx="1489148" cy="364552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Compare</a:t>
            </a:r>
            <a:endParaRPr kumimoji="1" lang="ja-JP" altLang="en-US" sz="2000" b="1" dirty="0"/>
          </a:p>
        </p:txBody>
      </p:sp>
      <p:sp>
        <p:nvSpPr>
          <p:cNvPr id="108" name="角丸四角形 107"/>
          <p:cNvSpPr/>
          <p:nvPr/>
        </p:nvSpPr>
        <p:spPr>
          <a:xfrm>
            <a:off x="4809744" y="5008664"/>
            <a:ext cx="1489148" cy="36455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Check</a:t>
            </a:r>
            <a:endParaRPr kumimoji="1" lang="ja-JP" altLang="en-US" sz="2000" b="1" dirty="0"/>
          </a:p>
        </p:txBody>
      </p:sp>
      <p:sp>
        <p:nvSpPr>
          <p:cNvPr id="110" name="角丸四角形 109"/>
          <p:cNvSpPr/>
          <p:nvPr/>
        </p:nvSpPr>
        <p:spPr>
          <a:xfrm>
            <a:off x="7017524" y="5008664"/>
            <a:ext cx="1489148" cy="36455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Check</a:t>
            </a:r>
            <a:endParaRPr kumimoji="1" lang="ja-JP" altLang="en-US" sz="2000" b="1" dirty="0"/>
          </a:p>
        </p:txBody>
      </p:sp>
      <p:sp>
        <p:nvSpPr>
          <p:cNvPr id="111" name="角丸四角形 110"/>
          <p:cNvSpPr/>
          <p:nvPr/>
        </p:nvSpPr>
        <p:spPr>
          <a:xfrm>
            <a:off x="2840011" y="5008664"/>
            <a:ext cx="1489148" cy="36455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Check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77424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Check with a Knowledge-base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4" name="メモ 3"/>
          <p:cNvSpPr/>
          <p:nvPr/>
        </p:nvSpPr>
        <p:spPr>
          <a:xfrm>
            <a:off x="6879972" y="4282540"/>
            <a:ext cx="1148412" cy="746282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baseline="-25000" dirty="0" smtClean="0">
                <a:solidFill>
                  <a:schemeClr val="tx1"/>
                </a:solidFill>
              </a:rPr>
              <a:t>D.m2()</a:t>
            </a:r>
          </a:p>
          <a:p>
            <a:pPr algn="ctr"/>
            <a:r>
              <a:rPr lang="en-US" altLang="ja-JP" sz="2800" baseline="-25000" dirty="0" smtClean="0">
                <a:solidFill>
                  <a:schemeClr val="tx1"/>
                </a:solidFill>
              </a:rPr>
              <a:t>B.m3()</a:t>
            </a:r>
          </a:p>
        </p:txBody>
      </p:sp>
      <p:sp>
        <p:nvSpPr>
          <p:cNvPr id="5" name="円柱 4"/>
          <p:cNvSpPr/>
          <p:nvPr/>
        </p:nvSpPr>
        <p:spPr>
          <a:xfrm>
            <a:off x="3635896" y="1412776"/>
            <a:ext cx="1872208" cy="5184575"/>
          </a:xfrm>
          <a:prstGeom prst="can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en-US" altLang="ja-JP" sz="2400" dirty="0" smtClean="0"/>
              <a:t>Knowledge-base</a:t>
            </a:r>
            <a:endParaRPr kumimoji="1" lang="ja-JP" altLang="en-US" sz="2400" dirty="0"/>
          </a:p>
        </p:txBody>
      </p:sp>
      <p:sp>
        <p:nvSpPr>
          <p:cNvPr id="6" name="対角する 2 つの角を切り取った四角形 5"/>
          <p:cNvSpPr/>
          <p:nvPr/>
        </p:nvSpPr>
        <p:spPr>
          <a:xfrm>
            <a:off x="1016068" y="3823089"/>
            <a:ext cx="1064291" cy="1145072"/>
          </a:xfrm>
          <a:prstGeom prst="snip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B.m2()</a:t>
            </a:r>
            <a:endParaRPr lang="en-US" altLang="ja-JP" dirty="0"/>
          </a:p>
          <a:p>
            <a:pPr algn="ctr"/>
            <a:r>
              <a:rPr lang="en-US" altLang="ja-JP" dirty="0" smtClean="0"/>
              <a:t>B.m3()</a:t>
            </a:r>
            <a:endParaRPr lang="en-US" altLang="ja-JP" dirty="0"/>
          </a:p>
          <a:p>
            <a:pPr algn="ctr"/>
            <a:r>
              <a:rPr lang="en-US" altLang="ja-JP" dirty="0" smtClean="0"/>
              <a:t>C.m1()</a:t>
            </a:r>
            <a:endParaRPr lang="en-US" altLang="ja-JP" dirty="0"/>
          </a:p>
          <a:p>
            <a:pPr algn="ctr"/>
            <a:r>
              <a:rPr lang="en-US" altLang="ja-JP" dirty="0" smtClean="0"/>
              <a:t>D.m4()</a:t>
            </a:r>
            <a:endParaRPr lang="ja-JP" altLang="en-US" dirty="0"/>
          </a:p>
        </p:txBody>
      </p:sp>
      <p:sp>
        <p:nvSpPr>
          <p:cNvPr id="7" name="対角する 2 つの角を切り取った四角形 6"/>
          <p:cNvSpPr/>
          <p:nvPr/>
        </p:nvSpPr>
        <p:spPr>
          <a:xfrm>
            <a:off x="1016068" y="2914660"/>
            <a:ext cx="1064291" cy="681725"/>
          </a:xfrm>
          <a:prstGeom prst="snip2Diag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A.m1()</a:t>
            </a:r>
          </a:p>
          <a:p>
            <a:pPr algn="ctr"/>
            <a:r>
              <a:rPr lang="en-US" altLang="ja-JP" dirty="0" smtClean="0"/>
              <a:t>B.m2()</a:t>
            </a:r>
            <a:endParaRPr kumimoji="1" lang="ja-JP" altLang="en-US" dirty="0"/>
          </a:p>
        </p:txBody>
      </p:sp>
      <p:sp>
        <p:nvSpPr>
          <p:cNvPr id="8" name="円/楕円 7"/>
          <p:cNvSpPr/>
          <p:nvPr/>
        </p:nvSpPr>
        <p:spPr>
          <a:xfrm>
            <a:off x="1080566" y="2943042"/>
            <a:ext cx="936104" cy="624959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/楕円 8"/>
          <p:cNvSpPr/>
          <p:nvPr/>
        </p:nvSpPr>
        <p:spPr>
          <a:xfrm>
            <a:off x="1005686" y="3823090"/>
            <a:ext cx="1074673" cy="86400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stCxn id="15" idx="1"/>
            <a:endCxn id="8" idx="7"/>
          </p:cNvCxnSpPr>
          <p:nvPr/>
        </p:nvCxnSpPr>
        <p:spPr>
          <a:xfrm flipH="1" flipV="1">
            <a:off x="1879581" y="3034565"/>
            <a:ext cx="2120071" cy="346499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17" idx="1"/>
            <a:endCxn id="9" idx="7"/>
          </p:cNvCxnSpPr>
          <p:nvPr/>
        </p:nvCxnSpPr>
        <p:spPr>
          <a:xfrm flipH="1" flipV="1">
            <a:off x="1922977" y="3949620"/>
            <a:ext cx="2064223" cy="815807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円/楕円 11"/>
          <p:cNvSpPr/>
          <p:nvPr/>
        </p:nvSpPr>
        <p:spPr>
          <a:xfrm>
            <a:off x="6986126" y="4343202"/>
            <a:ext cx="936104" cy="685620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3" name="直線コネクタ 12"/>
          <p:cNvCxnSpPr>
            <a:endCxn id="16" idx="3"/>
          </p:cNvCxnSpPr>
          <p:nvPr/>
        </p:nvCxnSpPr>
        <p:spPr>
          <a:xfrm flipH="1">
            <a:off x="5135220" y="6069224"/>
            <a:ext cx="2126126" cy="0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直線コネクタ 13"/>
          <p:cNvCxnSpPr>
            <a:stCxn id="12" idx="4"/>
          </p:cNvCxnSpPr>
          <p:nvPr/>
        </p:nvCxnSpPr>
        <p:spPr>
          <a:xfrm flipH="1">
            <a:off x="7261346" y="5028822"/>
            <a:ext cx="192832" cy="104040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メモ 14"/>
          <p:cNvSpPr/>
          <p:nvPr/>
        </p:nvSpPr>
        <p:spPr>
          <a:xfrm>
            <a:off x="3999652" y="2996952"/>
            <a:ext cx="1148412" cy="768224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baseline="-25000" dirty="0" smtClean="0">
                <a:solidFill>
                  <a:schemeClr val="tx1"/>
                </a:solidFill>
              </a:rPr>
              <a:t>A.m1()</a:t>
            </a:r>
          </a:p>
          <a:p>
            <a:pPr algn="ctr"/>
            <a:r>
              <a:rPr lang="en-US" altLang="ja-JP" sz="3200" baseline="-25000" dirty="0" smtClean="0">
                <a:solidFill>
                  <a:schemeClr val="tx1"/>
                </a:solidFill>
              </a:rPr>
              <a:t>B.m2()</a:t>
            </a:r>
          </a:p>
        </p:txBody>
      </p:sp>
      <p:sp>
        <p:nvSpPr>
          <p:cNvPr id="16" name="メモ 15"/>
          <p:cNvSpPr/>
          <p:nvPr/>
        </p:nvSpPr>
        <p:spPr>
          <a:xfrm>
            <a:off x="3986808" y="5685112"/>
            <a:ext cx="1148412" cy="768224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baseline="-25000" dirty="0" smtClean="0">
                <a:solidFill>
                  <a:schemeClr val="tx1"/>
                </a:solidFill>
              </a:rPr>
              <a:t>D.m2()</a:t>
            </a:r>
          </a:p>
          <a:p>
            <a:pPr algn="ctr"/>
            <a:r>
              <a:rPr lang="en-US" altLang="ja-JP" sz="3200" baseline="-25000" dirty="0" smtClean="0">
                <a:solidFill>
                  <a:schemeClr val="tx1"/>
                </a:solidFill>
              </a:rPr>
              <a:t>B.m3()</a:t>
            </a:r>
          </a:p>
        </p:txBody>
      </p:sp>
      <p:sp>
        <p:nvSpPr>
          <p:cNvPr id="17" name="メモ 16"/>
          <p:cNvSpPr/>
          <p:nvPr/>
        </p:nvSpPr>
        <p:spPr>
          <a:xfrm>
            <a:off x="3987200" y="4221088"/>
            <a:ext cx="1148412" cy="1088678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baseline="-25000" dirty="0" smtClean="0">
                <a:solidFill>
                  <a:schemeClr val="tx1"/>
                </a:solidFill>
              </a:rPr>
              <a:t>B.m2()</a:t>
            </a:r>
          </a:p>
          <a:p>
            <a:pPr algn="ctr"/>
            <a:r>
              <a:rPr lang="en-US" altLang="ja-JP" sz="3200" baseline="-25000" dirty="0" smtClean="0">
                <a:solidFill>
                  <a:schemeClr val="tx1"/>
                </a:solidFill>
              </a:rPr>
              <a:t>B.m3()</a:t>
            </a:r>
          </a:p>
          <a:p>
            <a:pPr algn="ctr"/>
            <a:r>
              <a:rPr lang="en-US" altLang="ja-JP" sz="3200" baseline="-25000" dirty="0" smtClean="0">
                <a:solidFill>
                  <a:schemeClr val="tx1"/>
                </a:solidFill>
              </a:rPr>
              <a:t>C.m1()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3779912" y="2708920"/>
            <a:ext cx="1224136" cy="37813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ja-JP" sz="2000" dirty="0" smtClean="0"/>
              <a:t>Feature1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779912" y="3921863"/>
            <a:ext cx="1224136" cy="37813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ja-JP" sz="2000" dirty="0" smtClean="0"/>
              <a:t>Feature2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3779912" y="5434031"/>
            <a:ext cx="1224136" cy="378138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altLang="ja-JP" sz="2000" dirty="0" smtClean="0"/>
              <a:t>Feature3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58364" y="2381188"/>
            <a:ext cx="13805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/>
              <a:t>COMMON</a:t>
            </a:r>
            <a:endParaRPr lang="ja-JP" altLang="en-US" sz="2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900745" y="1881307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/>
              <a:t>DIFF-X1</a:t>
            </a:r>
            <a:endParaRPr lang="ja-JP" altLang="en-US" baseline="-25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909665" y="3845796"/>
            <a:ext cx="1056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smtClean="0"/>
              <a:t>DIFF-X2</a:t>
            </a:r>
            <a:endParaRPr lang="ja-JP" altLang="en-US" dirty="0"/>
          </a:p>
        </p:txBody>
      </p:sp>
      <p:sp>
        <p:nvSpPr>
          <p:cNvPr id="24" name="メモ 23"/>
          <p:cNvSpPr/>
          <p:nvPr/>
        </p:nvSpPr>
        <p:spPr>
          <a:xfrm>
            <a:off x="6909665" y="2347139"/>
            <a:ext cx="1148412" cy="1009853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2800" baseline="-25000" dirty="0" smtClean="0">
                <a:solidFill>
                  <a:schemeClr val="tx1"/>
                </a:solidFill>
              </a:rPr>
              <a:t>A.m1()</a:t>
            </a:r>
            <a:endParaRPr lang="en-US" altLang="ja-JP" sz="2800" baseline="-25000" dirty="0">
              <a:solidFill>
                <a:schemeClr val="tx1"/>
              </a:solidFill>
            </a:endParaRPr>
          </a:p>
          <a:p>
            <a:pPr algn="ctr"/>
            <a:r>
              <a:rPr lang="en-US" altLang="ja-JP" sz="2800" baseline="-25000" dirty="0" smtClean="0">
                <a:solidFill>
                  <a:schemeClr val="tx1"/>
                </a:solidFill>
              </a:rPr>
              <a:t>B.m3()</a:t>
            </a:r>
            <a:endParaRPr lang="en-US" altLang="ja-JP" sz="2800" baseline="-25000" dirty="0">
              <a:solidFill>
                <a:schemeClr val="tx1"/>
              </a:solidFill>
            </a:endParaRPr>
          </a:p>
          <a:p>
            <a:pPr algn="ctr"/>
            <a:r>
              <a:rPr lang="en-US" altLang="ja-JP" sz="2800" baseline="-25000" dirty="0" smtClean="0">
                <a:solidFill>
                  <a:schemeClr val="tx1"/>
                </a:solidFill>
              </a:rPr>
              <a:t>B.m2()</a:t>
            </a:r>
            <a:endParaRPr lang="en-US" altLang="ja-JP" sz="2800" baseline="-25000" dirty="0">
              <a:solidFill>
                <a:schemeClr val="tx1"/>
              </a:solidFill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2411761" y="2935402"/>
            <a:ext cx="936104" cy="51139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Match</a:t>
            </a:r>
            <a:endParaRPr kumimoji="1" lang="ja-JP" altLang="en-US" b="1" dirty="0"/>
          </a:p>
        </p:txBody>
      </p:sp>
      <p:sp>
        <p:nvSpPr>
          <p:cNvPr id="26" name="角丸四角形 25"/>
          <p:cNvSpPr/>
          <p:nvPr/>
        </p:nvSpPr>
        <p:spPr>
          <a:xfrm>
            <a:off x="2411760" y="4069730"/>
            <a:ext cx="936103" cy="51139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Match</a:t>
            </a:r>
            <a:endParaRPr kumimoji="1" lang="ja-JP" altLang="en-US" b="1" dirty="0"/>
          </a:p>
        </p:txBody>
      </p:sp>
      <p:sp>
        <p:nvSpPr>
          <p:cNvPr id="27" name="角丸四角形 26"/>
          <p:cNvSpPr/>
          <p:nvPr/>
        </p:nvSpPr>
        <p:spPr>
          <a:xfrm>
            <a:off x="5680777" y="5669509"/>
            <a:ext cx="979455" cy="51139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Match</a:t>
            </a:r>
            <a:endParaRPr kumimoji="1" lang="ja-JP" altLang="en-US" b="1" dirty="0"/>
          </a:p>
        </p:txBody>
      </p:sp>
      <p:cxnSp>
        <p:nvCxnSpPr>
          <p:cNvPr id="35" name="直線コネクタ 34"/>
          <p:cNvCxnSpPr>
            <a:stCxn id="15" idx="3"/>
          </p:cNvCxnSpPr>
          <p:nvPr/>
        </p:nvCxnSpPr>
        <p:spPr>
          <a:xfrm flipV="1">
            <a:off x="5148064" y="2852065"/>
            <a:ext cx="1944216" cy="52899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角丸四角形 35"/>
          <p:cNvSpPr/>
          <p:nvPr/>
        </p:nvSpPr>
        <p:spPr>
          <a:xfrm>
            <a:off x="5680777" y="2781298"/>
            <a:ext cx="979455" cy="6133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 smtClean="0"/>
              <a:t>Not</a:t>
            </a:r>
            <a:br>
              <a:rPr kumimoji="1" lang="en-US" altLang="ja-JP" b="1" dirty="0" smtClean="0"/>
            </a:br>
            <a:r>
              <a:rPr kumimoji="1" lang="en-US" altLang="ja-JP" b="1" dirty="0" smtClean="0"/>
              <a:t>Match</a:t>
            </a:r>
            <a:endParaRPr kumimoji="1" lang="ja-JP" altLang="en-US" b="1" dirty="0"/>
          </a:p>
        </p:txBody>
      </p:sp>
      <p:sp>
        <p:nvSpPr>
          <p:cNvPr id="39" name="円/楕円 38"/>
          <p:cNvSpPr/>
          <p:nvPr/>
        </p:nvSpPr>
        <p:spPr>
          <a:xfrm>
            <a:off x="6986126" y="2381188"/>
            <a:ext cx="936104" cy="32773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円/楕円 39"/>
          <p:cNvSpPr/>
          <p:nvPr/>
        </p:nvSpPr>
        <p:spPr>
          <a:xfrm>
            <a:off x="6986126" y="2996952"/>
            <a:ext cx="936104" cy="327558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29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Similar Applications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Screenshots of Android applications labeled “Map” in Google Code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64226"/>
            <a:ext cx="2044824" cy="306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76225"/>
            <a:ext cx="2028825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64226"/>
            <a:ext cx="1828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7" y="3232786"/>
            <a:ext cx="2028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29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920" y="274638"/>
            <a:ext cx="8352160" cy="1143000"/>
          </a:xfrm>
        </p:spPr>
        <p:txBody>
          <a:bodyPr/>
          <a:lstStyle/>
          <a:p>
            <a:r>
              <a:rPr kumimoji="1" lang="en-US" altLang="ja-JP" dirty="0" smtClean="0"/>
              <a:t>Prototype</a:t>
            </a:r>
            <a:r>
              <a:rPr kumimoji="1" lang="en-US" altLang="ja-JP" baseline="0" dirty="0" smtClean="0"/>
              <a:t> Tool</a:t>
            </a:r>
            <a:r>
              <a:rPr kumimoji="1" lang="ja-JP" altLang="en-US" baseline="0" dirty="0" smtClean="0"/>
              <a:t> </a:t>
            </a:r>
            <a:r>
              <a:rPr kumimoji="1" lang="en-US" altLang="ja-JP" baseline="0" dirty="0" smtClean="0"/>
              <a:t>: Startup</a:t>
            </a:r>
            <a:r>
              <a:rPr kumimoji="1" lang="en-US" altLang="ja-JP" dirty="0" smtClean="0"/>
              <a:t> Window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" y="1988840"/>
            <a:ext cx="8201025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2345085" y="2925911"/>
            <a:ext cx="3096344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Select target applications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30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44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Prototype</a:t>
            </a:r>
            <a:r>
              <a:rPr kumimoji="1" lang="en-US" altLang="ja-JP" sz="4400" baseline="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Tool : Showing</a:t>
            </a:r>
            <a:r>
              <a:rPr kumimoji="1" lang="en-US" altLang="ja-JP" sz="4400" dirty="0" smtClean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Result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31</a:t>
            </a:fld>
            <a:endParaRPr kumimoji="1" lang="ja-JP" alt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56" y="1700808"/>
            <a:ext cx="7620000" cy="70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角丸四角形 7"/>
          <p:cNvSpPr/>
          <p:nvPr/>
        </p:nvSpPr>
        <p:spPr>
          <a:xfrm>
            <a:off x="7282979" y="3833664"/>
            <a:ext cx="1681509" cy="511398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 smtClean="0"/>
              <a:t>Select one</a:t>
            </a:r>
            <a:endParaRPr kumimoji="1" lang="ja-JP" altLang="en-US" sz="20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763688" y="4185603"/>
            <a:ext cx="2869192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Feature name and</a:t>
            </a:r>
            <a:br>
              <a:rPr kumimoji="1" lang="en-US" altLang="ja-JP" sz="2000" dirty="0" smtClean="0"/>
            </a:br>
            <a:r>
              <a:rPr kumimoji="1" lang="en-US" altLang="ja-JP" sz="2000" dirty="0" smtClean="0"/>
              <a:t>API calling sequence</a:t>
            </a:r>
            <a:endParaRPr kumimoji="1" lang="ja-JP" altLang="en-US" sz="2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5736" y="5589240"/>
            <a:ext cx="2781531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Information about each API calling sequence</a:t>
            </a:r>
            <a:endParaRPr kumimoji="1" lang="ja-JP" altLang="en-US" sz="2000" dirty="0"/>
          </a:p>
        </p:txBody>
      </p:sp>
      <p:cxnSp>
        <p:nvCxnSpPr>
          <p:cNvPr id="11" name="曲線コネクタ 10"/>
          <p:cNvCxnSpPr>
            <a:endCxn id="8" idx="0"/>
          </p:cNvCxnSpPr>
          <p:nvPr/>
        </p:nvCxnSpPr>
        <p:spPr>
          <a:xfrm rot="16200000" flipH="1">
            <a:off x="4373124" y="83055"/>
            <a:ext cx="936680" cy="6564539"/>
          </a:xfrm>
          <a:prstGeom prst="curvedConnector3">
            <a:avLst>
              <a:gd name="adj1" fmla="val -139004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曲線コネクタ 11"/>
          <p:cNvCxnSpPr>
            <a:endCxn id="8" idx="0"/>
          </p:cNvCxnSpPr>
          <p:nvPr/>
        </p:nvCxnSpPr>
        <p:spPr>
          <a:xfrm rot="16200000" flipH="1">
            <a:off x="5772120" y="1482051"/>
            <a:ext cx="946999" cy="3756227"/>
          </a:xfrm>
          <a:prstGeom prst="curvedConnector3">
            <a:avLst>
              <a:gd name="adj1" fmla="val -98306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曲線コネクタ 12"/>
          <p:cNvCxnSpPr/>
          <p:nvPr/>
        </p:nvCxnSpPr>
        <p:spPr>
          <a:xfrm rot="16200000" flipH="1">
            <a:off x="7065002" y="2661824"/>
            <a:ext cx="953949" cy="1452397"/>
          </a:xfrm>
          <a:prstGeom prst="curvedConnector3">
            <a:avLst>
              <a:gd name="adj1" fmla="val -23964"/>
            </a:avLst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曲線コネクタ 13"/>
          <p:cNvCxnSpPr>
            <a:stCxn id="8" idx="2"/>
            <a:endCxn id="9" idx="3"/>
          </p:cNvCxnSpPr>
          <p:nvPr/>
        </p:nvCxnSpPr>
        <p:spPr>
          <a:xfrm rot="5400000">
            <a:off x="6281065" y="2696877"/>
            <a:ext cx="194484" cy="3490854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曲線コネクタ 14"/>
          <p:cNvCxnSpPr>
            <a:stCxn id="8" idx="2"/>
            <a:endCxn id="10" idx="3"/>
          </p:cNvCxnSpPr>
          <p:nvPr/>
        </p:nvCxnSpPr>
        <p:spPr>
          <a:xfrm rot="5400000">
            <a:off x="5751441" y="3570889"/>
            <a:ext cx="1598121" cy="3146467"/>
          </a:xfrm>
          <a:prstGeom prst="curved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3131840" y="2931894"/>
            <a:ext cx="2376264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Extracted</a:t>
            </a:r>
            <a:br>
              <a:rPr kumimoji="1" lang="en-US" altLang="ja-JP" dirty="0" smtClean="0"/>
            </a:br>
            <a:r>
              <a:rPr kumimoji="1" lang="en-US" altLang="ja-JP" dirty="0" smtClean="0"/>
              <a:t>Common-feature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39552" y="2942213"/>
            <a:ext cx="194421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Extracted</a:t>
            </a:r>
            <a:br>
              <a:rPr kumimoji="1" lang="en-US" altLang="ja-JP" dirty="0" smtClean="0"/>
            </a:br>
            <a:r>
              <a:rPr kumimoji="1" lang="en-US" altLang="ja-JP" dirty="0" smtClean="0"/>
              <a:t>X</a:t>
            </a:r>
            <a:r>
              <a:rPr kumimoji="1" lang="en-US" altLang="ja-JP" baseline="-25000" dirty="0" smtClean="0"/>
              <a:t>1</a:t>
            </a:r>
            <a:r>
              <a:rPr kumimoji="1" lang="en-US" altLang="ja-JP" dirty="0" smtClean="0"/>
              <a:t>-feature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96136" y="2924944"/>
            <a:ext cx="194421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/>
              <a:t>Extracted</a:t>
            </a:r>
            <a:br>
              <a:rPr kumimoji="1" lang="en-US" altLang="ja-JP" dirty="0" smtClean="0"/>
            </a:br>
            <a:r>
              <a:rPr kumimoji="1" lang="en-US" altLang="ja-JP" dirty="0" smtClean="0"/>
              <a:t>X</a:t>
            </a:r>
            <a:r>
              <a:rPr kumimoji="1" lang="en-US" altLang="ja-JP" baseline="-25000" dirty="0" smtClean="0"/>
              <a:t>2</a:t>
            </a:r>
            <a:r>
              <a:rPr kumimoji="1" lang="en-US" altLang="ja-JP" dirty="0" smtClean="0"/>
              <a:t>-feature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9787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Case Study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/>
          <a:lstStyle/>
          <a:p>
            <a:r>
              <a:rPr lang="en-US" altLang="ja-JP" dirty="0" smtClean="0"/>
              <a:t>Goal :</a:t>
            </a:r>
            <a:r>
              <a:rPr lang="ja-JP" altLang="en-US" dirty="0"/>
              <a:t> </a:t>
            </a:r>
            <a:r>
              <a:rPr lang="en-US" altLang="ja-JP" dirty="0" smtClean="0"/>
              <a:t>To answer the following questions</a:t>
            </a:r>
          </a:p>
          <a:p>
            <a:pPr lvl="1"/>
            <a:r>
              <a:rPr lang="en-US" altLang="ja-JP" dirty="0">
                <a:solidFill>
                  <a:srgbClr val="00B050"/>
                </a:solidFill>
              </a:rPr>
              <a:t>RQ1</a:t>
            </a:r>
            <a:r>
              <a:rPr lang="en-US" altLang="ja-JP" dirty="0"/>
              <a:t> Does an API calling sequence correspond to a feature of an application?</a:t>
            </a:r>
          </a:p>
          <a:p>
            <a:pPr lvl="1"/>
            <a:r>
              <a:rPr lang="en-US" altLang="ja-JP" dirty="0">
                <a:solidFill>
                  <a:srgbClr val="00B050"/>
                </a:solidFill>
              </a:rPr>
              <a:t>RQ2</a:t>
            </a:r>
            <a:r>
              <a:rPr lang="en-US" altLang="ja-JP" dirty="0"/>
              <a:t> </a:t>
            </a:r>
            <a:r>
              <a:rPr lang="en-US" altLang="ja-JP" dirty="0" smtClean="0"/>
              <a:t>Is </a:t>
            </a:r>
            <a:r>
              <a:rPr lang="en-US" altLang="ja-JP" dirty="0"/>
              <a:t>our prototype tool able to clarify differences of two applications?</a:t>
            </a:r>
            <a:endParaRPr lang="ja-JP" altLang="en-US" dirty="0"/>
          </a:p>
          <a:p>
            <a:r>
              <a:rPr lang="en-US" altLang="ja-JP" dirty="0" smtClean="0"/>
              <a:t>Target :</a:t>
            </a:r>
          </a:p>
          <a:p>
            <a:pPr lvl="1"/>
            <a:r>
              <a:rPr lang="en-US" altLang="ja-JP" dirty="0" smtClean="0"/>
              <a:t>11 applications labeled “MAP” in Google code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7" name="角丸四角形 6"/>
          <p:cNvSpPr/>
          <p:nvPr/>
        </p:nvSpPr>
        <p:spPr>
          <a:xfrm>
            <a:off x="251520" y="5661248"/>
            <a:ext cx="72008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角丸四角形 7"/>
          <p:cNvSpPr/>
          <p:nvPr/>
        </p:nvSpPr>
        <p:spPr>
          <a:xfrm>
            <a:off x="1043608" y="5661248"/>
            <a:ext cx="72008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角丸四角形 8"/>
          <p:cNvSpPr/>
          <p:nvPr/>
        </p:nvSpPr>
        <p:spPr>
          <a:xfrm>
            <a:off x="1835696" y="5661248"/>
            <a:ext cx="72008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角丸四角形 9"/>
          <p:cNvSpPr/>
          <p:nvPr/>
        </p:nvSpPr>
        <p:spPr>
          <a:xfrm>
            <a:off x="2627784" y="5661248"/>
            <a:ext cx="72008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角丸四角形 10"/>
          <p:cNvSpPr/>
          <p:nvPr/>
        </p:nvSpPr>
        <p:spPr>
          <a:xfrm>
            <a:off x="3406908" y="5661248"/>
            <a:ext cx="72008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角丸四角形 11"/>
          <p:cNvSpPr/>
          <p:nvPr/>
        </p:nvSpPr>
        <p:spPr>
          <a:xfrm>
            <a:off x="4198996" y="5661248"/>
            <a:ext cx="72008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角丸四角形 12"/>
          <p:cNvSpPr/>
          <p:nvPr/>
        </p:nvSpPr>
        <p:spPr>
          <a:xfrm>
            <a:off x="4991084" y="5661248"/>
            <a:ext cx="72008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5796136" y="5661248"/>
            <a:ext cx="72008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角丸四角形 14"/>
          <p:cNvSpPr/>
          <p:nvPr/>
        </p:nvSpPr>
        <p:spPr>
          <a:xfrm>
            <a:off x="6588224" y="5661248"/>
            <a:ext cx="72008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角丸四角形 15"/>
          <p:cNvSpPr/>
          <p:nvPr/>
        </p:nvSpPr>
        <p:spPr>
          <a:xfrm>
            <a:off x="7380312" y="5661248"/>
            <a:ext cx="72008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8172400" y="5661248"/>
            <a:ext cx="72008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949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Process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accent2"/>
                </a:solidFill>
              </a:rPr>
              <a:t>Make a knowledge-base with 6 applications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Check rest 5 applications with the knowledge-base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Compare two applications using our prototype tool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520" y="5661248"/>
            <a:ext cx="7200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1043608" y="5661248"/>
            <a:ext cx="7200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1835696" y="5661248"/>
            <a:ext cx="7200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2627784" y="5661248"/>
            <a:ext cx="7200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角丸四角形 19"/>
          <p:cNvSpPr/>
          <p:nvPr/>
        </p:nvSpPr>
        <p:spPr>
          <a:xfrm>
            <a:off x="3406908" y="5661248"/>
            <a:ext cx="7200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角丸四角形 20"/>
          <p:cNvSpPr/>
          <p:nvPr/>
        </p:nvSpPr>
        <p:spPr>
          <a:xfrm>
            <a:off x="4198996" y="5661248"/>
            <a:ext cx="7200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4991084" y="5661248"/>
            <a:ext cx="72008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角丸四角形 22"/>
          <p:cNvSpPr/>
          <p:nvPr/>
        </p:nvSpPr>
        <p:spPr>
          <a:xfrm>
            <a:off x="5796136" y="5661248"/>
            <a:ext cx="72008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6588224" y="5661248"/>
            <a:ext cx="72008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角丸四角形 24"/>
          <p:cNvSpPr/>
          <p:nvPr/>
        </p:nvSpPr>
        <p:spPr>
          <a:xfrm>
            <a:off x="7380312" y="5661248"/>
            <a:ext cx="72008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角丸四角形 25"/>
          <p:cNvSpPr/>
          <p:nvPr/>
        </p:nvSpPr>
        <p:spPr>
          <a:xfrm>
            <a:off x="8172400" y="5661248"/>
            <a:ext cx="72008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右中かっこ 27"/>
          <p:cNvSpPr/>
          <p:nvPr/>
        </p:nvSpPr>
        <p:spPr>
          <a:xfrm rot="16200000">
            <a:off x="2369274" y="3183454"/>
            <a:ext cx="432048" cy="4667556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83568" y="4901097"/>
            <a:ext cx="3947476" cy="4001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For making a knowledge-base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932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Process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Make a knowledge-base with 6 applications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>
                <a:solidFill>
                  <a:schemeClr val="accent2"/>
                </a:solidFill>
              </a:rPr>
              <a:t>Check rest 5 applications with the knowledge-base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Compare two applications using our prototype tool</a:t>
            </a:r>
            <a:endParaRPr kumimoji="1" lang="en-US" altLang="ja-JP" dirty="0" smtClean="0"/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520" y="5661248"/>
            <a:ext cx="7200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1043608" y="5661248"/>
            <a:ext cx="7200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1835696" y="5661248"/>
            <a:ext cx="7200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2627784" y="5661248"/>
            <a:ext cx="7200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角丸四角形 19"/>
          <p:cNvSpPr/>
          <p:nvPr/>
        </p:nvSpPr>
        <p:spPr>
          <a:xfrm>
            <a:off x="3406908" y="5661248"/>
            <a:ext cx="7200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角丸四角形 20"/>
          <p:cNvSpPr/>
          <p:nvPr/>
        </p:nvSpPr>
        <p:spPr>
          <a:xfrm>
            <a:off x="4198996" y="5661248"/>
            <a:ext cx="7200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4991084" y="5661248"/>
            <a:ext cx="720080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角丸四角形 22"/>
          <p:cNvSpPr/>
          <p:nvPr/>
        </p:nvSpPr>
        <p:spPr>
          <a:xfrm>
            <a:off x="5796136" y="5661248"/>
            <a:ext cx="720080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6588224" y="5661248"/>
            <a:ext cx="720080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角丸四角形 24"/>
          <p:cNvSpPr/>
          <p:nvPr/>
        </p:nvSpPr>
        <p:spPr>
          <a:xfrm>
            <a:off x="7380312" y="5661248"/>
            <a:ext cx="720080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角丸四角形 25"/>
          <p:cNvSpPr/>
          <p:nvPr/>
        </p:nvSpPr>
        <p:spPr>
          <a:xfrm>
            <a:off x="8172400" y="5661248"/>
            <a:ext cx="720080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右中かっこ 15"/>
          <p:cNvSpPr/>
          <p:nvPr/>
        </p:nvSpPr>
        <p:spPr>
          <a:xfrm rot="16200000">
            <a:off x="6740519" y="3524452"/>
            <a:ext cx="432048" cy="393091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788024" y="4873776"/>
            <a:ext cx="3845946" cy="4001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Check with the knowledge-base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173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Process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Make a knowledge-base with 6 applications</a:t>
            </a:r>
          </a:p>
          <a:p>
            <a:pPr marL="514350" indent="-514350">
              <a:buFont typeface="+mj-lt"/>
              <a:buAutoNum type="arabicPeriod"/>
            </a:pPr>
            <a:r>
              <a:rPr kumimoji="1" lang="en-US" altLang="ja-JP" dirty="0" smtClean="0"/>
              <a:t>Check rest 5 applications with the knowledge-base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accent2"/>
                </a:solidFill>
              </a:rPr>
              <a:t>Compare two applications using our prototype tool</a:t>
            </a:r>
            <a:endParaRPr kumimoji="1" lang="en-US" altLang="ja-JP" dirty="0" smtClean="0">
              <a:solidFill>
                <a:schemeClr val="accent2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520" y="5661248"/>
            <a:ext cx="7200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角丸四角形 16"/>
          <p:cNvSpPr/>
          <p:nvPr/>
        </p:nvSpPr>
        <p:spPr>
          <a:xfrm>
            <a:off x="1043608" y="5661248"/>
            <a:ext cx="7200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8" name="角丸四角形 17"/>
          <p:cNvSpPr/>
          <p:nvPr/>
        </p:nvSpPr>
        <p:spPr>
          <a:xfrm>
            <a:off x="1835696" y="5661248"/>
            <a:ext cx="7200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9" name="角丸四角形 18"/>
          <p:cNvSpPr/>
          <p:nvPr/>
        </p:nvSpPr>
        <p:spPr>
          <a:xfrm>
            <a:off x="2627784" y="5661248"/>
            <a:ext cx="7200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角丸四角形 19"/>
          <p:cNvSpPr/>
          <p:nvPr/>
        </p:nvSpPr>
        <p:spPr>
          <a:xfrm>
            <a:off x="3406908" y="5661248"/>
            <a:ext cx="7200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1" name="角丸四角形 20"/>
          <p:cNvSpPr/>
          <p:nvPr/>
        </p:nvSpPr>
        <p:spPr>
          <a:xfrm>
            <a:off x="4198996" y="5661248"/>
            <a:ext cx="720080" cy="57606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角丸四角形 21"/>
          <p:cNvSpPr/>
          <p:nvPr/>
        </p:nvSpPr>
        <p:spPr>
          <a:xfrm>
            <a:off x="4991084" y="5661248"/>
            <a:ext cx="720080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角丸四角形 22"/>
          <p:cNvSpPr/>
          <p:nvPr/>
        </p:nvSpPr>
        <p:spPr>
          <a:xfrm>
            <a:off x="5796136" y="5661248"/>
            <a:ext cx="720080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角丸四角形 23"/>
          <p:cNvSpPr/>
          <p:nvPr/>
        </p:nvSpPr>
        <p:spPr>
          <a:xfrm>
            <a:off x="6588224" y="5661248"/>
            <a:ext cx="720080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角丸四角形 24"/>
          <p:cNvSpPr/>
          <p:nvPr/>
        </p:nvSpPr>
        <p:spPr>
          <a:xfrm>
            <a:off x="7380312" y="5661248"/>
            <a:ext cx="720080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角丸四角形 25"/>
          <p:cNvSpPr/>
          <p:nvPr/>
        </p:nvSpPr>
        <p:spPr>
          <a:xfrm>
            <a:off x="8172400" y="5661248"/>
            <a:ext cx="720080" cy="57606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927476" y="4895162"/>
            <a:ext cx="4041575" cy="40011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Compare using our prototype tool</a:t>
            </a:r>
            <a:endParaRPr kumimoji="1" lang="ja-JP" altLang="en-US" sz="2000" dirty="0"/>
          </a:p>
        </p:txBody>
      </p:sp>
      <p:cxnSp>
        <p:nvCxnSpPr>
          <p:cNvPr id="7" name="直線コネクタ 6"/>
          <p:cNvCxnSpPr>
            <a:stCxn id="16" idx="2"/>
            <a:endCxn id="23" idx="0"/>
          </p:cNvCxnSpPr>
          <p:nvPr/>
        </p:nvCxnSpPr>
        <p:spPr>
          <a:xfrm flipH="1">
            <a:off x="6156176" y="5295272"/>
            <a:ext cx="792088" cy="3659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16" idx="2"/>
            <a:endCxn id="25" idx="0"/>
          </p:cNvCxnSpPr>
          <p:nvPr/>
        </p:nvCxnSpPr>
        <p:spPr>
          <a:xfrm>
            <a:off x="6948264" y="5295272"/>
            <a:ext cx="792088" cy="3659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739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n-US" altLang="ja-JP" dirty="0" smtClean="0"/>
              <a:t>Knowledge-base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100320"/>
              </p:ext>
            </p:extLst>
          </p:nvPr>
        </p:nvGraphicFramePr>
        <p:xfrm>
          <a:off x="457200" y="1700808"/>
          <a:ext cx="8229600" cy="39014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386608"/>
                <a:gridCol w="5842992"/>
              </a:tblGrid>
              <a:tr h="255984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Feature name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API calling sequences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Alert Dialog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err="1" smtClean="0"/>
                        <a:t>android.app.AlertDialog.Builder</a:t>
                      </a:r>
                      <a:r>
                        <a:rPr kumimoji="1" lang="en-US" altLang="ja-JP" sz="2000" dirty="0" smtClean="0"/>
                        <a:t>.&lt;</a:t>
                      </a:r>
                      <a:r>
                        <a:rPr kumimoji="1" lang="en-US" altLang="ja-JP" sz="2000" dirty="0" err="1" smtClean="0"/>
                        <a:t>Comstructor</a:t>
                      </a:r>
                      <a:r>
                        <a:rPr kumimoji="1" lang="en-US" altLang="ja-JP" sz="2000" dirty="0" smtClean="0"/>
                        <a:t>&gt;</a:t>
                      </a:r>
                    </a:p>
                    <a:p>
                      <a:r>
                        <a:rPr kumimoji="1" lang="en-US" altLang="ja-JP" sz="2000" dirty="0" err="1" smtClean="0"/>
                        <a:t>android.app.AlertDialog.Builder.setTitle</a:t>
                      </a:r>
                      <a:endParaRPr kumimoji="1" lang="ja-JP" alt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Get</a:t>
                      </a:r>
                      <a:r>
                        <a:rPr kumimoji="1" lang="en-US" altLang="ja-JP" sz="2000" baseline="0" dirty="0" smtClean="0"/>
                        <a:t> Latitude and Longitude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u="none" strike="noStrike" kern="1200" baseline="0" dirty="0" err="1" smtClean="0"/>
                        <a:t>android.location.Location.getLatitude</a:t>
                      </a:r>
                      <a:endParaRPr kumimoji="1" lang="en-US" altLang="ja-JP" sz="2000" u="none" strike="noStrike" kern="1200" baseline="0" dirty="0" smtClean="0"/>
                    </a:p>
                    <a:p>
                      <a:r>
                        <a:rPr kumimoji="1" lang="en-US" altLang="ja-JP" sz="2000" u="none" strike="noStrike" kern="1200" baseline="0" dirty="0" err="1" smtClean="0"/>
                        <a:t>android.location.Location.getLongitude</a:t>
                      </a:r>
                      <a:endParaRPr kumimoji="1" lang="ja-JP" alt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Show Toast</a:t>
                      </a:r>
                      <a:br>
                        <a:rPr kumimoji="1" lang="en-US" altLang="ja-JP" sz="2000" dirty="0" smtClean="0"/>
                      </a:br>
                      <a:r>
                        <a:rPr kumimoji="1" lang="en-US" altLang="ja-JP" sz="2000" baseline="0" dirty="0" smtClean="0"/>
                        <a:t>(pop-up message)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err="1" smtClean="0"/>
                        <a:t>android.widget.Toast.makeText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en-US" altLang="ja-JP" sz="2000" dirty="0" err="1" smtClean="0"/>
                        <a:t>android.widget.Toast.show</a:t>
                      </a:r>
                      <a:endParaRPr kumimoji="1" lang="ja-JP" alt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Set Latitude and</a:t>
                      </a:r>
                      <a:r>
                        <a:rPr kumimoji="1" lang="en-US" altLang="ja-JP" sz="2000" baseline="0" dirty="0" smtClean="0"/>
                        <a:t> Longitude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err="1" smtClean="0"/>
                        <a:t>android.location.Location.setLatitude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en-US" altLang="ja-JP" sz="2000" dirty="0" err="1" smtClean="0"/>
                        <a:t>android.location.Location.setLongitude</a:t>
                      </a:r>
                      <a:endParaRPr kumimoji="1" lang="ja-JP" altLang="en-US" sz="2000" dirty="0" smtClean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5985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Submenu</a:t>
                      </a:r>
                      <a:endParaRPr kumimoji="1" lang="ja-JP" altLang="en-US" sz="2000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err="1" smtClean="0"/>
                        <a:t>android.view.Menu.addSubMenu</a:t>
                      </a:r>
                      <a:endParaRPr kumimoji="1" lang="en-US" altLang="ja-JP" sz="2000" dirty="0" smtClean="0"/>
                    </a:p>
                    <a:p>
                      <a:r>
                        <a:rPr kumimoji="1" lang="en-US" altLang="ja-JP" sz="2000" dirty="0" err="1" smtClean="0"/>
                        <a:t>android.view.SubMenu.setIcon</a:t>
                      </a:r>
                      <a:endParaRPr kumimoji="1" lang="ja-JP" altLang="en-US" sz="2000" dirty="0"/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835696" y="5752285"/>
            <a:ext cx="7039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/>
              <a:t>23 API Calling </a:t>
            </a:r>
            <a:r>
              <a:rPr lang="en-US" altLang="ja-JP" sz="2000" dirty="0" smtClean="0"/>
              <a:t>sequences are </a:t>
            </a:r>
            <a:r>
              <a:rPr lang="en-US" altLang="ja-JP" sz="2000" dirty="0"/>
              <a:t>stored into a knowledge-base.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917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 (1/4)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37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865897"/>
              </p:ext>
            </p:extLst>
          </p:nvPr>
        </p:nvGraphicFramePr>
        <p:xfrm>
          <a:off x="457200" y="1600200"/>
          <a:ext cx="8229602" cy="3291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02632"/>
                <a:gridCol w="1125394"/>
                <a:gridCol w="1125394"/>
                <a:gridCol w="1125394"/>
                <a:gridCol w="1125394"/>
                <a:gridCol w="112539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ID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Alert Dialog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Get</a:t>
                      </a:r>
                      <a:r>
                        <a:rPr kumimoji="1" lang="en-US" altLang="ja-JP" sz="2000" baseline="0" dirty="0" smtClean="0"/>
                        <a:t> Latitude and Longitude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Show Toast</a:t>
                      </a:r>
                      <a:br>
                        <a:rPr kumimoji="1" lang="en-US" altLang="ja-JP" sz="2000" dirty="0" smtClean="0"/>
                      </a:br>
                      <a:r>
                        <a:rPr kumimoji="1" lang="en-US" altLang="ja-JP" sz="2000" baseline="0" dirty="0" smtClean="0"/>
                        <a:t>(pop-up message)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Set Latitude and</a:t>
                      </a:r>
                      <a:r>
                        <a:rPr kumimoji="1" lang="en-US" altLang="ja-JP" sz="2000" baseline="0" dirty="0" smtClean="0"/>
                        <a:t> Longitude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Submenu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7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 (2/4)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38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251785"/>
              </p:ext>
            </p:extLst>
          </p:nvPr>
        </p:nvGraphicFramePr>
        <p:xfrm>
          <a:off x="457200" y="1600200"/>
          <a:ext cx="8229602" cy="3291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02632"/>
                <a:gridCol w="1125394"/>
                <a:gridCol w="1125394"/>
                <a:gridCol w="1125394"/>
                <a:gridCol w="1125394"/>
                <a:gridCol w="112539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ID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Alert Dialog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Get</a:t>
                      </a:r>
                      <a:r>
                        <a:rPr kumimoji="1" lang="en-US" altLang="ja-JP" sz="2000" baseline="0" dirty="0" smtClean="0"/>
                        <a:t> Latitude and Longitude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Show Toast</a:t>
                      </a:r>
                      <a:br>
                        <a:rPr kumimoji="1" lang="en-US" altLang="ja-JP" sz="2000" dirty="0" smtClean="0"/>
                      </a:br>
                      <a:r>
                        <a:rPr kumimoji="1" lang="en-US" altLang="ja-JP" sz="2000" baseline="0" dirty="0" smtClean="0"/>
                        <a:t>(pop-up message)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Set Latitude and</a:t>
                      </a:r>
                      <a:r>
                        <a:rPr kumimoji="1" lang="en-US" altLang="ja-JP" sz="2000" baseline="0" dirty="0" smtClean="0"/>
                        <a:t> Longitude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Submenu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3275856" y="1988840"/>
            <a:ext cx="5040560" cy="360040"/>
          </a:xfrm>
          <a:prstGeom prst="roundRect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>
            <a:stCxn id="6" idx="2"/>
          </p:cNvCxnSpPr>
          <p:nvPr/>
        </p:nvCxnSpPr>
        <p:spPr>
          <a:xfrm flipH="1">
            <a:off x="4283968" y="2348880"/>
            <a:ext cx="1512168" cy="2952328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899592" y="5301208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All five applications have “Alert Dialog” Feature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023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 (3/4)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39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251785"/>
              </p:ext>
            </p:extLst>
          </p:nvPr>
        </p:nvGraphicFramePr>
        <p:xfrm>
          <a:off x="457200" y="1600200"/>
          <a:ext cx="8229602" cy="3291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02632"/>
                <a:gridCol w="1125394"/>
                <a:gridCol w="1125394"/>
                <a:gridCol w="1125394"/>
                <a:gridCol w="1125394"/>
                <a:gridCol w="112539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ID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Alert Dialog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Get</a:t>
                      </a:r>
                      <a:r>
                        <a:rPr kumimoji="1" lang="en-US" altLang="ja-JP" sz="2000" baseline="0" dirty="0" smtClean="0"/>
                        <a:t> Latitude and Longitude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Show Toast</a:t>
                      </a:r>
                      <a:br>
                        <a:rPr kumimoji="1" lang="en-US" altLang="ja-JP" sz="2000" dirty="0" smtClean="0"/>
                      </a:br>
                      <a:r>
                        <a:rPr kumimoji="1" lang="en-US" altLang="ja-JP" sz="2000" baseline="0" dirty="0" smtClean="0"/>
                        <a:t>(pop-up message)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Set Latitude and</a:t>
                      </a:r>
                      <a:r>
                        <a:rPr kumimoji="1" lang="en-US" altLang="ja-JP" sz="2000" baseline="0" dirty="0" smtClean="0"/>
                        <a:t> Longitude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Submenu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899592" y="5301208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Application 2 doesn’t have “</a:t>
            </a:r>
            <a:r>
              <a:rPr lang="en-US" altLang="ja-JP" sz="2400" dirty="0"/>
              <a:t>Get Latitude and </a:t>
            </a:r>
            <a:r>
              <a:rPr lang="en-US" altLang="ja-JP" sz="2400" dirty="0" smtClean="0"/>
              <a:t>Longitude” feature</a:t>
            </a:r>
          </a:p>
        </p:txBody>
      </p:sp>
      <p:sp>
        <p:nvSpPr>
          <p:cNvPr id="4" name="円/楕円 3"/>
          <p:cNvSpPr/>
          <p:nvPr/>
        </p:nvSpPr>
        <p:spPr>
          <a:xfrm>
            <a:off x="4283968" y="2492896"/>
            <a:ext cx="936104" cy="504056"/>
          </a:xfrm>
          <a:prstGeom prst="ellips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>
            <a:stCxn id="4" idx="4"/>
          </p:cNvCxnSpPr>
          <p:nvPr/>
        </p:nvCxnSpPr>
        <p:spPr>
          <a:xfrm flipH="1">
            <a:off x="3995936" y="2996952"/>
            <a:ext cx="756084" cy="2304256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Similar Applications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Screenshots of Android applications labeled “Map” in Google Code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264226"/>
            <a:ext cx="2044824" cy="3067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276225"/>
            <a:ext cx="2028825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264226"/>
            <a:ext cx="18288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97" y="3232786"/>
            <a:ext cx="20288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タイトル 1"/>
          <p:cNvSpPr txBox="1">
            <a:spLocks/>
          </p:cNvSpPr>
          <p:nvPr/>
        </p:nvSpPr>
        <p:spPr bwMode="auto">
          <a:xfrm>
            <a:off x="457200" y="3861048"/>
            <a:ext cx="8218488" cy="1354162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 smtClean="0"/>
              <a:t>What is the difference of these applications?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8439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Result (4/4)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40</a:t>
            </a:fld>
            <a:endParaRPr kumimoji="1" lang="ja-JP" altLang="en-US"/>
          </a:p>
        </p:txBody>
      </p:sp>
      <p:graphicFrame>
        <p:nvGraphicFramePr>
          <p:cNvPr id="5" name="コンテンツ プレースホルダー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548195"/>
              </p:ext>
            </p:extLst>
          </p:nvPr>
        </p:nvGraphicFramePr>
        <p:xfrm>
          <a:off x="457200" y="1600200"/>
          <a:ext cx="8229602" cy="329184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602632"/>
                <a:gridCol w="1125394"/>
                <a:gridCol w="1125394"/>
                <a:gridCol w="1125394"/>
                <a:gridCol w="1125394"/>
                <a:gridCol w="1125394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ID</a:t>
                      </a:r>
                      <a:endParaRPr kumimoji="1" lang="ja-JP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effectLst/>
                        </a:rPr>
                        <a:t>App5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Alert Dialog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Get</a:t>
                      </a:r>
                      <a:r>
                        <a:rPr kumimoji="1" lang="en-US" altLang="ja-JP" sz="2000" baseline="0" dirty="0" smtClean="0"/>
                        <a:t> Latitude and Longitude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Show Toast</a:t>
                      </a:r>
                      <a:br>
                        <a:rPr kumimoji="1" lang="en-US" altLang="ja-JP" sz="2000" dirty="0" smtClean="0"/>
                      </a:br>
                      <a:r>
                        <a:rPr kumimoji="1" lang="en-US" altLang="ja-JP" sz="2000" baseline="0" dirty="0" smtClean="0"/>
                        <a:t>(pop-up message)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Set Latitude and</a:t>
                      </a:r>
                      <a:r>
                        <a:rPr kumimoji="1" lang="en-US" altLang="ja-JP" sz="2000" baseline="0" dirty="0" smtClean="0"/>
                        <a:t> Longitude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Submenu</a:t>
                      </a:r>
                      <a:endParaRPr kumimoji="1" lang="ja-JP" altLang="en-US" sz="2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95536" y="5384829"/>
            <a:ext cx="8352928" cy="4924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kumimoji="1" lang="en-US" altLang="ja-JP" sz="2600" dirty="0" smtClean="0"/>
              <a:t>API calling sequence </a:t>
            </a:r>
            <a:r>
              <a:rPr lang="en-US" altLang="ja-JP" sz="2600" dirty="0"/>
              <a:t>shows the </a:t>
            </a:r>
            <a:r>
              <a:rPr lang="en-US" altLang="ja-JP" sz="2600" dirty="0" smtClean="0"/>
              <a:t>features </a:t>
            </a:r>
            <a:r>
              <a:rPr lang="en-US" altLang="ja-JP" sz="2600" dirty="0"/>
              <a:t>of </a:t>
            </a:r>
            <a:r>
              <a:rPr lang="en-US" altLang="ja-JP" sz="2600" dirty="0" smtClean="0"/>
              <a:t>applications</a:t>
            </a:r>
            <a:endParaRPr lang="en-US" altLang="ja-JP" sz="2600" dirty="0"/>
          </a:p>
        </p:txBody>
      </p:sp>
    </p:spTree>
    <p:extLst>
      <p:ext uri="{BB962C8B-B14F-4D97-AF65-F5344CB8AC3E}">
        <p14:creationId xmlns:p14="http://schemas.microsoft.com/office/powerpoint/2010/main" val="28521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Output of the Tool (1/3)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41</a:t>
            </a:fld>
            <a:endParaRPr kumimoji="1" lang="ja-JP" alt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8649"/>
          <a:stretch/>
        </p:blipFill>
        <p:spPr bwMode="auto">
          <a:xfrm>
            <a:off x="1043608" y="1556792"/>
            <a:ext cx="704500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11560" y="2623382"/>
            <a:ext cx="252028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App 2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72200" y="2623382"/>
            <a:ext cx="252028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App 4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4238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Output of the Tool (2/3)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42</a:t>
            </a:fld>
            <a:endParaRPr kumimoji="1" lang="ja-JP" alt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8649"/>
          <a:stretch/>
        </p:blipFill>
        <p:spPr bwMode="auto">
          <a:xfrm>
            <a:off x="1043608" y="1556792"/>
            <a:ext cx="704500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11560" y="2623382"/>
            <a:ext cx="252028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App 2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72200" y="2623382"/>
            <a:ext cx="252028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App 4</a:t>
            </a:r>
            <a:endParaRPr kumimoji="1" lang="ja-JP" altLang="en-US" sz="2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1580" y="3904716"/>
            <a:ext cx="7416824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Both applications have “Alert Dialog” Feature</a:t>
            </a:r>
            <a:endParaRPr kumimoji="1" lang="ja-JP" altLang="en-US" sz="2400" dirty="0"/>
          </a:p>
        </p:txBody>
      </p:sp>
      <p:sp>
        <p:nvSpPr>
          <p:cNvPr id="9" name="円/楕円 8"/>
          <p:cNvSpPr/>
          <p:nvPr/>
        </p:nvSpPr>
        <p:spPr>
          <a:xfrm>
            <a:off x="4537881" y="2983422"/>
            <a:ext cx="1042231" cy="372316"/>
          </a:xfrm>
          <a:prstGeom prst="ellipse">
            <a:avLst/>
          </a:prstGeom>
          <a:noFill/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/>
          <p:cNvCxnSpPr>
            <a:stCxn id="9" idx="4"/>
            <a:endCxn id="8" idx="0"/>
          </p:cNvCxnSpPr>
          <p:nvPr/>
        </p:nvCxnSpPr>
        <p:spPr>
          <a:xfrm flipH="1">
            <a:off x="4499992" y="3355738"/>
            <a:ext cx="559005" cy="548978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1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Output of the Tool (3/3)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43</a:t>
            </a:fld>
            <a:endParaRPr kumimoji="1" lang="ja-JP" altLang="en-US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18649"/>
          <a:stretch/>
        </p:blipFill>
        <p:spPr bwMode="auto">
          <a:xfrm>
            <a:off x="1043608" y="1556792"/>
            <a:ext cx="704500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11560" y="2623382"/>
            <a:ext cx="252028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App 2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372200" y="2623382"/>
            <a:ext cx="252028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/>
              <a:t>App 4</a:t>
            </a:r>
            <a:endParaRPr kumimoji="1" lang="ja-JP" altLang="en-US" sz="2000" dirty="0"/>
          </a:p>
        </p:txBody>
      </p:sp>
      <p:sp>
        <p:nvSpPr>
          <p:cNvPr id="9" name="正方形/長方形 8"/>
          <p:cNvSpPr/>
          <p:nvPr/>
        </p:nvSpPr>
        <p:spPr>
          <a:xfrm>
            <a:off x="1475656" y="3487478"/>
            <a:ext cx="4320480" cy="19442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altLang="ja-JP" sz="2000" dirty="0"/>
              <a:t>Information about each API calling </a:t>
            </a:r>
            <a:r>
              <a:rPr lang="en-US" altLang="ja-JP" sz="2000" dirty="0" smtClean="0"/>
              <a:t>sequence</a:t>
            </a:r>
            <a:endParaRPr lang="en-US" altLang="ja-JP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987824" y="3946989"/>
            <a:ext cx="2649907" cy="132343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GeoActivity</a:t>
            </a:r>
            <a:r>
              <a:rPr lang="en-US" altLang="ja-JP" sz="2000" dirty="0" smtClean="0"/>
              <a:t>.java</a:t>
            </a:r>
          </a:p>
          <a:p>
            <a:r>
              <a:rPr kumimoji="1" lang="en-US" altLang="ja-JP" sz="2000" dirty="0" smtClean="0"/>
              <a:t>Class: </a:t>
            </a:r>
            <a:r>
              <a:rPr kumimoji="1" lang="en-US" altLang="ja-JP" sz="2000" dirty="0" err="1" smtClean="0"/>
              <a:t>GeoActivity</a:t>
            </a:r>
            <a:endParaRPr kumimoji="1" lang="en-US" altLang="ja-JP" sz="2000" dirty="0" smtClean="0"/>
          </a:p>
          <a:p>
            <a:r>
              <a:rPr lang="en-US" altLang="ja-JP" sz="2000" dirty="0" smtClean="0"/>
              <a:t>Method: </a:t>
            </a:r>
            <a:r>
              <a:rPr lang="en-US" altLang="ja-JP" sz="2000" dirty="0" err="1" smtClean="0"/>
              <a:t>onCreate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Line: 56</a:t>
            </a:r>
            <a:endParaRPr kumimoji="1" lang="ja-JP" altLang="en-US" sz="2000" dirty="0"/>
          </a:p>
        </p:txBody>
      </p:sp>
      <p:cxnSp>
        <p:nvCxnSpPr>
          <p:cNvPr id="11" name="直線コネクタ 10"/>
          <p:cNvCxnSpPr>
            <a:stCxn id="9" idx="2"/>
          </p:cNvCxnSpPr>
          <p:nvPr/>
        </p:nvCxnSpPr>
        <p:spPr>
          <a:xfrm flipH="1">
            <a:off x="2771800" y="5431694"/>
            <a:ext cx="864096" cy="36004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14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Conclusion and Future Work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Conclusion:</a:t>
            </a:r>
          </a:p>
          <a:p>
            <a:pPr lvl="1"/>
            <a:r>
              <a:rPr lang="en-US" altLang="ja-JP" dirty="0" smtClean="0"/>
              <a:t>A </a:t>
            </a:r>
            <a:r>
              <a:rPr lang="en-US" altLang="ja-JP" dirty="0"/>
              <a:t>prototype tool to compare two </a:t>
            </a:r>
            <a:r>
              <a:rPr lang="en-US" altLang="ja-JP" dirty="0" smtClean="0"/>
              <a:t>Android applications </a:t>
            </a:r>
            <a:r>
              <a:rPr lang="en-US" altLang="ja-JP" dirty="0"/>
              <a:t>using API calling </a:t>
            </a:r>
            <a:r>
              <a:rPr lang="en-US" altLang="ja-JP" dirty="0" smtClean="0"/>
              <a:t>sequences</a:t>
            </a:r>
          </a:p>
          <a:p>
            <a:pPr lvl="1"/>
            <a:r>
              <a:rPr lang="en-US" altLang="ja-JP" dirty="0" smtClean="0"/>
              <a:t>Performed a case study</a:t>
            </a:r>
          </a:p>
          <a:p>
            <a:pPr lvl="1"/>
            <a:r>
              <a:rPr lang="en-US" altLang="ja-JP" dirty="0"/>
              <a:t>API calling sequences are usable for </a:t>
            </a:r>
            <a:r>
              <a:rPr lang="en-US" altLang="ja-JP" dirty="0" smtClean="0"/>
              <a:t>comparing applications</a:t>
            </a:r>
          </a:p>
          <a:p>
            <a:r>
              <a:rPr lang="en-US" altLang="ja-JP" dirty="0" smtClean="0"/>
              <a:t>Future </a:t>
            </a:r>
            <a:r>
              <a:rPr lang="en-US" altLang="ja-JP" dirty="0"/>
              <a:t>work:</a:t>
            </a:r>
          </a:p>
          <a:p>
            <a:pPr lvl="1"/>
            <a:r>
              <a:rPr lang="en-US" altLang="ja-JP" dirty="0" smtClean="0"/>
              <a:t>Support to </a:t>
            </a:r>
            <a:r>
              <a:rPr lang="en-US" altLang="ja-JP" dirty="0"/>
              <a:t>give an appropriate name to a sequence of API calls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267744" y="6271884"/>
            <a:ext cx="57871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100" dirty="0"/>
              <a:t>Portions of this </a:t>
            </a:r>
            <a:r>
              <a:rPr lang="en-US" altLang="ja-JP" sz="1100" dirty="0" smtClean="0"/>
              <a:t>presentation </a:t>
            </a:r>
            <a:r>
              <a:rPr lang="en-US" altLang="ja-JP" sz="1100" dirty="0"/>
              <a:t>are reproduced from work created and shared by Google </a:t>
            </a:r>
            <a:r>
              <a:rPr lang="en-US" altLang="ja-JP" sz="1100" dirty="0" smtClean="0"/>
              <a:t>and</a:t>
            </a:r>
            <a:br>
              <a:rPr lang="en-US" altLang="ja-JP" sz="1100" dirty="0" smtClean="0"/>
            </a:br>
            <a:r>
              <a:rPr lang="en-US" altLang="ja-JP" sz="1100" dirty="0" smtClean="0"/>
              <a:t>used </a:t>
            </a:r>
            <a:r>
              <a:rPr lang="en-US" altLang="ja-JP" sz="1100" dirty="0"/>
              <a:t>according to terms described in the Creative Commons 3.0 Attribution License. </a:t>
            </a:r>
            <a:endParaRPr kumimoji="1" lang="ja-JP" altLang="en-US" sz="1100" dirty="0"/>
          </a:p>
        </p:txBody>
      </p:sp>
    </p:spTree>
    <p:extLst>
      <p:ext uri="{BB962C8B-B14F-4D97-AF65-F5344CB8AC3E}">
        <p14:creationId xmlns:p14="http://schemas.microsoft.com/office/powerpoint/2010/main" val="81491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Differences </a:t>
            </a:r>
            <a:r>
              <a:rPr lang="en-US" altLang="ja-JP" dirty="0"/>
              <a:t>of </a:t>
            </a:r>
            <a:r>
              <a:rPr lang="en-US" altLang="ja-JP" dirty="0" smtClean="0"/>
              <a:t>the Applications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96719373"/>
              </p:ext>
            </p:extLst>
          </p:nvPr>
        </p:nvGraphicFramePr>
        <p:xfrm>
          <a:off x="457200" y="2636911"/>
          <a:ext cx="8219254" cy="3122653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011130"/>
                <a:gridCol w="1302031"/>
                <a:gridCol w="1302031"/>
                <a:gridCol w="1302031"/>
                <a:gridCol w="1302031"/>
              </a:tblGrid>
              <a:tr h="47349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000" dirty="0" smtClean="0"/>
                        <a:t>ID</a:t>
                      </a:r>
                      <a:endParaRPr kumimoji="1" lang="ja-JP" altLang="en-US" sz="2000" dirty="0"/>
                    </a:p>
                  </a:txBody>
                  <a:tcPr marL="51983" marR="51983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App A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App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B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App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smtClean="0">
                          <a:effectLst/>
                        </a:rPr>
                        <a:t>App</a:t>
                      </a:r>
                      <a:r>
                        <a:rPr lang="en-US" sz="2000" u="none" strike="noStrike" baseline="0" dirty="0" smtClean="0">
                          <a:effectLst/>
                        </a:rPr>
                        <a:t> 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/>
                </a:tc>
              </a:tr>
              <a:tr h="341453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Alert Dialog</a:t>
                      </a:r>
                      <a:endParaRPr kumimoji="1" lang="ja-JP" altLang="en-US" sz="2000" dirty="0"/>
                    </a:p>
                  </a:txBody>
                  <a:tcPr marL="51983" marR="519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14447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Get</a:t>
                      </a:r>
                      <a:r>
                        <a:rPr kumimoji="1" lang="en-US" altLang="ja-JP" sz="2000" baseline="0" dirty="0" smtClean="0"/>
                        <a:t> Latitude and Longitude</a:t>
                      </a:r>
                      <a:endParaRPr kumimoji="1" lang="ja-JP" altLang="en-US" sz="2000" dirty="0"/>
                    </a:p>
                  </a:txBody>
                  <a:tcPr marL="51983" marR="519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69238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Show Toast</a:t>
                      </a:r>
                      <a:br>
                        <a:rPr kumimoji="1" lang="en-US" altLang="ja-JP" sz="2000" dirty="0" smtClean="0"/>
                      </a:br>
                      <a:r>
                        <a:rPr kumimoji="1" lang="en-US" altLang="ja-JP" sz="2000" baseline="0" dirty="0" smtClean="0"/>
                        <a:t>(pop-up message)</a:t>
                      </a:r>
                      <a:endParaRPr kumimoji="1" lang="ja-JP" altLang="en-US" sz="2000" dirty="0"/>
                    </a:p>
                  </a:txBody>
                  <a:tcPr marL="51983" marR="519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69238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Set Latitude and</a:t>
                      </a:r>
                      <a:r>
                        <a:rPr kumimoji="1" lang="en-US" altLang="ja-JP" sz="2000" baseline="0" dirty="0" smtClean="0"/>
                        <a:t> Longitude</a:t>
                      </a:r>
                      <a:endParaRPr kumimoji="1" lang="ja-JP" altLang="en-US" sz="2000" dirty="0"/>
                    </a:p>
                  </a:txBody>
                  <a:tcPr marL="51983" marR="5198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u="none" strike="noStrike" dirty="0">
                          <a:effectLst/>
                        </a:rPr>
                        <a:t>✓</a:t>
                      </a:r>
                      <a:endParaRPr lang="ja-JP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5415" marR="541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7544" y="1600201"/>
            <a:ext cx="8219256" cy="2332856"/>
          </a:xfrm>
        </p:spPr>
        <p:txBody>
          <a:bodyPr/>
          <a:lstStyle/>
          <a:p>
            <a:r>
              <a:rPr lang="en-US" altLang="ja-JP" dirty="0" smtClean="0"/>
              <a:t>Make comparison chart to clarify differences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855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to Compare Applications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pPr fontAlgn="auto"/>
            <a:r>
              <a:rPr lang="en-US" altLang="ja-JP" dirty="0" smtClean="0"/>
              <a:t>Trial </a:t>
            </a:r>
            <a:r>
              <a:rPr lang="en-US" altLang="ja-JP" dirty="0"/>
              <a:t>use of </a:t>
            </a:r>
            <a:r>
              <a:rPr lang="en-US" altLang="ja-JP" dirty="0" smtClean="0"/>
              <a:t>applications</a:t>
            </a:r>
          </a:p>
          <a:p>
            <a:pPr lvl="1"/>
            <a:r>
              <a:rPr lang="en-US" altLang="ja-JP" b="1" dirty="0"/>
              <a:t>Can’t test ALL </a:t>
            </a:r>
            <a:r>
              <a:rPr lang="en-US" altLang="ja-JP" b="1" dirty="0" smtClean="0"/>
              <a:t>features </a:t>
            </a:r>
            <a:r>
              <a:rPr lang="en-US" altLang="ja-JP" dirty="0" smtClean="0"/>
              <a:t>in applications</a:t>
            </a:r>
            <a:endParaRPr lang="en-US" altLang="ja-JP" dirty="0"/>
          </a:p>
          <a:p>
            <a:pPr lvl="2"/>
            <a:r>
              <a:rPr lang="en-US" altLang="ja-JP" dirty="0"/>
              <a:t>Users can’t test the feature they don’t </a:t>
            </a:r>
            <a:r>
              <a:rPr lang="en-US" altLang="ja-JP" dirty="0" smtClean="0"/>
              <a:t>know.</a:t>
            </a:r>
            <a:endParaRPr lang="en-US" altLang="ja-JP" dirty="0"/>
          </a:p>
          <a:p>
            <a:pPr lvl="1"/>
            <a:r>
              <a:rPr lang="en-US" altLang="ja-JP" b="1" dirty="0"/>
              <a:t>Takes a lot of time</a:t>
            </a:r>
          </a:p>
          <a:p>
            <a:pPr fontAlgn="auto"/>
            <a:r>
              <a:rPr lang="en-US" altLang="ja-JP" dirty="0" smtClean="0"/>
              <a:t>Reading documents</a:t>
            </a:r>
          </a:p>
          <a:p>
            <a:pPr lvl="1"/>
            <a:r>
              <a:rPr lang="en-US" altLang="ja-JP" dirty="0" smtClean="0"/>
              <a:t>Some documents are </a:t>
            </a:r>
            <a:r>
              <a:rPr lang="en-US" altLang="ja-JP" b="1" dirty="0" smtClean="0"/>
              <a:t>too long </a:t>
            </a:r>
            <a:r>
              <a:rPr lang="en-US" altLang="ja-JP" dirty="0" smtClean="0"/>
              <a:t>to understand.</a:t>
            </a:r>
          </a:p>
          <a:p>
            <a:pPr lvl="1"/>
            <a:r>
              <a:rPr lang="en-US" altLang="ja-JP" dirty="0" smtClean="0"/>
              <a:t>Some documents have </a:t>
            </a:r>
            <a:r>
              <a:rPr lang="en-US" altLang="ja-JP" b="1" dirty="0" smtClean="0"/>
              <a:t>too </a:t>
            </a:r>
            <a:r>
              <a:rPr lang="en-US" altLang="ja-JP" b="1" dirty="0"/>
              <a:t>little </a:t>
            </a:r>
            <a:r>
              <a:rPr lang="en-US" altLang="ja-JP" b="1" dirty="0" smtClean="0"/>
              <a:t>information</a:t>
            </a:r>
            <a:r>
              <a:rPr lang="en-US" altLang="ja-JP" dirty="0" smtClean="0"/>
              <a:t>.</a:t>
            </a:r>
          </a:p>
          <a:p>
            <a:pPr lvl="1"/>
            <a:r>
              <a:rPr lang="en-US" altLang="ja-JP" dirty="0" smtClean="0"/>
              <a:t>Some applications have </a:t>
            </a:r>
            <a:r>
              <a:rPr lang="en-US" altLang="ja-JP" b="1" dirty="0" smtClean="0"/>
              <a:t>no documents</a:t>
            </a:r>
            <a:r>
              <a:rPr lang="en-US" altLang="ja-JP" dirty="0" smtClean="0"/>
              <a:t>.</a:t>
            </a:r>
            <a:endParaRPr lang="ja-JP" altLang="en-US" dirty="0"/>
          </a:p>
          <a:p>
            <a:pPr fontAlgn="auto"/>
            <a:r>
              <a:rPr lang="en-US" altLang="ja-JP" dirty="0" smtClean="0"/>
              <a:t>Comparing </a:t>
            </a:r>
            <a:r>
              <a:rPr lang="en-US" altLang="ja-JP" dirty="0"/>
              <a:t>source </a:t>
            </a:r>
            <a:r>
              <a:rPr lang="en-US" altLang="ja-JP" dirty="0" smtClean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111681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en-US" altLang="ja-JP" dirty="0" smtClean="0"/>
              <a:t>Comparing </a:t>
            </a:r>
            <a:r>
              <a:rPr lang="en-US" altLang="ja-JP" dirty="0"/>
              <a:t>source code</a:t>
            </a:r>
            <a:endParaRPr lang="ja-JP" altLang="ja-JP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US" altLang="ja-JP" dirty="0"/>
              <a:t>Source code explains almost all behavior of the </a:t>
            </a:r>
            <a:r>
              <a:rPr lang="en-US" altLang="ja-JP" dirty="0" smtClean="0"/>
              <a:t>applications.</a:t>
            </a:r>
            <a:endParaRPr lang="en-US" altLang="ja-JP" dirty="0"/>
          </a:p>
          <a:p>
            <a:r>
              <a:rPr lang="en-US" altLang="ja-JP" dirty="0" smtClean="0"/>
              <a:t>Can’t compare directly</a:t>
            </a:r>
          </a:p>
          <a:p>
            <a:pPr lvl="1"/>
            <a:r>
              <a:rPr lang="en-US" altLang="ja-JP" dirty="0" smtClean="0"/>
              <a:t>Almost all of source code will be extracted as differences.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4009628"/>
            <a:ext cx="756084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accent6">
                    <a:lumMod val="75000"/>
                  </a:schemeClr>
                </a:solidFill>
              </a:rPr>
              <a:t>+                       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if (</a:t>
            </a:r>
            <a:r>
              <a:rPr lang="en-US" altLang="ja-JP" sz="1600" dirty="0" err="1">
                <a:solidFill>
                  <a:schemeClr val="accent6">
                    <a:lumMod val="75000"/>
                  </a:schemeClr>
                </a:solidFill>
              </a:rPr>
              <a:t>colIndex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 &gt; </a:t>
            </a:r>
            <a:r>
              <a:rPr lang="en-US" altLang="ja-JP" sz="1600" dirty="0" smtClean="0">
                <a:solidFill>
                  <a:schemeClr val="accent6">
                    <a:lumMod val="75000"/>
                  </a:schemeClr>
                </a:solidFill>
              </a:rPr>
              <a:t>-1) 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{</a:t>
            </a:r>
          </a:p>
          <a:p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+                               </a:t>
            </a:r>
            <a:r>
              <a:rPr lang="en-US" altLang="ja-JP" sz="1600" dirty="0" err="1">
                <a:solidFill>
                  <a:schemeClr val="accent6">
                    <a:lumMod val="75000"/>
                  </a:schemeClr>
                </a:solidFill>
              </a:rPr>
              <a:t>inReplyTo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altLang="ja-JP" sz="1600" dirty="0" err="1">
                <a:solidFill>
                  <a:schemeClr val="accent6">
                    <a:lumMod val="75000"/>
                  </a:schemeClr>
                </a:solidFill>
              </a:rPr>
              <a:t>mCursor.getString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ja-JP" sz="1600" dirty="0" err="1">
                <a:solidFill>
                  <a:schemeClr val="accent6">
                    <a:lumMod val="75000"/>
                  </a:schemeClr>
                </a:solidFill>
              </a:rPr>
              <a:t>colIndex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+                               if (</a:t>
            </a:r>
            <a:r>
              <a:rPr lang="en-US" altLang="ja-JP" sz="1600" dirty="0" err="1">
                <a:solidFill>
                  <a:schemeClr val="accent6">
                    <a:lumMod val="75000"/>
                  </a:schemeClr>
                </a:solidFill>
              </a:rPr>
              <a:t>inReplyTo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 != null &amp;&amp; "</a:t>
            </a:r>
            <a:r>
              <a:rPr lang="en-US" altLang="ja-JP" sz="1600" dirty="0" err="1">
                <a:solidFill>
                  <a:schemeClr val="accent6">
                    <a:lumMod val="75000"/>
                  </a:schemeClr>
                </a:solidFill>
              </a:rPr>
              <a:t>null".equals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ja-JP" sz="1600" dirty="0" err="1">
                <a:solidFill>
                  <a:schemeClr val="accent6">
                    <a:lumMod val="75000"/>
                  </a:schemeClr>
                </a:solidFill>
              </a:rPr>
              <a:t>inReplyTo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) == false) {</a:t>
            </a:r>
          </a:p>
          <a:p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+                                       </a:t>
            </a:r>
            <a:r>
              <a:rPr lang="en-US" altLang="ja-JP" sz="1600" dirty="0" err="1">
                <a:solidFill>
                  <a:schemeClr val="accent6">
                    <a:lumMod val="75000"/>
                  </a:schemeClr>
                </a:solidFill>
              </a:rPr>
              <a:t>inReplyTo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en-US" altLang="ja-JP" sz="1600" dirty="0" err="1">
                <a:solidFill>
                  <a:schemeClr val="accent6">
                    <a:lumMod val="75000"/>
                  </a:schemeClr>
                </a:solidFill>
              </a:rPr>
              <a:t>String.format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ja-JP" sz="1600" dirty="0" err="1">
                <a:solidFill>
                  <a:schemeClr val="accent6">
                    <a:lumMod val="75000"/>
                  </a:schemeClr>
                </a:solidFill>
              </a:rPr>
              <a:t>Locale.getDefault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(), </a:t>
            </a:r>
            <a:r>
              <a:rPr lang="en-US" altLang="ja-JP" sz="1600" dirty="0" err="1">
                <a:solidFill>
                  <a:schemeClr val="accent6">
                    <a:lumMod val="75000"/>
                  </a:schemeClr>
                </a:solidFill>
              </a:rPr>
              <a:t>getText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altLang="ja-JP" sz="1600" dirty="0" err="1">
                <a:solidFill>
                  <a:schemeClr val="accent6">
                    <a:lumMod val="75000"/>
                  </a:schemeClr>
                </a:solidFill>
              </a:rPr>
              <a:t>R.string.tweet_source_in_reply_to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).</a:t>
            </a:r>
            <a:r>
              <a:rPr lang="en-US" altLang="ja-JP" sz="1600" dirty="0" err="1">
                <a:solidFill>
                  <a:schemeClr val="accent6">
                    <a:lumMod val="75000"/>
                  </a:schemeClr>
                </a:solidFill>
              </a:rPr>
              <a:t>toString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(), </a:t>
            </a:r>
            <a:r>
              <a:rPr lang="en-US" altLang="ja-JP" sz="1600" dirty="0" err="1">
                <a:solidFill>
                  <a:schemeClr val="accent6">
                    <a:lumMod val="75000"/>
                  </a:schemeClr>
                </a:solidFill>
              </a:rPr>
              <a:t>inReplyTo</a:t>
            </a:r>
            <a:r>
              <a:rPr lang="en-US" altLang="ja-JP" sz="1600" dirty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r>
              <a:rPr lang="en-US" altLang="ja-JP" sz="1600" dirty="0">
                <a:solidFill>
                  <a:schemeClr val="accent6"/>
                </a:solidFill>
              </a:rPr>
              <a:t>                                }</a:t>
            </a:r>
          </a:p>
          <a:p>
            <a:r>
              <a:rPr lang="en-US" altLang="ja-JP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              </a:t>
            </a:r>
            <a:r>
              <a:rPr lang="en-US" altLang="ja-JP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terp_handler</a:t>
            </a:r>
            <a:r>
              <a:rPr lang="en-US" altLang="ja-JP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= new Handler() {</a:t>
            </a:r>
          </a:p>
          <a:p>
            <a:r>
              <a:rPr lang="en-US" altLang="ja-JP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                       public void </a:t>
            </a:r>
            <a:r>
              <a:rPr lang="en-US" altLang="ja-JP" sz="16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handleMessage</a:t>
            </a:r>
            <a:r>
              <a:rPr lang="en-US" altLang="ja-JP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(Message m) {</a:t>
            </a:r>
          </a:p>
          <a:p>
            <a:r>
              <a:rPr lang="en-US" altLang="ja-JP" sz="1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-               switch (m.arg1) {</a:t>
            </a:r>
          </a:p>
          <a:p>
            <a:r>
              <a:rPr lang="en-US" altLang="ja-JP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-                        case -1: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27984" y="3824962"/>
            <a:ext cx="432048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Comparing two twitter client applications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4378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Android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altLang="ja-JP" dirty="0" smtClean="0"/>
              <a:t>A platform </a:t>
            </a:r>
            <a:r>
              <a:rPr lang="en-US" altLang="ja-JP" dirty="0"/>
              <a:t>for mobile devices</a:t>
            </a:r>
          </a:p>
          <a:p>
            <a:r>
              <a:rPr lang="en-US" altLang="ja-JP" dirty="0" smtClean="0"/>
              <a:t>Android smartphones have many characteristic devices.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Wi-Fi adaptor</a:t>
            </a:r>
          </a:p>
          <a:p>
            <a:pPr lvl="1"/>
            <a:r>
              <a:rPr lang="en-US" altLang="ja-JP" dirty="0" smtClean="0"/>
              <a:t>GPS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Touch panels</a:t>
            </a:r>
          </a:p>
          <a:p>
            <a:pPr lvl="1"/>
            <a:r>
              <a:rPr lang="en-US" altLang="ja-JP" dirty="0" smtClean="0"/>
              <a:t>Gravity sensors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Cameras</a:t>
            </a:r>
          </a:p>
          <a:p>
            <a:pPr lvl="1"/>
            <a:r>
              <a:rPr kumimoji="1" lang="en-US" altLang="ja-JP" dirty="0" smtClean="0"/>
              <a:t>etc</a:t>
            </a:r>
            <a:r>
              <a:rPr lang="en-US" altLang="ja-JP" dirty="0" smtClean="0"/>
              <a:t>…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57" y="3501008"/>
            <a:ext cx="4665035" cy="349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881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表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3523787"/>
              </p:ext>
            </p:extLst>
          </p:nvPr>
        </p:nvGraphicFramePr>
        <p:xfrm>
          <a:off x="179512" y="2907219"/>
          <a:ext cx="2880320" cy="3114069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880320"/>
              </a:tblGrid>
              <a:tr h="10448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Display a </a:t>
                      </a:r>
                      <a:r>
                        <a:rPr lang="en-US" altLang="ja-JP" sz="2400" dirty="0" smtClean="0"/>
                        <a:t>map of</a:t>
                      </a:r>
                      <a:br>
                        <a:rPr lang="en-US" altLang="ja-JP" sz="2400" dirty="0" smtClean="0"/>
                      </a:br>
                      <a:r>
                        <a:rPr lang="en-US" altLang="ja-JP" sz="2400" dirty="0" smtClean="0"/>
                        <a:t>current location</a:t>
                      </a:r>
                      <a:endParaRPr kumimoji="1" lang="ja-JP" altLang="en-US" sz="2400" b="1" dirty="0" smtClean="0"/>
                    </a:p>
                  </a:txBody>
                  <a:tcPr/>
                </a:tc>
              </a:tr>
              <a:tr h="2069250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Feature</a:t>
                      </a:r>
                      <a:r>
                        <a:rPr kumimoji="1" lang="en-US" altLang="ja-JP" sz="2000" baseline="0" dirty="0" smtClean="0"/>
                        <a:t>s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角丸四角形 10"/>
          <p:cNvSpPr/>
          <p:nvPr/>
        </p:nvSpPr>
        <p:spPr>
          <a:xfrm>
            <a:off x="6588224" y="2695144"/>
            <a:ext cx="2275191" cy="36861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/>
          <p:cNvSpPr/>
          <p:nvPr/>
        </p:nvSpPr>
        <p:spPr>
          <a:xfrm>
            <a:off x="6776265" y="2960196"/>
            <a:ext cx="1898126" cy="285282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Features and Devices</a:t>
            </a:r>
            <a:endParaRPr kumimoji="1" lang="ja-JP" altLang="en-US" dirty="0"/>
          </a:p>
        </p:txBody>
      </p:sp>
      <p:sp>
        <p:nvSpPr>
          <p:cNvPr id="46" name="コンテンツ プレースホルダー 4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Features </a:t>
            </a:r>
            <a:r>
              <a:rPr lang="en-US" altLang="ja-JP" dirty="0" smtClean="0"/>
              <a:t>correspond </a:t>
            </a:r>
            <a:r>
              <a:rPr lang="en-US" altLang="ja-JP" dirty="0"/>
              <a:t>to </a:t>
            </a:r>
            <a:r>
              <a:rPr lang="en-US" altLang="ja-JP" dirty="0" smtClean="0"/>
              <a:t>devices.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F5FDC-31BE-43E8-AD35-CC91A7C128B6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80917" y="4437112"/>
            <a:ext cx="2162892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Get current location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80917" y="5386724"/>
            <a:ext cx="2162892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Scroll Map</a:t>
            </a:r>
            <a:endParaRPr kumimoji="1" lang="ja-JP" altLang="en-US" sz="2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01407" y="3339770"/>
            <a:ext cx="94526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GPS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28681" y="4513511"/>
            <a:ext cx="20907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 smtClean="0"/>
              <a:t>Touch panel</a:t>
            </a:r>
            <a:endParaRPr kumimoji="1" lang="ja-JP" altLang="en-US" sz="2400" dirty="0"/>
          </a:p>
        </p:txBody>
      </p:sp>
      <p:sp>
        <p:nvSpPr>
          <p:cNvPr id="13" name="角丸四角形 12"/>
          <p:cNvSpPr/>
          <p:nvPr/>
        </p:nvSpPr>
        <p:spPr>
          <a:xfrm rot="10800000">
            <a:off x="7442126" y="5891673"/>
            <a:ext cx="617726" cy="417646"/>
          </a:xfrm>
          <a:prstGeom prst="round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0" name="直線矢印コネクタ 19"/>
          <p:cNvCxnSpPr>
            <a:stCxn id="7" idx="3"/>
            <a:endCxn id="9" idx="1"/>
          </p:cNvCxnSpPr>
          <p:nvPr/>
        </p:nvCxnSpPr>
        <p:spPr>
          <a:xfrm flipV="1">
            <a:off x="2843809" y="3570603"/>
            <a:ext cx="4357598" cy="1282008"/>
          </a:xfrm>
          <a:prstGeom prst="straightConnector1">
            <a:avLst/>
          </a:prstGeom>
          <a:ln w="38100">
            <a:solidFill>
              <a:schemeClr val="accent6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8" idx="3"/>
            <a:endCxn id="10" idx="1"/>
          </p:cNvCxnSpPr>
          <p:nvPr/>
        </p:nvCxnSpPr>
        <p:spPr>
          <a:xfrm flipV="1">
            <a:off x="2843809" y="4744344"/>
            <a:ext cx="3784872" cy="873213"/>
          </a:xfrm>
          <a:prstGeom prst="straightConnector1">
            <a:avLst/>
          </a:prstGeom>
          <a:ln w="38100">
            <a:solidFill>
              <a:schemeClr val="accent6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179512" y="2478902"/>
            <a:ext cx="169309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Application</a:t>
            </a:r>
            <a:endParaRPr kumimoji="1" lang="ja-JP" altLang="en-US" sz="2400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6460849" y="2327277"/>
            <a:ext cx="128112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Devices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5725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l-CoolMetal-white_COLORS">
  <a:themeElements>
    <a:clrScheme name="t-kand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C00000"/>
      </a:accent4>
      <a:accent5>
        <a:srgbClr val="FFC000"/>
      </a:accent5>
      <a:accent6>
        <a:srgbClr val="00B050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Sel-CoolMetal-white_COLORS</Template>
  <TotalTime>12990</TotalTime>
  <Words>1774</Words>
  <Application>Microsoft Office PowerPoint</Application>
  <PresentationFormat>画面に合わせる (4:3)</PresentationFormat>
  <Paragraphs>730</Paragraphs>
  <Slides>44</Slides>
  <Notes>28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44</vt:i4>
      </vt:variant>
    </vt:vector>
  </HeadingPairs>
  <TitlesOfParts>
    <vt:vector size="45" baseType="lpstr">
      <vt:lpstr>Sel-CoolMetal-white_COLORS</vt:lpstr>
      <vt:lpstr>A Prototype of Comparison Tool for Android Applications Based on Difference of API Calling Sequences</vt:lpstr>
      <vt:lpstr>Many Applications in the World</vt:lpstr>
      <vt:lpstr>Similar Applications</vt:lpstr>
      <vt:lpstr>Similar Applications</vt:lpstr>
      <vt:lpstr>Differences of the Applications</vt:lpstr>
      <vt:lpstr>How to Compare Applications</vt:lpstr>
      <vt:lpstr>Comparing source code</vt:lpstr>
      <vt:lpstr>Android</vt:lpstr>
      <vt:lpstr>Features and Devices</vt:lpstr>
      <vt:lpstr>Features, APIs and Devices</vt:lpstr>
      <vt:lpstr>Idea</vt:lpstr>
      <vt:lpstr>Proposal Method</vt:lpstr>
      <vt:lpstr>Proposal Method</vt:lpstr>
      <vt:lpstr>Knowledge-base</vt:lpstr>
      <vt:lpstr>Making a Knowledge-base</vt:lpstr>
      <vt:lpstr>Making a Knowledge-base</vt:lpstr>
      <vt:lpstr>Extract API Calls</vt:lpstr>
      <vt:lpstr>Example of extracting API Calls</vt:lpstr>
      <vt:lpstr>Making a Knowledge-base</vt:lpstr>
      <vt:lpstr>Filtering(1/2)</vt:lpstr>
      <vt:lpstr>Filtering(2/2)</vt:lpstr>
      <vt:lpstr>Proposal Method</vt:lpstr>
      <vt:lpstr>Comparing Applications</vt:lpstr>
      <vt:lpstr>Comparing Applications</vt:lpstr>
      <vt:lpstr>Compare API Calling Sequences (1/3)</vt:lpstr>
      <vt:lpstr>Compare API Calling Sequences (2/3)</vt:lpstr>
      <vt:lpstr>Compare API Calling Sequences (3/3)</vt:lpstr>
      <vt:lpstr>Compare Two Applications</vt:lpstr>
      <vt:lpstr>Check with a Knowledge-base</vt:lpstr>
      <vt:lpstr>Prototype Tool : Startup Window</vt:lpstr>
      <vt:lpstr>Prototype Tool : Showing Result</vt:lpstr>
      <vt:lpstr>Case Study</vt:lpstr>
      <vt:lpstr>Process</vt:lpstr>
      <vt:lpstr>Process</vt:lpstr>
      <vt:lpstr>Process</vt:lpstr>
      <vt:lpstr>Knowledge-base</vt:lpstr>
      <vt:lpstr>Result (1/4)</vt:lpstr>
      <vt:lpstr>Result (2/4)</vt:lpstr>
      <vt:lpstr>Result (3/4)</vt:lpstr>
      <vt:lpstr>Result (4/4)</vt:lpstr>
      <vt:lpstr>Output of the Tool (1/3)</vt:lpstr>
      <vt:lpstr>Output of the Tool (2/3)</vt:lpstr>
      <vt:lpstr>Output of the Tool (3/3)</vt:lpstr>
      <vt:lpstr>Conclusion and Future Work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t-kanda</dc:creator>
  <cp:lastModifiedBy>KANDA Tetsuya</cp:lastModifiedBy>
  <cp:revision>168</cp:revision>
  <cp:lastPrinted>2011-06-27T00:56:34Z</cp:lastPrinted>
  <dcterms:created xsi:type="dcterms:W3CDTF">2011-06-13T04:09:13Z</dcterms:created>
  <dcterms:modified xsi:type="dcterms:W3CDTF">2011-07-09T17:04:03Z</dcterms:modified>
</cp:coreProperties>
</file>