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8" r:id="rId3"/>
    <p:sldId id="376" r:id="rId4"/>
    <p:sldId id="377" r:id="rId5"/>
    <p:sldId id="363" r:id="rId6"/>
    <p:sldId id="368" r:id="rId7"/>
    <p:sldId id="379" r:id="rId8"/>
    <p:sldId id="369" r:id="rId9"/>
    <p:sldId id="366" r:id="rId10"/>
    <p:sldId id="361" r:id="rId11"/>
    <p:sldId id="360" r:id="rId12"/>
    <p:sldId id="357" r:id="rId13"/>
    <p:sldId id="371" r:id="rId14"/>
    <p:sldId id="364" r:id="rId15"/>
    <p:sldId id="365" r:id="rId16"/>
    <p:sldId id="370" r:id="rId17"/>
    <p:sldId id="373" r:id="rId18"/>
    <p:sldId id="358" r:id="rId19"/>
    <p:sldId id="375" r:id="rId20"/>
    <p:sldId id="359" r:id="rId21"/>
    <p:sldId id="283" r:id="rId22"/>
    <p:sldId id="307" r:id="rId23"/>
    <p:sldId id="313" r:id="rId24"/>
    <p:sldId id="314" r:id="rId25"/>
    <p:sldId id="315" r:id="rId26"/>
    <p:sldId id="316" r:id="rId27"/>
    <p:sldId id="319" r:id="rId28"/>
    <p:sldId id="342" r:id="rId29"/>
    <p:sldId id="295" r:id="rId30"/>
    <p:sldId id="294" r:id="rId31"/>
    <p:sldId id="297" r:id="rId32"/>
    <p:sldId id="332" r:id="rId33"/>
    <p:sldId id="318" r:id="rId34"/>
    <p:sldId id="323" r:id="rId35"/>
    <p:sldId id="321" r:id="rId36"/>
    <p:sldId id="325" r:id="rId37"/>
    <p:sldId id="326" r:id="rId38"/>
    <p:sldId id="312" r:id="rId39"/>
    <p:sldId id="330" r:id="rId40"/>
    <p:sldId id="355" r:id="rId41"/>
    <p:sldId id="343" r:id="rId42"/>
    <p:sldId id="340" r:id="rId43"/>
    <p:sldId id="356" r:id="rId44"/>
    <p:sldId id="341" r:id="rId45"/>
    <p:sldId id="347" r:id="rId46"/>
    <p:sldId id="353" r:id="rId47"/>
    <p:sldId id="346" r:id="rId48"/>
    <p:sldId id="349" r:id="rId49"/>
    <p:sldId id="350" r:id="rId50"/>
    <p:sldId id="348" r:id="rId51"/>
    <p:sldId id="333" r:id="rId52"/>
    <p:sldId id="337" r:id="rId53"/>
    <p:sldId id="338" r:id="rId54"/>
    <p:sldId id="351" r:id="rId55"/>
    <p:sldId id="320" r:id="rId56"/>
    <p:sldId id="352" r:id="rId57"/>
    <p:sldId id="322" r:id="rId58"/>
    <p:sldId id="328" r:id="rId59"/>
    <p:sldId id="354" r:id="rId6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-tosinr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66"/>
    <a:srgbClr val="FD3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71599" autoAdjust="0"/>
  </p:normalViewPr>
  <p:slideViewPr>
    <p:cSldViewPr snapToGrid="0">
      <p:cViewPr varScale="1">
        <p:scale>
          <a:sx n="52" d="100"/>
          <a:sy n="52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lin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path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lin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filtered-path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exp\batik-default-filtered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batik-default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fop-default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batik-default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-tosinr\Dropbox\m-tosinr\study\thesis\data\fop-default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Line</a:t>
            </a:r>
            <a:endParaRPr lang="ja-JP" alt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D300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D3007"/>
                </a:solidFill>
              </a:ln>
              <a:effectLst/>
            </c:spPr>
          </c:marker>
          <c:xVal>
            <c:numRef>
              <c:f>'filtered-line'!$A$1:$A$18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29</c:v>
                </c:pt>
              </c:numCache>
            </c:numRef>
          </c:xVal>
          <c:yVal>
            <c:numRef>
              <c:f>'filtered-line'!$D$1:$D$18</c:f>
              <c:numCache>
                <c:formatCode>General</c:formatCode>
                <c:ptCount val="18"/>
                <c:pt idx="0">
                  <c:v>59.136212624584715</c:v>
                </c:pt>
                <c:pt idx="1">
                  <c:v>86.157253599114071</c:v>
                </c:pt>
                <c:pt idx="2">
                  <c:v>92.580287929125134</c:v>
                </c:pt>
                <c:pt idx="3">
                  <c:v>95.68106312292359</c:v>
                </c:pt>
                <c:pt idx="4">
                  <c:v>96.677740863787378</c:v>
                </c:pt>
                <c:pt idx="5">
                  <c:v>97.895902547065333</c:v>
                </c:pt>
                <c:pt idx="6">
                  <c:v>98.338870431893682</c:v>
                </c:pt>
                <c:pt idx="7">
                  <c:v>98.671096345514954</c:v>
                </c:pt>
                <c:pt idx="8">
                  <c:v>99.003322259136212</c:v>
                </c:pt>
                <c:pt idx="9">
                  <c:v>99.114064230343303</c:v>
                </c:pt>
                <c:pt idx="10">
                  <c:v>99.33554817275747</c:v>
                </c:pt>
                <c:pt idx="11">
                  <c:v>99.446290143964561</c:v>
                </c:pt>
                <c:pt idx="12">
                  <c:v>99.667774086378742</c:v>
                </c:pt>
                <c:pt idx="13">
                  <c:v>99.889258028792909</c:v>
                </c:pt>
                <c:pt idx="14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'filtered-line'!$E$1:$E$18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24</c:v>
                </c:pt>
                <c:pt idx="17">
                  <c:v>30</c:v>
                </c:pt>
              </c:numCache>
            </c:numRef>
          </c:xVal>
          <c:yVal>
            <c:numRef>
              <c:f>'filtered-line'!$H$1:$H$18</c:f>
              <c:numCache>
                <c:formatCode>General</c:formatCode>
                <c:ptCount val="18"/>
                <c:pt idx="0">
                  <c:v>52.133794694348325</c:v>
                </c:pt>
                <c:pt idx="1">
                  <c:v>82.583621683967706</c:v>
                </c:pt>
                <c:pt idx="2">
                  <c:v>89.850057670126873</c:v>
                </c:pt>
                <c:pt idx="3">
                  <c:v>93.88696655132641</c:v>
                </c:pt>
                <c:pt idx="4">
                  <c:v>95.963091118800463</c:v>
                </c:pt>
                <c:pt idx="5">
                  <c:v>97.116493656286039</c:v>
                </c:pt>
                <c:pt idx="6">
                  <c:v>97.347174163783151</c:v>
                </c:pt>
                <c:pt idx="7">
                  <c:v>97.693194925028834</c:v>
                </c:pt>
                <c:pt idx="8">
                  <c:v>98.154555940023073</c:v>
                </c:pt>
                <c:pt idx="9">
                  <c:v>98.269896193771615</c:v>
                </c:pt>
                <c:pt idx="10">
                  <c:v>98.615916955017298</c:v>
                </c:pt>
                <c:pt idx="11">
                  <c:v>99.077277970011536</c:v>
                </c:pt>
                <c:pt idx="12">
                  <c:v>99.307958477508649</c:v>
                </c:pt>
                <c:pt idx="13">
                  <c:v>99.423298731257205</c:v>
                </c:pt>
                <c:pt idx="14">
                  <c:v>99.653979238754317</c:v>
                </c:pt>
                <c:pt idx="15">
                  <c:v>99.769319492502888</c:v>
                </c:pt>
                <c:pt idx="16">
                  <c:v>99.88465974625143</c:v>
                </c:pt>
                <c:pt idx="17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35936"/>
        <c:axId val="64336496"/>
      </c:scatterChart>
      <c:valAx>
        <c:axId val="64335936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000" b="1" dirty="0" smtClean="0"/>
                  <a:t>A number</a:t>
                </a:r>
                <a:r>
                  <a:rPr lang="en-US" altLang="ja-JP" sz="2000" b="1" baseline="0" dirty="0" smtClean="0"/>
                  <a:t> of classification</a:t>
                </a:r>
                <a:endParaRPr lang="ja-JP" alt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336496"/>
        <c:crosses val="autoZero"/>
        <c:crossBetween val="midCat"/>
      </c:valAx>
      <c:valAx>
        <c:axId val="64336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000" b="1" dirty="0" smtClean="0"/>
                  <a:t>Cumulative relative frequency</a:t>
                </a:r>
                <a:r>
                  <a:rPr lang="ja-JP" altLang="en-US" sz="2000" b="1" dirty="0" smtClean="0"/>
                  <a:t>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335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35009348081581"/>
          <c:y val="0.89566110855480585"/>
          <c:w val="0.2514089280581886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Path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'filtered-path'!$A$1:$A$40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21</c:v>
                </c:pt>
                <c:pt idx="18">
                  <c:v>24</c:v>
                </c:pt>
                <c:pt idx="19">
                  <c:v>26</c:v>
                </c:pt>
                <c:pt idx="20">
                  <c:v>29</c:v>
                </c:pt>
                <c:pt idx="21">
                  <c:v>32</c:v>
                </c:pt>
                <c:pt idx="22">
                  <c:v>34</c:v>
                </c:pt>
                <c:pt idx="23">
                  <c:v>36</c:v>
                </c:pt>
                <c:pt idx="24">
                  <c:v>39</c:v>
                </c:pt>
                <c:pt idx="25">
                  <c:v>42</c:v>
                </c:pt>
                <c:pt idx="26">
                  <c:v>43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52</c:v>
                </c:pt>
                <c:pt idx="31">
                  <c:v>53</c:v>
                </c:pt>
                <c:pt idx="32">
                  <c:v>79</c:v>
                </c:pt>
                <c:pt idx="33">
                  <c:v>95</c:v>
                </c:pt>
                <c:pt idx="34">
                  <c:v>121</c:v>
                </c:pt>
                <c:pt idx="35">
                  <c:v>141</c:v>
                </c:pt>
                <c:pt idx="36">
                  <c:v>149</c:v>
                </c:pt>
                <c:pt idx="37">
                  <c:v>158</c:v>
                </c:pt>
                <c:pt idx="38">
                  <c:v>341</c:v>
                </c:pt>
                <c:pt idx="39">
                  <c:v>1312</c:v>
                </c:pt>
              </c:numCache>
            </c:numRef>
          </c:xVal>
          <c:yVal>
            <c:numRef>
              <c:f>'filtered-path'!$D$1:$D$40</c:f>
              <c:numCache>
                <c:formatCode>General</c:formatCode>
                <c:ptCount val="40"/>
                <c:pt idx="0">
                  <c:v>55.370985603543744</c:v>
                </c:pt>
                <c:pt idx="1">
                  <c:v>80.287929125138419</c:v>
                </c:pt>
                <c:pt idx="2">
                  <c:v>86.267995570321148</c:v>
                </c:pt>
                <c:pt idx="3">
                  <c:v>89.590254706533784</c:v>
                </c:pt>
                <c:pt idx="4">
                  <c:v>91.362126245847179</c:v>
                </c:pt>
                <c:pt idx="5">
                  <c:v>92.469545957918058</c:v>
                </c:pt>
                <c:pt idx="6">
                  <c:v>93.244739756367665</c:v>
                </c:pt>
                <c:pt idx="7">
                  <c:v>93.466223698781832</c:v>
                </c:pt>
                <c:pt idx="8">
                  <c:v>93.687707641196013</c:v>
                </c:pt>
                <c:pt idx="9">
                  <c:v>94.462901439645634</c:v>
                </c:pt>
                <c:pt idx="10">
                  <c:v>94.795127353266878</c:v>
                </c:pt>
                <c:pt idx="11">
                  <c:v>95.016611295681059</c:v>
                </c:pt>
                <c:pt idx="12">
                  <c:v>95.12735326688815</c:v>
                </c:pt>
                <c:pt idx="13">
                  <c:v>95.238095238095227</c:v>
                </c:pt>
                <c:pt idx="14">
                  <c:v>95.570321151716499</c:v>
                </c:pt>
                <c:pt idx="15">
                  <c:v>95.79180509413068</c:v>
                </c:pt>
                <c:pt idx="16">
                  <c:v>96.234772978959029</c:v>
                </c:pt>
                <c:pt idx="17">
                  <c:v>96.345514950166105</c:v>
                </c:pt>
                <c:pt idx="18">
                  <c:v>96.456256921373196</c:v>
                </c:pt>
                <c:pt idx="19">
                  <c:v>96.566998892580287</c:v>
                </c:pt>
                <c:pt idx="20">
                  <c:v>96.899224806201545</c:v>
                </c:pt>
                <c:pt idx="21">
                  <c:v>97.120708748615726</c:v>
                </c:pt>
                <c:pt idx="22">
                  <c:v>97.231450719822803</c:v>
                </c:pt>
                <c:pt idx="23">
                  <c:v>97.452934662236984</c:v>
                </c:pt>
                <c:pt idx="24">
                  <c:v>97.563676633444075</c:v>
                </c:pt>
                <c:pt idx="25">
                  <c:v>97.674418604651152</c:v>
                </c:pt>
                <c:pt idx="26">
                  <c:v>97.785160575858256</c:v>
                </c:pt>
                <c:pt idx="27">
                  <c:v>98.560354374307863</c:v>
                </c:pt>
                <c:pt idx="28">
                  <c:v>98.671096345514954</c:v>
                </c:pt>
                <c:pt idx="29">
                  <c:v>98.892580287929121</c:v>
                </c:pt>
                <c:pt idx="30">
                  <c:v>99.003322259136212</c:v>
                </c:pt>
                <c:pt idx="31">
                  <c:v>99.114064230343303</c:v>
                </c:pt>
                <c:pt idx="32">
                  <c:v>99.224806201550393</c:v>
                </c:pt>
                <c:pt idx="33">
                  <c:v>99.33554817275747</c:v>
                </c:pt>
                <c:pt idx="34">
                  <c:v>99.446290143964561</c:v>
                </c:pt>
                <c:pt idx="35">
                  <c:v>99.557032115171651</c:v>
                </c:pt>
                <c:pt idx="36">
                  <c:v>99.667774086378742</c:v>
                </c:pt>
                <c:pt idx="37">
                  <c:v>99.778516057585819</c:v>
                </c:pt>
                <c:pt idx="38">
                  <c:v>99.889258028792909</c:v>
                </c:pt>
                <c:pt idx="39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'filtered-path'!$E$1:$E$37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19</c:v>
                </c:pt>
                <c:pt idx="18">
                  <c:v>20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29</c:v>
                </c:pt>
                <c:pt idx="23">
                  <c:v>30</c:v>
                </c:pt>
                <c:pt idx="24">
                  <c:v>35</c:v>
                </c:pt>
                <c:pt idx="25">
                  <c:v>37</c:v>
                </c:pt>
                <c:pt idx="26">
                  <c:v>43</c:v>
                </c:pt>
                <c:pt idx="27">
                  <c:v>50</c:v>
                </c:pt>
                <c:pt idx="28">
                  <c:v>52</c:v>
                </c:pt>
                <c:pt idx="29">
                  <c:v>121</c:v>
                </c:pt>
                <c:pt idx="30">
                  <c:v>160</c:v>
                </c:pt>
                <c:pt idx="31">
                  <c:v>216</c:v>
                </c:pt>
                <c:pt idx="32">
                  <c:v>283</c:v>
                </c:pt>
                <c:pt idx="33">
                  <c:v>291</c:v>
                </c:pt>
                <c:pt idx="34">
                  <c:v>393</c:v>
                </c:pt>
                <c:pt idx="35">
                  <c:v>654</c:v>
                </c:pt>
                <c:pt idx="36">
                  <c:v>889</c:v>
                </c:pt>
              </c:numCache>
            </c:numRef>
          </c:xVal>
          <c:yVal>
            <c:numRef>
              <c:f>'filtered-path'!$H$1:$H$37</c:f>
              <c:numCache>
                <c:formatCode>General</c:formatCode>
                <c:ptCount val="37"/>
                <c:pt idx="0">
                  <c:v>45.32871972318339</c:v>
                </c:pt>
                <c:pt idx="1">
                  <c:v>75.317185697808526</c:v>
                </c:pt>
                <c:pt idx="2">
                  <c:v>85.121107266435985</c:v>
                </c:pt>
                <c:pt idx="3">
                  <c:v>89.273356401384092</c:v>
                </c:pt>
                <c:pt idx="4">
                  <c:v>92.272202998846595</c:v>
                </c:pt>
                <c:pt idx="5">
                  <c:v>93.540945790080741</c:v>
                </c:pt>
                <c:pt idx="6">
                  <c:v>94.00230680507498</c:v>
                </c:pt>
                <c:pt idx="7">
                  <c:v>94.809688581314873</c:v>
                </c:pt>
                <c:pt idx="8">
                  <c:v>95.271049596309112</c:v>
                </c:pt>
                <c:pt idx="9">
                  <c:v>95.501730103806224</c:v>
                </c:pt>
                <c:pt idx="10">
                  <c:v>95.963091118800463</c:v>
                </c:pt>
                <c:pt idx="11">
                  <c:v>96.424452133794688</c:v>
                </c:pt>
                <c:pt idx="12">
                  <c:v>96.770472895040371</c:v>
                </c:pt>
                <c:pt idx="13">
                  <c:v>97.001153402537483</c:v>
                </c:pt>
                <c:pt idx="14">
                  <c:v>97.116493656286039</c:v>
                </c:pt>
                <c:pt idx="15">
                  <c:v>97.231833910034609</c:v>
                </c:pt>
                <c:pt idx="16">
                  <c:v>97.462514417531722</c:v>
                </c:pt>
                <c:pt idx="17">
                  <c:v>97.577854671280278</c:v>
                </c:pt>
                <c:pt idx="18">
                  <c:v>97.693194925028834</c:v>
                </c:pt>
                <c:pt idx="19">
                  <c:v>97.80853517877739</c:v>
                </c:pt>
                <c:pt idx="20">
                  <c:v>97.923875432525946</c:v>
                </c:pt>
                <c:pt idx="21">
                  <c:v>98.039215686274503</c:v>
                </c:pt>
                <c:pt idx="22">
                  <c:v>98.154555940023073</c:v>
                </c:pt>
                <c:pt idx="23">
                  <c:v>98.269896193771615</c:v>
                </c:pt>
                <c:pt idx="24">
                  <c:v>98.500576701268741</c:v>
                </c:pt>
                <c:pt idx="25">
                  <c:v>98.615916955017298</c:v>
                </c:pt>
                <c:pt idx="26">
                  <c:v>98.731257208765854</c:v>
                </c:pt>
                <c:pt idx="27">
                  <c:v>98.846597462514424</c:v>
                </c:pt>
                <c:pt idx="28">
                  <c:v>99.077277970011536</c:v>
                </c:pt>
                <c:pt idx="29">
                  <c:v>99.192618223760093</c:v>
                </c:pt>
                <c:pt idx="30">
                  <c:v>99.307958477508649</c:v>
                </c:pt>
                <c:pt idx="31">
                  <c:v>99.423298731257205</c:v>
                </c:pt>
                <c:pt idx="32">
                  <c:v>99.538638985005761</c:v>
                </c:pt>
                <c:pt idx="33">
                  <c:v>99.653979238754317</c:v>
                </c:pt>
                <c:pt idx="34">
                  <c:v>99.769319492502888</c:v>
                </c:pt>
                <c:pt idx="35">
                  <c:v>99.88465974625143</c:v>
                </c:pt>
                <c:pt idx="36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076400"/>
        <c:axId val="219076960"/>
      </c:scatterChart>
      <c:valAx>
        <c:axId val="2190764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000" b="1" dirty="0" smtClean="0"/>
                  <a:t>A</a:t>
                </a:r>
                <a:r>
                  <a:rPr lang="en-US" altLang="ja-JP" sz="2000" b="1" baseline="0" dirty="0" smtClean="0"/>
                  <a:t> number of classification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76960"/>
        <c:crosses val="autoZero"/>
        <c:crossBetween val="midCat"/>
      </c:valAx>
      <c:valAx>
        <c:axId val="219076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000" b="1" dirty="0" smtClean="0"/>
                  <a:t>Cumulative</a:t>
                </a:r>
                <a:r>
                  <a:rPr lang="en-US" altLang="ja-JP" sz="2000" b="1" baseline="0" dirty="0" smtClean="0"/>
                  <a:t> relative frequency</a:t>
                </a:r>
                <a:r>
                  <a:rPr lang="ja-JP" altLang="en-US" sz="2000" b="1" dirty="0" smtClean="0"/>
                  <a:t>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76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37306386575187"/>
          <c:y val="0.89575709401301284"/>
          <c:w val="0.2340616205048818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Line</a:t>
            </a:r>
            <a:r>
              <a:rPr lang="ja-JP" altLang="en-US" sz="2000" b="1" dirty="0" smtClean="0"/>
              <a:t>による分類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D300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D3007"/>
                </a:solidFill>
              </a:ln>
              <a:effectLst/>
            </c:spPr>
          </c:marker>
          <c:xVal>
            <c:numRef>
              <c:f>'filtered-line'!$A$1:$A$18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29</c:v>
                </c:pt>
              </c:numCache>
            </c:numRef>
          </c:xVal>
          <c:yVal>
            <c:numRef>
              <c:f>'filtered-line'!$D$1:$D$18</c:f>
              <c:numCache>
                <c:formatCode>General</c:formatCode>
                <c:ptCount val="18"/>
                <c:pt idx="0">
                  <c:v>59.136212624584715</c:v>
                </c:pt>
                <c:pt idx="1">
                  <c:v>86.157253599114071</c:v>
                </c:pt>
                <c:pt idx="2">
                  <c:v>92.580287929125134</c:v>
                </c:pt>
                <c:pt idx="3">
                  <c:v>95.68106312292359</c:v>
                </c:pt>
                <c:pt idx="4">
                  <c:v>96.677740863787378</c:v>
                </c:pt>
                <c:pt idx="5">
                  <c:v>97.895902547065333</c:v>
                </c:pt>
                <c:pt idx="6">
                  <c:v>98.338870431893682</c:v>
                </c:pt>
                <c:pt idx="7">
                  <c:v>98.671096345514954</c:v>
                </c:pt>
                <c:pt idx="8">
                  <c:v>99.003322259136212</c:v>
                </c:pt>
                <c:pt idx="9">
                  <c:v>99.114064230343303</c:v>
                </c:pt>
                <c:pt idx="10">
                  <c:v>99.33554817275747</c:v>
                </c:pt>
                <c:pt idx="11">
                  <c:v>99.446290143964561</c:v>
                </c:pt>
                <c:pt idx="12">
                  <c:v>99.667774086378742</c:v>
                </c:pt>
                <c:pt idx="13">
                  <c:v>99.889258028792909</c:v>
                </c:pt>
                <c:pt idx="14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'filtered-line'!$E$1:$E$18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24</c:v>
                </c:pt>
                <c:pt idx="17">
                  <c:v>30</c:v>
                </c:pt>
              </c:numCache>
            </c:numRef>
          </c:xVal>
          <c:yVal>
            <c:numRef>
              <c:f>'filtered-line'!$H$1:$H$18</c:f>
              <c:numCache>
                <c:formatCode>General</c:formatCode>
                <c:ptCount val="18"/>
                <c:pt idx="0">
                  <c:v>52.133794694348325</c:v>
                </c:pt>
                <c:pt idx="1">
                  <c:v>82.583621683967706</c:v>
                </c:pt>
                <c:pt idx="2">
                  <c:v>89.850057670126873</c:v>
                </c:pt>
                <c:pt idx="3">
                  <c:v>93.88696655132641</c:v>
                </c:pt>
                <c:pt idx="4">
                  <c:v>95.963091118800463</c:v>
                </c:pt>
                <c:pt idx="5">
                  <c:v>97.116493656286039</c:v>
                </c:pt>
                <c:pt idx="6">
                  <c:v>97.347174163783151</c:v>
                </c:pt>
                <c:pt idx="7">
                  <c:v>97.693194925028834</c:v>
                </c:pt>
                <c:pt idx="8">
                  <c:v>98.154555940023073</c:v>
                </c:pt>
                <c:pt idx="9">
                  <c:v>98.269896193771615</c:v>
                </c:pt>
                <c:pt idx="10">
                  <c:v>98.615916955017298</c:v>
                </c:pt>
                <c:pt idx="11">
                  <c:v>99.077277970011536</c:v>
                </c:pt>
                <c:pt idx="12">
                  <c:v>99.307958477508649</c:v>
                </c:pt>
                <c:pt idx="13">
                  <c:v>99.423298731257205</c:v>
                </c:pt>
                <c:pt idx="14">
                  <c:v>99.653979238754317</c:v>
                </c:pt>
                <c:pt idx="15">
                  <c:v>99.769319492502888</c:v>
                </c:pt>
                <c:pt idx="16">
                  <c:v>99.88465974625143</c:v>
                </c:pt>
                <c:pt idx="17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080320"/>
        <c:axId val="219080880"/>
      </c:scatterChart>
      <c:valAx>
        <c:axId val="219080320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分類の個数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80880"/>
        <c:crosses val="autoZero"/>
        <c:crossBetween val="midCat"/>
      </c:valAx>
      <c:valAx>
        <c:axId val="2190808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累積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80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8692036914251"/>
          <c:y val="0.85645914668713752"/>
          <c:w val="0.2514089280581886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 smtClean="0"/>
              <a:t>Path</a:t>
            </a:r>
            <a:r>
              <a:rPr lang="ja-JP" altLang="en-US" sz="2000" b="1" dirty="0" smtClean="0"/>
              <a:t>による分類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batik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'filtered-path'!$A$1:$A$40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21</c:v>
                </c:pt>
                <c:pt idx="18">
                  <c:v>24</c:v>
                </c:pt>
                <c:pt idx="19">
                  <c:v>26</c:v>
                </c:pt>
                <c:pt idx="20">
                  <c:v>29</c:v>
                </c:pt>
                <c:pt idx="21">
                  <c:v>32</c:v>
                </c:pt>
                <c:pt idx="22">
                  <c:v>34</c:v>
                </c:pt>
                <c:pt idx="23">
                  <c:v>36</c:v>
                </c:pt>
                <c:pt idx="24">
                  <c:v>39</c:v>
                </c:pt>
                <c:pt idx="25">
                  <c:v>42</c:v>
                </c:pt>
                <c:pt idx="26">
                  <c:v>43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52</c:v>
                </c:pt>
                <c:pt idx="31">
                  <c:v>53</c:v>
                </c:pt>
                <c:pt idx="32">
                  <c:v>79</c:v>
                </c:pt>
                <c:pt idx="33">
                  <c:v>95</c:v>
                </c:pt>
                <c:pt idx="34">
                  <c:v>121</c:v>
                </c:pt>
                <c:pt idx="35">
                  <c:v>141</c:v>
                </c:pt>
                <c:pt idx="36">
                  <c:v>149</c:v>
                </c:pt>
                <c:pt idx="37">
                  <c:v>158</c:v>
                </c:pt>
                <c:pt idx="38">
                  <c:v>341</c:v>
                </c:pt>
                <c:pt idx="39">
                  <c:v>1312</c:v>
                </c:pt>
              </c:numCache>
            </c:numRef>
          </c:xVal>
          <c:yVal>
            <c:numRef>
              <c:f>'filtered-path'!$D$1:$D$40</c:f>
              <c:numCache>
                <c:formatCode>General</c:formatCode>
                <c:ptCount val="40"/>
                <c:pt idx="0">
                  <c:v>55.370985603543744</c:v>
                </c:pt>
                <c:pt idx="1">
                  <c:v>80.287929125138419</c:v>
                </c:pt>
                <c:pt idx="2">
                  <c:v>86.267995570321148</c:v>
                </c:pt>
                <c:pt idx="3">
                  <c:v>89.590254706533784</c:v>
                </c:pt>
                <c:pt idx="4">
                  <c:v>91.362126245847179</c:v>
                </c:pt>
                <c:pt idx="5">
                  <c:v>92.469545957918058</c:v>
                </c:pt>
                <c:pt idx="6">
                  <c:v>93.244739756367665</c:v>
                </c:pt>
                <c:pt idx="7">
                  <c:v>93.466223698781832</c:v>
                </c:pt>
                <c:pt idx="8">
                  <c:v>93.687707641196013</c:v>
                </c:pt>
                <c:pt idx="9">
                  <c:v>94.462901439645634</c:v>
                </c:pt>
                <c:pt idx="10">
                  <c:v>94.795127353266878</c:v>
                </c:pt>
                <c:pt idx="11">
                  <c:v>95.016611295681059</c:v>
                </c:pt>
                <c:pt idx="12">
                  <c:v>95.12735326688815</c:v>
                </c:pt>
                <c:pt idx="13">
                  <c:v>95.238095238095227</c:v>
                </c:pt>
                <c:pt idx="14">
                  <c:v>95.570321151716499</c:v>
                </c:pt>
                <c:pt idx="15">
                  <c:v>95.79180509413068</c:v>
                </c:pt>
                <c:pt idx="16">
                  <c:v>96.234772978959029</c:v>
                </c:pt>
                <c:pt idx="17">
                  <c:v>96.345514950166105</c:v>
                </c:pt>
                <c:pt idx="18">
                  <c:v>96.456256921373196</c:v>
                </c:pt>
                <c:pt idx="19">
                  <c:v>96.566998892580287</c:v>
                </c:pt>
                <c:pt idx="20">
                  <c:v>96.899224806201545</c:v>
                </c:pt>
                <c:pt idx="21">
                  <c:v>97.120708748615726</c:v>
                </c:pt>
                <c:pt idx="22">
                  <c:v>97.231450719822803</c:v>
                </c:pt>
                <c:pt idx="23">
                  <c:v>97.452934662236984</c:v>
                </c:pt>
                <c:pt idx="24">
                  <c:v>97.563676633444075</c:v>
                </c:pt>
                <c:pt idx="25">
                  <c:v>97.674418604651152</c:v>
                </c:pt>
                <c:pt idx="26">
                  <c:v>97.785160575858256</c:v>
                </c:pt>
                <c:pt idx="27">
                  <c:v>98.560354374307863</c:v>
                </c:pt>
                <c:pt idx="28">
                  <c:v>98.671096345514954</c:v>
                </c:pt>
                <c:pt idx="29">
                  <c:v>98.892580287929121</c:v>
                </c:pt>
                <c:pt idx="30">
                  <c:v>99.003322259136212</c:v>
                </c:pt>
                <c:pt idx="31">
                  <c:v>99.114064230343303</c:v>
                </c:pt>
                <c:pt idx="32">
                  <c:v>99.224806201550393</c:v>
                </c:pt>
                <c:pt idx="33">
                  <c:v>99.33554817275747</c:v>
                </c:pt>
                <c:pt idx="34">
                  <c:v>99.446290143964561</c:v>
                </c:pt>
                <c:pt idx="35">
                  <c:v>99.557032115171651</c:v>
                </c:pt>
                <c:pt idx="36">
                  <c:v>99.667774086378742</c:v>
                </c:pt>
                <c:pt idx="37">
                  <c:v>99.778516057585819</c:v>
                </c:pt>
                <c:pt idx="38">
                  <c:v>99.889258028792909</c:v>
                </c:pt>
                <c:pt idx="39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fop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'filtered-path'!$E$1:$E$37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19</c:v>
                </c:pt>
                <c:pt idx="18">
                  <c:v>20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29</c:v>
                </c:pt>
                <c:pt idx="23">
                  <c:v>30</c:v>
                </c:pt>
                <c:pt idx="24">
                  <c:v>35</c:v>
                </c:pt>
                <c:pt idx="25">
                  <c:v>37</c:v>
                </c:pt>
                <c:pt idx="26">
                  <c:v>43</c:v>
                </c:pt>
                <c:pt idx="27">
                  <c:v>50</c:v>
                </c:pt>
                <c:pt idx="28">
                  <c:v>52</c:v>
                </c:pt>
                <c:pt idx="29">
                  <c:v>121</c:v>
                </c:pt>
                <c:pt idx="30">
                  <c:v>160</c:v>
                </c:pt>
                <c:pt idx="31">
                  <c:v>216</c:v>
                </c:pt>
                <c:pt idx="32">
                  <c:v>283</c:v>
                </c:pt>
                <c:pt idx="33">
                  <c:v>291</c:v>
                </c:pt>
                <c:pt idx="34">
                  <c:v>393</c:v>
                </c:pt>
                <c:pt idx="35">
                  <c:v>654</c:v>
                </c:pt>
                <c:pt idx="36">
                  <c:v>889</c:v>
                </c:pt>
              </c:numCache>
            </c:numRef>
          </c:xVal>
          <c:yVal>
            <c:numRef>
              <c:f>'filtered-path'!$H$1:$H$37</c:f>
              <c:numCache>
                <c:formatCode>General</c:formatCode>
                <c:ptCount val="37"/>
                <c:pt idx="0">
                  <c:v>45.32871972318339</c:v>
                </c:pt>
                <c:pt idx="1">
                  <c:v>75.317185697808526</c:v>
                </c:pt>
                <c:pt idx="2">
                  <c:v>85.121107266435985</c:v>
                </c:pt>
                <c:pt idx="3">
                  <c:v>89.273356401384092</c:v>
                </c:pt>
                <c:pt idx="4">
                  <c:v>92.272202998846595</c:v>
                </c:pt>
                <c:pt idx="5">
                  <c:v>93.540945790080741</c:v>
                </c:pt>
                <c:pt idx="6">
                  <c:v>94.00230680507498</c:v>
                </c:pt>
                <c:pt idx="7">
                  <c:v>94.809688581314873</c:v>
                </c:pt>
                <c:pt idx="8">
                  <c:v>95.271049596309112</c:v>
                </c:pt>
                <c:pt idx="9">
                  <c:v>95.501730103806224</c:v>
                </c:pt>
                <c:pt idx="10">
                  <c:v>95.963091118800463</c:v>
                </c:pt>
                <c:pt idx="11">
                  <c:v>96.424452133794688</c:v>
                </c:pt>
                <c:pt idx="12">
                  <c:v>96.770472895040371</c:v>
                </c:pt>
                <c:pt idx="13">
                  <c:v>97.001153402537483</c:v>
                </c:pt>
                <c:pt idx="14">
                  <c:v>97.116493656286039</c:v>
                </c:pt>
                <c:pt idx="15">
                  <c:v>97.231833910034609</c:v>
                </c:pt>
                <c:pt idx="16">
                  <c:v>97.462514417531722</c:v>
                </c:pt>
                <c:pt idx="17">
                  <c:v>97.577854671280278</c:v>
                </c:pt>
                <c:pt idx="18">
                  <c:v>97.693194925028834</c:v>
                </c:pt>
                <c:pt idx="19">
                  <c:v>97.80853517877739</c:v>
                </c:pt>
                <c:pt idx="20">
                  <c:v>97.923875432525946</c:v>
                </c:pt>
                <c:pt idx="21">
                  <c:v>98.039215686274503</c:v>
                </c:pt>
                <c:pt idx="22">
                  <c:v>98.154555940023073</c:v>
                </c:pt>
                <c:pt idx="23">
                  <c:v>98.269896193771615</c:v>
                </c:pt>
                <c:pt idx="24">
                  <c:v>98.500576701268741</c:v>
                </c:pt>
                <c:pt idx="25">
                  <c:v>98.615916955017298</c:v>
                </c:pt>
                <c:pt idx="26">
                  <c:v>98.731257208765854</c:v>
                </c:pt>
                <c:pt idx="27">
                  <c:v>98.846597462514424</c:v>
                </c:pt>
                <c:pt idx="28">
                  <c:v>99.077277970011536</c:v>
                </c:pt>
                <c:pt idx="29">
                  <c:v>99.192618223760093</c:v>
                </c:pt>
                <c:pt idx="30">
                  <c:v>99.307958477508649</c:v>
                </c:pt>
                <c:pt idx="31">
                  <c:v>99.423298731257205</c:v>
                </c:pt>
                <c:pt idx="32">
                  <c:v>99.538638985005761</c:v>
                </c:pt>
                <c:pt idx="33">
                  <c:v>99.653979238754317</c:v>
                </c:pt>
                <c:pt idx="34">
                  <c:v>99.769319492502888</c:v>
                </c:pt>
                <c:pt idx="35">
                  <c:v>99.88465974625143</c:v>
                </c:pt>
                <c:pt idx="36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639856"/>
        <c:axId val="220640416"/>
      </c:scatterChart>
      <c:valAx>
        <c:axId val="22063985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分類の個数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40416"/>
        <c:crosses val="autoZero"/>
        <c:crossBetween val="midCat"/>
      </c:valAx>
      <c:valAx>
        <c:axId val="220640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累積 </a:t>
                </a:r>
                <a:r>
                  <a:rPr lang="en-US" altLang="ja-JP" sz="2000" b="1" dirty="0" smtClean="0"/>
                  <a:t>[%]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39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16598038183426"/>
          <c:y val="0.84609257789416814"/>
          <c:w val="0.2340616205048818"/>
          <c:h val="5.587182852143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 smtClean="0"/>
              <a:t>メソッド実行回数の分布</a:t>
            </a:r>
            <a:endParaRPr lang="ja-JP" alt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batik</c:v>
          </c:tx>
          <c:spPr>
            <a:ln w="28575" cap="rnd">
              <a:solidFill>
                <a:srgbClr val="FD3007"/>
              </a:solidFill>
              <a:round/>
            </a:ln>
            <a:effectLst/>
          </c:spPr>
          <c:marker>
            <c:symbol val="none"/>
          </c:marker>
          <c:val>
            <c:numRef>
              <c:f>'batik-default-filtered'!$G$1:$G$903</c:f>
              <c:numCache>
                <c:formatCode>General</c:formatCode>
                <c:ptCount val="90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7</c:v>
                </c:pt>
                <c:pt idx="310">
                  <c:v>7</c:v>
                </c:pt>
                <c:pt idx="311">
                  <c:v>7</c:v>
                </c:pt>
                <c:pt idx="312">
                  <c:v>7</c:v>
                </c:pt>
                <c:pt idx="313">
                  <c:v>7</c:v>
                </c:pt>
                <c:pt idx="314">
                  <c:v>7</c:v>
                </c:pt>
                <c:pt idx="315">
                  <c:v>7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8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9</c:v>
                </c:pt>
                <c:pt idx="335">
                  <c:v>9</c:v>
                </c:pt>
                <c:pt idx="336">
                  <c:v>9</c:v>
                </c:pt>
                <c:pt idx="337">
                  <c:v>9</c:v>
                </c:pt>
                <c:pt idx="338">
                  <c:v>9</c:v>
                </c:pt>
                <c:pt idx="339">
                  <c:v>9</c:v>
                </c:pt>
                <c:pt idx="340">
                  <c:v>9</c:v>
                </c:pt>
                <c:pt idx="341">
                  <c:v>9</c:v>
                </c:pt>
                <c:pt idx="342">
                  <c:v>9</c:v>
                </c:pt>
                <c:pt idx="343">
                  <c:v>9</c:v>
                </c:pt>
                <c:pt idx="344">
                  <c:v>9</c:v>
                </c:pt>
                <c:pt idx="345">
                  <c:v>9</c:v>
                </c:pt>
                <c:pt idx="346">
                  <c:v>9</c:v>
                </c:pt>
                <c:pt idx="347">
                  <c:v>9</c:v>
                </c:pt>
                <c:pt idx="348">
                  <c:v>9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11</c:v>
                </c:pt>
                <c:pt idx="365">
                  <c:v>11</c:v>
                </c:pt>
                <c:pt idx="366">
                  <c:v>11</c:v>
                </c:pt>
                <c:pt idx="367">
                  <c:v>11</c:v>
                </c:pt>
                <c:pt idx="368">
                  <c:v>11</c:v>
                </c:pt>
                <c:pt idx="369">
                  <c:v>12</c:v>
                </c:pt>
                <c:pt idx="370">
                  <c:v>12</c:v>
                </c:pt>
                <c:pt idx="371">
                  <c:v>12</c:v>
                </c:pt>
                <c:pt idx="372">
                  <c:v>12</c:v>
                </c:pt>
                <c:pt idx="373">
                  <c:v>12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13</c:v>
                </c:pt>
                <c:pt idx="378">
                  <c:v>13</c:v>
                </c:pt>
                <c:pt idx="379">
                  <c:v>13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14</c:v>
                </c:pt>
                <c:pt idx="384">
                  <c:v>14</c:v>
                </c:pt>
                <c:pt idx="385">
                  <c:v>14</c:v>
                </c:pt>
                <c:pt idx="386">
                  <c:v>14</c:v>
                </c:pt>
                <c:pt idx="387">
                  <c:v>14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16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19</c:v>
                </c:pt>
                <c:pt idx="410">
                  <c:v>19</c:v>
                </c:pt>
                <c:pt idx="411">
                  <c:v>20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21</c:v>
                </c:pt>
                <c:pt idx="417">
                  <c:v>21</c:v>
                </c:pt>
                <c:pt idx="418">
                  <c:v>21</c:v>
                </c:pt>
                <c:pt idx="419">
                  <c:v>21</c:v>
                </c:pt>
                <c:pt idx="420">
                  <c:v>21</c:v>
                </c:pt>
                <c:pt idx="421">
                  <c:v>21</c:v>
                </c:pt>
                <c:pt idx="422">
                  <c:v>21</c:v>
                </c:pt>
                <c:pt idx="423">
                  <c:v>22</c:v>
                </c:pt>
                <c:pt idx="424">
                  <c:v>22</c:v>
                </c:pt>
                <c:pt idx="425">
                  <c:v>22</c:v>
                </c:pt>
                <c:pt idx="426">
                  <c:v>23</c:v>
                </c:pt>
                <c:pt idx="427">
                  <c:v>23</c:v>
                </c:pt>
                <c:pt idx="428">
                  <c:v>23</c:v>
                </c:pt>
                <c:pt idx="429">
                  <c:v>23</c:v>
                </c:pt>
                <c:pt idx="430">
                  <c:v>23</c:v>
                </c:pt>
                <c:pt idx="431">
                  <c:v>23</c:v>
                </c:pt>
                <c:pt idx="432">
                  <c:v>23</c:v>
                </c:pt>
                <c:pt idx="433">
                  <c:v>23</c:v>
                </c:pt>
                <c:pt idx="434">
                  <c:v>23</c:v>
                </c:pt>
                <c:pt idx="435">
                  <c:v>24</c:v>
                </c:pt>
                <c:pt idx="436">
                  <c:v>24</c:v>
                </c:pt>
                <c:pt idx="437">
                  <c:v>25</c:v>
                </c:pt>
                <c:pt idx="438">
                  <c:v>27</c:v>
                </c:pt>
                <c:pt idx="439">
                  <c:v>27</c:v>
                </c:pt>
                <c:pt idx="440">
                  <c:v>27</c:v>
                </c:pt>
                <c:pt idx="441">
                  <c:v>27</c:v>
                </c:pt>
                <c:pt idx="442">
                  <c:v>27</c:v>
                </c:pt>
                <c:pt idx="443">
                  <c:v>27</c:v>
                </c:pt>
                <c:pt idx="444">
                  <c:v>27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</c:v>
                </c:pt>
                <c:pt idx="449">
                  <c:v>28</c:v>
                </c:pt>
                <c:pt idx="450">
                  <c:v>28</c:v>
                </c:pt>
                <c:pt idx="451">
                  <c:v>30</c:v>
                </c:pt>
                <c:pt idx="452">
                  <c:v>32</c:v>
                </c:pt>
                <c:pt idx="453">
                  <c:v>33</c:v>
                </c:pt>
                <c:pt idx="454">
                  <c:v>33</c:v>
                </c:pt>
                <c:pt idx="455">
                  <c:v>34</c:v>
                </c:pt>
                <c:pt idx="456">
                  <c:v>34</c:v>
                </c:pt>
                <c:pt idx="457">
                  <c:v>35</c:v>
                </c:pt>
                <c:pt idx="458">
                  <c:v>35</c:v>
                </c:pt>
                <c:pt idx="459">
                  <c:v>36</c:v>
                </c:pt>
                <c:pt idx="460">
                  <c:v>36</c:v>
                </c:pt>
                <c:pt idx="461">
                  <c:v>37</c:v>
                </c:pt>
                <c:pt idx="462">
                  <c:v>38</c:v>
                </c:pt>
                <c:pt idx="463">
                  <c:v>39</c:v>
                </c:pt>
                <c:pt idx="464">
                  <c:v>40</c:v>
                </c:pt>
                <c:pt idx="465">
                  <c:v>42</c:v>
                </c:pt>
                <c:pt idx="466">
                  <c:v>42</c:v>
                </c:pt>
                <c:pt idx="467">
                  <c:v>42</c:v>
                </c:pt>
                <c:pt idx="468">
                  <c:v>42</c:v>
                </c:pt>
                <c:pt idx="469">
                  <c:v>43</c:v>
                </c:pt>
                <c:pt idx="470">
                  <c:v>43</c:v>
                </c:pt>
                <c:pt idx="471">
                  <c:v>43</c:v>
                </c:pt>
                <c:pt idx="472">
                  <c:v>44</c:v>
                </c:pt>
                <c:pt idx="473">
                  <c:v>45</c:v>
                </c:pt>
                <c:pt idx="474">
                  <c:v>45</c:v>
                </c:pt>
                <c:pt idx="475">
                  <c:v>46</c:v>
                </c:pt>
                <c:pt idx="476">
                  <c:v>46</c:v>
                </c:pt>
                <c:pt idx="477">
                  <c:v>46</c:v>
                </c:pt>
                <c:pt idx="478">
                  <c:v>50</c:v>
                </c:pt>
                <c:pt idx="479">
                  <c:v>50</c:v>
                </c:pt>
                <c:pt idx="480">
                  <c:v>51</c:v>
                </c:pt>
                <c:pt idx="481">
                  <c:v>52</c:v>
                </c:pt>
                <c:pt idx="482">
                  <c:v>52</c:v>
                </c:pt>
                <c:pt idx="483">
                  <c:v>52</c:v>
                </c:pt>
                <c:pt idx="484">
                  <c:v>53</c:v>
                </c:pt>
                <c:pt idx="485">
                  <c:v>55</c:v>
                </c:pt>
                <c:pt idx="486">
                  <c:v>56</c:v>
                </c:pt>
                <c:pt idx="487">
                  <c:v>57</c:v>
                </c:pt>
                <c:pt idx="488">
                  <c:v>60</c:v>
                </c:pt>
                <c:pt idx="489">
                  <c:v>62</c:v>
                </c:pt>
                <c:pt idx="490">
                  <c:v>62</c:v>
                </c:pt>
                <c:pt idx="491">
                  <c:v>62</c:v>
                </c:pt>
                <c:pt idx="492">
                  <c:v>62</c:v>
                </c:pt>
                <c:pt idx="493">
                  <c:v>65</c:v>
                </c:pt>
                <c:pt idx="494">
                  <c:v>68</c:v>
                </c:pt>
                <c:pt idx="495">
                  <c:v>70</c:v>
                </c:pt>
                <c:pt idx="496">
                  <c:v>70</c:v>
                </c:pt>
                <c:pt idx="497">
                  <c:v>70</c:v>
                </c:pt>
                <c:pt idx="498">
                  <c:v>71</c:v>
                </c:pt>
                <c:pt idx="499">
                  <c:v>71</c:v>
                </c:pt>
                <c:pt idx="500">
                  <c:v>72</c:v>
                </c:pt>
                <c:pt idx="501">
                  <c:v>72</c:v>
                </c:pt>
                <c:pt idx="502">
                  <c:v>72</c:v>
                </c:pt>
                <c:pt idx="503">
                  <c:v>75</c:v>
                </c:pt>
                <c:pt idx="504">
                  <c:v>78</c:v>
                </c:pt>
                <c:pt idx="505">
                  <c:v>81</c:v>
                </c:pt>
                <c:pt idx="506">
                  <c:v>100</c:v>
                </c:pt>
                <c:pt idx="507">
                  <c:v>101</c:v>
                </c:pt>
                <c:pt idx="508">
                  <c:v>102</c:v>
                </c:pt>
                <c:pt idx="509">
                  <c:v>104</c:v>
                </c:pt>
                <c:pt idx="510">
                  <c:v>104</c:v>
                </c:pt>
                <c:pt idx="511">
                  <c:v>104</c:v>
                </c:pt>
                <c:pt idx="512">
                  <c:v>106</c:v>
                </c:pt>
                <c:pt idx="513">
                  <c:v>108</c:v>
                </c:pt>
                <c:pt idx="514">
                  <c:v>110</c:v>
                </c:pt>
                <c:pt idx="515">
                  <c:v>110</c:v>
                </c:pt>
                <c:pt idx="516">
                  <c:v>110</c:v>
                </c:pt>
                <c:pt idx="517">
                  <c:v>112</c:v>
                </c:pt>
                <c:pt idx="518">
                  <c:v>117</c:v>
                </c:pt>
                <c:pt idx="519">
                  <c:v>124</c:v>
                </c:pt>
                <c:pt idx="520">
                  <c:v>127</c:v>
                </c:pt>
                <c:pt idx="521">
                  <c:v>127</c:v>
                </c:pt>
                <c:pt idx="522">
                  <c:v>128</c:v>
                </c:pt>
                <c:pt idx="523">
                  <c:v>128</c:v>
                </c:pt>
                <c:pt idx="524">
                  <c:v>130</c:v>
                </c:pt>
                <c:pt idx="525">
                  <c:v>135</c:v>
                </c:pt>
                <c:pt idx="526">
                  <c:v>135</c:v>
                </c:pt>
                <c:pt idx="527">
                  <c:v>136</c:v>
                </c:pt>
                <c:pt idx="528">
                  <c:v>145</c:v>
                </c:pt>
                <c:pt idx="529">
                  <c:v>145</c:v>
                </c:pt>
                <c:pt idx="530">
                  <c:v>145</c:v>
                </c:pt>
                <c:pt idx="531">
                  <c:v>146</c:v>
                </c:pt>
                <c:pt idx="532">
                  <c:v>148</c:v>
                </c:pt>
                <c:pt idx="533">
                  <c:v>149</c:v>
                </c:pt>
                <c:pt idx="534">
                  <c:v>149</c:v>
                </c:pt>
                <c:pt idx="535">
                  <c:v>154</c:v>
                </c:pt>
                <c:pt idx="536">
                  <c:v>156</c:v>
                </c:pt>
                <c:pt idx="537">
                  <c:v>156</c:v>
                </c:pt>
                <c:pt idx="538">
                  <c:v>157</c:v>
                </c:pt>
                <c:pt idx="539">
                  <c:v>158</c:v>
                </c:pt>
                <c:pt idx="540">
                  <c:v>167</c:v>
                </c:pt>
                <c:pt idx="541">
                  <c:v>177</c:v>
                </c:pt>
                <c:pt idx="542">
                  <c:v>184</c:v>
                </c:pt>
                <c:pt idx="543">
                  <c:v>186</c:v>
                </c:pt>
                <c:pt idx="544">
                  <c:v>191</c:v>
                </c:pt>
                <c:pt idx="545">
                  <c:v>194</c:v>
                </c:pt>
                <c:pt idx="546">
                  <c:v>199</c:v>
                </c:pt>
                <c:pt idx="547">
                  <c:v>210</c:v>
                </c:pt>
                <c:pt idx="548">
                  <c:v>210</c:v>
                </c:pt>
                <c:pt idx="549">
                  <c:v>210</c:v>
                </c:pt>
                <c:pt idx="550">
                  <c:v>210</c:v>
                </c:pt>
                <c:pt idx="551">
                  <c:v>210</c:v>
                </c:pt>
                <c:pt idx="552">
                  <c:v>210</c:v>
                </c:pt>
                <c:pt idx="553">
                  <c:v>210</c:v>
                </c:pt>
                <c:pt idx="554">
                  <c:v>210</c:v>
                </c:pt>
                <c:pt idx="555">
                  <c:v>210</c:v>
                </c:pt>
                <c:pt idx="556">
                  <c:v>210</c:v>
                </c:pt>
                <c:pt idx="557">
                  <c:v>210</c:v>
                </c:pt>
                <c:pt idx="558">
                  <c:v>210</c:v>
                </c:pt>
                <c:pt idx="559">
                  <c:v>210</c:v>
                </c:pt>
                <c:pt idx="560">
                  <c:v>211</c:v>
                </c:pt>
                <c:pt idx="561">
                  <c:v>211</c:v>
                </c:pt>
                <c:pt idx="562">
                  <c:v>212</c:v>
                </c:pt>
                <c:pt idx="563">
                  <c:v>212</c:v>
                </c:pt>
                <c:pt idx="564">
                  <c:v>212</c:v>
                </c:pt>
                <c:pt idx="565">
                  <c:v>212</c:v>
                </c:pt>
                <c:pt idx="566">
                  <c:v>212</c:v>
                </c:pt>
                <c:pt idx="567">
                  <c:v>212</c:v>
                </c:pt>
                <c:pt idx="568">
                  <c:v>212</c:v>
                </c:pt>
                <c:pt idx="569">
                  <c:v>212</c:v>
                </c:pt>
                <c:pt idx="570">
                  <c:v>216</c:v>
                </c:pt>
                <c:pt idx="571">
                  <c:v>222</c:v>
                </c:pt>
                <c:pt idx="572">
                  <c:v>224</c:v>
                </c:pt>
                <c:pt idx="573">
                  <c:v>224</c:v>
                </c:pt>
                <c:pt idx="574">
                  <c:v>224</c:v>
                </c:pt>
                <c:pt idx="575">
                  <c:v>224</c:v>
                </c:pt>
                <c:pt idx="576">
                  <c:v>224</c:v>
                </c:pt>
                <c:pt idx="577">
                  <c:v>226</c:v>
                </c:pt>
                <c:pt idx="578">
                  <c:v>226</c:v>
                </c:pt>
                <c:pt idx="579">
                  <c:v>226</c:v>
                </c:pt>
                <c:pt idx="580">
                  <c:v>226</c:v>
                </c:pt>
                <c:pt idx="581">
                  <c:v>226</c:v>
                </c:pt>
                <c:pt idx="582">
                  <c:v>226</c:v>
                </c:pt>
                <c:pt idx="583">
                  <c:v>226</c:v>
                </c:pt>
                <c:pt idx="584">
                  <c:v>226</c:v>
                </c:pt>
                <c:pt idx="585">
                  <c:v>226</c:v>
                </c:pt>
                <c:pt idx="586">
                  <c:v>226</c:v>
                </c:pt>
                <c:pt idx="587">
                  <c:v>226</c:v>
                </c:pt>
                <c:pt idx="588">
                  <c:v>238</c:v>
                </c:pt>
                <c:pt idx="589">
                  <c:v>238</c:v>
                </c:pt>
                <c:pt idx="590">
                  <c:v>238</c:v>
                </c:pt>
                <c:pt idx="591">
                  <c:v>238</c:v>
                </c:pt>
                <c:pt idx="592">
                  <c:v>238</c:v>
                </c:pt>
                <c:pt idx="593">
                  <c:v>238</c:v>
                </c:pt>
                <c:pt idx="594">
                  <c:v>238</c:v>
                </c:pt>
                <c:pt idx="595">
                  <c:v>238</c:v>
                </c:pt>
                <c:pt idx="596">
                  <c:v>238</c:v>
                </c:pt>
                <c:pt idx="597">
                  <c:v>238</c:v>
                </c:pt>
                <c:pt idx="598">
                  <c:v>238</c:v>
                </c:pt>
                <c:pt idx="599">
                  <c:v>238</c:v>
                </c:pt>
                <c:pt idx="600">
                  <c:v>238</c:v>
                </c:pt>
                <c:pt idx="601">
                  <c:v>238</c:v>
                </c:pt>
                <c:pt idx="602">
                  <c:v>238</c:v>
                </c:pt>
                <c:pt idx="603">
                  <c:v>238</c:v>
                </c:pt>
                <c:pt idx="604">
                  <c:v>240</c:v>
                </c:pt>
                <c:pt idx="605">
                  <c:v>240</c:v>
                </c:pt>
                <c:pt idx="606">
                  <c:v>240</c:v>
                </c:pt>
                <c:pt idx="607">
                  <c:v>240</c:v>
                </c:pt>
                <c:pt idx="608">
                  <c:v>240</c:v>
                </c:pt>
                <c:pt idx="609">
                  <c:v>241</c:v>
                </c:pt>
                <c:pt idx="610">
                  <c:v>245</c:v>
                </c:pt>
                <c:pt idx="611">
                  <c:v>245</c:v>
                </c:pt>
                <c:pt idx="612">
                  <c:v>245</c:v>
                </c:pt>
                <c:pt idx="613">
                  <c:v>251</c:v>
                </c:pt>
                <c:pt idx="614">
                  <c:v>252</c:v>
                </c:pt>
                <c:pt idx="615">
                  <c:v>252</c:v>
                </c:pt>
                <c:pt idx="616">
                  <c:v>253</c:v>
                </c:pt>
                <c:pt idx="617">
                  <c:v>253</c:v>
                </c:pt>
                <c:pt idx="618">
                  <c:v>253</c:v>
                </c:pt>
                <c:pt idx="619">
                  <c:v>254</c:v>
                </c:pt>
                <c:pt idx="620">
                  <c:v>256</c:v>
                </c:pt>
                <c:pt idx="621">
                  <c:v>256</c:v>
                </c:pt>
                <c:pt idx="622">
                  <c:v>260</c:v>
                </c:pt>
                <c:pt idx="623">
                  <c:v>268</c:v>
                </c:pt>
                <c:pt idx="624">
                  <c:v>298</c:v>
                </c:pt>
                <c:pt idx="625">
                  <c:v>324</c:v>
                </c:pt>
                <c:pt idx="626">
                  <c:v>350</c:v>
                </c:pt>
                <c:pt idx="627">
                  <c:v>350</c:v>
                </c:pt>
                <c:pt idx="628">
                  <c:v>407</c:v>
                </c:pt>
                <c:pt idx="629">
                  <c:v>420</c:v>
                </c:pt>
                <c:pt idx="630">
                  <c:v>426</c:v>
                </c:pt>
                <c:pt idx="631">
                  <c:v>432</c:v>
                </c:pt>
                <c:pt idx="632">
                  <c:v>457</c:v>
                </c:pt>
                <c:pt idx="633">
                  <c:v>466</c:v>
                </c:pt>
                <c:pt idx="634">
                  <c:v>476</c:v>
                </c:pt>
                <c:pt idx="635">
                  <c:v>476</c:v>
                </c:pt>
                <c:pt idx="636">
                  <c:v>476</c:v>
                </c:pt>
                <c:pt idx="637">
                  <c:v>476</c:v>
                </c:pt>
                <c:pt idx="638">
                  <c:v>476</c:v>
                </c:pt>
                <c:pt idx="639">
                  <c:v>486</c:v>
                </c:pt>
                <c:pt idx="640">
                  <c:v>502</c:v>
                </c:pt>
                <c:pt idx="641">
                  <c:v>503</c:v>
                </c:pt>
                <c:pt idx="642">
                  <c:v>516</c:v>
                </c:pt>
                <c:pt idx="643">
                  <c:v>528</c:v>
                </c:pt>
                <c:pt idx="644">
                  <c:v>615</c:v>
                </c:pt>
                <c:pt idx="645">
                  <c:v>630</c:v>
                </c:pt>
                <c:pt idx="646">
                  <c:v>630</c:v>
                </c:pt>
                <c:pt idx="647">
                  <c:v>646</c:v>
                </c:pt>
                <c:pt idx="648">
                  <c:v>672</c:v>
                </c:pt>
                <c:pt idx="649">
                  <c:v>686</c:v>
                </c:pt>
                <c:pt idx="650">
                  <c:v>729</c:v>
                </c:pt>
                <c:pt idx="651">
                  <c:v>729</c:v>
                </c:pt>
                <c:pt idx="652">
                  <c:v>754</c:v>
                </c:pt>
                <c:pt idx="653">
                  <c:v>762</c:v>
                </c:pt>
                <c:pt idx="654">
                  <c:v>832</c:v>
                </c:pt>
                <c:pt idx="655">
                  <c:v>844</c:v>
                </c:pt>
                <c:pt idx="656">
                  <c:v>844</c:v>
                </c:pt>
                <c:pt idx="657">
                  <c:v>872</c:v>
                </c:pt>
                <c:pt idx="658">
                  <c:v>873</c:v>
                </c:pt>
                <c:pt idx="659">
                  <c:v>899</c:v>
                </c:pt>
                <c:pt idx="660">
                  <c:v>904</c:v>
                </c:pt>
                <c:pt idx="661">
                  <c:v>914</c:v>
                </c:pt>
                <c:pt idx="662">
                  <c:v>978</c:v>
                </c:pt>
                <c:pt idx="663">
                  <c:v>1108</c:v>
                </c:pt>
                <c:pt idx="664">
                  <c:v>1213</c:v>
                </c:pt>
                <c:pt idx="665">
                  <c:v>1264</c:v>
                </c:pt>
                <c:pt idx="666">
                  <c:v>1264</c:v>
                </c:pt>
                <c:pt idx="667">
                  <c:v>1394</c:v>
                </c:pt>
                <c:pt idx="668">
                  <c:v>1394</c:v>
                </c:pt>
                <c:pt idx="669">
                  <c:v>1442</c:v>
                </c:pt>
                <c:pt idx="670">
                  <c:v>1671</c:v>
                </c:pt>
                <c:pt idx="671">
                  <c:v>1758</c:v>
                </c:pt>
                <c:pt idx="672">
                  <c:v>1870</c:v>
                </c:pt>
                <c:pt idx="673">
                  <c:v>1870</c:v>
                </c:pt>
                <c:pt idx="674">
                  <c:v>1870</c:v>
                </c:pt>
                <c:pt idx="675">
                  <c:v>1870</c:v>
                </c:pt>
                <c:pt idx="676">
                  <c:v>1870</c:v>
                </c:pt>
                <c:pt idx="677">
                  <c:v>1870</c:v>
                </c:pt>
                <c:pt idx="678">
                  <c:v>1884</c:v>
                </c:pt>
                <c:pt idx="679">
                  <c:v>1885</c:v>
                </c:pt>
                <c:pt idx="680">
                  <c:v>1885</c:v>
                </c:pt>
                <c:pt idx="681">
                  <c:v>1885</c:v>
                </c:pt>
                <c:pt idx="682">
                  <c:v>1885</c:v>
                </c:pt>
                <c:pt idx="683">
                  <c:v>1886</c:v>
                </c:pt>
                <c:pt idx="684">
                  <c:v>1891</c:v>
                </c:pt>
                <c:pt idx="685">
                  <c:v>1891</c:v>
                </c:pt>
                <c:pt idx="686">
                  <c:v>1891</c:v>
                </c:pt>
                <c:pt idx="687">
                  <c:v>1902</c:v>
                </c:pt>
                <c:pt idx="688">
                  <c:v>1903</c:v>
                </c:pt>
                <c:pt idx="689">
                  <c:v>1903</c:v>
                </c:pt>
                <c:pt idx="690">
                  <c:v>1903</c:v>
                </c:pt>
                <c:pt idx="691">
                  <c:v>1903</c:v>
                </c:pt>
                <c:pt idx="692">
                  <c:v>1903</c:v>
                </c:pt>
                <c:pt idx="693">
                  <c:v>1903</c:v>
                </c:pt>
                <c:pt idx="694">
                  <c:v>1903</c:v>
                </c:pt>
                <c:pt idx="695">
                  <c:v>1903</c:v>
                </c:pt>
                <c:pt idx="696">
                  <c:v>1918</c:v>
                </c:pt>
                <c:pt idx="697">
                  <c:v>2037</c:v>
                </c:pt>
                <c:pt idx="698">
                  <c:v>2108</c:v>
                </c:pt>
                <c:pt idx="699">
                  <c:v>2108</c:v>
                </c:pt>
                <c:pt idx="700">
                  <c:v>2127</c:v>
                </c:pt>
                <c:pt idx="701">
                  <c:v>2127</c:v>
                </c:pt>
                <c:pt idx="702">
                  <c:v>2127</c:v>
                </c:pt>
                <c:pt idx="703">
                  <c:v>2127</c:v>
                </c:pt>
                <c:pt idx="704">
                  <c:v>2127</c:v>
                </c:pt>
                <c:pt idx="705">
                  <c:v>2128</c:v>
                </c:pt>
                <c:pt idx="706">
                  <c:v>2200</c:v>
                </c:pt>
                <c:pt idx="707">
                  <c:v>2303</c:v>
                </c:pt>
                <c:pt idx="708">
                  <c:v>2307</c:v>
                </c:pt>
                <c:pt idx="709">
                  <c:v>2307</c:v>
                </c:pt>
                <c:pt idx="710">
                  <c:v>2310</c:v>
                </c:pt>
                <c:pt idx="711">
                  <c:v>2320</c:v>
                </c:pt>
                <c:pt idx="712">
                  <c:v>2355</c:v>
                </c:pt>
                <c:pt idx="713">
                  <c:v>2355</c:v>
                </c:pt>
                <c:pt idx="714">
                  <c:v>2360</c:v>
                </c:pt>
                <c:pt idx="715">
                  <c:v>2360</c:v>
                </c:pt>
                <c:pt idx="716">
                  <c:v>2360</c:v>
                </c:pt>
                <c:pt idx="717">
                  <c:v>2360</c:v>
                </c:pt>
                <c:pt idx="718">
                  <c:v>2361</c:v>
                </c:pt>
                <c:pt idx="719">
                  <c:v>2365</c:v>
                </c:pt>
                <c:pt idx="720">
                  <c:v>2365</c:v>
                </c:pt>
                <c:pt idx="721">
                  <c:v>2365</c:v>
                </c:pt>
                <c:pt idx="722">
                  <c:v>2365</c:v>
                </c:pt>
                <c:pt idx="723">
                  <c:v>2365</c:v>
                </c:pt>
                <c:pt idx="724">
                  <c:v>2365</c:v>
                </c:pt>
                <c:pt idx="725">
                  <c:v>2365</c:v>
                </c:pt>
                <c:pt idx="726">
                  <c:v>2365</c:v>
                </c:pt>
                <c:pt idx="727">
                  <c:v>2365</c:v>
                </c:pt>
                <c:pt idx="728">
                  <c:v>2368</c:v>
                </c:pt>
                <c:pt idx="729">
                  <c:v>2368</c:v>
                </c:pt>
                <c:pt idx="730">
                  <c:v>2370</c:v>
                </c:pt>
                <c:pt idx="731">
                  <c:v>2370</c:v>
                </c:pt>
                <c:pt idx="732">
                  <c:v>2370</c:v>
                </c:pt>
                <c:pt idx="733">
                  <c:v>2379</c:v>
                </c:pt>
                <c:pt idx="734">
                  <c:v>2380</c:v>
                </c:pt>
                <c:pt idx="735">
                  <c:v>2383</c:v>
                </c:pt>
                <c:pt idx="736">
                  <c:v>2383</c:v>
                </c:pt>
                <c:pt idx="737">
                  <c:v>2383</c:v>
                </c:pt>
                <c:pt idx="738">
                  <c:v>2586</c:v>
                </c:pt>
                <c:pt idx="739">
                  <c:v>2609</c:v>
                </c:pt>
                <c:pt idx="740">
                  <c:v>2609</c:v>
                </c:pt>
                <c:pt idx="741">
                  <c:v>2629</c:v>
                </c:pt>
                <c:pt idx="742">
                  <c:v>2692</c:v>
                </c:pt>
                <c:pt idx="743">
                  <c:v>2699</c:v>
                </c:pt>
                <c:pt idx="744">
                  <c:v>2705</c:v>
                </c:pt>
                <c:pt idx="745">
                  <c:v>2730</c:v>
                </c:pt>
                <c:pt idx="746">
                  <c:v>2730</c:v>
                </c:pt>
                <c:pt idx="747">
                  <c:v>2816</c:v>
                </c:pt>
                <c:pt idx="748">
                  <c:v>2821</c:v>
                </c:pt>
                <c:pt idx="749">
                  <c:v>2821</c:v>
                </c:pt>
                <c:pt idx="750">
                  <c:v>2821</c:v>
                </c:pt>
                <c:pt idx="751">
                  <c:v>2821</c:v>
                </c:pt>
                <c:pt idx="752">
                  <c:v>2821</c:v>
                </c:pt>
                <c:pt idx="753">
                  <c:v>2821</c:v>
                </c:pt>
                <c:pt idx="754">
                  <c:v>2821</c:v>
                </c:pt>
                <c:pt idx="755">
                  <c:v>2821</c:v>
                </c:pt>
                <c:pt idx="756">
                  <c:v>2821</c:v>
                </c:pt>
                <c:pt idx="757">
                  <c:v>2821</c:v>
                </c:pt>
                <c:pt idx="758">
                  <c:v>2821</c:v>
                </c:pt>
                <c:pt idx="759">
                  <c:v>2821</c:v>
                </c:pt>
                <c:pt idx="760">
                  <c:v>2821</c:v>
                </c:pt>
                <c:pt idx="761">
                  <c:v>2821</c:v>
                </c:pt>
                <c:pt idx="762">
                  <c:v>2821</c:v>
                </c:pt>
                <c:pt idx="763">
                  <c:v>2826</c:v>
                </c:pt>
                <c:pt idx="764">
                  <c:v>2867</c:v>
                </c:pt>
                <c:pt idx="765">
                  <c:v>2888</c:v>
                </c:pt>
                <c:pt idx="766">
                  <c:v>2925</c:v>
                </c:pt>
                <c:pt idx="767">
                  <c:v>2983</c:v>
                </c:pt>
                <c:pt idx="768">
                  <c:v>3036</c:v>
                </c:pt>
                <c:pt idx="769">
                  <c:v>3110</c:v>
                </c:pt>
                <c:pt idx="770">
                  <c:v>3110</c:v>
                </c:pt>
                <c:pt idx="771">
                  <c:v>3110</c:v>
                </c:pt>
                <c:pt idx="772">
                  <c:v>3132</c:v>
                </c:pt>
                <c:pt idx="773">
                  <c:v>3163</c:v>
                </c:pt>
                <c:pt idx="774">
                  <c:v>3362</c:v>
                </c:pt>
                <c:pt idx="775">
                  <c:v>3432</c:v>
                </c:pt>
                <c:pt idx="776">
                  <c:v>3611</c:v>
                </c:pt>
                <c:pt idx="777">
                  <c:v>3791</c:v>
                </c:pt>
                <c:pt idx="778">
                  <c:v>3806</c:v>
                </c:pt>
                <c:pt idx="779">
                  <c:v>4254</c:v>
                </c:pt>
                <c:pt idx="780">
                  <c:v>4254</c:v>
                </c:pt>
                <c:pt idx="781">
                  <c:v>4710</c:v>
                </c:pt>
                <c:pt idx="782">
                  <c:v>4751</c:v>
                </c:pt>
                <c:pt idx="783">
                  <c:v>4751</c:v>
                </c:pt>
                <c:pt idx="784">
                  <c:v>4751</c:v>
                </c:pt>
                <c:pt idx="785">
                  <c:v>4973</c:v>
                </c:pt>
                <c:pt idx="786">
                  <c:v>4973</c:v>
                </c:pt>
                <c:pt idx="787">
                  <c:v>4973</c:v>
                </c:pt>
                <c:pt idx="788">
                  <c:v>4973</c:v>
                </c:pt>
                <c:pt idx="789">
                  <c:v>5133</c:v>
                </c:pt>
                <c:pt idx="790">
                  <c:v>5385</c:v>
                </c:pt>
                <c:pt idx="791">
                  <c:v>5385</c:v>
                </c:pt>
                <c:pt idx="792">
                  <c:v>5385</c:v>
                </c:pt>
                <c:pt idx="793">
                  <c:v>5385</c:v>
                </c:pt>
                <c:pt idx="794">
                  <c:v>5385</c:v>
                </c:pt>
                <c:pt idx="795">
                  <c:v>5387</c:v>
                </c:pt>
                <c:pt idx="796">
                  <c:v>5391</c:v>
                </c:pt>
                <c:pt idx="797">
                  <c:v>5395</c:v>
                </c:pt>
                <c:pt idx="798">
                  <c:v>5430</c:v>
                </c:pt>
                <c:pt idx="799">
                  <c:v>5534</c:v>
                </c:pt>
                <c:pt idx="800">
                  <c:v>5534</c:v>
                </c:pt>
                <c:pt idx="801">
                  <c:v>5534</c:v>
                </c:pt>
                <c:pt idx="802">
                  <c:v>5534</c:v>
                </c:pt>
                <c:pt idx="803">
                  <c:v>5534</c:v>
                </c:pt>
                <c:pt idx="804">
                  <c:v>5534</c:v>
                </c:pt>
                <c:pt idx="805">
                  <c:v>5534</c:v>
                </c:pt>
                <c:pt idx="806">
                  <c:v>5534</c:v>
                </c:pt>
                <c:pt idx="807">
                  <c:v>5539</c:v>
                </c:pt>
                <c:pt idx="808">
                  <c:v>5539</c:v>
                </c:pt>
                <c:pt idx="809">
                  <c:v>5544</c:v>
                </c:pt>
                <c:pt idx="810">
                  <c:v>5544</c:v>
                </c:pt>
                <c:pt idx="811">
                  <c:v>5544</c:v>
                </c:pt>
                <c:pt idx="812">
                  <c:v>5588</c:v>
                </c:pt>
                <c:pt idx="813">
                  <c:v>5610</c:v>
                </c:pt>
                <c:pt idx="814">
                  <c:v>5678</c:v>
                </c:pt>
                <c:pt idx="815">
                  <c:v>5698</c:v>
                </c:pt>
                <c:pt idx="816">
                  <c:v>5698</c:v>
                </c:pt>
                <c:pt idx="817">
                  <c:v>5942</c:v>
                </c:pt>
                <c:pt idx="818">
                  <c:v>5974</c:v>
                </c:pt>
                <c:pt idx="819">
                  <c:v>5974</c:v>
                </c:pt>
                <c:pt idx="820">
                  <c:v>5997</c:v>
                </c:pt>
                <c:pt idx="821">
                  <c:v>5997</c:v>
                </c:pt>
                <c:pt idx="822">
                  <c:v>6000</c:v>
                </c:pt>
                <c:pt idx="823">
                  <c:v>6300</c:v>
                </c:pt>
                <c:pt idx="824">
                  <c:v>6300</c:v>
                </c:pt>
                <c:pt idx="825">
                  <c:v>6310</c:v>
                </c:pt>
                <c:pt idx="826">
                  <c:v>6331</c:v>
                </c:pt>
                <c:pt idx="827">
                  <c:v>6355</c:v>
                </c:pt>
                <c:pt idx="828">
                  <c:v>7793</c:v>
                </c:pt>
                <c:pt idx="829">
                  <c:v>8122</c:v>
                </c:pt>
                <c:pt idx="830">
                  <c:v>8251</c:v>
                </c:pt>
                <c:pt idx="831">
                  <c:v>8251</c:v>
                </c:pt>
                <c:pt idx="832">
                  <c:v>8263</c:v>
                </c:pt>
                <c:pt idx="833">
                  <c:v>8268</c:v>
                </c:pt>
                <c:pt idx="834">
                  <c:v>8353</c:v>
                </c:pt>
                <c:pt idx="835">
                  <c:v>8715</c:v>
                </c:pt>
                <c:pt idx="836">
                  <c:v>8715</c:v>
                </c:pt>
                <c:pt idx="837">
                  <c:v>8821</c:v>
                </c:pt>
                <c:pt idx="838">
                  <c:v>8993</c:v>
                </c:pt>
                <c:pt idx="839">
                  <c:v>8993</c:v>
                </c:pt>
                <c:pt idx="840">
                  <c:v>9413</c:v>
                </c:pt>
                <c:pt idx="841">
                  <c:v>9413</c:v>
                </c:pt>
                <c:pt idx="842">
                  <c:v>9525</c:v>
                </c:pt>
                <c:pt idx="843">
                  <c:v>10803</c:v>
                </c:pt>
                <c:pt idx="844">
                  <c:v>11040</c:v>
                </c:pt>
                <c:pt idx="845">
                  <c:v>11040</c:v>
                </c:pt>
                <c:pt idx="846">
                  <c:v>11516</c:v>
                </c:pt>
                <c:pt idx="847">
                  <c:v>11516</c:v>
                </c:pt>
                <c:pt idx="848">
                  <c:v>11536</c:v>
                </c:pt>
                <c:pt idx="849">
                  <c:v>11536</c:v>
                </c:pt>
                <c:pt idx="850">
                  <c:v>11888</c:v>
                </c:pt>
                <c:pt idx="851">
                  <c:v>11971</c:v>
                </c:pt>
                <c:pt idx="852">
                  <c:v>12364</c:v>
                </c:pt>
                <c:pt idx="853">
                  <c:v>12521</c:v>
                </c:pt>
                <c:pt idx="854">
                  <c:v>12640</c:v>
                </c:pt>
                <c:pt idx="855">
                  <c:v>13237</c:v>
                </c:pt>
                <c:pt idx="856">
                  <c:v>13538</c:v>
                </c:pt>
                <c:pt idx="857">
                  <c:v>14298</c:v>
                </c:pt>
                <c:pt idx="858">
                  <c:v>15602</c:v>
                </c:pt>
                <c:pt idx="859">
                  <c:v>15602</c:v>
                </c:pt>
                <c:pt idx="860">
                  <c:v>18338</c:v>
                </c:pt>
                <c:pt idx="861">
                  <c:v>19779</c:v>
                </c:pt>
                <c:pt idx="862">
                  <c:v>26152</c:v>
                </c:pt>
                <c:pt idx="863">
                  <c:v>29181</c:v>
                </c:pt>
                <c:pt idx="864">
                  <c:v>29181</c:v>
                </c:pt>
                <c:pt idx="865">
                  <c:v>29181</c:v>
                </c:pt>
                <c:pt idx="866">
                  <c:v>31414</c:v>
                </c:pt>
                <c:pt idx="867">
                  <c:v>35413</c:v>
                </c:pt>
                <c:pt idx="868">
                  <c:v>35413</c:v>
                </c:pt>
                <c:pt idx="869">
                  <c:v>39373</c:v>
                </c:pt>
                <c:pt idx="870">
                  <c:v>46259</c:v>
                </c:pt>
                <c:pt idx="871">
                  <c:v>48270</c:v>
                </c:pt>
                <c:pt idx="872">
                  <c:v>48333</c:v>
                </c:pt>
                <c:pt idx="873">
                  <c:v>49699</c:v>
                </c:pt>
                <c:pt idx="874">
                  <c:v>49727</c:v>
                </c:pt>
                <c:pt idx="875">
                  <c:v>50552</c:v>
                </c:pt>
                <c:pt idx="876">
                  <c:v>51569</c:v>
                </c:pt>
                <c:pt idx="877">
                  <c:v>51569</c:v>
                </c:pt>
                <c:pt idx="878">
                  <c:v>52307</c:v>
                </c:pt>
                <c:pt idx="879">
                  <c:v>52694</c:v>
                </c:pt>
                <c:pt idx="880">
                  <c:v>54577</c:v>
                </c:pt>
                <c:pt idx="881">
                  <c:v>54577</c:v>
                </c:pt>
                <c:pt idx="882">
                  <c:v>54681</c:v>
                </c:pt>
                <c:pt idx="883">
                  <c:v>55922</c:v>
                </c:pt>
                <c:pt idx="884">
                  <c:v>88107</c:v>
                </c:pt>
                <c:pt idx="885">
                  <c:v>88107</c:v>
                </c:pt>
                <c:pt idx="886">
                  <c:v>94257</c:v>
                </c:pt>
                <c:pt idx="887">
                  <c:v>103827</c:v>
                </c:pt>
                <c:pt idx="888">
                  <c:v>131253</c:v>
                </c:pt>
                <c:pt idx="889">
                  <c:v>142089</c:v>
                </c:pt>
                <c:pt idx="890">
                  <c:v>145415</c:v>
                </c:pt>
                <c:pt idx="891">
                  <c:v>145415</c:v>
                </c:pt>
                <c:pt idx="892">
                  <c:v>148291</c:v>
                </c:pt>
                <c:pt idx="893">
                  <c:v>159713</c:v>
                </c:pt>
                <c:pt idx="894">
                  <c:v>159840</c:v>
                </c:pt>
                <c:pt idx="895">
                  <c:v>163794</c:v>
                </c:pt>
                <c:pt idx="896">
                  <c:v>169702</c:v>
                </c:pt>
                <c:pt idx="897">
                  <c:v>169702</c:v>
                </c:pt>
                <c:pt idx="898">
                  <c:v>175236</c:v>
                </c:pt>
                <c:pt idx="899">
                  <c:v>326408</c:v>
                </c:pt>
                <c:pt idx="900">
                  <c:v>409071</c:v>
                </c:pt>
                <c:pt idx="901">
                  <c:v>409509</c:v>
                </c:pt>
                <c:pt idx="902">
                  <c:v>3581565</c:v>
                </c:pt>
              </c:numCache>
            </c:numRef>
          </c:val>
          <c:smooth val="0"/>
        </c:ser>
        <c:ser>
          <c:idx val="1"/>
          <c:order val="1"/>
          <c:tx>
            <c:v>fop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'batik-default-filtered'!$I$1:$I$903</c:f>
              <c:numCache>
                <c:formatCode>General</c:formatCode>
                <c:ptCount val="90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7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15</c:v>
                </c:pt>
                <c:pt idx="131">
                  <c:v>16</c:v>
                </c:pt>
                <c:pt idx="132">
                  <c:v>16</c:v>
                </c:pt>
                <c:pt idx="133">
                  <c:v>16</c:v>
                </c:pt>
                <c:pt idx="134">
                  <c:v>16</c:v>
                </c:pt>
                <c:pt idx="135">
                  <c:v>16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16</c:v>
                </c:pt>
                <c:pt idx="140">
                  <c:v>16</c:v>
                </c:pt>
                <c:pt idx="141">
                  <c:v>16</c:v>
                </c:pt>
                <c:pt idx="142">
                  <c:v>16</c:v>
                </c:pt>
                <c:pt idx="143">
                  <c:v>16</c:v>
                </c:pt>
                <c:pt idx="144">
                  <c:v>16</c:v>
                </c:pt>
                <c:pt idx="145">
                  <c:v>16</c:v>
                </c:pt>
                <c:pt idx="146">
                  <c:v>16</c:v>
                </c:pt>
                <c:pt idx="147">
                  <c:v>16</c:v>
                </c:pt>
                <c:pt idx="148">
                  <c:v>16</c:v>
                </c:pt>
                <c:pt idx="149">
                  <c:v>16</c:v>
                </c:pt>
                <c:pt idx="150">
                  <c:v>16</c:v>
                </c:pt>
                <c:pt idx="151">
                  <c:v>16</c:v>
                </c:pt>
                <c:pt idx="152">
                  <c:v>16</c:v>
                </c:pt>
                <c:pt idx="153">
                  <c:v>16</c:v>
                </c:pt>
                <c:pt idx="154">
                  <c:v>16</c:v>
                </c:pt>
                <c:pt idx="155">
                  <c:v>16</c:v>
                </c:pt>
                <c:pt idx="156">
                  <c:v>16</c:v>
                </c:pt>
                <c:pt idx="157">
                  <c:v>16</c:v>
                </c:pt>
                <c:pt idx="158">
                  <c:v>16</c:v>
                </c:pt>
                <c:pt idx="159">
                  <c:v>16</c:v>
                </c:pt>
                <c:pt idx="160">
                  <c:v>16</c:v>
                </c:pt>
                <c:pt idx="161">
                  <c:v>16</c:v>
                </c:pt>
                <c:pt idx="162">
                  <c:v>17</c:v>
                </c:pt>
                <c:pt idx="163">
                  <c:v>18</c:v>
                </c:pt>
                <c:pt idx="164">
                  <c:v>19</c:v>
                </c:pt>
                <c:pt idx="165">
                  <c:v>20</c:v>
                </c:pt>
                <c:pt idx="166">
                  <c:v>20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23</c:v>
                </c:pt>
                <c:pt idx="176">
                  <c:v>23</c:v>
                </c:pt>
                <c:pt idx="177">
                  <c:v>23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24</c:v>
                </c:pt>
                <c:pt idx="182">
                  <c:v>24</c:v>
                </c:pt>
                <c:pt idx="183">
                  <c:v>24</c:v>
                </c:pt>
                <c:pt idx="184">
                  <c:v>25</c:v>
                </c:pt>
                <c:pt idx="185">
                  <c:v>28</c:v>
                </c:pt>
                <c:pt idx="186">
                  <c:v>29</c:v>
                </c:pt>
                <c:pt idx="187">
                  <c:v>32</c:v>
                </c:pt>
                <c:pt idx="188">
                  <c:v>32</c:v>
                </c:pt>
                <c:pt idx="189">
                  <c:v>32</c:v>
                </c:pt>
                <c:pt idx="190">
                  <c:v>32</c:v>
                </c:pt>
                <c:pt idx="191">
                  <c:v>32</c:v>
                </c:pt>
                <c:pt idx="192">
                  <c:v>33</c:v>
                </c:pt>
                <c:pt idx="193">
                  <c:v>35</c:v>
                </c:pt>
                <c:pt idx="194">
                  <c:v>38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45</c:v>
                </c:pt>
                <c:pt idx="199">
                  <c:v>45</c:v>
                </c:pt>
                <c:pt idx="200">
                  <c:v>46</c:v>
                </c:pt>
                <c:pt idx="201">
                  <c:v>47</c:v>
                </c:pt>
                <c:pt idx="202">
                  <c:v>48</c:v>
                </c:pt>
                <c:pt idx="203">
                  <c:v>50</c:v>
                </c:pt>
                <c:pt idx="204">
                  <c:v>50</c:v>
                </c:pt>
                <c:pt idx="205">
                  <c:v>51</c:v>
                </c:pt>
                <c:pt idx="206">
                  <c:v>51</c:v>
                </c:pt>
                <c:pt idx="207">
                  <c:v>55</c:v>
                </c:pt>
                <c:pt idx="208">
                  <c:v>55</c:v>
                </c:pt>
                <c:pt idx="209">
                  <c:v>55</c:v>
                </c:pt>
                <c:pt idx="210">
                  <c:v>55</c:v>
                </c:pt>
                <c:pt idx="211">
                  <c:v>55</c:v>
                </c:pt>
                <c:pt idx="212">
                  <c:v>55</c:v>
                </c:pt>
                <c:pt idx="213">
                  <c:v>55</c:v>
                </c:pt>
                <c:pt idx="214">
                  <c:v>55</c:v>
                </c:pt>
                <c:pt idx="215">
                  <c:v>55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56</c:v>
                </c:pt>
                <c:pt idx="220">
                  <c:v>57</c:v>
                </c:pt>
                <c:pt idx="221">
                  <c:v>58</c:v>
                </c:pt>
                <c:pt idx="222">
                  <c:v>58</c:v>
                </c:pt>
                <c:pt idx="223">
                  <c:v>58</c:v>
                </c:pt>
                <c:pt idx="224">
                  <c:v>58</c:v>
                </c:pt>
                <c:pt idx="225">
                  <c:v>58</c:v>
                </c:pt>
                <c:pt idx="226">
                  <c:v>58</c:v>
                </c:pt>
                <c:pt idx="227">
                  <c:v>58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58</c:v>
                </c:pt>
                <c:pt idx="233">
                  <c:v>58</c:v>
                </c:pt>
                <c:pt idx="234">
                  <c:v>58</c:v>
                </c:pt>
                <c:pt idx="235">
                  <c:v>58</c:v>
                </c:pt>
                <c:pt idx="236">
                  <c:v>58</c:v>
                </c:pt>
                <c:pt idx="237">
                  <c:v>58</c:v>
                </c:pt>
                <c:pt idx="238">
                  <c:v>58</c:v>
                </c:pt>
                <c:pt idx="239">
                  <c:v>58</c:v>
                </c:pt>
                <c:pt idx="240">
                  <c:v>58</c:v>
                </c:pt>
                <c:pt idx="241">
                  <c:v>58</c:v>
                </c:pt>
                <c:pt idx="242">
                  <c:v>58</c:v>
                </c:pt>
                <c:pt idx="243">
                  <c:v>58</c:v>
                </c:pt>
                <c:pt idx="244">
                  <c:v>58</c:v>
                </c:pt>
                <c:pt idx="245">
                  <c:v>58</c:v>
                </c:pt>
                <c:pt idx="246">
                  <c:v>58</c:v>
                </c:pt>
                <c:pt idx="247">
                  <c:v>58</c:v>
                </c:pt>
                <c:pt idx="248">
                  <c:v>58</c:v>
                </c:pt>
                <c:pt idx="249">
                  <c:v>58</c:v>
                </c:pt>
                <c:pt idx="250">
                  <c:v>58</c:v>
                </c:pt>
                <c:pt idx="251">
                  <c:v>58</c:v>
                </c:pt>
                <c:pt idx="252">
                  <c:v>58</c:v>
                </c:pt>
                <c:pt idx="253">
                  <c:v>58</c:v>
                </c:pt>
                <c:pt idx="254">
                  <c:v>58</c:v>
                </c:pt>
                <c:pt idx="255">
                  <c:v>58</c:v>
                </c:pt>
                <c:pt idx="256">
                  <c:v>58</c:v>
                </c:pt>
                <c:pt idx="257">
                  <c:v>58</c:v>
                </c:pt>
                <c:pt idx="258">
                  <c:v>58</c:v>
                </c:pt>
                <c:pt idx="259">
                  <c:v>58</c:v>
                </c:pt>
                <c:pt idx="260">
                  <c:v>58</c:v>
                </c:pt>
                <c:pt idx="261">
                  <c:v>58</c:v>
                </c:pt>
                <c:pt idx="262">
                  <c:v>58</c:v>
                </c:pt>
                <c:pt idx="263">
                  <c:v>58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60</c:v>
                </c:pt>
                <c:pt idx="270">
                  <c:v>60</c:v>
                </c:pt>
                <c:pt idx="271">
                  <c:v>61</c:v>
                </c:pt>
                <c:pt idx="272">
                  <c:v>63</c:v>
                </c:pt>
                <c:pt idx="273">
                  <c:v>67</c:v>
                </c:pt>
                <c:pt idx="274">
                  <c:v>69</c:v>
                </c:pt>
                <c:pt idx="275">
                  <c:v>69</c:v>
                </c:pt>
                <c:pt idx="276">
                  <c:v>69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70</c:v>
                </c:pt>
                <c:pt idx="281">
                  <c:v>70</c:v>
                </c:pt>
                <c:pt idx="282">
                  <c:v>70</c:v>
                </c:pt>
                <c:pt idx="283">
                  <c:v>70</c:v>
                </c:pt>
                <c:pt idx="284">
                  <c:v>74</c:v>
                </c:pt>
                <c:pt idx="285">
                  <c:v>75</c:v>
                </c:pt>
                <c:pt idx="286">
                  <c:v>75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82</c:v>
                </c:pt>
                <c:pt idx="292">
                  <c:v>82</c:v>
                </c:pt>
                <c:pt idx="293">
                  <c:v>82</c:v>
                </c:pt>
                <c:pt idx="294">
                  <c:v>82</c:v>
                </c:pt>
                <c:pt idx="295">
                  <c:v>82</c:v>
                </c:pt>
                <c:pt idx="296">
                  <c:v>82</c:v>
                </c:pt>
                <c:pt idx="297">
                  <c:v>84</c:v>
                </c:pt>
                <c:pt idx="298">
                  <c:v>84</c:v>
                </c:pt>
                <c:pt idx="299">
                  <c:v>84</c:v>
                </c:pt>
                <c:pt idx="300">
                  <c:v>84</c:v>
                </c:pt>
                <c:pt idx="301">
                  <c:v>85</c:v>
                </c:pt>
                <c:pt idx="302">
                  <c:v>85</c:v>
                </c:pt>
                <c:pt idx="303">
                  <c:v>87</c:v>
                </c:pt>
                <c:pt idx="304">
                  <c:v>88</c:v>
                </c:pt>
                <c:pt idx="305">
                  <c:v>89</c:v>
                </c:pt>
                <c:pt idx="306">
                  <c:v>89</c:v>
                </c:pt>
                <c:pt idx="307">
                  <c:v>94</c:v>
                </c:pt>
                <c:pt idx="308">
                  <c:v>94</c:v>
                </c:pt>
                <c:pt idx="309">
                  <c:v>94</c:v>
                </c:pt>
                <c:pt idx="310">
                  <c:v>94</c:v>
                </c:pt>
                <c:pt idx="311">
                  <c:v>94</c:v>
                </c:pt>
                <c:pt idx="312">
                  <c:v>94</c:v>
                </c:pt>
                <c:pt idx="313">
                  <c:v>94</c:v>
                </c:pt>
                <c:pt idx="314">
                  <c:v>94</c:v>
                </c:pt>
                <c:pt idx="315">
                  <c:v>94</c:v>
                </c:pt>
                <c:pt idx="316">
                  <c:v>94</c:v>
                </c:pt>
                <c:pt idx="317">
                  <c:v>94</c:v>
                </c:pt>
                <c:pt idx="318">
                  <c:v>94</c:v>
                </c:pt>
                <c:pt idx="319">
                  <c:v>94</c:v>
                </c:pt>
                <c:pt idx="320">
                  <c:v>94</c:v>
                </c:pt>
                <c:pt idx="321">
                  <c:v>94</c:v>
                </c:pt>
                <c:pt idx="322">
                  <c:v>94</c:v>
                </c:pt>
                <c:pt idx="323">
                  <c:v>94</c:v>
                </c:pt>
                <c:pt idx="324">
                  <c:v>94</c:v>
                </c:pt>
                <c:pt idx="325">
                  <c:v>94</c:v>
                </c:pt>
                <c:pt idx="326">
                  <c:v>94</c:v>
                </c:pt>
                <c:pt idx="327">
                  <c:v>94</c:v>
                </c:pt>
                <c:pt idx="328">
                  <c:v>94</c:v>
                </c:pt>
                <c:pt idx="329">
                  <c:v>94</c:v>
                </c:pt>
                <c:pt idx="330">
                  <c:v>94</c:v>
                </c:pt>
                <c:pt idx="331">
                  <c:v>94</c:v>
                </c:pt>
                <c:pt idx="332">
                  <c:v>94</c:v>
                </c:pt>
                <c:pt idx="333">
                  <c:v>94</c:v>
                </c:pt>
                <c:pt idx="334">
                  <c:v>94</c:v>
                </c:pt>
                <c:pt idx="335">
                  <c:v>96</c:v>
                </c:pt>
                <c:pt idx="336">
                  <c:v>96</c:v>
                </c:pt>
                <c:pt idx="337">
                  <c:v>100</c:v>
                </c:pt>
                <c:pt idx="338">
                  <c:v>105</c:v>
                </c:pt>
                <c:pt idx="339">
                  <c:v>105</c:v>
                </c:pt>
                <c:pt idx="340">
                  <c:v>110</c:v>
                </c:pt>
                <c:pt idx="341">
                  <c:v>113</c:v>
                </c:pt>
                <c:pt idx="342">
                  <c:v>113</c:v>
                </c:pt>
                <c:pt idx="343">
                  <c:v>113</c:v>
                </c:pt>
                <c:pt idx="344">
                  <c:v>113</c:v>
                </c:pt>
                <c:pt idx="345">
                  <c:v>113</c:v>
                </c:pt>
                <c:pt idx="346">
                  <c:v>113</c:v>
                </c:pt>
                <c:pt idx="347">
                  <c:v>113</c:v>
                </c:pt>
                <c:pt idx="348">
                  <c:v>115</c:v>
                </c:pt>
                <c:pt idx="349">
                  <c:v>116</c:v>
                </c:pt>
                <c:pt idx="350">
                  <c:v>116</c:v>
                </c:pt>
                <c:pt idx="351">
                  <c:v>116</c:v>
                </c:pt>
                <c:pt idx="352">
                  <c:v>116</c:v>
                </c:pt>
                <c:pt idx="353">
                  <c:v>116</c:v>
                </c:pt>
                <c:pt idx="354">
                  <c:v>120</c:v>
                </c:pt>
                <c:pt idx="355">
                  <c:v>123</c:v>
                </c:pt>
                <c:pt idx="356">
                  <c:v>123</c:v>
                </c:pt>
                <c:pt idx="357">
                  <c:v>124</c:v>
                </c:pt>
                <c:pt idx="358">
                  <c:v>132</c:v>
                </c:pt>
                <c:pt idx="359">
                  <c:v>144</c:v>
                </c:pt>
                <c:pt idx="360">
                  <c:v>144</c:v>
                </c:pt>
                <c:pt idx="361">
                  <c:v>153</c:v>
                </c:pt>
                <c:pt idx="362">
                  <c:v>153</c:v>
                </c:pt>
                <c:pt idx="363">
                  <c:v>162</c:v>
                </c:pt>
                <c:pt idx="364">
                  <c:v>162</c:v>
                </c:pt>
                <c:pt idx="365">
                  <c:v>167</c:v>
                </c:pt>
                <c:pt idx="366">
                  <c:v>174</c:v>
                </c:pt>
                <c:pt idx="367">
                  <c:v>174</c:v>
                </c:pt>
                <c:pt idx="368">
                  <c:v>174</c:v>
                </c:pt>
                <c:pt idx="369">
                  <c:v>178</c:v>
                </c:pt>
                <c:pt idx="370">
                  <c:v>181</c:v>
                </c:pt>
                <c:pt idx="371">
                  <c:v>188</c:v>
                </c:pt>
                <c:pt idx="372">
                  <c:v>197</c:v>
                </c:pt>
                <c:pt idx="373">
                  <c:v>216</c:v>
                </c:pt>
                <c:pt idx="374">
                  <c:v>216</c:v>
                </c:pt>
                <c:pt idx="375">
                  <c:v>216</c:v>
                </c:pt>
                <c:pt idx="376">
                  <c:v>216</c:v>
                </c:pt>
                <c:pt idx="377">
                  <c:v>216</c:v>
                </c:pt>
                <c:pt idx="378">
                  <c:v>216</c:v>
                </c:pt>
                <c:pt idx="379">
                  <c:v>224</c:v>
                </c:pt>
                <c:pt idx="380">
                  <c:v>227</c:v>
                </c:pt>
                <c:pt idx="381">
                  <c:v>227</c:v>
                </c:pt>
                <c:pt idx="382">
                  <c:v>230</c:v>
                </c:pt>
                <c:pt idx="383">
                  <c:v>232</c:v>
                </c:pt>
                <c:pt idx="384">
                  <c:v>232</c:v>
                </c:pt>
                <c:pt idx="385">
                  <c:v>232</c:v>
                </c:pt>
                <c:pt idx="386">
                  <c:v>240</c:v>
                </c:pt>
                <c:pt idx="387">
                  <c:v>242</c:v>
                </c:pt>
                <c:pt idx="388">
                  <c:v>250</c:v>
                </c:pt>
                <c:pt idx="389">
                  <c:v>257</c:v>
                </c:pt>
                <c:pt idx="390">
                  <c:v>263</c:v>
                </c:pt>
                <c:pt idx="391">
                  <c:v>263</c:v>
                </c:pt>
                <c:pt idx="392">
                  <c:v>263</c:v>
                </c:pt>
                <c:pt idx="393">
                  <c:v>263</c:v>
                </c:pt>
                <c:pt idx="394">
                  <c:v>263</c:v>
                </c:pt>
                <c:pt idx="395">
                  <c:v>263</c:v>
                </c:pt>
                <c:pt idx="396">
                  <c:v>263</c:v>
                </c:pt>
                <c:pt idx="397">
                  <c:v>263</c:v>
                </c:pt>
                <c:pt idx="398">
                  <c:v>263</c:v>
                </c:pt>
                <c:pt idx="399">
                  <c:v>263</c:v>
                </c:pt>
                <c:pt idx="400">
                  <c:v>263</c:v>
                </c:pt>
                <c:pt idx="401">
                  <c:v>263</c:v>
                </c:pt>
                <c:pt idx="402">
                  <c:v>263</c:v>
                </c:pt>
                <c:pt idx="403">
                  <c:v>263</c:v>
                </c:pt>
                <c:pt idx="404">
                  <c:v>263</c:v>
                </c:pt>
                <c:pt idx="405">
                  <c:v>263</c:v>
                </c:pt>
                <c:pt idx="406">
                  <c:v>263</c:v>
                </c:pt>
                <c:pt idx="407">
                  <c:v>263</c:v>
                </c:pt>
                <c:pt idx="408">
                  <c:v>263</c:v>
                </c:pt>
                <c:pt idx="409">
                  <c:v>263</c:v>
                </c:pt>
                <c:pt idx="410">
                  <c:v>263</c:v>
                </c:pt>
                <c:pt idx="411">
                  <c:v>263</c:v>
                </c:pt>
                <c:pt idx="412">
                  <c:v>263</c:v>
                </c:pt>
                <c:pt idx="413">
                  <c:v>263</c:v>
                </c:pt>
                <c:pt idx="414">
                  <c:v>263</c:v>
                </c:pt>
                <c:pt idx="415">
                  <c:v>263</c:v>
                </c:pt>
                <c:pt idx="416">
                  <c:v>263</c:v>
                </c:pt>
                <c:pt idx="417">
                  <c:v>263</c:v>
                </c:pt>
                <c:pt idx="418">
                  <c:v>263</c:v>
                </c:pt>
                <c:pt idx="419">
                  <c:v>263</c:v>
                </c:pt>
                <c:pt idx="420">
                  <c:v>263</c:v>
                </c:pt>
                <c:pt idx="421">
                  <c:v>263</c:v>
                </c:pt>
                <c:pt idx="422">
                  <c:v>279</c:v>
                </c:pt>
                <c:pt idx="423">
                  <c:v>287</c:v>
                </c:pt>
                <c:pt idx="424">
                  <c:v>290</c:v>
                </c:pt>
                <c:pt idx="425">
                  <c:v>302</c:v>
                </c:pt>
                <c:pt idx="426">
                  <c:v>342</c:v>
                </c:pt>
                <c:pt idx="427">
                  <c:v>354</c:v>
                </c:pt>
                <c:pt idx="428">
                  <c:v>357</c:v>
                </c:pt>
                <c:pt idx="429">
                  <c:v>357</c:v>
                </c:pt>
                <c:pt idx="430">
                  <c:v>379</c:v>
                </c:pt>
                <c:pt idx="431">
                  <c:v>389</c:v>
                </c:pt>
                <c:pt idx="432">
                  <c:v>389</c:v>
                </c:pt>
                <c:pt idx="433">
                  <c:v>394</c:v>
                </c:pt>
                <c:pt idx="434">
                  <c:v>394</c:v>
                </c:pt>
                <c:pt idx="435">
                  <c:v>394</c:v>
                </c:pt>
                <c:pt idx="436">
                  <c:v>394</c:v>
                </c:pt>
                <c:pt idx="437">
                  <c:v>394</c:v>
                </c:pt>
                <c:pt idx="438">
                  <c:v>394</c:v>
                </c:pt>
                <c:pt idx="439">
                  <c:v>394</c:v>
                </c:pt>
                <c:pt idx="440">
                  <c:v>394</c:v>
                </c:pt>
                <c:pt idx="441">
                  <c:v>394</c:v>
                </c:pt>
                <c:pt idx="442">
                  <c:v>394</c:v>
                </c:pt>
                <c:pt idx="443">
                  <c:v>394</c:v>
                </c:pt>
                <c:pt idx="444">
                  <c:v>394</c:v>
                </c:pt>
                <c:pt idx="445">
                  <c:v>394</c:v>
                </c:pt>
                <c:pt idx="446">
                  <c:v>394</c:v>
                </c:pt>
                <c:pt idx="447">
                  <c:v>423</c:v>
                </c:pt>
                <c:pt idx="448">
                  <c:v>424</c:v>
                </c:pt>
                <c:pt idx="449">
                  <c:v>424</c:v>
                </c:pt>
                <c:pt idx="450">
                  <c:v>428</c:v>
                </c:pt>
                <c:pt idx="451">
                  <c:v>428</c:v>
                </c:pt>
                <c:pt idx="452">
                  <c:v>489</c:v>
                </c:pt>
                <c:pt idx="453">
                  <c:v>498</c:v>
                </c:pt>
                <c:pt idx="454">
                  <c:v>504</c:v>
                </c:pt>
                <c:pt idx="455">
                  <c:v>504</c:v>
                </c:pt>
                <c:pt idx="456">
                  <c:v>504</c:v>
                </c:pt>
                <c:pt idx="457">
                  <c:v>526</c:v>
                </c:pt>
                <c:pt idx="458">
                  <c:v>526</c:v>
                </c:pt>
                <c:pt idx="459">
                  <c:v>537</c:v>
                </c:pt>
                <c:pt idx="460">
                  <c:v>538</c:v>
                </c:pt>
                <c:pt idx="461">
                  <c:v>574</c:v>
                </c:pt>
                <c:pt idx="462">
                  <c:v>592</c:v>
                </c:pt>
                <c:pt idx="463">
                  <c:v>618</c:v>
                </c:pt>
                <c:pt idx="464">
                  <c:v>634</c:v>
                </c:pt>
                <c:pt idx="465">
                  <c:v>696</c:v>
                </c:pt>
                <c:pt idx="466">
                  <c:v>697</c:v>
                </c:pt>
                <c:pt idx="467">
                  <c:v>706</c:v>
                </c:pt>
                <c:pt idx="468">
                  <c:v>706</c:v>
                </c:pt>
                <c:pt idx="469">
                  <c:v>710</c:v>
                </c:pt>
                <c:pt idx="470">
                  <c:v>730</c:v>
                </c:pt>
                <c:pt idx="471">
                  <c:v>730</c:v>
                </c:pt>
                <c:pt idx="472">
                  <c:v>734</c:v>
                </c:pt>
                <c:pt idx="473">
                  <c:v>747</c:v>
                </c:pt>
                <c:pt idx="474">
                  <c:v>747</c:v>
                </c:pt>
                <c:pt idx="475">
                  <c:v>747</c:v>
                </c:pt>
                <c:pt idx="476">
                  <c:v>747</c:v>
                </c:pt>
                <c:pt idx="477">
                  <c:v>747</c:v>
                </c:pt>
                <c:pt idx="478">
                  <c:v>747</c:v>
                </c:pt>
                <c:pt idx="479">
                  <c:v>747</c:v>
                </c:pt>
                <c:pt idx="480">
                  <c:v>756</c:v>
                </c:pt>
                <c:pt idx="481">
                  <c:v>788</c:v>
                </c:pt>
                <c:pt idx="482">
                  <c:v>788</c:v>
                </c:pt>
                <c:pt idx="483">
                  <c:v>788</c:v>
                </c:pt>
                <c:pt idx="484">
                  <c:v>788</c:v>
                </c:pt>
                <c:pt idx="485">
                  <c:v>788</c:v>
                </c:pt>
                <c:pt idx="486">
                  <c:v>788</c:v>
                </c:pt>
                <c:pt idx="487">
                  <c:v>788</c:v>
                </c:pt>
                <c:pt idx="488">
                  <c:v>788</c:v>
                </c:pt>
                <c:pt idx="489">
                  <c:v>788</c:v>
                </c:pt>
                <c:pt idx="490">
                  <c:v>788</c:v>
                </c:pt>
                <c:pt idx="491">
                  <c:v>790</c:v>
                </c:pt>
                <c:pt idx="492">
                  <c:v>791</c:v>
                </c:pt>
                <c:pt idx="493">
                  <c:v>791</c:v>
                </c:pt>
                <c:pt idx="494">
                  <c:v>791</c:v>
                </c:pt>
                <c:pt idx="495">
                  <c:v>791</c:v>
                </c:pt>
                <c:pt idx="496">
                  <c:v>791</c:v>
                </c:pt>
                <c:pt idx="497">
                  <c:v>793</c:v>
                </c:pt>
                <c:pt idx="498">
                  <c:v>793</c:v>
                </c:pt>
                <c:pt idx="499">
                  <c:v>798</c:v>
                </c:pt>
                <c:pt idx="500">
                  <c:v>798</c:v>
                </c:pt>
                <c:pt idx="501">
                  <c:v>798</c:v>
                </c:pt>
                <c:pt idx="502">
                  <c:v>801</c:v>
                </c:pt>
                <c:pt idx="503">
                  <c:v>803</c:v>
                </c:pt>
                <c:pt idx="504">
                  <c:v>803</c:v>
                </c:pt>
                <c:pt idx="505">
                  <c:v>804</c:v>
                </c:pt>
                <c:pt idx="506">
                  <c:v>829</c:v>
                </c:pt>
                <c:pt idx="507">
                  <c:v>860</c:v>
                </c:pt>
                <c:pt idx="508">
                  <c:v>860</c:v>
                </c:pt>
                <c:pt idx="509">
                  <c:v>860</c:v>
                </c:pt>
                <c:pt idx="510">
                  <c:v>860</c:v>
                </c:pt>
                <c:pt idx="511">
                  <c:v>863</c:v>
                </c:pt>
                <c:pt idx="512">
                  <c:v>886</c:v>
                </c:pt>
                <c:pt idx="513">
                  <c:v>903</c:v>
                </c:pt>
                <c:pt idx="514">
                  <c:v>904</c:v>
                </c:pt>
                <c:pt idx="515">
                  <c:v>907</c:v>
                </c:pt>
                <c:pt idx="516">
                  <c:v>907</c:v>
                </c:pt>
                <c:pt idx="517">
                  <c:v>907</c:v>
                </c:pt>
                <c:pt idx="518">
                  <c:v>908</c:v>
                </c:pt>
                <c:pt idx="519">
                  <c:v>1001</c:v>
                </c:pt>
                <c:pt idx="520">
                  <c:v>1042</c:v>
                </c:pt>
                <c:pt idx="521">
                  <c:v>1051</c:v>
                </c:pt>
                <c:pt idx="522">
                  <c:v>1121</c:v>
                </c:pt>
                <c:pt idx="523">
                  <c:v>1148</c:v>
                </c:pt>
                <c:pt idx="524">
                  <c:v>1171</c:v>
                </c:pt>
                <c:pt idx="525">
                  <c:v>1182</c:v>
                </c:pt>
                <c:pt idx="526">
                  <c:v>1232</c:v>
                </c:pt>
                <c:pt idx="527">
                  <c:v>1275</c:v>
                </c:pt>
                <c:pt idx="528">
                  <c:v>1277</c:v>
                </c:pt>
                <c:pt idx="529">
                  <c:v>1277</c:v>
                </c:pt>
                <c:pt idx="530">
                  <c:v>1280</c:v>
                </c:pt>
                <c:pt idx="531">
                  <c:v>1314</c:v>
                </c:pt>
                <c:pt idx="532">
                  <c:v>1315</c:v>
                </c:pt>
                <c:pt idx="533">
                  <c:v>1362</c:v>
                </c:pt>
                <c:pt idx="534">
                  <c:v>1387</c:v>
                </c:pt>
                <c:pt idx="535">
                  <c:v>1436</c:v>
                </c:pt>
                <c:pt idx="536">
                  <c:v>1436</c:v>
                </c:pt>
                <c:pt idx="537">
                  <c:v>1437</c:v>
                </c:pt>
                <c:pt idx="538">
                  <c:v>1460</c:v>
                </c:pt>
                <c:pt idx="539">
                  <c:v>1471</c:v>
                </c:pt>
                <c:pt idx="540">
                  <c:v>1474</c:v>
                </c:pt>
                <c:pt idx="541">
                  <c:v>1474</c:v>
                </c:pt>
                <c:pt idx="542">
                  <c:v>1478</c:v>
                </c:pt>
                <c:pt idx="543">
                  <c:v>1478</c:v>
                </c:pt>
                <c:pt idx="544">
                  <c:v>1479</c:v>
                </c:pt>
                <c:pt idx="545">
                  <c:v>1479</c:v>
                </c:pt>
                <c:pt idx="546">
                  <c:v>1479</c:v>
                </c:pt>
                <c:pt idx="547">
                  <c:v>1479</c:v>
                </c:pt>
                <c:pt idx="548">
                  <c:v>1494</c:v>
                </c:pt>
                <c:pt idx="549">
                  <c:v>1494</c:v>
                </c:pt>
                <c:pt idx="550">
                  <c:v>1524</c:v>
                </c:pt>
                <c:pt idx="551">
                  <c:v>1532</c:v>
                </c:pt>
                <c:pt idx="552">
                  <c:v>1576</c:v>
                </c:pt>
                <c:pt idx="553">
                  <c:v>1578</c:v>
                </c:pt>
                <c:pt idx="554">
                  <c:v>1578</c:v>
                </c:pt>
                <c:pt idx="555">
                  <c:v>1578</c:v>
                </c:pt>
                <c:pt idx="556">
                  <c:v>1582</c:v>
                </c:pt>
                <c:pt idx="557">
                  <c:v>1582</c:v>
                </c:pt>
                <c:pt idx="558">
                  <c:v>1582</c:v>
                </c:pt>
                <c:pt idx="559">
                  <c:v>1586</c:v>
                </c:pt>
                <c:pt idx="560">
                  <c:v>1589</c:v>
                </c:pt>
                <c:pt idx="561">
                  <c:v>1712</c:v>
                </c:pt>
                <c:pt idx="562">
                  <c:v>1814</c:v>
                </c:pt>
                <c:pt idx="563">
                  <c:v>1907</c:v>
                </c:pt>
                <c:pt idx="564">
                  <c:v>1907</c:v>
                </c:pt>
                <c:pt idx="565">
                  <c:v>1910</c:v>
                </c:pt>
                <c:pt idx="566">
                  <c:v>1925</c:v>
                </c:pt>
                <c:pt idx="567">
                  <c:v>1941</c:v>
                </c:pt>
                <c:pt idx="568">
                  <c:v>1963</c:v>
                </c:pt>
                <c:pt idx="569">
                  <c:v>1963</c:v>
                </c:pt>
                <c:pt idx="570">
                  <c:v>1963</c:v>
                </c:pt>
                <c:pt idx="571">
                  <c:v>1963</c:v>
                </c:pt>
                <c:pt idx="572">
                  <c:v>1963</c:v>
                </c:pt>
                <c:pt idx="573">
                  <c:v>1963</c:v>
                </c:pt>
                <c:pt idx="574">
                  <c:v>1964</c:v>
                </c:pt>
                <c:pt idx="575">
                  <c:v>1964</c:v>
                </c:pt>
                <c:pt idx="576">
                  <c:v>1964</c:v>
                </c:pt>
                <c:pt idx="577">
                  <c:v>1964</c:v>
                </c:pt>
                <c:pt idx="578">
                  <c:v>1964</c:v>
                </c:pt>
                <c:pt idx="579">
                  <c:v>1964</c:v>
                </c:pt>
                <c:pt idx="580">
                  <c:v>1964</c:v>
                </c:pt>
                <c:pt idx="581">
                  <c:v>1964</c:v>
                </c:pt>
                <c:pt idx="582">
                  <c:v>1964</c:v>
                </c:pt>
                <c:pt idx="583">
                  <c:v>1972</c:v>
                </c:pt>
                <c:pt idx="584">
                  <c:v>1972</c:v>
                </c:pt>
                <c:pt idx="585">
                  <c:v>1972</c:v>
                </c:pt>
                <c:pt idx="586">
                  <c:v>1972</c:v>
                </c:pt>
                <c:pt idx="587">
                  <c:v>1990</c:v>
                </c:pt>
                <c:pt idx="588">
                  <c:v>2037</c:v>
                </c:pt>
                <c:pt idx="589">
                  <c:v>2128</c:v>
                </c:pt>
                <c:pt idx="590">
                  <c:v>2184</c:v>
                </c:pt>
                <c:pt idx="591">
                  <c:v>2241</c:v>
                </c:pt>
                <c:pt idx="592">
                  <c:v>2261</c:v>
                </c:pt>
                <c:pt idx="593">
                  <c:v>2326</c:v>
                </c:pt>
                <c:pt idx="594">
                  <c:v>2346</c:v>
                </c:pt>
                <c:pt idx="595">
                  <c:v>2386</c:v>
                </c:pt>
                <c:pt idx="596">
                  <c:v>2410</c:v>
                </c:pt>
                <c:pt idx="597">
                  <c:v>2411</c:v>
                </c:pt>
                <c:pt idx="598">
                  <c:v>2411</c:v>
                </c:pt>
                <c:pt idx="599">
                  <c:v>2426</c:v>
                </c:pt>
                <c:pt idx="600">
                  <c:v>2434</c:v>
                </c:pt>
                <c:pt idx="601">
                  <c:v>2463</c:v>
                </c:pt>
                <c:pt idx="602">
                  <c:v>2463</c:v>
                </c:pt>
                <c:pt idx="603">
                  <c:v>2463</c:v>
                </c:pt>
                <c:pt idx="604">
                  <c:v>2465</c:v>
                </c:pt>
                <c:pt idx="605">
                  <c:v>2465</c:v>
                </c:pt>
                <c:pt idx="606">
                  <c:v>2465</c:v>
                </c:pt>
                <c:pt idx="607">
                  <c:v>2466</c:v>
                </c:pt>
                <c:pt idx="608">
                  <c:v>2466</c:v>
                </c:pt>
                <c:pt idx="609">
                  <c:v>2466</c:v>
                </c:pt>
                <c:pt idx="610">
                  <c:v>2466</c:v>
                </c:pt>
                <c:pt idx="611">
                  <c:v>2496</c:v>
                </c:pt>
                <c:pt idx="612">
                  <c:v>2517</c:v>
                </c:pt>
                <c:pt idx="613">
                  <c:v>2577</c:v>
                </c:pt>
                <c:pt idx="614">
                  <c:v>2583</c:v>
                </c:pt>
                <c:pt idx="615">
                  <c:v>2654</c:v>
                </c:pt>
                <c:pt idx="616">
                  <c:v>2661</c:v>
                </c:pt>
                <c:pt idx="617">
                  <c:v>2695</c:v>
                </c:pt>
                <c:pt idx="618">
                  <c:v>2742</c:v>
                </c:pt>
                <c:pt idx="619">
                  <c:v>2760</c:v>
                </c:pt>
                <c:pt idx="620">
                  <c:v>2779</c:v>
                </c:pt>
                <c:pt idx="621">
                  <c:v>2795</c:v>
                </c:pt>
                <c:pt idx="622">
                  <c:v>2878</c:v>
                </c:pt>
                <c:pt idx="623">
                  <c:v>2888</c:v>
                </c:pt>
                <c:pt idx="624">
                  <c:v>2920</c:v>
                </c:pt>
                <c:pt idx="625">
                  <c:v>2920</c:v>
                </c:pt>
                <c:pt idx="626">
                  <c:v>2937</c:v>
                </c:pt>
                <c:pt idx="627">
                  <c:v>2942</c:v>
                </c:pt>
                <c:pt idx="628">
                  <c:v>2991</c:v>
                </c:pt>
                <c:pt idx="629">
                  <c:v>2991</c:v>
                </c:pt>
                <c:pt idx="630">
                  <c:v>2991</c:v>
                </c:pt>
                <c:pt idx="631">
                  <c:v>2991</c:v>
                </c:pt>
                <c:pt idx="632">
                  <c:v>2991</c:v>
                </c:pt>
                <c:pt idx="633">
                  <c:v>3001</c:v>
                </c:pt>
                <c:pt idx="634">
                  <c:v>3001</c:v>
                </c:pt>
                <c:pt idx="635">
                  <c:v>3013</c:v>
                </c:pt>
                <c:pt idx="636">
                  <c:v>3016</c:v>
                </c:pt>
                <c:pt idx="637">
                  <c:v>3049</c:v>
                </c:pt>
                <c:pt idx="638">
                  <c:v>3084</c:v>
                </c:pt>
                <c:pt idx="639">
                  <c:v>3084</c:v>
                </c:pt>
                <c:pt idx="640">
                  <c:v>3161</c:v>
                </c:pt>
                <c:pt idx="641">
                  <c:v>3162</c:v>
                </c:pt>
                <c:pt idx="642">
                  <c:v>3165</c:v>
                </c:pt>
                <c:pt idx="643">
                  <c:v>3165</c:v>
                </c:pt>
                <c:pt idx="644">
                  <c:v>3165</c:v>
                </c:pt>
                <c:pt idx="645">
                  <c:v>3178</c:v>
                </c:pt>
                <c:pt idx="646">
                  <c:v>3178</c:v>
                </c:pt>
                <c:pt idx="647">
                  <c:v>3178</c:v>
                </c:pt>
                <c:pt idx="648">
                  <c:v>3178</c:v>
                </c:pt>
                <c:pt idx="649">
                  <c:v>3178</c:v>
                </c:pt>
                <c:pt idx="650">
                  <c:v>3258</c:v>
                </c:pt>
                <c:pt idx="651">
                  <c:v>3258</c:v>
                </c:pt>
                <c:pt idx="652">
                  <c:v>3267</c:v>
                </c:pt>
                <c:pt idx="653">
                  <c:v>3397</c:v>
                </c:pt>
                <c:pt idx="654">
                  <c:v>3462</c:v>
                </c:pt>
                <c:pt idx="655">
                  <c:v>3462</c:v>
                </c:pt>
                <c:pt idx="656">
                  <c:v>3523</c:v>
                </c:pt>
                <c:pt idx="657">
                  <c:v>3523</c:v>
                </c:pt>
                <c:pt idx="658">
                  <c:v>3526</c:v>
                </c:pt>
                <c:pt idx="659">
                  <c:v>3554</c:v>
                </c:pt>
                <c:pt idx="660">
                  <c:v>3616</c:v>
                </c:pt>
                <c:pt idx="661">
                  <c:v>3636</c:v>
                </c:pt>
                <c:pt idx="662">
                  <c:v>3752</c:v>
                </c:pt>
                <c:pt idx="663">
                  <c:v>3782</c:v>
                </c:pt>
                <c:pt idx="664">
                  <c:v>3782</c:v>
                </c:pt>
                <c:pt idx="665">
                  <c:v>3783</c:v>
                </c:pt>
                <c:pt idx="666">
                  <c:v>3831</c:v>
                </c:pt>
                <c:pt idx="667">
                  <c:v>3840</c:v>
                </c:pt>
                <c:pt idx="668">
                  <c:v>3849</c:v>
                </c:pt>
                <c:pt idx="669">
                  <c:v>3877</c:v>
                </c:pt>
                <c:pt idx="670">
                  <c:v>3928</c:v>
                </c:pt>
                <c:pt idx="671">
                  <c:v>3928</c:v>
                </c:pt>
                <c:pt idx="672">
                  <c:v>3936</c:v>
                </c:pt>
                <c:pt idx="673">
                  <c:v>4050</c:v>
                </c:pt>
                <c:pt idx="674">
                  <c:v>4212</c:v>
                </c:pt>
                <c:pt idx="675">
                  <c:v>4233</c:v>
                </c:pt>
                <c:pt idx="676">
                  <c:v>4336</c:v>
                </c:pt>
                <c:pt idx="677">
                  <c:v>4343</c:v>
                </c:pt>
                <c:pt idx="678">
                  <c:v>4354</c:v>
                </c:pt>
                <c:pt idx="679">
                  <c:v>4354</c:v>
                </c:pt>
                <c:pt idx="680">
                  <c:v>4354</c:v>
                </c:pt>
                <c:pt idx="681">
                  <c:v>4354</c:v>
                </c:pt>
                <c:pt idx="682">
                  <c:v>4354</c:v>
                </c:pt>
                <c:pt idx="683">
                  <c:v>4354</c:v>
                </c:pt>
                <c:pt idx="684">
                  <c:v>4354</c:v>
                </c:pt>
                <c:pt idx="685">
                  <c:v>4366</c:v>
                </c:pt>
                <c:pt idx="686">
                  <c:v>4369</c:v>
                </c:pt>
                <c:pt idx="687">
                  <c:v>4396</c:v>
                </c:pt>
                <c:pt idx="688">
                  <c:v>4415</c:v>
                </c:pt>
                <c:pt idx="689">
                  <c:v>4424</c:v>
                </c:pt>
                <c:pt idx="690">
                  <c:v>4427</c:v>
                </c:pt>
                <c:pt idx="691">
                  <c:v>4437</c:v>
                </c:pt>
                <c:pt idx="692">
                  <c:v>4532</c:v>
                </c:pt>
                <c:pt idx="693">
                  <c:v>4557</c:v>
                </c:pt>
                <c:pt idx="694">
                  <c:v>4680</c:v>
                </c:pt>
                <c:pt idx="695">
                  <c:v>4693</c:v>
                </c:pt>
                <c:pt idx="696">
                  <c:v>4727</c:v>
                </c:pt>
                <c:pt idx="697">
                  <c:v>4822</c:v>
                </c:pt>
                <c:pt idx="698">
                  <c:v>5173</c:v>
                </c:pt>
                <c:pt idx="699">
                  <c:v>5175</c:v>
                </c:pt>
                <c:pt idx="700">
                  <c:v>5560</c:v>
                </c:pt>
                <c:pt idx="701">
                  <c:v>5740</c:v>
                </c:pt>
                <c:pt idx="702">
                  <c:v>5749</c:v>
                </c:pt>
                <c:pt idx="703">
                  <c:v>5752</c:v>
                </c:pt>
                <c:pt idx="704">
                  <c:v>5770</c:v>
                </c:pt>
                <c:pt idx="705">
                  <c:v>5827</c:v>
                </c:pt>
                <c:pt idx="706">
                  <c:v>5869</c:v>
                </c:pt>
                <c:pt idx="707">
                  <c:v>5921</c:v>
                </c:pt>
                <c:pt idx="708">
                  <c:v>5940</c:v>
                </c:pt>
                <c:pt idx="709">
                  <c:v>5972</c:v>
                </c:pt>
                <c:pt idx="710">
                  <c:v>5981</c:v>
                </c:pt>
                <c:pt idx="711">
                  <c:v>5981</c:v>
                </c:pt>
                <c:pt idx="712">
                  <c:v>6013</c:v>
                </c:pt>
                <c:pt idx="713">
                  <c:v>6041</c:v>
                </c:pt>
                <c:pt idx="714">
                  <c:v>6048</c:v>
                </c:pt>
                <c:pt idx="715">
                  <c:v>6216</c:v>
                </c:pt>
                <c:pt idx="716">
                  <c:v>6216</c:v>
                </c:pt>
                <c:pt idx="717">
                  <c:v>6272</c:v>
                </c:pt>
                <c:pt idx="718">
                  <c:v>6325</c:v>
                </c:pt>
                <c:pt idx="719">
                  <c:v>6325</c:v>
                </c:pt>
                <c:pt idx="720">
                  <c:v>6342</c:v>
                </c:pt>
                <c:pt idx="721">
                  <c:v>6346</c:v>
                </c:pt>
                <c:pt idx="722">
                  <c:v>6364</c:v>
                </c:pt>
                <c:pt idx="723">
                  <c:v>6364</c:v>
                </c:pt>
                <c:pt idx="724">
                  <c:v>6569</c:v>
                </c:pt>
                <c:pt idx="725">
                  <c:v>6569</c:v>
                </c:pt>
                <c:pt idx="726">
                  <c:v>6664</c:v>
                </c:pt>
                <c:pt idx="727">
                  <c:v>6817</c:v>
                </c:pt>
                <c:pt idx="728">
                  <c:v>6972</c:v>
                </c:pt>
                <c:pt idx="729">
                  <c:v>7124</c:v>
                </c:pt>
                <c:pt idx="730">
                  <c:v>7174</c:v>
                </c:pt>
                <c:pt idx="731">
                  <c:v>7174</c:v>
                </c:pt>
                <c:pt idx="732">
                  <c:v>7174</c:v>
                </c:pt>
                <c:pt idx="733">
                  <c:v>7174</c:v>
                </c:pt>
                <c:pt idx="734">
                  <c:v>7376</c:v>
                </c:pt>
                <c:pt idx="735">
                  <c:v>7401</c:v>
                </c:pt>
                <c:pt idx="736">
                  <c:v>7402</c:v>
                </c:pt>
                <c:pt idx="737">
                  <c:v>7407</c:v>
                </c:pt>
                <c:pt idx="738">
                  <c:v>7409</c:v>
                </c:pt>
                <c:pt idx="739">
                  <c:v>7418</c:v>
                </c:pt>
                <c:pt idx="740">
                  <c:v>7565</c:v>
                </c:pt>
                <c:pt idx="741">
                  <c:v>7600</c:v>
                </c:pt>
                <c:pt idx="742">
                  <c:v>8124</c:v>
                </c:pt>
                <c:pt idx="743">
                  <c:v>8170</c:v>
                </c:pt>
                <c:pt idx="744">
                  <c:v>8208</c:v>
                </c:pt>
                <c:pt idx="745">
                  <c:v>8525</c:v>
                </c:pt>
                <c:pt idx="746">
                  <c:v>8652</c:v>
                </c:pt>
                <c:pt idx="747">
                  <c:v>8706</c:v>
                </c:pt>
                <c:pt idx="748">
                  <c:v>8741</c:v>
                </c:pt>
                <c:pt idx="749">
                  <c:v>8802</c:v>
                </c:pt>
                <c:pt idx="750">
                  <c:v>8814</c:v>
                </c:pt>
                <c:pt idx="751">
                  <c:v>8987</c:v>
                </c:pt>
                <c:pt idx="752">
                  <c:v>9415</c:v>
                </c:pt>
                <c:pt idx="753">
                  <c:v>9495</c:v>
                </c:pt>
                <c:pt idx="754">
                  <c:v>9497</c:v>
                </c:pt>
                <c:pt idx="755">
                  <c:v>9736</c:v>
                </c:pt>
                <c:pt idx="756">
                  <c:v>10253</c:v>
                </c:pt>
                <c:pt idx="757">
                  <c:v>10299</c:v>
                </c:pt>
                <c:pt idx="758">
                  <c:v>10307</c:v>
                </c:pt>
                <c:pt idx="759">
                  <c:v>10333</c:v>
                </c:pt>
                <c:pt idx="760">
                  <c:v>10402</c:v>
                </c:pt>
                <c:pt idx="761">
                  <c:v>10524</c:v>
                </c:pt>
                <c:pt idx="762">
                  <c:v>10529</c:v>
                </c:pt>
                <c:pt idx="763">
                  <c:v>10784</c:v>
                </c:pt>
                <c:pt idx="764">
                  <c:v>10865</c:v>
                </c:pt>
                <c:pt idx="765">
                  <c:v>11216</c:v>
                </c:pt>
                <c:pt idx="766">
                  <c:v>11333</c:v>
                </c:pt>
                <c:pt idx="767">
                  <c:v>11448</c:v>
                </c:pt>
                <c:pt idx="768">
                  <c:v>11448</c:v>
                </c:pt>
                <c:pt idx="769">
                  <c:v>11482</c:v>
                </c:pt>
                <c:pt idx="770">
                  <c:v>11598</c:v>
                </c:pt>
                <c:pt idx="771">
                  <c:v>13006</c:v>
                </c:pt>
                <c:pt idx="772">
                  <c:v>13233</c:v>
                </c:pt>
                <c:pt idx="773">
                  <c:v>13623</c:v>
                </c:pt>
                <c:pt idx="774">
                  <c:v>13797</c:v>
                </c:pt>
                <c:pt idx="775">
                  <c:v>13855</c:v>
                </c:pt>
                <c:pt idx="776">
                  <c:v>14234</c:v>
                </c:pt>
                <c:pt idx="777">
                  <c:v>14473</c:v>
                </c:pt>
                <c:pt idx="778">
                  <c:v>14577</c:v>
                </c:pt>
                <c:pt idx="779">
                  <c:v>14600</c:v>
                </c:pt>
                <c:pt idx="780">
                  <c:v>14818</c:v>
                </c:pt>
                <c:pt idx="781">
                  <c:v>15182</c:v>
                </c:pt>
                <c:pt idx="782">
                  <c:v>15371</c:v>
                </c:pt>
                <c:pt idx="783">
                  <c:v>15371</c:v>
                </c:pt>
                <c:pt idx="784">
                  <c:v>15380</c:v>
                </c:pt>
                <c:pt idx="785">
                  <c:v>15607</c:v>
                </c:pt>
                <c:pt idx="786">
                  <c:v>16411</c:v>
                </c:pt>
                <c:pt idx="787">
                  <c:v>16469</c:v>
                </c:pt>
                <c:pt idx="788">
                  <c:v>16469</c:v>
                </c:pt>
                <c:pt idx="789">
                  <c:v>16469</c:v>
                </c:pt>
                <c:pt idx="790">
                  <c:v>16469</c:v>
                </c:pt>
                <c:pt idx="791">
                  <c:v>16573</c:v>
                </c:pt>
                <c:pt idx="792">
                  <c:v>16648</c:v>
                </c:pt>
                <c:pt idx="793">
                  <c:v>16956</c:v>
                </c:pt>
                <c:pt idx="794">
                  <c:v>18050</c:v>
                </c:pt>
                <c:pt idx="795">
                  <c:v>19166</c:v>
                </c:pt>
                <c:pt idx="796">
                  <c:v>19348</c:v>
                </c:pt>
                <c:pt idx="797">
                  <c:v>21065</c:v>
                </c:pt>
                <c:pt idx="798">
                  <c:v>21147</c:v>
                </c:pt>
                <c:pt idx="799">
                  <c:v>22896</c:v>
                </c:pt>
                <c:pt idx="800">
                  <c:v>22976</c:v>
                </c:pt>
                <c:pt idx="801">
                  <c:v>25018</c:v>
                </c:pt>
                <c:pt idx="802">
                  <c:v>27880</c:v>
                </c:pt>
                <c:pt idx="803">
                  <c:v>28021</c:v>
                </c:pt>
                <c:pt idx="804">
                  <c:v>29519</c:v>
                </c:pt>
                <c:pt idx="805">
                  <c:v>30339</c:v>
                </c:pt>
                <c:pt idx="806">
                  <c:v>30703</c:v>
                </c:pt>
                <c:pt idx="807">
                  <c:v>30875</c:v>
                </c:pt>
                <c:pt idx="808">
                  <c:v>31101</c:v>
                </c:pt>
                <c:pt idx="809">
                  <c:v>34393</c:v>
                </c:pt>
                <c:pt idx="810">
                  <c:v>34446</c:v>
                </c:pt>
                <c:pt idx="811">
                  <c:v>36271</c:v>
                </c:pt>
                <c:pt idx="812">
                  <c:v>36388</c:v>
                </c:pt>
                <c:pt idx="813">
                  <c:v>37374</c:v>
                </c:pt>
                <c:pt idx="814">
                  <c:v>37494</c:v>
                </c:pt>
                <c:pt idx="815">
                  <c:v>38183</c:v>
                </c:pt>
                <c:pt idx="816">
                  <c:v>39306</c:v>
                </c:pt>
                <c:pt idx="817">
                  <c:v>39556</c:v>
                </c:pt>
                <c:pt idx="818">
                  <c:v>41629</c:v>
                </c:pt>
                <c:pt idx="819">
                  <c:v>41673</c:v>
                </c:pt>
                <c:pt idx="820">
                  <c:v>42211</c:v>
                </c:pt>
                <c:pt idx="821">
                  <c:v>43573</c:v>
                </c:pt>
                <c:pt idx="822">
                  <c:v>44523</c:v>
                </c:pt>
                <c:pt idx="823">
                  <c:v>50977</c:v>
                </c:pt>
                <c:pt idx="824">
                  <c:v>52922</c:v>
                </c:pt>
                <c:pt idx="825">
                  <c:v>52922</c:v>
                </c:pt>
                <c:pt idx="826">
                  <c:v>53683</c:v>
                </c:pt>
                <c:pt idx="827">
                  <c:v>53995</c:v>
                </c:pt>
                <c:pt idx="828">
                  <c:v>53995</c:v>
                </c:pt>
                <c:pt idx="829">
                  <c:v>58497</c:v>
                </c:pt>
                <c:pt idx="830">
                  <c:v>61820</c:v>
                </c:pt>
                <c:pt idx="831">
                  <c:v>63178</c:v>
                </c:pt>
                <c:pt idx="832">
                  <c:v>63203</c:v>
                </c:pt>
                <c:pt idx="833">
                  <c:v>64679</c:v>
                </c:pt>
                <c:pt idx="834">
                  <c:v>72375</c:v>
                </c:pt>
                <c:pt idx="835">
                  <c:v>72646</c:v>
                </c:pt>
                <c:pt idx="836">
                  <c:v>73483</c:v>
                </c:pt>
                <c:pt idx="837">
                  <c:v>75599</c:v>
                </c:pt>
                <c:pt idx="838">
                  <c:v>79967</c:v>
                </c:pt>
                <c:pt idx="839">
                  <c:v>85163</c:v>
                </c:pt>
                <c:pt idx="840">
                  <c:v>87533</c:v>
                </c:pt>
                <c:pt idx="841">
                  <c:v>91723</c:v>
                </c:pt>
                <c:pt idx="842">
                  <c:v>94536</c:v>
                </c:pt>
                <c:pt idx="843">
                  <c:v>94569</c:v>
                </c:pt>
                <c:pt idx="844">
                  <c:v>97692</c:v>
                </c:pt>
                <c:pt idx="845">
                  <c:v>98064</c:v>
                </c:pt>
                <c:pt idx="846">
                  <c:v>108461</c:v>
                </c:pt>
                <c:pt idx="847">
                  <c:v>113419</c:v>
                </c:pt>
                <c:pt idx="848">
                  <c:v>116997</c:v>
                </c:pt>
                <c:pt idx="849">
                  <c:v>116997</c:v>
                </c:pt>
                <c:pt idx="850">
                  <c:v>118715</c:v>
                </c:pt>
                <c:pt idx="851">
                  <c:v>130957</c:v>
                </c:pt>
                <c:pt idx="852">
                  <c:v>131409</c:v>
                </c:pt>
                <c:pt idx="853">
                  <c:v>132187</c:v>
                </c:pt>
                <c:pt idx="854">
                  <c:v>155796</c:v>
                </c:pt>
                <c:pt idx="855">
                  <c:v>155796</c:v>
                </c:pt>
                <c:pt idx="856">
                  <c:v>161680</c:v>
                </c:pt>
                <c:pt idx="857">
                  <c:v>209383</c:v>
                </c:pt>
                <c:pt idx="858">
                  <c:v>243816</c:v>
                </c:pt>
                <c:pt idx="859">
                  <c:v>385399</c:v>
                </c:pt>
                <c:pt idx="860">
                  <c:v>481365</c:v>
                </c:pt>
                <c:pt idx="861">
                  <c:v>489423</c:v>
                </c:pt>
                <c:pt idx="862">
                  <c:v>489423</c:v>
                </c:pt>
                <c:pt idx="863">
                  <c:v>489423</c:v>
                </c:pt>
                <c:pt idx="864">
                  <c:v>547137</c:v>
                </c:pt>
                <c:pt idx="865">
                  <c:v>582028</c:v>
                </c:pt>
                <c:pt idx="866">
                  <c:v>971877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643216"/>
        <c:axId val="220643776"/>
      </c:lineChart>
      <c:catAx>
        <c:axId val="22064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メソッド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43776"/>
        <c:crosses val="autoZero"/>
        <c:auto val="1"/>
        <c:lblAlgn val="ctr"/>
        <c:lblOffset val="100"/>
        <c:noMultiLvlLbl val="0"/>
      </c:catAx>
      <c:valAx>
        <c:axId val="22064377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 smtClean="0"/>
                  <a:t>実行回数</a:t>
                </a:r>
                <a:endParaRPr lang="ja-JP" alt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4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80003280839894"/>
          <c:y val="0.89837941090696993"/>
          <c:w val="0.18619160104986876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batik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'batik-default'!$F$1:$F$3131</c:f>
              <c:numCache>
                <c:formatCode>General</c:formatCode>
                <c:ptCount val="31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4</c:v>
                </c:pt>
                <c:pt idx="1284">
                  <c:v>4</c:v>
                </c:pt>
                <c:pt idx="1285">
                  <c:v>4</c:v>
                </c:pt>
                <c:pt idx="1286">
                  <c:v>4</c:v>
                </c:pt>
                <c:pt idx="1287">
                  <c:v>4</c:v>
                </c:pt>
                <c:pt idx="1288">
                  <c:v>4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4</c:v>
                </c:pt>
                <c:pt idx="1315">
                  <c:v>4</c:v>
                </c:pt>
                <c:pt idx="1316">
                  <c:v>4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4</c:v>
                </c:pt>
                <c:pt idx="1321">
                  <c:v>4</c:v>
                </c:pt>
                <c:pt idx="1322">
                  <c:v>4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4</c:v>
                </c:pt>
                <c:pt idx="1328">
                  <c:v>4</c:v>
                </c:pt>
                <c:pt idx="1329">
                  <c:v>4</c:v>
                </c:pt>
                <c:pt idx="1330">
                  <c:v>4</c:v>
                </c:pt>
                <c:pt idx="1331">
                  <c:v>4</c:v>
                </c:pt>
                <c:pt idx="1332">
                  <c:v>4</c:v>
                </c:pt>
                <c:pt idx="1333">
                  <c:v>4</c:v>
                </c:pt>
                <c:pt idx="1334">
                  <c:v>4</c:v>
                </c:pt>
                <c:pt idx="1335">
                  <c:v>4</c:v>
                </c:pt>
                <c:pt idx="1336">
                  <c:v>4</c:v>
                </c:pt>
                <c:pt idx="1337">
                  <c:v>5</c:v>
                </c:pt>
                <c:pt idx="1338">
                  <c:v>5</c:v>
                </c:pt>
                <c:pt idx="1339">
                  <c:v>5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5</c:v>
                </c:pt>
                <c:pt idx="1344">
                  <c:v>5</c:v>
                </c:pt>
                <c:pt idx="1345">
                  <c:v>5</c:v>
                </c:pt>
                <c:pt idx="1346">
                  <c:v>5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5</c:v>
                </c:pt>
                <c:pt idx="1351">
                  <c:v>5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5</c:v>
                </c:pt>
                <c:pt idx="1356">
                  <c:v>5</c:v>
                </c:pt>
                <c:pt idx="1357">
                  <c:v>5</c:v>
                </c:pt>
                <c:pt idx="1358">
                  <c:v>5</c:v>
                </c:pt>
                <c:pt idx="1359">
                  <c:v>5</c:v>
                </c:pt>
                <c:pt idx="1360">
                  <c:v>5</c:v>
                </c:pt>
                <c:pt idx="1361">
                  <c:v>5</c:v>
                </c:pt>
                <c:pt idx="1362">
                  <c:v>5</c:v>
                </c:pt>
                <c:pt idx="1363">
                  <c:v>5</c:v>
                </c:pt>
                <c:pt idx="1364">
                  <c:v>5</c:v>
                </c:pt>
                <c:pt idx="1365">
                  <c:v>5</c:v>
                </c:pt>
                <c:pt idx="1366">
                  <c:v>5</c:v>
                </c:pt>
                <c:pt idx="1367">
                  <c:v>5</c:v>
                </c:pt>
                <c:pt idx="1368">
                  <c:v>5</c:v>
                </c:pt>
                <c:pt idx="1369">
                  <c:v>5</c:v>
                </c:pt>
                <c:pt idx="1370">
                  <c:v>5</c:v>
                </c:pt>
                <c:pt idx="1371">
                  <c:v>5</c:v>
                </c:pt>
                <c:pt idx="1372">
                  <c:v>5</c:v>
                </c:pt>
                <c:pt idx="1373">
                  <c:v>5</c:v>
                </c:pt>
                <c:pt idx="1374">
                  <c:v>5</c:v>
                </c:pt>
                <c:pt idx="1375">
                  <c:v>5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5</c:v>
                </c:pt>
                <c:pt idx="1380">
                  <c:v>5</c:v>
                </c:pt>
                <c:pt idx="1381">
                  <c:v>5</c:v>
                </c:pt>
                <c:pt idx="1382">
                  <c:v>5</c:v>
                </c:pt>
                <c:pt idx="1383">
                  <c:v>5</c:v>
                </c:pt>
                <c:pt idx="1384">
                  <c:v>5</c:v>
                </c:pt>
                <c:pt idx="1385">
                  <c:v>5</c:v>
                </c:pt>
                <c:pt idx="1386">
                  <c:v>5</c:v>
                </c:pt>
                <c:pt idx="1387">
                  <c:v>5</c:v>
                </c:pt>
                <c:pt idx="1388">
                  <c:v>5</c:v>
                </c:pt>
                <c:pt idx="1389">
                  <c:v>5</c:v>
                </c:pt>
                <c:pt idx="1390">
                  <c:v>5</c:v>
                </c:pt>
                <c:pt idx="1391">
                  <c:v>5</c:v>
                </c:pt>
                <c:pt idx="1392">
                  <c:v>5</c:v>
                </c:pt>
                <c:pt idx="1393">
                  <c:v>5</c:v>
                </c:pt>
                <c:pt idx="1394">
                  <c:v>5</c:v>
                </c:pt>
                <c:pt idx="1395">
                  <c:v>5</c:v>
                </c:pt>
                <c:pt idx="1396">
                  <c:v>5</c:v>
                </c:pt>
                <c:pt idx="1397">
                  <c:v>5</c:v>
                </c:pt>
                <c:pt idx="1398">
                  <c:v>5</c:v>
                </c:pt>
                <c:pt idx="1399">
                  <c:v>5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5</c:v>
                </c:pt>
                <c:pt idx="1404">
                  <c:v>5</c:v>
                </c:pt>
                <c:pt idx="1405">
                  <c:v>5</c:v>
                </c:pt>
                <c:pt idx="1406">
                  <c:v>5</c:v>
                </c:pt>
                <c:pt idx="1407">
                  <c:v>5</c:v>
                </c:pt>
                <c:pt idx="1408">
                  <c:v>5</c:v>
                </c:pt>
                <c:pt idx="1409">
                  <c:v>5</c:v>
                </c:pt>
                <c:pt idx="1410">
                  <c:v>5</c:v>
                </c:pt>
                <c:pt idx="1411">
                  <c:v>5</c:v>
                </c:pt>
                <c:pt idx="1412">
                  <c:v>5</c:v>
                </c:pt>
                <c:pt idx="1413">
                  <c:v>5</c:v>
                </c:pt>
                <c:pt idx="1414">
                  <c:v>5</c:v>
                </c:pt>
                <c:pt idx="1415">
                  <c:v>5</c:v>
                </c:pt>
                <c:pt idx="1416">
                  <c:v>5</c:v>
                </c:pt>
                <c:pt idx="1417">
                  <c:v>5</c:v>
                </c:pt>
                <c:pt idx="1418">
                  <c:v>5</c:v>
                </c:pt>
                <c:pt idx="1419">
                  <c:v>5</c:v>
                </c:pt>
                <c:pt idx="1420">
                  <c:v>5</c:v>
                </c:pt>
                <c:pt idx="1421">
                  <c:v>5</c:v>
                </c:pt>
                <c:pt idx="1422">
                  <c:v>5</c:v>
                </c:pt>
                <c:pt idx="1423">
                  <c:v>5</c:v>
                </c:pt>
                <c:pt idx="1424">
                  <c:v>5</c:v>
                </c:pt>
                <c:pt idx="1425">
                  <c:v>5</c:v>
                </c:pt>
                <c:pt idx="1426">
                  <c:v>5</c:v>
                </c:pt>
                <c:pt idx="1427">
                  <c:v>5</c:v>
                </c:pt>
                <c:pt idx="1428">
                  <c:v>5</c:v>
                </c:pt>
                <c:pt idx="1429">
                  <c:v>5</c:v>
                </c:pt>
                <c:pt idx="1430">
                  <c:v>5</c:v>
                </c:pt>
                <c:pt idx="1431">
                  <c:v>5</c:v>
                </c:pt>
                <c:pt idx="1432">
                  <c:v>5</c:v>
                </c:pt>
                <c:pt idx="1433">
                  <c:v>5</c:v>
                </c:pt>
                <c:pt idx="1434">
                  <c:v>5</c:v>
                </c:pt>
                <c:pt idx="1435">
                  <c:v>5</c:v>
                </c:pt>
                <c:pt idx="1436">
                  <c:v>5</c:v>
                </c:pt>
                <c:pt idx="1437">
                  <c:v>5</c:v>
                </c:pt>
                <c:pt idx="1438">
                  <c:v>5</c:v>
                </c:pt>
                <c:pt idx="1439">
                  <c:v>5</c:v>
                </c:pt>
                <c:pt idx="1440">
                  <c:v>5</c:v>
                </c:pt>
                <c:pt idx="1441">
                  <c:v>5</c:v>
                </c:pt>
                <c:pt idx="1442">
                  <c:v>5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5</c:v>
                </c:pt>
                <c:pt idx="1447">
                  <c:v>5</c:v>
                </c:pt>
                <c:pt idx="1448">
                  <c:v>5</c:v>
                </c:pt>
                <c:pt idx="1449">
                  <c:v>5</c:v>
                </c:pt>
                <c:pt idx="1450">
                  <c:v>5</c:v>
                </c:pt>
                <c:pt idx="1451">
                  <c:v>5</c:v>
                </c:pt>
                <c:pt idx="1452">
                  <c:v>5</c:v>
                </c:pt>
                <c:pt idx="1453">
                  <c:v>5</c:v>
                </c:pt>
                <c:pt idx="1454">
                  <c:v>5</c:v>
                </c:pt>
                <c:pt idx="1455">
                  <c:v>5</c:v>
                </c:pt>
                <c:pt idx="1456">
                  <c:v>5</c:v>
                </c:pt>
                <c:pt idx="1457">
                  <c:v>5</c:v>
                </c:pt>
                <c:pt idx="1458">
                  <c:v>5</c:v>
                </c:pt>
                <c:pt idx="1459">
                  <c:v>5</c:v>
                </c:pt>
                <c:pt idx="1460">
                  <c:v>5</c:v>
                </c:pt>
                <c:pt idx="1461">
                  <c:v>5</c:v>
                </c:pt>
                <c:pt idx="1462">
                  <c:v>5</c:v>
                </c:pt>
                <c:pt idx="1463">
                  <c:v>5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6</c:v>
                </c:pt>
                <c:pt idx="1468">
                  <c:v>6</c:v>
                </c:pt>
                <c:pt idx="1469">
                  <c:v>6</c:v>
                </c:pt>
                <c:pt idx="1470">
                  <c:v>6</c:v>
                </c:pt>
                <c:pt idx="1471">
                  <c:v>6</c:v>
                </c:pt>
                <c:pt idx="1472">
                  <c:v>6</c:v>
                </c:pt>
                <c:pt idx="1473">
                  <c:v>6</c:v>
                </c:pt>
                <c:pt idx="1474">
                  <c:v>6</c:v>
                </c:pt>
                <c:pt idx="1475">
                  <c:v>6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6</c:v>
                </c:pt>
                <c:pt idx="1484">
                  <c:v>6</c:v>
                </c:pt>
                <c:pt idx="1485">
                  <c:v>6</c:v>
                </c:pt>
                <c:pt idx="1486">
                  <c:v>6</c:v>
                </c:pt>
                <c:pt idx="1487">
                  <c:v>6</c:v>
                </c:pt>
                <c:pt idx="1488">
                  <c:v>6</c:v>
                </c:pt>
                <c:pt idx="1489">
                  <c:v>6</c:v>
                </c:pt>
                <c:pt idx="1490">
                  <c:v>6</c:v>
                </c:pt>
                <c:pt idx="1491">
                  <c:v>6</c:v>
                </c:pt>
                <c:pt idx="1492">
                  <c:v>6</c:v>
                </c:pt>
                <c:pt idx="1493">
                  <c:v>6</c:v>
                </c:pt>
                <c:pt idx="1494">
                  <c:v>6</c:v>
                </c:pt>
                <c:pt idx="1495">
                  <c:v>6</c:v>
                </c:pt>
                <c:pt idx="1496">
                  <c:v>6</c:v>
                </c:pt>
                <c:pt idx="1497">
                  <c:v>6</c:v>
                </c:pt>
                <c:pt idx="1498">
                  <c:v>6</c:v>
                </c:pt>
                <c:pt idx="1499">
                  <c:v>6</c:v>
                </c:pt>
                <c:pt idx="1500">
                  <c:v>6</c:v>
                </c:pt>
                <c:pt idx="1501">
                  <c:v>6</c:v>
                </c:pt>
                <c:pt idx="1502">
                  <c:v>6</c:v>
                </c:pt>
                <c:pt idx="1503">
                  <c:v>6</c:v>
                </c:pt>
                <c:pt idx="1504">
                  <c:v>6</c:v>
                </c:pt>
                <c:pt idx="1505">
                  <c:v>6</c:v>
                </c:pt>
                <c:pt idx="1506">
                  <c:v>6</c:v>
                </c:pt>
                <c:pt idx="1507">
                  <c:v>6</c:v>
                </c:pt>
                <c:pt idx="1508">
                  <c:v>6</c:v>
                </c:pt>
                <c:pt idx="1509">
                  <c:v>6</c:v>
                </c:pt>
                <c:pt idx="1510">
                  <c:v>6</c:v>
                </c:pt>
                <c:pt idx="1511">
                  <c:v>6</c:v>
                </c:pt>
                <c:pt idx="1512">
                  <c:v>6</c:v>
                </c:pt>
                <c:pt idx="1513">
                  <c:v>6</c:v>
                </c:pt>
                <c:pt idx="1514">
                  <c:v>6</c:v>
                </c:pt>
                <c:pt idx="1515">
                  <c:v>6</c:v>
                </c:pt>
                <c:pt idx="1516">
                  <c:v>6</c:v>
                </c:pt>
                <c:pt idx="1517">
                  <c:v>6</c:v>
                </c:pt>
                <c:pt idx="1518">
                  <c:v>6</c:v>
                </c:pt>
                <c:pt idx="1519">
                  <c:v>6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6</c:v>
                </c:pt>
                <c:pt idx="1526">
                  <c:v>6</c:v>
                </c:pt>
                <c:pt idx="1527">
                  <c:v>6</c:v>
                </c:pt>
                <c:pt idx="1528">
                  <c:v>6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6</c:v>
                </c:pt>
                <c:pt idx="1538">
                  <c:v>6</c:v>
                </c:pt>
                <c:pt idx="1539">
                  <c:v>6</c:v>
                </c:pt>
                <c:pt idx="1540">
                  <c:v>6</c:v>
                </c:pt>
                <c:pt idx="1541">
                  <c:v>6</c:v>
                </c:pt>
                <c:pt idx="1542">
                  <c:v>6</c:v>
                </c:pt>
                <c:pt idx="1543">
                  <c:v>6</c:v>
                </c:pt>
                <c:pt idx="1544">
                  <c:v>6</c:v>
                </c:pt>
                <c:pt idx="1545">
                  <c:v>6</c:v>
                </c:pt>
                <c:pt idx="1546">
                  <c:v>6</c:v>
                </c:pt>
                <c:pt idx="1547">
                  <c:v>6</c:v>
                </c:pt>
                <c:pt idx="1548">
                  <c:v>6</c:v>
                </c:pt>
                <c:pt idx="1549">
                  <c:v>6</c:v>
                </c:pt>
                <c:pt idx="1550">
                  <c:v>6</c:v>
                </c:pt>
                <c:pt idx="1551">
                  <c:v>6</c:v>
                </c:pt>
                <c:pt idx="1552">
                  <c:v>6</c:v>
                </c:pt>
                <c:pt idx="1553">
                  <c:v>6</c:v>
                </c:pt>
                <c:pt idx="1554">
                  <c:v>6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6</c:v>
                </c:pt>
                <c:pt idx="1559">
                  <c:v>6</c:v>
                </c:pt>
                <c:pt idx="1560">
                  <c:v>6</c:v>
                </c:pt>
                <c:pt idx="1561">
                  <c:v>6</c:v>
                </c:pt>
                <c:pt idx="1562">
                  <c:v>6</c:v>
                </c:pt>
                <c:pt idx="1563">
                  <c:v>6</c:v>
                </c:pt>
                <c:pt idx="1564">
                  <c:v>6</c:v>
                </c:pt>
                <c:pt idx="1565">
                  <c:v>6</c:v>
                </c:pt>
                <c:pt idx="1566">
                  <c:v>6</c:v>
                </c:pt>
                <c:pt idx="1567">
                  <c:v>6</c:v>
                </c:pt>
                <c:pt idx="1568">
                  <c:v>6</c:v>
                </c:pt>
                <c:pt idx="1569">
                  <c:v>6</c:v>
                </c:pt>
                <c:pt idx="1570">
                  <c:v>6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6</c:v>
                </c:pt>
                <c:pt idx="1576">
                  <c:v>6</c:v>
                </c:pt>
                <c:pt idx="1577">
                  <c:v>6</c:v>
                </c:pt>
                <c:pt idx="1578">
                  <c:v>6</c:v>
                </c:pt>
                <c:pt idx="1579">
                  <c:v>6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6</c:v>
                </c:pt>
                <c:pt idx="1584">
                  <c:v>6</c:v>
                </c:pt>
                <c:pt idx="1585">
                  <c:v>6</c:v>
                </c:pt>
                <c:pt idx="1586">
                  <c:v>6</c:v>
                </c:pt>
                <c:pt idx="1587">
                  <c:v>6</c:v>
                </c:pt>
                <c:pt idx="1588">
                  <c:v>6</c:v>
                </c:pt>
                <c:pt idx="1589">
                  <c:v>6</c:v>
                </c:pt>
                <c:pt idx="1590">
                  <c:v>6</c:v>
                </c:pt>
                <c:pt idx="1591">
                  <c:v>6</c:v>
                </c:pt>
                <c:pt idx="1592">
                  <c:v>6</c:v>
                </c:pt>
                <c:pt idx="1593">
                  <c:v>6</c:v>
                </c:pt>
                <c:pt idx="1594">
                  <c:v>6</c:v>
                </c:pt>
                <c:pt idx="1595">
                  <c:v>6</c:v>
                </c:pt>
                <c:pt idx="1596">
                  <c:v>6</c:v>
                </c:pt>
                <c:pt idx="1597">
                  <c:v>6</c:v>
                </c:pt>
                <c:pt idx="1598">
                  <c:v>6</c:v>
                </c:pt>
                <c:pt idx="1599">
                  <c:v>6</c:v>
                </c:pt>
                <c:pt idx="1600">
                  <c:v>6</c:v>
                </c:pt>
                <c:pt idx="1601">
                  <c:v>6</c:v>
                </c:pt>
                <c:pt idx="1602">
                  <c:v>6</c:v>
                </c:pt>
                <c:pt idx="1603">
                  <c:v>6</c:v>
                </c:pt>
                <c:pt idx="1604">
                  <c:v>6</c:v>
                </c:pt>
                <c:pt idx="1605">
                  <c:v>6</c:v>
                </c:pt>
                <c:pt idx="1606">
                  <c:v>6</c:v>
                </c:pt>
                <c:pt idx="1607">
                  <c:v>6</c:v>
                </c:pt>
                <c:pt idx="1608">
                  <c:v>6</c:v>
                </c:pt>
                <c:pt idx="1609">
                  <c:v>6</c:v>
                </c:pt>
                <c:pt idx="1610">
                  <c:v>6</c:v>
                </c:pt>
                <c:pt idx="1611">
                  <c:v>6</c:v>
                </c:pt>
                <c:pt idx="1612">
                  <c:v>6</c:v>
                </c:pt>
                <c:pt idx="1613">
                  <c:v>6</c:v>
                </c:pt>
                <c:pt idx="1614">
                  <c:v>6</c:v>
                </c:pt>
                <c:pt idx="1615">
                  <c:v>6</c:v>
                </c:pt>
                <c:pt idx="1616">
                  <c:v>6</c:v>
                </c:pt>
                <c:pt idx="1617">
                  <c:v>6</c:v>
                </c:pt>
                <c:pt idx="1618">
                  <c:v>6</c:v>
                </c:pt>
                <c:pt idx="1619">
                  <c:v>6</c:v>
                </c:pt>
                <c:pt idx="1620">
                  <c:v>6</c:v>
                </c:pt>
                <c:pt idx="1621">
                  <c:v>6</c:v>
                </c:pt>
                <c:pt idx="1622">
                  <c:v>6</c:v>
                </c:pt>
                <c:pt idx="1623">
                  <c:v>6</c:v>
                </c:pt>
                <c:pt idx="1624">
                  <c:v>6</c:v>
                </c:pt>
                <c:pt idx="1625">
                  <c:v>6</c:v>
                </c:pt>
                <c:pt idx="1626">
                  <c:v>6</c:v>
                </c:pt>
                <c:pt idx="1627">
                  <c:v>6</c:v>
                </c:pt>
                <c:pt idx="1628">
                  <c:v>6</c:v>
                </c:pt>
                <c:pt idx="1629">
                  <c:v>6</c:v>
                </c:pt>
                <c:pt idx="1630">
                  <c:v>6</c:v>
                </c:pt>
                <c:pt idx="1631">
                  <c:v>6</c:v>
                </c:pt>
                <c:pt idx="1632">
                  <c:v>6</c:v>
                </c:pt>
                <c:pt idx="1633">
                  <c:v>6</c:v>
                </c:pt>
                <c:pt idx="1634">
                  <c:v>6</c:v>
                </c:pt>
                <c:pt idx="1635">
                  <c:v>6</c:v>
                </c:pt>
                <c:pt idx="1636">
                  <c:v>6</c:v>
                </c:pt>
                <c:pt idx="1637">
                  <c:v>6</c:v>
                </c:pt>
                <c:pt idx="1638">
                  <c:v>6</c:v>
                </c:pt>
                <c:pt idx="1639">
                  <c:v>6</c:v>
                </c:pt>
                <c:pt idx="1640">
                  <c:v>6</c:v>
                </c:pt>
                <c:pt idx="1641">
                  <c:v>6</c:v>
                </c:pt>
                <c:pt idx="1642">
                  <c:v>6</c:v>
                </c:pt>
                <c:pt idx="1643">
                  <c:v>6</c:v>
                </c:pt>
                <c:pt idx="1644">
                  <c:v>6</c:v>
                </c:pt>
                <c:pt idx="1645">
                  <c:v>6</c:v>
                </c:pt>
                <c:pt idx="1646">
                  <c:v>6</c:v>
                </c:pt>
                <c:pt idx="1647">
                  <c:v>6</c:v>
                </c:pt>
                <c:pt idx="1648">
                  <c:v>6</c:v>
                </c:pt>
                <c:pt idx="1649">
                  <c:v>6</c:v>
                </c:pt>
                <c:pt idx="1650">
                  <c:v>6</c:v>
                </c:pt>
                <c:pt idx="1651">
                  <c:v>6</c:v>
                </c:pt>
                <c:pt idx="1652">
                  <c:v>7</c:v>
                </c:pt>
                <c:pt idx="1653">
                  <c:v>7</c:v>
                </c:pt>
                <c:pt idx="1654">
                  <c:v>7</c:v>
                </c:pt>
                <c:pt idx="1655">
                  <c:v>7</c:v>
                </c:pt>
                <c:pt idx="1656">
                  <c:v>7</c:v>
                </c:pt>
                <c:pt idx="1657">
                  <c:v>7</c:v>
                </c:pt>
                <c:pt idx="1658">
                  <c:v>7</c:v>
                </c:pt>
                <c:pt idx="1659">
                  <c:v>7</c:v>
                </c:pt>
                <c:pt idx="1660">
                  <c:v>7</c:v>
                </c:pt>
                <c:pt idx="1661">
                  <c:v>7</c:v>
                </c:pt>
                <c:pt idx="1662">
                  <c:v>7</c:v>
                </c:pt>
                <c:pt idx="1663">
                  <c:v>7</c:v>
                </c:pt>
                <c:pt idx="1664">
                  <c:v>7</c:v>
                </c:pt>
                <c:pt idx="1665">
                  <c:v>7</c:v>
                </c:pt>
                <c:pt idx="1666">
                  <c:v>7</c:v>
                </c:pt>
                <c:pt idx="1667">
                  <c:v>8</c:v>
                </c:pt>
                <c:pt idx="1668">
                  <c:v>8</c:v>
                </c:pt>
                <c:pt idx="1669">
                  <c:v>8</c:v>
                </c:pt>
                <c:pt idx="1670">
                  <c:v>8</c:v>
                </c:pt>
                <c:pt idx="1671">
                  <c:v>8</c:v>
                </c:pt>
                <c:pt idx="1672">
                  <c:v>8</c:v>
                </c:pt>
                <c:pt idx="1673">
                  <c:v>8</c:v>
                </c:pt>
                <c:pt idx="1674">
                  <c:v>8</c:v>
                </c:pt>
                <c:pt idx="1675">
                  <c:v>8</c:v>
                </c:pt>
                <c:pt idx="1676">
                  <c:v>8</c:v>
                </c:pt>
                <c:pt idx="1677">
                  <c:v>8</c:v>
                </c:pt>
                <c:pt idx="1678">
                  <c:v>8</c:v>
                </c:pt>
                <c:pt idx="1679">
                  <c:v>8</c:v>
                </c:pt>
                <c:pt idx="1680">
                  <c:v>8</c:v>
                </c:pt>
                <c:pt idx="1681">
                  <c:v>8</c:v>
                </c:pt>
                <c:pt idx="1682">
                  <c:v>8</c:v>
                </c:pt>
                <c:pt idx="1683">
                  <c:v>8</c:v>
                </c:pt>
                <c:pt idx="1684">
                  <c:v>8</c:v>
                </c:pt>
                <c:pt idx="1685">
                  <c:v>8</c:v>
                </c:pt>
                <c:pt idx="1686">
                  <c:v>8</c:v>
                </c:pt>
                <c:pt idx="1687">
                  <c:v>8</c:v>
                </c:pt>
                <c:pt idx="1688">
                  <c:v>8</c:v>
                </c:pt>
                <c:pt idx="1689">
                  <c:v>8</c:v>
                </c:pt>
                <c:pt idx="1690">
                  <c:v>8</c:v>
                </c:pt>
                <c:pt idx="1691">
                  <c:v>8</c:v>
                </c:pt>
                <c:pt idx="1692">
                  <c:v>8</c:v>
                </c:pt>
                <c:pt idx="1693">
                  <c:v>8</c:v>
                </c:pt>
                <c:pt idx="1694">
                  <c:v>8</c:v>
                </c:pt>
                <c:pt idx="1695">
                  <c:v>8</c:v>
                </c:pt>
                <c:pt idx="1696">
                  <c:v>8</c:v>
                </c:pt>
                <c:pt idx="1697">
                  <c:v>8</c:v>
                </c:pt>
                <c:pt idx="1698">
                  <c:v>8</c:v>
                </c:pt>
                <c:pt idx="1699">
                  <c:v>8</c:v>
                </c:pt>
                <c:pt idx="1700">
                  <c:v>8</c:v>
                </c:pt>
                <c:pt idx="1701">
                  <c:v>8</c:v>
                </c:pt>
                <c:pt idx="1702">
                  <c:v>8</c:v>
                </c:pt>
                <c:pt idx="1703">
                  <c:v>9</c:v>
                </c:pt>
                <c:pt idx="1704">
                  <c:v>9</c:v>
                </c:pt>
                <c:pt idx="1705">
                  <c:v>9</c:v>
                </c:pt>
                <c:pt idx="1706">
                  <c:v>9</c:v>
                </c:pt>
                <c:pt idx="1707">
                  <c:v>9</c:v>
                </c:pt>
                <c:pt idx="1708">
                  <c:v>9</c:v>
                </c:pt>
                <c:pt idx="1709">
                  <c:v>9</c:v>
                </c:pt>
                <c:pt idx="1710">
                  <c:v>9</c:v>
                </c:pt>
                <c:pt idx="1711">
                  <c:v>9</c:v>
                </c:pt>
                <c:pt idx="1712">
                  <c:v>9</c:v>
                </c:pt>
                <c:pt idx="1713">
                  <c:v>9</c:v>
                </c:pt>
                <c:pt idx="1714">
                  <c:v>9</c:v>
                </c:pt>
                <c:pt idx="1715">
                  <c:v>9</c:v>
                </c:pt>
                <c:pt idx="1716">
                  <c:v>9</c:v>
                </c:pt>
                <c:pt idx="1717">
                  <c:v>9</c:v>
                </c:pt>
                <c:pt idx="1718">
                  <c:v>9</c:v>
                </c:pt>
                <c:pt idx="1719">
                  <c:v>9</c:v>
                </c:pt>
                <c:pt idx="1720">
                  <c:v>9</c:v>
                </c:pt>
                <c:pt idx="1721">
                  <c:v>9</c:v>
                </c:pt>
                <c:pt idx="1722">
                  <c:v>9</c:v>
                </c:pt>
                <c:pt idx="1723">
                  <c:v>9</c:v>
                </c:pt>
                <c:pt idx="1724">
                  <c:v>9</c:v>
                </c:pt>
                <c:pt idx="1725">
                  <c:v>9</c:v>
                </c:pt>
                <c:pt idx="1726">
                  <c:v>9</c:v>
                </c:pt>
                <c:pt idx="1727">
                  <c:v>9</c:v>
                </c:pt>
                <c:pt idx="1728">
                  <c:v>9</c:v>
                </c:pt>
                <c:pt idx="1729">
                  <c:v>9</c:v>
                </c:pt>
                <c:pt idx="1730">
                  <c:v>9</c:v>
                </c:pt>
                <c:pt idx="1731">
                  <c:v>9</c:v>
                </c:pt>
                <c:pt idx="1732">
                  <c:v>9</c:v>
                </c:pt>
                <c:pt idx="1733">
                  <c:v>9</c:v>
                </c:pt>
                <c:pt idx="1734">
                  <c:v>9</c:v>
                </c:pt>
                <c:pt idx="1735">
                  <c:v>9</c:v>
                </c:pt>
                <c:pt idx="1736">
                  <c:v>9</c:v>
                </c:pt>
                <c:pt idx="1737">
                  <c:v>9</c:v>
                </c:pt>
                <c:pt idx="1738">
                  <c:v>9</c:v>
                </c:pt>
                <c:pt idx="1739">
                  <c:v>9</c:v>
                </c:pt>
                <c:pt idx="1740">
                  <c:v>9</c:v>
                </c:pt>
                <c:pt idx="1741">
                  <c:v>9</c:v>
                </c:pt>
                <c:pt idx="1742">
                  <c:v>9</c:v>
                </c:pt>
                <c:pt idx="1743">
                  <c:v>9</c:v>
                </c:pt>
                <c:pt idx="1744">
                  <c:v>9</c:v>
                </c:pt>
                <c:pt idx="1745">
                  <c:v>9</c:v>
                </c:pt>
                <c:pt idx="1746">
                  <c:v>9</c:v>
                </c:pt>
                <c:pt idx="1747">
                  <c:v>9</c:v>
                </c:pt>
                <c:pt idx="1748">
                  <c:v>9</c:v>
                </c:pt>
                <c:pt idx="1749">
                  <c:v>9</c:v>
                </c:pt>
                <c:pt idx="1750">
                  <c:v>9</c:v>
                </c:pt>
                <c:pt idx="1751">
                  <c:v>9</c:v>
                </c:pt>
                <c:pt idx="1752">
                  <c:v>9</c:v>
                </c:pt>
                <c:pt idx="1753">
                  <c:v>9</c:v>
                </c:pt>
                <c:pt idx="1754">
                  <c:v>10</c:v>
                </c:pt>
                <c:pt idx="1755">
                  <c:v>10</c:v>
                </c:pt>
                <c:pt idx="1756">
                  <c:v>10</c:v>
                </c:pt>
                <c:pt idx="1757">
                  <c:v>10</c:v>
                </c:pt>
                <c:pt idx="1758">
                  <c:v>10</c:v>
                </c:pt>
                <c:pt idx="1759">
                  <c:v>10</c:v>
                </c:pt>
                <c:pt idx="1760">
                  <c:v>10</c:v>
                </c:pt>
                <c:pt idx="1761">
                  <c:v>10</c:v>
                </c:pt>
                <c:pt idx="1762">
                  <c:v>10</c:v>
                </c:pt>
                <c:pt idx="1763">
                  <c:v>10</c:v>
                </c:pt>
                <c:pt idx="1764">
                  <c:v>10</c:v>
                </c:pt>
                <c:pt idx="1765">
                  <c:v>10</c:v>
                </c:pt>
                <c:pt idx="1766">
                  <c:v>10</c:v>
                </c:pt>
                <c:pt idx="1767">
                  <c:v>10</c:v>
                </c:pt>
                <c:pt idx="1768">
                  <c:v>10</c:v>
                </c:pt>
                <c:pt idx="1769">
                  <c:v>10</c:v>
                </c:pt>
                <c:pt idx="1770">
                  <c:v>10</c:v>
                </c:pt>
                <c:pt idx="1771">
                  <c:v>10</c:v>
                </c:pt>
                <c:pt idx="1772">
                  <c:v>10</c:v>
                </c:pt>
                <c:pt idx="1773">
                  <c:v>10</c:v>
                </c:pt>
                <c:pt idx="1774">
                  <c:v>10</c:v>
                </c:pt>
                <c:pt idx="1775">
                  <c:v>10</c:v>
                </c:pt>
                <c:pt idx="1776">
                  <c:v>10</c:v>
                </c:pt>
                <c:pt idx="1777">
                  <c:v>10</c:v>
                </c:pt>
                <c:pt idx="1778">
                  <c:v>10</c:v>
                </c:pt>
                <c:pt idx="1779">
                  <c:v>10</c:v>
                </c:pt>
                <c:pt idx="1780">
                  <c:v>10</c:v>
                </c:pt>
                <c:pt idx="1781">
                  <c:v>10</c:v>
                </c:pt>
                <c:pt idx="1782">
                  <c:v>10</c:v>
                </c:pt>
                <c:pt idx="1783">
                  <c:v>10</c:v>
                </c:pt>
                <c:pt idx="1784">
                  <c:v>10</c:v>
                </c:pt>
                <c:pt idx="1785">
                  <c:v>10</c:v>
                </c:pt>
                <c:pt idx="1786">
                  <c:v>10</c:v>
                </c:pt>
                <c:pt idx="1787">
                  <c:v>10</c:v>
                </c:pt>
                <c:pt idx="1788">
                  <c:v>10</c:v>
                </c:pt>
                <c:pt idx="1789">
                  <c:v>10</c:v>
                </c:pt>
                <c:pt idx="1790">
                  <c:v>10</c:v>
                </c:pt>
                <c:pt idx="1791">
                  <c:v>10</c:v>
                </c:pt>
                <c:pt idx="1792">
                  <c:v>10</c:v>
                </c:pt>
                <c:pt idx="1793">
                  <c:v>10</c:v>
                </c:pt>
                <c:pt idx="1794">
                  <c:v>10</c:v>
                </c:pt>
                <c:pt idx="1795">
                  <c:v>10</c:v>
                </c:pt>
                <c:pt idx="1796">
                  <c:v>11</c:v>
                </c:pt>
                <c:pt idx="1797">
                  <c:v>11</c:v>
                </c:pt>
                <c:pt idx="1798">
                  <c:v>11</c:v>
                </c:pt>
                <c:pt idx="1799">
                  <c:v>11</c:v>
                </c:pt>
                <c:pt idx="1800">
                  <c:v>11</c:v>
                </c:pt>
                <c:pt idx="1801">
                  <c:v>11</c:v>
                </c:pt>
                <c:pt idx="1802">
                  <c:v>11</c:v>
                </c:pt>
                <c:pt idx="1803">
                  <c:v>11</c:v>
                </c:pt>
                <c:pt idx="1804">
                  <c:v>11</c:v>
                </c:pt>
                <c:pt idx="1805">
                  <c:v>11</c:v>
                </c:pt>
                <c:pt idx="1806">
                  <c:v>11</c:v>
                </c:pt>
                <c:pt idx="1807">
                  <c:v>11</c:v>
                </c:pt>
                <c:pt idx="1808">
                  <c:v>11</c:v>
                </c:pt>
                <c:pt idx="1809">
                  <c:v>12</c:v>
                </c:pt>
                <c:pt idx="1810">
                  <c:v>12</c:v>
                </c:pt>
                <c:pt idx="1811">
                  <c:v>12</c:v>
                </c:pt>
                <c:pt idx="1812">
                  <c:v>12</c:v>
                </c:pt>
                <c:pt idx="1813">
                  <c:v>12</c:v>
                </c:pt>
                <c:pt idx="1814">
                  <c:v>12</c:v>
                </c:pt>
                <c:pt idx="1815">
                  <c:v>12</c:v>
                </c:pt>
                <c:pt idx="1816">
                  <c:v>12</c:v>
                </c:pt>
                <c:pt idx="1817">
                  <c:v>12</c:v>
                </c:pt>
                <c:pt idx="1818">
                  <c:v>12</c:v>
                </c:pt>
                <c:pt idx="1819">
                  <c:v>12</c:v>
                </c:pt>
                <c:pt idx="1820">
                  <c:v>12</c:v>
                </c:pt>
                <c:pt idx="1821">
                  <c:v>12</c:v>
                </c:pt>
                <c:pt idx="1822">
                  <c:v>12</c:v>
                </c:pt>
                <c:pt idx="1823">
                  <c:v>12</c:v>
                </c:pt>
                <c:pt idx="1824">
                  <c:v>12</c:v>
                </c:pt>
                <c:pt idx="1825">
                  <c:v>12</c:v>
                </c:pt>
                <c:pt idx="1826">
                  <c:v>12</c:v>
                </c:pt>
                <c:pt idx="1827">
                  <c:v>12</c:v>
                </c:pt>
                <c:pt idx="1828">
                  <c:v>12</c:v>
                </c:pt>
                <c:pt idx="1829">
                  <c:v>12</c:v>
                </c:pt>
                <c:pt idx="1830">
                  <c:v>13</c:v>
                </c:pt>
                <c:pt idx="1831">
                  <c:v>13</c:v>
                </c:pt>
                <c:pt idx="1832">
                  <c:v>13</c:v>
                </c:pt>
                <c:pt idx="1833">
                  <c:v>13</c:v>
                </c:pt>
                <c:pt idx="1834">
                  <c:v>13</c:v>
                </c:pt>
                <c:pt idx="1835">
                  <c:v>13</c:v>
                </c:pt>
                <c:pt idx="1836">
                  <c:v>13</c:v>
                </c:pt>
                <c:pt idx="1837">
                  <c:v>14</c:v>
                </c:pt>
                <c:pt idx="1838">
                  <c:v>14</c:v>
                </c:pt>
                <c:pt idx="1839">
                  <c:v>14</c:v>
                </c:pt>
                <c:pt idx="1840">
                  <c:v>14</c:v>
                </c:pt>
                <c:pt idx="1841">
                  <c:v>14</c:v>
                </c:pt>
                <c:pt idx="1842">
                  <c:v>14</c:v>
                </c:pt>
                <c:pt idx="1843">
                  <c:v>14</c:v>
                </c:pt>
                <c:pt idx="1844">
                  <c:v>14</c:v>
                </c:pt>
                <c:pt idx="1845">
                  <c:v>14</c:v>
                </c:pt>
                <c:pt idx="1846">
                  <c:v>14</c:v>
                </c:pt>
                <c:pt idx="1847">
                  <c:v>14</c:v>
                </c:pt>
                <c:pt idx="1848">
                  <c:v>14</c:v>
                </c:pt>
                <c:pt idx="1849">
                  <c:v>14</c:v>
                </c:pt>
                <c:pt idx="1850">
                  <c:v>14</c:v>
                </c:pt>
                <c:pt idx="1851">
                  <c:v>14</c:v>
                </c:pt>
                <c:pt idx="1852">
                  <c:v>14</c:v>
                </c:pt>
                <c:pt idx="1853">
                  <c:v>14</c:v>
                </c:pt>
                <c:pt idx="1854">
                  <c:v>14</c:v>
                </c:pt>
                <c:pt idx="1855">
                  <c:v>14</c:v>
                </c:pt>
                <c:pt idx="1856">
                  <c:v>14</c:v>
                </c:pt>
                <c:pt idx="1857">
                  <c:v>14</c:v>
                </c:pt>
                <c:pt idx="1858">
                  <c:v>14</c:v>
                </c:pt>
                <c:pt idx="1859">
                  <c:v>14</c:v>
                </c:pt>
                <c:pt idx="1860">
                  <c:v>14</c:v>
                </c:pt>
                <c:pt idx="1861">
                  <c:v>14</c:v>
                </c:pt>
                <c:pt idx="1862">
                  <c:v>14</c:v>
                </c:pt>
                <c:pt idx="1863">
                  <c:v>15</c:v>
                </c:pt>
                <c:pt idx="1864">
                  <c:v>15</c:v>
                </c:pt>
                <c:pt idx="1865">
                  <c:v>15</c:v>
                </c:pt>
                <c:pt idx="1866">
                  <c:v>15</c:v>
                </c:pt>
                <c:pt idx="1867">
                  <c:v>15</c:v>
                </c:pt>
                <c:pt idx="1868">
                  <c:v>15</c:v>
                </c:pt>
                <c:pt idx="1869">
                  <c:v>15</c:v>
                </c:pt>
                <c:pt idx="1870">
                  <c:v>15</c:v>
                </c:pt>
                <c:pt idx="1871">
                  <c:v>15</c:v>
                </c:pt>
                <c:pt idx="1872">
                  <c:v>15</c:v>
                </c:pt>
                <c:pt idx="1873">
                  <c:v>15</c:v>
                </c:pt>
                <c:pt idx="1874">
                  <c:v>15</c:v>
                </c:pt>
                <c:pt idx="1875">
                  <c:v>15</c:v>
                </c:pt>
                <c:pt idx="1876">
                  <c:v>15</c:v>
                </c:pt>
                <c:pt idx="1877">
                  <c:v>15</c:v>
                </c:pt>
                <c:pt idx="1878">
                  <c:v>15</c:v>
                </c:pt>
                <c:pt idx="1879">
                  <c:v>15</c:v>
                </c:pt>
                <c:pt idx="1880">
                  <c:v>15</c:v>
                </c:pt>
                <c:pt idx="1881">
                  <c:v>15</c:v>
                </c:pt>
                <c:pt idx="1882">
                  <c:v>15</c:v>
                </c:pt>
                <c:pt idx="1883">
                  <c:v>15</c:v>
                </c:pt>
                <c:pt idx="1884">
                  <c:v>15</c:v>
                </c:pt>
                <c:pt idx="1885">
                  <c:v>15</c:v>
                </c:pt>
                <c:pt idx="1886">
                  <c:v>15</c:v>
                </c:pt>
                <c:pt idx="1887">
                  <c:v>15</c:v>
                </c:pt>
                <c:pt idx="1888">
                  <c:v>15</c:v>
                </c:pt>
                <c:pt idx="1889">
                  <c:v>15</c:v>
                </c:pt>
                <c:pt idx="1890">
                  <c:v>16</c:v>
                </c:pt>
                <c:pt idx="1891">
                  <c:v>16</c:v>
                </c:pt>
                <c:pt idx="1892">
                  <c:v>16</c:v>
                </c:pt>
                <c:pt idx="1893">
                  <c:v>16</c:v>
                </c:pt>
                <c:pt idx="1894">
                  <c:v>16</c:v>
                </c:pt>
                <c:pt idx="1895">
                  <c:v>16</c:v>
                </c:pt>
                <c:pt idx="1896">
                  <c:v>16</c:v>
                </c:pt>
                <c:pt idx="1897">
                  <c:v>16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18</c:v>
                </c:pt>
                <c:pt idx="1914">
                  <c:v>18</c:v>
                </c:pt>
                <c:pt idx="1915">
                  <c:v>18</c:v>
                </c:pt>
                <c:pt idx="1916">
                  <c:v>18</c:v>
                </c:pt>
                <c:pt idx="1917">
                  <c:v>18</c:v>
                </c:pt>
                <c:pt idx="1918">
                  <c:v>18</c:v>
                </c:pt>
                <c:pt idx="1919">
                  <c:v>18</c:v>
                </c:pt>
                <c:pt idx="1920">
                  <c:v>18</c:v>
                </c:pt>
                <c:pt idx="1921">
                  <c:v>18</c:v>
                </c:pt>
                <c:pt idx="1922">
                  <c:v>19</c:v>
                </c:pt>
                <c:pt idx="1923">
                  <c:v>19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20</c:v>
                </c:pt>
                <c:pt idx="1933">
                  <c:v>20</c:v>
                </c:pt>
                <c:pt idx="1934">
                  <c:v>20</c:v>
                </c:pt>
                <c:pt idx="1935">
                  <c:v>20</c:v>
                </c:pt>
                <c:pt idx="1936">
                  <c:v>21</c:v>
                </c:pt>
                <c:pt idx="1937">
                  <c:v>21</c:v>
                </c:pt>
                <c:pt idx="1938">
                  <c:v>21</c:v>
                </c:pt>
                <c:pt idx="1939">
                  <c:v>21</c:v>
                </c:pt>
                <c:pt idx="1940">
                  <c:v>21</c:v>
                </c:pt>
                <c:pt idx="1941">
                  <c:v>21</c:v>
                </c:pt>
                <c:pt idx="1942">
                  <c:v>21</c:v>
                </c:pt>
                <c:pt idx="1943">
                  <c:v>21</c:v>
                </c:pt>
                <c:pt idx="1944">
                  <c:v>21</c:v>
                </c:pt>
                <c:pt idx="1945">
                  <c:v>21</c:v>
                </c:pt>
                <c:pt idx="1946">
                  <c:v>21</c:v>
                </c:pt>
                <c:pt idx="1947">
                  <c:v>21</c:v>
                </c:pt>
                <c:pt idx="1948">
                  <c:v>21</c:v>
                </c:pt>
                <c:pt idx="1949">
                  <c:v>22</c:v>
                </c:pt>
                <c:pt idx="1950">
                  <c:v>22</c:v>
                </c:pt>
                <c:pt idx="1951">
                  <c:v>22</c:v>
                </c:pt>
                <c:pt idx="1952">
                  <c:v>22</c:v>
                </c:pt>
                <c:pt idx="1953">
                  <c:v>22</c:v>
                </c:pt>
                <c:pt idx="1954">
                  <c:v>22</c:v>
                </c:pt>
                <c:pt idx="1955">
                  <c:v>22</c:v>
                </c:pt>
                <c:pt idx="1956">
                  <c:v>22</c:v>
                </c:pt>
                <c:pt idx="1957">
                  <c:v>22</c:v>
                </c:pt>
                <c:pt idx="1958">
                  <c:v>22</c:v>
                </c:pt>
                <c:pt idx="1959">
                  <c:v>22</c:v>
                </c:pt>
                <c:pt idx="1960">
                  <c:v>23</c:v>
                </c:pt>
                <c:pt idx="1961">
                  <c:v>23</c:v>
                </c:pt>
                <c:pt idx="1962">
                  <c:v>23</c:v>
                </c:pt>
                <c:pt idx="1963">
                  <c:v>23</c:v>
                </c:pt>
                <c:pt idx="1964">
                  <c:v>23</c:v>
                </c:pt>
                <c:pt idx="1965">
                  <c:v>23</c:v>
                </c:pt>
                <c:pt idx="1966">
                  <c:v>23</c:v>
                </c:pt>
                <c:pt idx="1967">
                  <c:v>23</c:v>
                </c:pt>
                <c:pt idx="1968">
                  <c:v>23</c:v>
                </c:pt>
                <c:pt idx="1969">
                  <c:v>23</c:v>
                </c:pt>
                <c:pt idx="1970">
                  <c:v>23</c:v>
                </c:pt>
                <c:pt idx="1971">
                  <c:v>23</c:v>
                </c:pt>
                <c:pt idx="1972">
                  <c:v>23</c:v>
                </c:pt>
                <c:pt idx="1973">
                  <c:v>23</c:v>
                </c:pt>
                <c:pt idx="1974">
                  <c:v>23</c:v>
                </c:pt>
                <c:pt idx="1975">
                  <c:v>23</c:v>
                </c:pt>
                <c:pt idx="1976">
                  <c:v>24</c:v>
                </c:pt>
                <c:pt idx="1977">
                  <c:v>24</c:v>
                </c:pt>
                <c:pt idx="1978">
                  <c:v>24</c:v>
                </c:pt>
                <c:pt idx="1979">
                  <c:v>24</c:v>
                </c:pt>
                <c:pt idx="1980">
                  <c:v>24</c:v>
                </c:pt>
                <c:pt idx="1981">
                  <c:v>24</c:v>
                </c:pt>
                <c:pt idx="1982">
                  <c:v>25</c:v>
                </c:pt>
                <c:pt idx="1983">
                  <c:v>25</c:v>
                </c:pt>
                <c:pt idx="1984">
                  <c:v>25</c:v>
                </c:pt>
                <c:pt idx="1985">
                  <c:v>26</c:v>
                </c:pt>
                <c:pt idx="1986">
                  <c:v>26</c:v>
                </c:pt>
                <c:pt idx="1987">
                  <c:v>27</c:v>
                </c:pt>
                <c:pt idx="1988">
                  <c:v>27</c:v>
                </c:pt>
                <c:pt idx="1989">
                  <c:v>27</c:v>
                </c:pt>
                <c:pt idx="1990">
                  <c:v>27</c:v>
                </c:pt>
                <c:pt idx="1991">
                  <c:v>27</c:v>
                </c:pt>
                <c:pt idx="1992">
                  <c:v>27</c:v>
                </c:pt>
                <c:pt idx="1993">
                  <c:v>27</c:v>
                </c:pt>
                <c:pt idx="1994">
                  <c:v>27</c:v>
                </c:pt>
                <c:pt idx="1995">
                  <c:v>27</c:v>
                </c:pt>
                <c:pt idx="1996">
                  <c:v>27</c:v>
                </c:pt>
                <c:pt idx="1997">
                  <c:v>27</c:v>
                </c:pt>
                <c:pt idx="1998">
                  <c:v>27</c:v>
                </c:pt>
                <c:pt idx="1999">
                  <c:v>27</c:v>
                </c:pt>
                <c:pt idx="2000">
                  <c:v>27</c:v>
                </c:pt>
                <c:pt idx="2001">
                  <c:v>27</c:v>
                </c:pt>
                <c:pt idx="2002">
                  <c:v>27</c:v>
                </c:pt>
                <c:pt idx="2003">
                  <c:v>27</c:v>
                </c:pt>
                <c:pt idx="2004">
                  <c:v>27</c:v>
                </c:pt>
                <c:pt idx="2005">
                  <c:v>28</c:v>
                </c:pt>
                <c:pt idx="2006">
                  <c:v>28</c:v>
                </c:pt>
                <c:pt idx="2007">
                  <c:v>28</c:v>
                </c:pt>
                <c:pt idx="2008">
                  <c:v>28</c:v>
                </c:pt>
                <c:pt idx="2009">
                  <c:v>28</c:v>
                </c:pt>
                <c:pt idx="2010">
                  <c:v>28</c:v>
                </c:pt>
                <c:pt idx="2011">
                  <c:v>28</c:v>
                </c:pt>
                <c:pt idx="2012">
                  <c:v>28</c:v>
                </c:pt>
                <c:pt idx="2013">
                  <c:v>28</c:v>
                </c:pt>
                <c:pt idx="2014">
                  <c:v>28</c:v>
                </c:pt>
                <c:pt idx="2015">
                  <c:v>28</c:v>
                </c:pt>
                <c:pt idx="2016">
                  <c:v>28</c:v>
                </c:pt>
                <c:pt idx="2017">
                  <c:v>28</c:v>
                </c:pt>
                <c:pt idx="2018">
                  <c:v>28</c:v>
                </c:pt>
                <c:pt idx="2019">
                  <c:v>28</c:v>
                </c:pt>
                <c:pt idx="2020">
                  <c:v>28</c:v>
                </c:pt>
                <c:pt idx="2021">
                  <c:v>29</c:v>
                </c:pt>
                <c:pt idx="2022">
                  <c:v>30</c:v>
                </c:pt>
                <c:pt idx="2023">
                  <c:v>30</c:v>
                </c:pt>
                <c:pt idx="2024">
                  <c:v>30</c:v>
                </c:pt>
                <c:pt idx="2025">
                  <c:v>30</c:v>
                </c:pt>
                <c:pt idx="2026">
                  <c:v>31</c:v>
                </c:pt>
                <c:pt idx="2027">
                  <c:v>31</c:v>
                </c:pt>
                <c:pt idx="2028">
                  <c:v>31</c:v>
                </c:pt>
                <c:pt idx="2029">
                  <c:v>31</c:v>
                </c:pt>
                <c:pt idx="2030">
                  <c:v>32</c:v>
                </c:pt>
                <c:pt idx="2031">
                  <c:v>33</c:v>
                </c:pt>
                <c:pt idx="2032">
                  <c:v>33</c:v>
                </c:pt>
                <c:pt idx="2033">
                  <c:v>33</c:v>
                </c:pt>
                <c:pt idx="2034">
                  <c:v>33</c:v>
                </c:pt>
                <c:pt idx="2035">
                  <c:v>33</c:v>
                </c:pt>
                <c:pt idx="2036">
                  <c:v>34</c:v>
                </c:pt>
                <c:pt idx="2037">
                  <c:v>34</c:v>
                </c:pt>
                <c:pt idx="2038">
                  <c:v>34</c:v>
                </c:pt>
                <c:pt idx="2039">
                  <c:v>34</c:v>
                </c:pt>
                <c:pt idx="2040">
                  <c:v>35</c:v>
                </c:pt>
                <c:pt idx="2041">
                  <c:v>35</c:v>
                </c:pt>
                <c:pt idx="2042">
                  <c:v>36</c:v>
                </c:pt>
                <c:pt idx="2043">
                  <c:v>36</c:v>
                </c:pt>
                <c:pt idx="2044">
                  <c:v>36</c:v>
                </c:pt>
                <c:pt idx="2045">
                  <c:v>37</c:v>
                </c:pt>
                <c:pt idx="2046">
                  <c:v>37</c:v>
                </c:pt>
                <c:pt idx="2047">
                  <c:v>37</c:v>
                </c:pt>
                <c:pt idx="2048">
                  <c:v>38</c:v>
                </c:pt>
                <c:pt idx="2049">
                  <c:v>39</c:v>
                </c:pt>
                <c:pt idx="2050">
                  <c:v>39</c:v>
                </c:pt>
                <c:pt idx="2051">
                  <c:v>40</c:v>
                </c:pt>
                <c:pt idx="2052">
                  <c:v>40</c:v>
                </c:pt>
                <c:pt idx="2053">
                  <c:v>40</c:v>
                </c:pt>
                <c:pt idx="2054">
                  <c:v>41</c:v>
                </c:pt>
                <c:pt idx="2055">
                  <c:v>42</c:v>
                </c:pt>
                <c:pt idx="2056">
                  <c:v>42</c:v>
                </c:pt>
                <c:pt idx="2057">
                  <c:v>42</c:v>
                </c:pt>
                <c:pt idx="2058">
                  <c:v>42</c:v>
                </c:pt>
                <c:pt idx="2059">
                  <c:v>42</c:v>
                </c:pt>
                <c:pt idx="2060">
                  <c:v>42</c:v>
                </c:pt>
                <c:pt idx="2061">
                  <c:v>42</c:v>
                </c:pt>
                <c:pt idx="2062">
                  <c:v>42</c:v>
                </c:pt>
                <c:pt idx="2063">
                  <c:v>43</c:v>
                </c:pt>
                <c:pt idx="2064">
                  <c:v>43</c:v>
                </c:pt>
                <c:pt idx="2065">
                  <c:v>43</c:v>
                </c:pt>
                <c:pt idx="2066">
                  <c:v>43</c:v>
                </c:pt>
                <c:pt idx="2067">
                  <c:v>44</c:v>
                </c:pt>
                <c:pt idx="2068">
                  <c:v>44</c:v>
                </c:pt>
                <c:pt idx="2069">
                  <c:v>44</c:v>
                </c:pt>
                <c:pt idx="2070">
                  <c:v>45</c:v>
                </c:pt>
                <c:pt idx="2071">
                  <c:v>45</c:v>
                </c:pt>
                <c:pt idx="2072">
                  <c:v>46</c:v>
                </c:pt>
                <c:pt idx="2073">
                  <c:v>46</c:v>
                </c:pt>
                <c:pt idx="2074">
                  <c:v>46</c:v>
                </c:pt>
                <c:pt idx="2075">
                  <c:v>46</c:v>
                </c:pt>
                <c:pt idx="2076">
                  <c:v>46</c:v>
                </c:pt>
                <c:pt idx="2077">
                  <c:v>46</c:v>
                </c:pt>
                <c:pt idx="2078">
                  <c:v>46</c:v>
                </c:pt>
                <c:pt idx="2079">
                  <c:v>46</c:v>
                </c:pt>
                <c:pt idx="2080">
                  <c:v>46</c:v>
                </c:pt>
                <c:pt idx="2081">
                  <c:v>47</c:v>
                </c:pt>
                <c:pt idx="2082">
                  <c:v>47</c:v>
                </c:pt>
                <c:pt idx="2083">
                  <c:v>48</c:v>
                </c:pt>
                <c:pt idx="2084">
                  <c:v>49</c:v>
                </c:pt>
                <c:pt idx="2085">
                  <c:v>49</c:v>
                </c:pt>
                <c:pt idx="2086">
                  <c:v>49</c:v>
                </c:pt>
                <c:pt idx="2087">
                  <c:v>50</c:v>
                </c:pt>
                <c:pt idx="2088">
                  <c:v>50</c:v>
                </c:pt>
                <c:pt idx="2089">
                  <c:v>50</c:v>
                </c:pt>
                <c:pt idx="2090">
                  <c:v>50</c:v>
                </c:pt>
                <c:pt idx="2091">
                  <c:v>51</c:v>
                </c:pt>
                <c:pt idx="2092">
                  <c:v>51</c:v>
                </c:pt>
                <c:pt idx="2093">
                  <c:v>51</c:v>
                </c:pt>
                <c:pt idx="2094">
                  <c:v>52</c:v>
                </c:pt>
                <c:pt idx="2095">
                  <c:v>52</c:v>
                </c:pt>
                <c:pt idx="2096">
                  <c:v>52</c:v>
                </c:pt>
                <c:pt idx="2097">
                  <c:v>52</c:v>
                </c:pt>
                <c:pt idx="2098">
                  <c:v>52</c:v>
                </c:pt>
                <c:pt idx="2099">
                  <c:v>52</c:v>
                </c:pt>
                <c:pt idx="2100">
                  <c:v>53</c:v>
                </c:pt>
                <c:pt idx="2101">
                  <c:v>54</c:v>
                </c:pt>
                <c:pt idx="2102">
                  <c:v>54</c:v>
                </c:pt>
                <c:pt idx="2103">
                  <c:v>55</c:v>
                </c:pt>
                <c:pt idx="2104">
                  <c:v>55</c:v>
                </c:pt>
                <c:pt idx="2105">
                  <c:v>56</c:v>
                </c:pt>
                <c:pt idx="2106">
                  <c:v>57</c:v>
                </c:pt>
                <c:pt idx="2107">
                  <c:v>57</c:v>
                </c:pt>
                <c:pt idx="2108">
                  <c:v>58</c:v>
                </c:pt>
                <c:pt idx="2109">
                  <c:v>60</c:v>
                </c:pt>
                <c:pt idx="2110">
                  <c:v>60</c:v>
                </c:pt>
                <c:pt idx="2111">
                  <c:v>60</c:v>
                </c:pt>
                <c:pt idx="2112">
                  <c:v>61</c:v>
                </c:pt>
                <c:pt idx="2113">
                  <c:v>62</c:v>
                </c:pt>
                <c:pt idx="2114">
                  <c:v>62</c:v>
                </c:pt>
                <c:pt idx="2115">
                  <c:v>62</c:v>
                </c:pt>
                <c:pt idx="2116">
                  <c:v>62</c:v>
                </c:pt>
                <c:pt idx="2117">
                  <c:v>62</c:v>
                </c:pt>
                <c:pt idx="2118">
                  <c:v>62</c:v>
                </c:pt>
                <c:pt idx="2119">
                  <c:v>62</c:v>
                </c:pt>
                <c:pt idx="2120">
                  <c:v>62</c:v>
                </c:pt>
                <c:pt idx="2121">
                  <c:v>62</c:v>
                </c:pt>
                <c:pt idx="2122">
                  <c:v>62</c:v>
                </c:pt>
                <c:pt idx="2123">
                  <c:v>62</c:v>
                </c:pt>
                <c:pt idx="2124">
                  <c:v>62</c:v>
                </c:pt>
                <c:pt idx="2125">
                  <c:v>62</c:v>
                </c:pt>
                <c:pt idx="2126">
                  <c:v>64</c:v>
                </c:pt>
                <c:pt idx="2127">
                  <c:v>65</c:v>
                </c:pt>
                <c:pt idx="2128">
                  <c:v>67</c:v>
                </c:pt>
                <c:pt idx="2129">
                  <c:v>67</c:v>
                </c:pt>
                <c:pt idx="2130">
                  <c:v>68</c:v>
                </c:pt>
                <c:pt idx="2131">
                  <c:v>68</c:v>
                </c:pt>
                <c:pt idx="2132">
                  <c:v>70</c:v>
                </c:pt>
                <c:pt idx="2133">
                  <c:v>70</c:v>
                </c:pt>
                <c:pt idx="2134">
                  <c:v>70</c:v>
                </c:pt>
                <c:pt idx="2135">
                  <c:v>70</c:v>
                </c:pt>
                <c:pt idx="2136">
                  <c:v>71</c:v>
                </c:pt>
                <c:pt idx="2137">
                  <c:v>71</c:v>
                </c:pt>
                <c:pt idx="2138">
                  <c:v>71</c:v>
                </c:pt>
                <c:pt idx="2139">
                  <c:v>71</c:v>
                </c:pt>
                <c:pt idx="2140">
                  <c:v>72</c:v>
                </c:pt>
                <c:pt idx="2141">
                  <c:v>72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75</c:v>
                </c:pt>
                <c:pt idx="2150">
                  <c:v>75</c:v>
                </c:pt>
                <c:pt idx="2151">
                  <c:v>76</c:v>
                </c:pt>
                <c:pt idx="2152">
                  <c:v>77</c:v>
                </c:pt>
                <c:pt idx="2153">
                  <c:v>78</c:v>
                </c:pt>
                <c:pt idx="2154">
                  <c:v>78</c:v>
                </c:pt>
                <c:pt idx="2155">
                  <c:v>80</c:v>
                </c:pt>
                <c:pt idx="2156">
                  <c:v>81</c:v>
                </c:pt>
                <c:pt idx="2157">
                  <c:v>96</c:v>
                </c:pt>
                <c:pt idx="2158">
                  <c:v>100</c:v>
                </c:pt>
                <c:pt idx="2159">
                  <c:v>101</c:v>
                </c:pt>
                <c:pt idx="2160">
                  <c:v>102</c:v>
                </c:pt>
                <c:pt idx="2161">
                  <c:v>102</c:v>
                </c:pt>
                <c:pt idx="2162">
                  <c:v>104</c:v>
                </c:pt>
                <c:pt idx="2163">
                  <c:v>104</c:v>
                </c:pt>
                <c:pt idx="2164">
                  <c:v>104</c:v>
                </c:pt>
                <c:pt idx="2165">
                  <c:v>104</c:v>
                </c:pt>
                <c:pt idx="2166">
                  <c:v>106</c:v>
                </c:pt>
                <c:pt idx="2167">
                  <c:v>108</c:v>
                </c:pt>
                <c:pt idx="2168">
                  <c:v>108</c:v>
                </c:pt>
                <c:pt idx="2169">
                  <c:v>108</c:v>
                </c:pt>
                <c:pt idx="2170">
                  <c:v>110</c:v>
                </c:pt>
                <c:pt idx="2171">
                  <c:v>110</c:v>
                </c:pt>
                <c:pt idx="2172">
                  <c:v>110</c:v>
                </c:pt>
                <c:pt idx="2173">
                  <c:v>110</c:v>
                </c:pt>
                <c:pt idx="2174">
                  <c:v>112</c:v>
                </c:pt>
                <c:pt idx="2175">
                  <c:v>116</c:v>
                </c:pt>
                <c:pt idx="2176">
                  <c:v>117</c:v>
                </c:pt>
                <c:pt idx="2177">
                  <c:v>117</c:v>
                </c:pt>
                <c:pt idx="2178">
                  <c:v>117</c:v>
                </c:pt>
                <c:pt idx="2179">
                  <c:v>124</c:v>
                </c:pt>
                <c:pt idx="2180">
                  <c:v>126</c:v>
                </c:pt>
                <c:pt idx="2181">
                  <c:v>126</c:v>
                </c:pt>
                <c:pt idx="2182">
                  <c:v>127</c:v>
                </c:pt>
                <c:pt idx="2183">
                  <c:v>127</c:v>
                </c:pt>
                <c:pt idx="2184">
                  <c:v>127</c:v>
                </c:pt>
                <c:pt idx="2185">
                  <c:v>127</c:v>
                </c:pt>
                <c:pt idx="2186">
                  <c:v>127</c:v>
                </c:pt>
                <c:pt idx="2187">
                  <c:v>127</c:v>
                </c:pt>
                <c:pt idx="2188">
                  <c:v>127</c:v>
                </c:pt>
                <c:pt idx="2189">
                  <c:v>127</c:v>
                </c:pt>
                <c:pt idx="2190">
                  <c:v>127</c:v>
                </c:pt>
                <c:pt idx="2191">
                  <c:v>127</c:v>
                </c:pt>
                <c:pt idx="2192">
                  <c:v>127</c:v>
                </c:pt>
                <c:pt idx="2193">
                  <c:v>127</c:v>
                </c:pt>
                <c:pt idx="2194">
                  <c:v>127</c:v>
                </c:pt>
                <c:pt idx="2195">
                  <c:v>127</c:v>
                </c:pt>
                <c:pt idx="2196">
                  <c:v>127</c:v>
                </c:pt>
                <c:pt idx="2197">
                  <c:v>128</c:v>
                </c:pt>
                <c:pt idx="2198">
                  <c:v>128</c:v>
                </c:pt>
                <c:pt idx="2199">
                  <c:v>130</c:v>
                </c:pt>
                <c:pt idx="2200">
                  <c:v>130</c:v>
                </c:pt>
                <c:pt idx="2201">
                  <c:v>130</c:v>
                </c:pt>
                <c:pt idx="2202">
                  <c:v>130</c:v>
                </c:pt>
                <c:pt idx="2203">
                  <c:v>130</c:v>
                </c:pt>
                <c:pt idx="2204">
                  <c:v>130</c:v>
                </c:pt>
                <c:pt idx="2205">
                  <c:v>130</c:v>
                </c:pt>
                <c:pt idx="2206">
                  <c:v>130</c:v>
                </c:pt>
                <c:pt idx="2207">
                  <c:v>130</c:v>
                </c:pt>
                <c:pt idx="2208">
                  <c:v>133</c:v>
                </c:pt>
                <c:pt idx="2209">
                  <c:v>135</c:v>
                </c:pt>
                <c:pt idx="2210">
                  <c:v>135</c:v>
                </c:pt>
                <c:pt idx="2211">
                  <c:v>136</c:v>
                </c:pt>
                <c:pt idx="2212">
                  <c:v>141</c:v>
                </c:pt>
                <c:pt idx="2213">
                  <c:v>145</c:v>
                </c:pt>
                <c:pt idx="2214">
                  <c:v>145</c:v>
                </c:pt>
                <c:pt idx="2215">
                  <c:v>145</c:v>
                </c:pt>
                <c:pt idx="2216">
                  <c:v>145</c:v>
                </c:pt>
                <c:pt idx="2217">
                  <c:v>145</c:v>
                </c:pt>
                <c:pt idx="2218">
                  <c:v>145</c:v>
                </c:pt>
                <c:pt idx="2219">
                  <c:v>145</c:v>
                </c:pt>
                <c:pt idx="2220">
                  <c:v>145</c:v>
                </c:pt>
                <c:pt idx="2221">
                  <c:v>146</c:v>
                </c:pt>
                <c:pt idx="2222">
                  <c:v>148</c:v>
                </c:pt>
                <c:pt idx="2223">
                  <c:v>149</c:v>
                </c:pt>
                <c:pt idx="2224">
                  <c:v>149</c:v>
                </c:pt>
                <c:pt idx="2225">
                  <c:v>149</c:v>
                </c:pt>
                <c:pt idx="2226">
                  <c:v>149</c:v>
                </c:pt>
                <c:pt idx="2227">
                  <c:v>149</c:v>
                </c:pt>
                <c:pt idx="2228">
                  <c:v>149</c:v>
                </c:pt>
                <c:pt idx="2229">
                  <c:v>149</c:v>
                </c:pt>
                <c:pt idx="2230">
                  <c:v>152</c:v>
                </c:pt>
                <c:pt idx="2231">
                  <c:v>154</c:v>
                </c:pt>
                <c:pt idx="2232">
                  <c:v>154</c:v>
                </c:pt>
                <c:pt idx="2233">
                  <c:v>156</c:v>
                </c:pt>
                <c:pt idx="2234">
                  <c:v>156</c:v>
                </c:pt>
                <c:pt idx="2235">
                  <c:v>156</c:v>
                </c:pt>
                <c:pt idx="2236">
                  <c:v>156</c:v>
                </c:pt>
                <c:pt idx="2237">
                  <c:v>156</c:v>
                </c:pt>
                <c:pt idx="2238">
                  <c:v>157</c:v>
                </c:pt>
                <c:pt idx="2239">
                  <c:v>157</c:v>
                </c:pt>
                <c:pt idx="2240">
                  <c:v>158</c:v>
                </c:pt>
                <c:pt idx="2241">
                  <c:v>167</c:v>
                </c:pt>
                <c:pt idx="2242">
                  <c:v>167</c:v>
                </c:pt>
                <c:pt idx="2243">
                  <c:v>167</c:v>
                </c:pt>
                <c:pt idx="2244">
                  <c:v>167</c:v>
                </c:pt>
                <c:pt idx="2245">
                  <c:v>177</c:v>
                </c:pt>
                <c:pt idx="2246">
                  <c:v>181</c:v>
                </c:pt>
                <c:pt idx="2247">
                  <c:v>184</c:v>
                </c:pt>
                <c:pt idx="2248">
                  <c:v>186</c:v>
                </c:pt>
                <c:pt idx="2249">
                  <c:v>186</c:v>
                </c:pt>
                <c:pt idx="2250">
                  <c:v>188</c:v>
                </c:pt>
                <c:pt idx="2251">
                  <c:v>188</c:v>
                </c:pt>
                <c:pt idx="2252">
                  <c:v>188</c:v>
                </c:pt>
                <c:pt idx="2253">
                  <c:v>191</c:v>
                </c:pt>
                <c:pt idx="2254">
                  <c:v>191</c:v>
                </c:pt>
                <c:pt idx="2255">
                  <c:v>194</c:v>
                </c:pt>
                <c:pt idx="2256">
                  <c:v>196</c:v>
                </c:pt>
                <c:pt idx="2257">
                  <c:v>197</c:v>
                </c:pt>
                <c:pt idx="2258">
                  <c:v>197</c:v>
                </c:pt>
                <c:pt idx="2259">
                  <c:v>199</c:v>
                </c:pt>
                <c:pt idx="2260">
                  <c:v>201</c:v>
                </c:pt>
                <c:pt idx="2261">
                  <c:v>201</c:v>
                </c:pt>
                <c:pt idx="2262">
                  <c:v>201</c:v>
                </c:pt>
                <c:pt idx="2263">
                  <c:v>209</c:v>
                </c:pt>
                <c:pt idx="2264">
                  <c:v>210</c:v>
                </c:pt>
                <c:pt idx="2265">
                  <c:v>210</c:v>
                </c:pt>
                <c:pt idx="2266">
                  <c:v>210</c:v>
                </c:pt>
                <c:pt idx="2267">
                  <c:v>210</c:v>
                </c:pt>
                <c:pt idx="2268">
                  <c:v>210</c:v>
                </c:pt>
                <c:pt idx="2269">
                  <c:v>210</c:v>
                </c:pt>
                <c:pt idx="2270">
                  <c:v>210</c:v>
                </c:pt>
                <c:pt idx="2271">
                  <c:v>210</c:v>
                </c:pt>
                <c:pt idx="2272">
                  <c:v>210</c:v>
                </c:pt>
                <c:pt idx="2273">
                  <c:v>210</c:v>
                </c:pt>
                <c:pt idx="2274">
                  <c:v>210</c:v>
                </c:pt>
                <c:pt idx="2275">
                  <c:v>210</c:v>
                </c:pt>
                <c:pt idx="2276">
                  <c:v>210</c:v>
                </c:pt>
                <c:pt idx="2277">
                  <c:v>210</c:v>
                </c:pt>
                <c:pt idx="2278">
                  <c:v>210</c:v>
                </c:pt>
                <c:pt idx="2279">
                  <c:v>210</c:v>
                </c:pt>
                <c:pt idx="2280">
                  <c:v>210</c:v>
                </c:pt>
                <c:pt idx="2281">
                  <c:v>210</c:v>
                </c:pt>
                <c:pt idx="2282">
                  <c:v>210</c:v>
                </c:pt>
                <c:pt idx="2283">
                  <c:v>210</c:v>
                </c:pt>
                <c:pt idx="2284">
                  <c:v>211</c:v>
                </c:pt>
                <c:pt idx="2285">
                  <c:v>211</c:v>
                </c:pt>
                <c:pt idx="2286">
                  <c:v>212</c:v>
                </c:pt>
                <c:pt idx="2287">
                  <c:v>212</c:v>
                </c:pt>
                <c:pt idx="2288">
                  <c:v>212</c:v>
                </c:pt>
                <c:pt idx="2289">
                  <c:v>212</c:v>
                </c:pt>
                <c:pt idx="2290">
                  <c:v>212</c:v>
                </c:pt>
                <c:pt idx="2291">
                  <c:v>212</c:v>
                </c:pt>
                <c:pt idx="2292">
                  <c:v>212</c:v>
                </c:pt>
                <c:pt idx="2293">
                  <c:v>212</c:v>
                </c:pt>
                <c:pt idx="2294">
                  <c:v>212</c:v>
                </c:pt>
                <c:pt idx="2295">
                  <c:v>212</c:v>
                </c:pt>
                <c:pt idx="2296">
                  <c:v>212</c:v>
                </c:pt>
                <c:pt idx="2297">
                  <c:v>212</c:v>
                </c:pt>
                <c:pt idx="2298">
                  <c:v>212</c:v>
                </c:pt>
                <c:pt idx="2299">
                  <c:v>212</c:v>
                </c:pt>
                <c:pt idx="2300">
                  <c:v>212</c:v>
                </c:pt>
                <c:pt idx="2301">
                  <c:v>212</c:v>
                </c:pt>
                <c:pt idx="2302">
                  <c:v>212</c:v>
                </c:pt>
                <c:pt idx="2303">
                  <c:v>212</c:v>
                </c:pt>
                <c:pt idx="2304">
                  <c:v>214</c:v>
                </c:pt>
                <c:pt idx="2305">
                  <c:v>214</c:v>
                </c:pt>
                <c:pt idx="2306">
                  <c:v>215</c:v>
                </c:pt>
                <c:pt idx="2307">
                  <c:v>216</c:v>
                </c:pt>
                <c:pt idx="2308">
                  <c:v>219</c:v>
                </c:pt>
                <c:pt idx="2309">
                  <c:v>220</c:v>
                </c:pt>
                <c:pt idx="2310">
                  <c:v>220</c:v>
                </c:pt>
                <c:pt idx="2311">
                  <c:v>220</c:v>
                </c:pt>
                <c:pt idx="2312">
                  <c:v>221</c:v>
                </c:pt>
                <c:pt idx="2313">
                  <c:v>221</c:v>
                </c:pt>
                <c:pt idx="2314">
                  <c:v>222</c:v>
                </c:pt>
                <c:pt idx="2315">
                  <c:v>222</c:v>
                </c:pt>
                <c:pt idx="2316">
                  <c:v>224</c:v>
                </c:pt>
                <c:pt idx="2317">
                  <c:v>224</c:v>
                </c:pt>
                <c:pt idx="2318">
                  <c:v>224</c:v>
                </c:pt>
                <c:pt idx="2319">
                  <c:v>224</c:v>
                </c:pt>
                <c:pt idx="2320">
                  <c:v>224</c:v>
                </c:pt>
                <c:pt idx="2321">
                  <c:v>224</c:v>
                </c:pt>
                <c:pt idx="2322">
                  <c:v>224</c:v>
                </c:pt>
                <c:pt idx="2323">
                  <c:v>224</c:v>
                </c:pt>
                <c:pt idx="2324">
                  <c:v>224</c:v>
                </c:pt>
                <c:pt idx="2325">
                  <c:v>224</c:v>
                </c:pt>
                <c:pt idx="2326">
                  <c:v>226</c:v>
                </c:pt>
                <c:pt idx="2327">
                  <c:v>226</c:v>
                </c:pt>
                <c:pt idx="2328">
                  <c:v>226</c:v>
                </c:pt>
                <c:pt idx="2329">
                  <c:v>226</c:v>
                </c:pt>
                <c:pt idx="2330">
                  <c:v>226</c:v>
                </c:pt>
                <c:pt idx="2331">
                  <c:v>226</c:v>
                </c:pt>
                <c:pt idx="2332">
                  <c:v>226</c:v>
                </c:pt>
                <c:pt idx="2333">
                  <c:v>226</c:v>
                </c:pt>
                <c:pt idx="2334">
                  <c:v>226</c:v>
                </c:pt>
                <c:pt idx="2335">
                  <c:v>226</c:v>
                </c:pt>
                <c:pt idx="2336">
                  <c:v>226</c:v>
                </c:pt>
                <c:pt idx="2337">
                  <c:v>226</c:v>
                </c:pt>
                <c:pt idx="2338">
                  <c:v>226</c:v>
                </c:pt>
                <c:pt idx="2339">
                  <c:v>226</c:v>
                </c:pt>
                <c:pt idx="2340">
                  <c:v>226</c:v>
                </c:pt>
                <c:pt idx="2341">
                  <c:v>226</c:v>
                </c:pt>
                <c:pt idx="2342">
                  <c:v>226</c:v>
                </c:pt>
                <c:pt idx="2343">
                  <c:v>226</c:v>
                </c:pt>
                <c:pt idx="2344">
                  <c:v>226</c:v>
                </c:pt>
                <c:pt idx="2345">
                  <c:v>226</c:v>
                </c:pt>
                <c:pt idx="2346">
                  <c:v>226</c:v>
                </c:pt>
                <c:pt idx="2347">
                  <c:v>226</c:v>
                </c:pt>
                <c:pt idx="2348">
                  <c:v>231</c:v>
                </c:pt>
                <c:pt idx="2349">
                  <c:v>231</c:v>
                </c:pt>
                <c:pt idx="2350">
                  <c:v>232</c:v>
                </c:pt>
                <c:pt idx="2351">
                  <c:v>238</c:v>
                </c:pt>
                <c:pt idx="2352">
                  <c:v>238</c:v>
                </c:pt>
                <c:pt idx="2353">
                  <c:v>238</c:v>
                </c:pt>
                <c:pt idx="2354">
                  <c:v>238</c:v>
                </c:pt>
                <c:pt idx="2355">
                  <c:v>238</c:v>
                </c:pt>
                <c:pt idx="2356">
                  <c:v>238</c:v>
                </c:pt>
                <c:pt idx="2357">
                  <c:v>238</c:v>
                </c:pt>
                <c:pt idx="2358">
                  <c:v>238</c:v>
                </c:pt>
                <c:pt idx="2359">
                  <c:v>238</c:v>
                </c:pt>
                <c:pt idx="2360">
                  <c:v>238</c:v>
                </c:pt>
                <c:pt idx="2361">
                  <c:v>238</c:v>
                </c:pt>
                <c:pt idx="2362">
                  <c:v>238</c:v>
                </c:pt>
                <c:pt idx="2363">
                  <c:v>238</c:v>
                </c:pt>
                <c:pt idx="2364">
                  <c:v>238</c:v>
                </c:pt>
                <c:pt idx="2365">
                  <c:v>238</c:v>
                </c:pt>
                <c:pt idx="2366">
                  <c:v>238</c:v>
                </c:pt>
                <c:pt idx="2367">
                  <c:v>238</c:v>
                </c:pt>
                <c:pt idx="2368">
                  <c:v>238</c:v>
                </c:pt>
                <c:pt idx="2369">
                  <c:v>238</c:v>
                </c:pt>
                <c:pt idx="2370">
                  <c:v>238</c:v>
                </c:pt>
                <c:pt idx="2371">
                  <c:v>238</c:v>
                </c:pt>
                <c:pt idx="2372">
                  <c:v>238</c:v>
                </c:pt>
                <c:pt idx="2373">
                  <c:v>238</c:v>
                </c:pt>
                <c:pt idx="2374">
                  <c:v>238</c:v>
                </c:pt>
                <c:pt idx="2375">
                  <c:v>238</c:v>
                </c:pt>
                <c:pt idx="2376">
                  <c:v>238</c:v>
                </c:pt>
                <c:pt idx="2377">
                  <c:v>238</c:v>
                </c:pt>
                <c:pt idx="2378">
                  <c:v>238</c:v>
                </c:pt>
                <c:pt idx="2379">
                  <c:v>238</c:v>
                </c:pt>
                <c:pt idx="2380">
                  <c:v>238</c:v>
                </c:pt>
                <c:pt idx="2381">
                  <c:v>238</c:v>
                </c:pt>
                <c:pt idx="2382">
                  <c:v>238</c:v>
                </c:pt>
                <c:pt idx="2383">
                  <c:v>238</c:v>
                </c:pt>
                <c:pt idx="2384">
                  <c:v>238</c:v>
                </c:pt>
                <c:pt idx="2385">
                  <c:v>238</c:v>
                </c:pt>
                <c:pt idx="2386">
                  <c:v>238</c:v>
                </c:pt>
                <c:pt idx="2387">
                  <c:v>238</c:v>
                </c:pt>
                <c:pt idx="2388">
                  <c:v>240</c:v>
                </c:pt>
                <c:pt idx="2389">
                  <c:v>240</c:v>
                </c:pt>
                <c:pt idx="2390">
                  <c:v>240</c:v>
                </c:pt>
                <c:pt idx="2391">
                  <c:v>240</c:v>
                </c:pt>
                <c:pt idx="2392">
                  <c:v>240</c:v>
                </c:pt>
                <c:pt idx="2393">
                  <c:v>240</c:v>
                </c:pt>
                <c:pt idx="2394">
                  <c:v>241</c:v>
                </c:pt>
                <c:pt idx="2395">
                  <c:v>242</c:v>
                </c:pt>
                <c:pt idx="2396">
                  <c:v>245</c:v>
                </c:pt>
                <c:pt idx="2397">
                  <c:v>245</c:v>
                </c:pt>
                <c:pt idx="2398">
                  <c:v>245</c:v>
                </c:pt>
                <c:pt idx="2399">
                  <c:v>245</c:v>
                </c:pt>
                <c:pt idx="2400">
                  <c:v>245</c:v>
                </c:pt>
                <c:pt idx="2401">
                  <c:v>248</c:v>
                </c:pt>
                <c:pt idx="2402">
                  <c:v>248</c:v>
                </c:pt>
                <c:pt idx="2403">
                  <c:v>248</c:v>
                </c:pt>
                <c:pt idx="2404">
                  <c:v>248</c:v>
                </c:pt>
                <c:pt idx="2405">
                  <c:v>248</c:v>
                </c:pt>
                <c:pt idx="2406">
                  <c:v>248</c:v>
                </c:pt>
                <c:pt idx="2407">
                  <c:v>251</c:v>
                </c:pt>
                <c:pt idx="2408">
                  <c:v>252</c:v>
                </c:pt>
                <c:pt idx="2409">
                  <c:v>252</c:v>
                </c:pt>
                <c:pt idx="2410">
                  <c:v>252</c:v>
                </c:pt>
                <c:pt idx="2411">
                  <c:v>253</c:v>
                </c:pt>
                <c:pt idx="2412">
                  <c:v>253</c:v>
                </c:pt>
                <c:pt idx="2413">
                  <c:v>253</c:v>
                </c:pt>
                <c:pt idx="2414">
                  <c:v>253</c:v>
                </c:pt>
                <c:pt idx="2415">
                  <c:v>253</c:v>
                </c:pt>
                <c:pt idx="2416">
                  <c:v>254</c:v>
                </c:pt>
                <c:pt idx="2417">
                  <c:v>256</c:v>
                </c:pt>
                <c:pt idx="2418">
                  <c:v>256</c:v>
                </c:pt>
                <c:pt idx="2419">
                  <c:v>260</c:v>
                </c:pt>
                <c:pt idx="2420">
                  <c:v>268</c:v>
                </c:pt>
                <c:pt idx="2421">
                  <c:v>271</c:v>
                </c:pt>
                <c:pt idx="2422">
                  <c:v>277</c:v>
                </c:pt>
                <c:pt idx="2423">
                  <c:v>283</c:v>
                </c:pt>
                <c:pt idx="2424">
                  <c:v>285</c:v>
                </c:pt>
                <c:pt idx="2425">
                  <c:v>285</c:v>
                </c:pt>
                <c:pt idx="2426">
                  <c:v>285</c:v>
                </c:pt>
                <c:pt idx="2427">
                  <c:v>285</c:v>
                </c:pt>
                <c:pt idx="2428">
                  <c:v>285</c:v>
                </c:pt>
                <c:pt idx="2429">
                  <c:v>285</c:v>
                </c:pt>
                <c:pt idx="2430">
                  <c:v>285</c:v>
                </c:pt>
                <c:pt idx="2431">
                  <c:v>285</c:v>
                </c:pt>
                <c:pt idx="2432">
                  <c:v>286</c:v>
                </c:pt>
                <c:pt idx="2433">
                  <c:v>286</c:v>
                </c:pt>
                <c:pt idx="2434">
                  <c:v>289</c:v>
                </c:pt>
                <c:pt idx="2435">
                  <c:v>293</c:v>
                </c:pt>
                <c:pt idx="2436">
                  <c:v>293</c:v>
                </c:pt>
                <c:pt idx="2437">
                  <c:v>293</c:v>
                </c:pt>
                <c:pt idx="2438">
                  <c:v>298</c:v>
                </c:pt>
                <c:pt idx="2439">
                  <c:v>298</c:v>
                </c:pt>
                <c:pt idx="2440">
                  <c:v>306</c:v>
                </c:pt>
                <c:pt idx="2441">
                  <c:v>306</c:v>
                </c:pt>
                <c:pt idx="2442">
                  <c:v>306</c:v>
                </c:pt>
                <c:pt idx="2443">
                  <c:v>306</c:v>
                </c:pt>
                <c:pt idx="2444">
                  <c:v>306</c:v>
                </c:pt>
                <c:pt idx="2445">
                  <c:v>306</c:v>
                </c:pt>
                <c:pt idx="2446">
                  <c:v>324</c:v>
                </c:pt>
                <c:pt idx="2447">
                  <c:v>329</c:v>
                </c:pt>
                <c:pt idx="2448">
                  <c:v>346</c:v>
                </c:pt>
                <c:pt idx="2449">
                  <c:v>346</c:v>
                </c:pt>
                <c:pt idx="2450">
                  <c:v>350</c:v>
                </c:pt>
                <c:pt idx="2451">
                  <c:v>350</c:v>
                </c:pt>
                <c:pt idx="2452">
                  <c:v>350</c:v>
                </c:pt>
                <c:pt idx="2453">
                  <c:v>353</c:v>
                </c:pt>
                <c:pt idx="2454">
                  <c:v>353</c:v>
                </c:pt>
                <c:pt idx="2455">
                  <c:v>371</c:v>
                </c:pt>
                <c:pt idx="2456">
                  <c:v>372</c:v>
                </c:pt>
                <c:pt idx="2457">
                  <c:v>374</c:v>
                </c:pt>
                <c:pt idx="2458">
                  <c:v>377</c:v>
                </c:pt>
                <c:pt idx="2459">
                  <c:v>377</c:v>
                </c:pt>
                <c:pt idx="2460">
                  <c:v>385</c:v>
                </c:pt>
                <c:pt idx="2461">
                  <c:v>407</c:v>
                </c:pt>
                <c:pt idx="2462">
                  <c:v>410</c:v>
                </c:pt>
                <c:pt idx="2463">
                  <c:v>417</c:v>
                </c:pt>
                <c:pt idx="2464">
                  <c:v>417</c:v>
                </c:pt>
                <c:pt idx="2465">
                  <c:v>417</c:v>
                </c:pt>
                <c:pt idx="2466">
                  <c:v>420</c:v>
                </c:pt>
                <c:pt idx="2467">
                  <c:v>420</c:v>
                </c:pt>
                <c:pt idx="2468">
                  <c:v>420</c:v>
                </c:pt>
                <c:pt idx="2469">
                  <c:v>422</c:v>
                </c:pt>
                <c:pt idx="2470">
                  <c:v>422</c:v>
                </c:pt>
                <c:pt idx="2471">
                  <c:v>423</c:v>
                </c:pt>
                <c:pt idx="2472">
                  <c:v>424</c:v>
                </c:pt>
                <c:pt idx="2473">
                  <c:v>424</c:v>
                </c:pt>
                <c:pt idx="2474">
                  <c:v>424</c:v>
                </c:pt>
                <c:pt idx="2475">
                  <c:v>424</c:v>
                </c:pt>
                <c:pt idx="2476">
                  <c:v>424</c:v>
                </c:pt>
                <c:pt idx="2477">
                  <c:v>424</c:v>
                </c:pt>
                <c:pt idx="2478">
                  <c:v>424</c:v>
                </c:pt>
                <c:pt idx="2479">
                  <c:v>424</c:v>
                </c:pt>
                <c:pt idx="2480">
                  <c:v>424</c:v>
                </c:pt>
                <c:pt idx="2481">
                  <c:v>424</c:v>
                </c:pt>
                <c:pt idx="2482">
                  <c:v>424</c:v>
                </c:pt>
                <c:pt idx="2483">
                  <c:v>424</c:v>
                </c:pt>
                <c:pt idx="2484">
                  <c:v>426</c:v>
                </c:pt>
                <c:pt idx="2485">
                  <c:v>429</c:v>
                </c:pt>
                <c:pt idx="2486">
                  <c:v>432</c:v>
                </c:pt>
                <c:pt idx="2487">
                  <c:v>433</c:v>
                </c:pt>
                <c:pt idx="2488">
                  <c:v>436</c:v>
                </c:pt>
                <c:pt idx="2489">
                  <c:v>437</c:v>
                </c:pt>
                <c:pt idx="2490">
                  <c:v>449</c:v>
                </c:pt>
                <c:pt idx="2491">
                  <c:v>454</c:v>
                </c:pt>
                <c:pt idx="2492">
                  <c:v>454</c:v>
                </c:pt>
                <c:pt idx="2493">
                  <c:v>454</c:v>
                </c:pt>
                <c:pt idx="2494">
                  <c:v>457</c:v>
                </c:pt>
                <c:pt idx="2495">
                  <c:v>466</c:v>
                </c:pt>
                <c:pt idx="2496">
                  <c:v>470</c:v>
                </c:pt>
                <c:pt idx="2497">
                  <c:v>476</c:v>
                </c:pt>
                <c:pt idx="2498">
                  <c:v>476</c:v>
                </c:pt>
                <c:pt idx="2499">
                  <c:v>476</c:v>
                </c:pt>
                <c:pt idx="2500">
                  <c:v>476</c:v>
                </c:pt>
                <c:pt idx="2501">
                  <c:v>476</c:v>
                </c:pt>
                <c:pt idx="2502">
                  <c:v>476</c:v>
                </c:pt>
                <c:pt idx="2503">
                  <c:v>476</c:v>
                </c:pt>
                <c:pt idx="2504">
                  <c:v>476</c:v>
                </c:pt>
                <c:pt idx="2505">
                  <c:v>476</c:v>
                </c:pt>
                <c:pt idx="2506">
                  <c:v>476</c:v>
                </c:pt>
                <c:pt idx="2507">
                  <c:v>476</c:v>
                </c:pt>
                <c:pt idx="2508">
                  <c:v>476</c:v>
                </c:pt>
                <c:pt idx="2509">
                  <c:v>476</c:v>
                </c:pt>
                <c:pt idx="2510">
                  <c:v>476</c:v>
                </c:pt>
                <c:pt idx="2511">
                  <c:v>485</c:v>
                </c:pt>
                <c:pt idx="2512">
                  <c:v>486</c:v>
                </c:pt>
                <c:pt idx="2513">
                  <c:v>498</c:v>
                </c:pt>
                <c:pt idx="2514">
                  <c:v>502</c:v>
                </c:pt>
                <c:pt idx="2515">
                  <c:v>503</c:v>
                </c:pt>
                <c:pt idx="2516">
                  <c:v>508</c:v>
                </c:pt>
                <c:pt idx="2517">
                  <c:v>516</c:v>
                </c:pt>
                <c:pt idx="2518">
                  <c:v>528</c:v>
                </c:pt>
                <c:pt idx="2519">
                  <c:v>533</c:v>
                </c:pt>
                <c:pt idx="2520">
                  <c:v>565</c:v>
                </c:pt>
                <c:pt idx="2521">
                  <c:v>583</c:v>
                </c:pt>
                <c:pt idx="2522">
                  <c:v>586</c:v>
                </c:pt>
                <c:pt idx="2523">
                  <c:v>615</c:v>
                </c:pt>
                <c:pt idx="2524">
                  <c:v>630</c:v>
                </c:pt>
                <c:pt idx="2525">
                  <c:v>630</c:v>
                </c:pt>
                <c:pt idx="2526">
                  <c:v>630</c:v>
                </c:pt>
                <c:pt idx="2527">
                  <c:v>635</c:v>
                </c:pt>
                <c:pt idx="2528">
                  <c:v>635</c:v>
                </c:pt>
                <c:pt idx="2529">
                  <c:v>640</c:v>
                </c:pt>
                <c:pt idx="2530">
                  <c:v>646</c:v>
                </c:pt>
                <c:pt idx="2531">
                  <c:v>668</c:v>
                </c:pt>
                <c:pt idx="2532">
                  <c:v>672</c:v>
                </c:pt>
                <c:pt idx="2533">
                  <c:v>672</c:v>
                </c:pt>
                <c:pt idx="2534">
                  <c:v>686</c:v>
                </c:pt>
                <c:pt idx="2535">
                  <c:v>694</c:v>
                </c:pt>
                <c:pt idx="2536">
                  <c:v>711</c:v>
                </c:pt>
                <c:pt idx="2537">
                  <c:v>714</c:v>
                </c:pt>
                <c:pt idx="2538">
                  <c:v>714</c:v>
                </c:pt>
                <c:pt idx="2539">
                  <c:v>725</c:v>
                </c:pt>
                <c:pt idx="2540">
                  <c:v>729</c:v>
                </c:pt>
                <c:pt idx="2541">
                  <c:v>729</c:v>
                </c:pt>
                <c:pt idx="2542">
                  <c:v>736</c:v>
                </c:pt>
                <c:pt idx="2543">
                  <c:v>754</c:v>
                </c:pt>
                <c:pt idx="2544">
                  <c:v>762</c:v>
                </c:pt>
                <c:pt idx="2545">
                  <c:v>805</c:v>
                </c:pt>
                <c:pt idx="2546">
                  <c:v>832</c:v>
                </c:pt>
                <c:pt idx="2547">
                  <c:v>844</c:v>
                </c:pt>
                <c:pt idx="2548">
                  <c:v>844</c:v>
                </c:pt>
                <c:pt idx="2549">
                  <c:v>844</c:v>
                </c:pt>
                <c:pt idx="2550">
                  <c:v>844</c:v>
                </c:pt>
                <c:pt idx="2551">
                  <c:v>844</c:v>
                </c:pt>
                <c:pt idx="2552">
                  <c:v>844</c:v>
                </c:pt>
                <c:pt idx="2553">
                  <c:v>859</c:v>
                </c:pt>
                <c:pt idx="2554">
                  <c:v>864</c:v>
                </c:pt>
                <c:pt idx="2555">
                  <c:v>864</c:v>
                </c:pt>
                <c:pt idx="2556">
                  <c:v>872</c:v>
                </c:pt>
                <c:pt idx="2557">
                  <c:v>873</c:v>
                </c:pt>
                <c:pt idx="2558">
                  <c:v>897</c:v>
                </c:pt>
                <c:pt idx="2559">
                  <c:v>899</c:v>
                </c:pt>
                <c:pt idx="2560">
                  <c:v>900</c:v>
                </c:pt>
                <c:pt idx="2561">
                  <c:v>904</c:v>
                </c:pt>
                <c:pt idx="2562">
                  <c:v>914</c:v>
                </c:pt>
                <c:pt idx="2563">
                  <c:v>952</c:v>
                </c:pt>
                <c:pt idx="2564">
                  <c:v>978</c:v>
                </c:pt>
                <c:pt idx="2565">
                  <c:v>983</c:v>
                </c:pt>
                <c:pt idx="2566">
                  <c:v>990</c:v>
                </c:pt>
                <c:pt idx="2567">
                  <c:v>1008</c:v>
                </c:pt>
                <c:pt idx="2568">
                  <c:v>1072</c:v>
                </c:pt>
                <c:pt idx="2569">
                  <c:v>1084</c:v>
                </c:pt>
                <c:pt idx="2570">
                  <c:v>1105</c:v>
                </c:pt>
                <c:pt idx="2571">
                  <c:v>1108</c:v>
                </c:pt>
                <c:pt idx="2572">
                  <c:v>1126</c:v>
                </c:pt>
                <c:pt idx="2573">
                  <c:v>1140</c:v>
                </c:pt>
                <c:pt idx="2574">
                  <c:v>1140</c:v>
                </c:pt>
                <c:pt idx="2575">
                  <c:v>1170</c:v>
                </c:pt>
                <c:pt idx="2576">
                  <c:v>1190</c:v>
                </c:pt>
                <c:pt idx="2577">
                  <c:v>1213</c:v>
                </c:pt>
                <c:pt idx="2578">
                  <c:v>1232</c:v>
                </c:pt>
                <c:pt idx="2579">
                  <c:v>1264</c:v>
                </c:pt>
                <c:pt idx="2580">
                  <c:v>1264</c:v>
                </c:pt>
                <c:pt idx="2581">
                  <c:v>1353</c:v>
                </c:pt>
                <c:pt idx="2582">
                  <c:v>1394</c:v>
                </c:pt>
                <c:pt idx="2583">
                  <c:v>1394</c:v>
                </c:pt>
                <c:pt idx="2584">
                  <c:v>1394</c:v>
                </c:pt>
                <c:pt idx="2585">
                  <c:v>1394</c:v>
                </c:pt>
                <c:pt idx="2586">
                  <c:v>1442</c:v>
                </c:pt>
                <c:pt idx="2587">
                  <c:v>1671</c:v>
                </c:pt>
                <c:pt idx="2588">
                  <c:v>1688</c:v>
                </c:pt>
                <c:pt idx="2589">
                  <c:v>1749</c:v>
                </c:pt>
                <c:pt idx="2590">
                  <c:v>1749</c:v>
                </c:pt>
                <c:pt idx="2591">
                  <c:v>1758</c:v>
                </c:pt>
                <c:pt idx="2592">
                  <c:v>1763</c:v>
                </c:pt>
                <c:pt idx="2593">
                  <c:v>1763</c:v>
                </c:pt>
                <c:pt idx="2594">
                  <c:v>1763</c:v>
                </c:pt>
                <c:pt idx="2595">
                  <c:v>1763</c:v>
                </c:pt>
                <c:pt idx="2596">
                  <c:v>1763</c:v>
                </c:pt>
                <c:pt idx="2597">
                  <c:v>1763</c:v>
                </c:pt>
                <c:pt idx="2598">
                  <c:v>1763</c:v>
                </c:pt>
                <c:pt idx="2599">
                  <c:v>1777</c:v>
                </c:pt>
                <c:pt idx="2600">
                  <c:v>1870</c:v>
                </c:pt>
                <c:pt idx="2601">
                  <c:v>1870</c:v>
                </c:pt>
                <c:pt idx="2602">
                  <c:v>1870</c:v>
                </c:pt>
                <c:pt idx="2603">
                  <c:v>1870</c:v>
                </c:pt>
                <c:pt idx="2604">
                  <c:v>1870</c:v>
                </c:pt>
                <c:pt idx="2605">
                  <c:v>1870</c:v>
                </c:pt>
                <c:pt idx="2606">
                  <c:v>1870</c:v>
                </c:pt>
                <c:pt idx="2607">
                  <c:v>1870</c:v>
                </c:pt>
                <c:pt idx="2608">
                  <c:v>1870</c:v>
                </c:pt>
                <c:pt idx="2609">
                  <c:v>1870</c:v>
                </c:pt>
                <c:pt idx="2610">
                  <c:v>1870</c:v>
                </c:pt>
                <c:pt idx="2611">
                  <c:v>1870</c:v>
                </c:pt>
                <c:pt idx="2612">
                  <c:v>1870</c:v>
                </c:pt>
                <c:pt idx="2613">
                  <c:v>1870</c:v>
                </c:pt>
                <c:pt idx="2614">
                  <c:v>1870</c:v>
                </c:pt>
                <c:pt idx="2615">
                  <c:v>1870</c:v>
                </c:pt>
                <c:pt idx="2616">
                  <c:v>1871</c:v>
                </c:pt>
                <c:pt idx="2617">
                  <c:v>1872</c:v>
                </c:pt>
                <c:pt idx="2618">
                  <c:v>1884</c:v>
                </c:pt>
                <c:pt idx="2619">
                  <c:v>1884</c:v>
                </c:pt>
                <c:pt idx="2620">
                  <c:v>1884</c:v>
                </c:pt>
                <c:pt idx="2621">
                  <c:v>1884</c:v>
                </c:pt>
                <c:pt idx="2622">
                  <c:v>1884</c:v>
                </c:pt>
                <c:pt idx="2623">
                  <c:v>1884</c:v>
                </c:pt>
                <c:pt idx="2624">
                  <c:v>1884</c:v>
                </c:pt>
                <c:pt idx="2625">
                  <c:v>1884</c:v>
                </c:pt>
                <c:pt idx="2626">
                  <c:v>1884</c:v>
                </c:pt>
                <c:pt idx="2627">
                  <c:v>1884</c:v>
                </c:pt>
                <c:pt idx="2628">
                  <c:v>1885</c:v>
                </c:pt>
                <c:pt idx="2629">
                  <c:v>1885</c:v>
                </c:pt>
                <c:pt idx="2630">
                  <c:v>1885</c:v>
                </c:pt>
                <c:pt idx="2631">
                  <c:v>1885</c:v>
                </c:pt>
                <c:pt idx="2632">
                  <c:v>1886</c:v>
                </c:pt>
                <c:pt idx="2633">
                  <c:v>1886</c:v>
                </c:pt>
                <c:pt idx="2634">
                  <c:v>1886</c:v>
                </c:pt>
                <c:pt idx="2635">
                  <c:v>1891</c:v>
                </c:pt>
                <c:pt idx="2636">
                  <c:v>1891</c:v>
                </c:pt>
                <c:pt idx="2637">
                  <c:v>1891</c:v>
                </c:pt>
                <c:pt idx="2638">
                  <c:v>1893</c:v>
                </c:pt>
                <c:pt idx="2639">
                  <c:v>1902</c:v>
                </c:pt>
                <c:pt idx="2640">
                  <c:v>1902</c:v>
                </c:pt>
                <c:pt idx="2641">
                  <c:v>1903</c:v>
                </c:pt>
                <c:pt idx="2642">
                  <c:v>1903</c:v>
                </c:pt>
                <c:pt idx="2643">
                  <c:v>1903</c:v>
                </c:pt>
                <c:pt idx="2644">
                  <c:v>1903</c:v>
                </c:pt>
                <c:pt idx="2645">
                  <c:v>1903</c:v>
                </c:pt>
                <c:pt idx="2646">
                  <c:v>1903</c:v>
                </c:pt>
                <c:pt idx="2647">
                  <c:v>1903</c:v>
                </c:pt>
                <c:pt idx="2648">
                  <c:v>1903</c:v>
                </c:pt>
                <c:pt idx="2649">
                  <c:v>1903</c:v>
                </c:pt>
                <c:pt idx="2650">
                  <c:v>1903</c:v>
                </c:pt>
                <c:pt idx="2651">
                  <c:v>1903</c:v>
                </c:pt>
                <c:pt idx="2652">
                  <c:v>1903</c:v>
                </c:pt>
                <c:pt idx="2653">
                  <c:v>1903</c:v>
                </c:pt>
                <c:pt idx="2654">
                  <c:v>1903</c:v>
                </c:pt>
                <c:pt idx="2655">
                  <c:v>1903</c:v>
                </c:pt>
                <c:pt idx="2656">
                  <c:v>1903</c:v>
                </c:pt>
                <c:pt idx="2657">
                  <c:v>1903</c:v>
                </c:pt>
                <c:pt idx="2658">
                  <c:v>1903</c:v>
                </c:pt>
                <c:pt idx="2659">
                  <c:v>1903</c:v>
                </c:pt>
                <c:pt idx="2660">
                  <c:v>1903</c:v>
                </c:pt>
                <c:pt idx="2661">
                  <c:v>1918</c:v>
                </c:pt>
                <c:pt idx="2662">
                  <c:v>1932</c:v>
                </c:pt>
                <c:pt idx="2663">
                  <c:v>2037</c:v>
                </c:pt>
                <c:pt idx="2664">
                  <c:v>2037</c:v>
                </c:pt>
                <c:pt idx="2665">
                  <c:v>2037</c:v>
                </c:pt>
                <c:pt idx="2666">
                  <c:v>2037</c:v>
                </c:pt>
                <c:pt idx="2667">
                  <c:v>2037</c:v>
                </c:pt>
                <c:pt idx="2668">
                  <c:v>2037</c:v>
                </c:pt>
                <c:pt idx="2669">
                  <c:v>2052</c:v>
                </c:pt>
                <c:pt idx="2670">
                  <c:v>2074</c:v>
                </c:pt>
                <c:pt idx="2671">
                  <c:v>2086</c:v>
                </c:pt>
                <c:pt idx="2672">
                  <c:v>2108</c:v>
                </c:pt>
                <c:pt idx="2673">
                  <c:v>2108</c:v>
                </c:pt>
                <c:pt idx="2674">
                  <c:v>2115</c:v>
                </c:pt>
                <c:pt idx="2675">
                  <c:v>2127</c:v>
                </c:pt>
                <c:pt idx="2676">
                  <c:v>2127</c:v>
                </c:pt>
                <c:pt idx="2677">
                  <c:v>2127</c:v>
                </c:pt>
                <c:pt idx="2678">
                  <c:v>2127</c:v>
                </c:pt>
                <c:pt idx="2679">
                  <c:v>2127</c:v>
                </c:pt>
                <c:pt idx="2680">
                  <c:v>2127</c:v>
                </c:pt>
                <c:pt idx="2681">
                  <c:v>2127</c:v>
                </c:pt>
                <c:pt idx="2682">
                  <c:v>2128</c:v>
                </c:pt>
                <c:pt idx="2683">
                  <c:v>2134</c:v>
                </c:pt>
                <c:pt idx="2684">
                  <c:v>2148</c:v>
                </c:pt>
                <c:pt idx="2685">
                  <c:v>2157</c:v>
                </c:pt>
                <c:pt idx="2686">
                  <c:v>2200</c:v>
                </c:pt>
                <c:pt idx="2687">
                  <c:v>2303</c:v>
                </c:pt>
                <c:pt idx="2688">
                  <c:v>2303</c:v>
                </c:pt>
                <c:pt idx="2689">
                  <c:v>2303</c:v>
                </c:pt>
                <c:pt idx="2690">
                  <c:v>2303</c:v>
                </c:pt>
                <c:pt idx="2691">
                  <c:v>2307</c:v>
                </c:pt>
                <c:pt idx="2692">
                  <c:v>2307</c:v>
                </c:pt>
                <c:pt idx="2693">
                  <c:v>2307</c:v>
                </c:pt>
                <c:pt idx="2694">
                  <c:v>2310</c:v>
                </c:pt>
                <c:pt idx="2695">
                  <c:v>2320</c:v>
                </c:pt>
                <c:pt idx="2696">
                  <c:v>2321</c:v>
                </c:pt>
                <c:pt idx="2697">
                  <c:v>2321</c:v>
                </c:pt>
                <c:pt idx="2698">
                  <c:v>2322</c:v>
                </c:pt>
                <c:pt idx="2699">
                  <c:v>2355</c:v>
                </c:pt>
                <c:pt idx="2700">
                  <c:v>2355</c:v>
                </c:pt>
                <c:pt idx="2701">
                  <c:v>2360</c:v>
                </c:pt>
                <c:pt idx="2702">
                  <c:v>2360</c:v>
                </c:pt>
                <c:pt idx="2703">
                  <c:v>2360</c:v>
                </c:pt>
                <c:pt idx="2704">
                  <c:v>2360</c:v>
                </c:pt>
                <c:pt idx="2705">
                  <c:v>2360</c:v>
                </c:pt>
                <c:pt idx="2706">
                  <c:v>2360</c:v>
                </c:pt>
                <c:pt idx="2707">
                  <c:v>2361</c:v>
                </c:pt>
                <c:pt idx="2708">
                  <c:v>2361</c:v>
                </c:pt>
                <c:pt idx="2709">
                  <c:v>2361</c:v>
                </c:pt>
                <c:pt idx="2710">
                  <c:v>2361</c:v>
                </c:pt>
                <c:pt idx="2711">
                  <c:v>2362</c:v>
                </c:pt>
                <c:pt idx="2712">
                  <c:v>2362</c:v>
                </c:pt>
                <c:pt idx="2713">
                  <c:v>2364</c:v>
                </c:pt>
                <c:pt idx="2714">
                  <c:v>2365</c:v>
                </c:pt>
                <c:pt idx="2715">
                  <c:v>2365</c:v>
                </c:pt>
                <c:pt idx="2716">
                  <c:v>2365</c:v>
                </c:pt>
                <c:pt idx="2717">
                  <c:v>2365</c:v>
                </c:pt>
                <c:pt idx="2718">
                  <c:v>2365</c:v>
                </c:pt>
                <c:pt idx="2719">
                  <c:v>2365</c:v>
                </c:pt>
                <c:pt idx="2720">
                  <c:v>2365</c:v>
                </c:pt>
                <c:pt idx="2721">
                  <c:v>2365</c:v>
                </c:pt>
                <c:pt idx="2722">
                  <c:v>2365</c:v>
                </c:pt>
                <c:pt idx="2723">
                  <c:v>2365</c:v>
                </c:pt>
                <c:pt idx="2724">
                  <c:v>2365</c:v>
                </c:pt>
                <c:pt idx="2725">
                  <c:v>2365</c:v>
                </c:pt>
                <c:pt idx="2726">
                  <c:v>2365</c:v>
                </c:pt>
                <c:pt idx="2727">
                  <c:v>2367</c:v>
                </c:pt>
                <c:pt idx="2728">
                  <c:v>2367</c:v>
                </c:pt>
                <c:pt idx="2729">
                  <c:v>2367</c:v>
                </c:pt>
                <c:pt idx="2730">
                  <c:v>2368</c:v>
                </c:pt>
                <c:pt idx="2731">
                  <c:v>2368</c:v>
                </c:pt>
                <c:pt idx="2732">
                  <c:v>2368</c:v>
                </c:pt>
                <c:pt idx="2733">
                  <c:v>2368</c:v>
                </c:pt>
                <c:pt idx="2734">
                  <c:v>2370</c:v>
                </c:pt>
                <c:pt idx="2735">
                  <c:v>2370</c:v>
                </c:pt>
                <c:pt idx="2736">
                  <c:v>2370</c:v>
                </c:pt>
                <c:pt idx="2737">
                  <c:v>2370</c:v>
                </c:pt>
                <c:pt idx="2738">
                  <c:v>2373</c:v>
                </c:pt>
                <c:pt idx="2739">
                  <c:v>2376</c:v>
                </c:pt>
                <c:pt idx="2740">
                  <c:v>2376</c:v>
                </c:pt>
                <c:pt idx="2741">
                  <c:v>2379</c:v>
                </c:pt>
                <c:pt idx="2742">
                  <c:v>2380</c:v>
                </c:pt>
                <c:pt idx="2743">
                  <c:v>2380</c:v>
                </c:pt>
                <c:pt idx="2744">
                  <c:v>2383</c:v>
                </c:pt>
                <c:pt idx="2745">
                  <c:v>2383</c:v>
                </c:pt>
                <c:pt idx="2746">
                  <c:v>2383</c:v>
                </c:pt>
                <c:pt idx="2747">
                  <c:v>2383</c:v>
                </c:pt>
                <c:pt idx="2748">
                  <c:v>2383</c:v>
                </c:pt>
                <c:pt idx="2749">
                  <c:v>2383</c:v>
                </c:pt>
                <c:pt idx="2750">
                  <c:v>2383</c:v>
                </c:pt>
                <c:pt idx="2751">
                  <c:v>2383</c:v>
                </c:pt>
                <c:pt idx="2752">
                  <c:v>2383</c:v>
                </c:pt>
                <c:pt idx="2753">
                  <c:v>2383</c:v>
                </c:pt>
                <c:pt idx="2754">
                  <c:v>2383</c:v>
                </c:pt>
                <c:pt idx="2755">
                  <c:v>2383</c:v>
                </c:pt>
                <c:pt idx="2756">
                  <c:v>2383</c:v>
                </c:pt>
                <c:pt idx="2757">
                  <c:v>2385</c:v>
                </c:pt>
                <c:pt idx="2758">
                  <c:v>2389</c:v>
                </c:pt>
                <c:pt idx="2759">
                  <c:v>2411</c:v>
                </c:pt>
                <c:pt idx="2760">
                  <c:v>2443</c:v>
                </c:pt>
                <c:pt idx="2761">
                  <c:v>2481</c:v>
                </c:pt>
                <c:pt idx="2762">
                  <c:v>2511</c:v>
                </c:pt>
                <c:pt idx="2763">
                  <c:v>2513</c:v>
                </c:pt>
                <c:pt idx="2764">
                  <c:v>2578</c:v>
                </c:pt>
                <c:pt idx="2765">
                  <c:v>2578</c:v>
                </c:pt>
                <c:pt idx="2766">
                  <c:v>2578</c:v>
                </c:pt>
                <c:pt idx="2767">
                  <c:v>2586</c:v>
                </c:pt>
                <c:pt idx="2768">
                  <c:v>2589</c:v>
                </c:pt>
                <c:pt idx="2769">
                  <c:v>2589</c:v>
                </c:pt>
                <c:pt idx="2770">
                  <c:v>2606</c:v>
                </c:pt>
                <c:pt idx="2771">
                  <c:v>2606</c:v>
                </c:pt>
                <c:pt idx="2772">
                  <c:v>2609</c:v>
                </c:pt>
                <c:pt idx="2773">
                  <c:v>2609</c:v>
                </c:pt>
                <c:pt idx="2774">
                  <c:v>2609</c:v>
                </c:pt>
                <c:pt idx="2775">
                  <c:v>2609</c:v>
                </c:pt>
                <c:pt idx="2776">
                  <c:v>2618</c:v>
                </c:pt>
                <c:pt idx="2777">
                  <c:v>2626</c:v>
                </c:pt>
                <c:pt idx="2778">
                  <c:v>2629</c:v>
                </c:pt>
                <c:pt idx="2779">
                  <c:v>2631</c:v>
                </c:pt>
                <c:pt idx="2780">
                  <c:v>2638</c:v>
                </c:pt>
                <c:pt idx="2781">
                  <c:v>2638</c:v>
                </c:pt>
                <c:pt idx="2782">
                  <c:v>2692</c:v>
                </c:pt>
                <c:pt idx="2783">
                  <c:v>2699</c:v>
                </c:pt>
                <c:pt idx="2784">
                  <c:v>2705</c:v>
                </c:pt>
                <c:pt idx="2785">
                  <c:v>2730</c:v>
                </c:pt>
                <c:pt idx="2786">
                  <c:v>2730</c:v>
                </c:pt>
                <c:pt idx="2787">
                  <c:v>2756</c:v>
                </c:pt>
                <c:pt idx="2788">
                  <c:v>2756</c:v>
                </c:pt>
                <c:pt idx="2789">
                  <c:v>2756</c:v>
                </c:pt>
                <c:pt idx="2790">
                  <c:v>2756</c:v>
                </c:pt>
                <c:pt idx="2791">
                  <c:v>2786</c:v>
                </c:pt>
                <c:pt idx="2792">
                  <c:v>2813</c:v>
                </c:pt>
                <c:pt idx="2793">
                  <c:v>2813</c:v>
                </c:pt>
                <c:pt idx="2794">
                  <c:v>2816</c:v>
                </c:pt>
                <c:pt idx="2795">
                  <c:v>2818</c:v>
                </c:pt>
                <c:pt idx="2796">
                  <c:v>2819</c:v>
                </c:pt>
                <c:pt idx="2797">
                  <c:v>2819</c:v>
                </c:pt>
                <c:pt idx="2798">
                  <c:v>2819</c:v>
                </c:pt>
                <c:pt idx="2799">
                  <c:v>2821</c:v>
                </c:pt>
                <c:pt idx="2800">
                  <c:v>2821</c:v>
                </c:pt>
                <c:pt idx="2801">
                  <c:v>2821</c:v>
                </c:pt>
                <c:pt idx="2802">
                  <c:v>2821</c:v>
                </c:pt>
                <c:pt idx="2803">
                  <c:v>2821</c:v>
                </c:pt>
                <c:pt idx="2804">
                  <c:v>2821</c:v>
                </c:pt>
                <c:pt idx="2805">
                  <c:v>2821</c:v>
                </c:pt>
                <c:pt idx="2806">
                  <c:v>2821</c:v>
                </c:pt>
                <c:pt idx="2807">
                  <c:v>2821</c:v>
                </c:pt>
                <c:pt idx="2808">
                  <c:v>2821</c:v>
                </c:pt>
                <c:pt idx="2809">
                  <c:v>2821</c:v>
                </c:pt>
                <c:pt idx="2810">
                  <c:v>2821</c:v>
                </c:pt>
                <c:pt idx="2811">
                  <c:v>2821</c:v>
                </c:pt>
                <c:pt idx="2812">
                  <c:v>2821</c:v>
                </c:pt>
                <c:pt idx="2813">
                  <c:v>2821</c:v>
                </c:pt>
                <c:pt idx="2814">
                  <c:v>2821</c:v>
                </c:pt>
                <c:pt idx="2815">
                  <c:v>2821</c:v>
                </c:pt>
                <c:pt idx="2816">
                  <c:v>2821</c:v>
                </c:pt>
                <c:pt idx="2817">
                  <c:v>2821</c:v>
                </c:pt>
                <c:pt idx="2818">
                  <c:v>2821</c:v>
                </c:pt>
                <c:pt idx="2819">
                  <c:v>2821</c:v>
                </c:pt>
                <c:pt idx="2820">
                  <c:v>2821</c:v>
                </c:pt>
                <c:pt idx="2821">
                  <c:v>2821</c:v>
                </c:pt>
                <c:pt idx="2822">
                  <c:v>2821</c:v>
                </c:pt>
                <c:pt idx="2823">
                  <c:v>2826</c:v>
                </c:pt>
                <c:pt idx="2824">
                  <c:v>2829</c:v>
                </c:pt>
                <c:pt idx="2825">
                  <c:v>2829</c:v>
                </c:pt>
                <c:pt idx="2826">
                  <c:v>2838</c:v>
                </c:pt>
                <c:pt idx="2827">
                  <c:v>2843</c:v>
                </c:pt>
                <c:pt idx="2828">
                  <c:v>2852</c:v>
                </c:pt>
                <c:pt idx="2829">
                  <c:v>2852</c:v>
                </c:pt>
                <c:pt idx="2830">
                  <c:v>2856</c:v>
                </c:pt>
                <c:pt idx="2831">
                  <c:v>2865</c:v>
                </c:pt>
                <c:pt idx="2832">
                  <c:v>2867</c:v>
                </c:pt>
                <c:pt idx="2833">
                  <c:v>2870</c:v>
                </c:pt>
                <c:pt idx="2834">
                  <c:v>2888</c:v>
                </c:pt>
                <c:pt idx="2835">
                  <c:v>2925</c:v>
                </c:pt>
                <c:pt idx="2836">
                  <c:v>2973</c:v>
                </c:pt>
                <c:pt idx="2837">
                  <c:v>2983</c:v>
                </c:pt>
                <c:pt idx="2838">
                  <c:v>2983</c:v>
                </c:pt>
                <c:pt idx="2839">
                  <c:v>2983</c:v>
                </c:pt>
                <c:pt idx="2840">
                  <c:v>3036</c:v>
                </c:pt>
                <c:pt idx="2841">
                  <c:v>3110</c:v>
                </c:pt>
                <c:pt idx="2842">
                  <c:v>3110</c:v>
                </c:pt>
                <c:pt idx="2843">
                  <c:v>3110</c:v>
                </c:pt>
                <c:pt idx="2844">
                  <c:v>3110</c:v>
                </c:pt>
                <c:pt idx="2845">
                  <c:v>3110</c:v>
                </c:pt>
                <c:pt idx="2846">
                  <c:v>3119</c:v>
                </c:pt>
                <c:pt idx="2847">
                  <c:v>3132</c:v>
                </c:pt>
                <c:pt idx="2848">
                  <c:v>3140</c:v>
                </c:pt>
                <c:pt idx="2849">
                  <c:v>3145</c:v>
                </c:pt>
                <c:pt idx="2850">
                  <c:v>3163</c:v>
                </c:pt>
                <c:pt idx="2851">
                  <c:v>3362</c:v>
                </c:pt>
                <c:pt idx="2852">
                  <c:v>3385</c:v>
                </c:pt>
                <c:pt idx="2853">
                  <c:v>3432</c:v>
                </c:pt>
                <c:pt idx="2854">
                  <c:v>3432</c:v>
                </c:pt>
                <c:pt idx="2855">
                  <c:v>3432</c:v>
                </c:pt>
                <c:pt idx="2856">
                  <c:v>3586</c:v>
                </c:pt>
                <c:pt idx="2857">
                  <c:v>3611</c:v>
                </c:pt>
                <c:pt idx="2858">
                  <c:v>3740</c:v>
                </c:pt>
                <c:pt idx="2859">
                  <c:v>3791</c:v>
                </c:pt>
                <c:pt idx="2860">
                  <c:v>3806</c:v>
                </c:pt>
                <c:pt idx="2861">
                  <c:v>3806</c:v>
                </c:pt>
                <c:pt idx="2862">
                  <c:v>3822</c:v>
                </c:pt>
                <c:pt idx="2863">
                  <c:v>3949</c:v>
                </c:pt>
                <c:pt idx="2864">
                  <c:v>4060</c:v>
                </c:pt>
                <c:pt idx="2865">
                  <c:v>4208</c:v>
                </c:pt>
                <c:pt idx="2866">
                  <c:v>4208</c:v>
                </c:pt>
                <c:pt idx="2867">
                  <c:v>4254</c:v>
                </c:pt>
                <c:pt idx="2868">
                  <c:v>4254</c:v>
                </c:pt>
                <c:pt idx="2869">
                  <c:v>4388</c:v>
                </c:pt>
                <c:pt idx="2870">
                  <c:v>4606</c:v>
                </c:pt>
                <c:pt idx="2871">
                  <c:v>4684</c:v>
                </c:pt>
                <c:pt idx="2872">
                  <c:v>4710</c:v>
                </c:pt>
                <c:pt idx="2873">
                  <c:v>4725</c:v>
                </c:pt>
                <c:pt idx="2874">
                  <c:v>4725</c:v>
                </c:pt>
                <c:pt idx="2875">
                  <c:v>4731</c:v>
                </c:pt>
                <c:pt idx="2876">
                  <c:v>4731</c:v>
                </c:pt>
                <c:pt idx="2877">
                  <c:v>4736</c:v>
                </c:pt>
                <c:pt idx="2878">
                  <c:v>4739</c:v>
                </c:pt>
                <c:pt idx="2879">
                  <c:v>4746</c:v>
                </c:pt>
                <c:pt idx="2880">
                  <c:v>4746</c:v>
                </c:pt>
                <c:pt idx="2881">
                  <c:v>4751</c:v>
                </c:pt>
                <c:pt idx="2882">
                  <c:v>4751</c:v>
                </c:pt>
                <c:pt idx="2883">
                  <c:v>4751</c:v>
                </c:pt>
                <c:pt idx="2884">
                  <c:v>4758</c:v>
                </c:pt>
                <c:pt idx="2885">
                  <c:v>4973</c:v>
                </c:pt>
                <c:pt idx="2886">
                  <c:v>4973</c:v>
                </c:pt>
                <c:pt idx="2887">
                  <c:v>4973</c:v>
                </c:pt>
                <c:pt idx="2888">
                  <c:v>4973</c:v>
                </c:pt>
                <c:pt idx="2889">
                  <c:v>5133</c:v>
                </c:pt>
                <c:pt idx="2890">
                  <c:v>5196</c:v>
                </c:pt>
                <c:pt idx="2891">
                  <c:v>5377</c:v>
                </c:pt>
                <c:pt idx="2892">
                  <c:v>5385</c:v>
                </c:pt>
                <c:pt idx="2893">
                  <c:v>5385</c:v>
                </c:pt>
                <c:pt idx="2894">
                  <c:v>5385</c:v>
                </c:pt>
                <c:pt idx="2895">
                  <c:v>5385</c:v>
                </c:pt>
                <c:pt idx="2896">
                  <c:v>5385</c:v>
                </c:pt>
                <c:pt idx="2897">
                  <c:v>5387</c:v>
                </c:pt>
                <c:pt idx="2898">
                  <c:v>5391</c:v>
                </c:pt>
                <c:pt idx="2899">
                  <c:v>5395</c:v>
                </c:pt>
                <c:pt idx="2900">
                  <c:v>5430</c:v>
                </c:pt>
                <c:pt idx="2901">
                  <c:v>5529</c:v>
                </c:pt>
                <c:pt idx="2902">
                  <c:v>5534</c:v>
                </c:pt>
                <c:pt idx="2903">
                  <c:v>5534</c:v>
                </c:pt>
                <c:pt idx="2904">
                  <c:v>5534</c:v>
                </c:pt>
                <c:pt idx="2905">
                  <c:v>5534</c:v>
                </c:pt>
                <c:pt idx="2906">
                  <c:v>5534</c:v>
                </c:pt>
                <c:pt idx="2907">
                  <c:v>5534</c:v>
                </c:pt>
                <c:pt idx="2908">
                  <c:v>5534</c:v>
                </c:pt>
                <c:pt idx="2909">
                  <c:v>5534</c:v>
                </c:pt>
                <c:pt idx="2910">
                  <c:v>5534</c:v>
                </c:pt>
                <c:pt idx="2911">
                  <c:v>5539</c:v>
                </c:pt>
                <c:pt idx="2912">
                  <c:v>5539</c:v>
                </c:pt>
                <c:pt idx="2913">
                  <c:v>5539</c:v>
                </c:pt>
                <c:pt idx="2914">
                  <c:v>5539</c:v>
                </c:pt>
                <c:pt idx="2915">
                  <c:v>5539</c:v>
                </c:pt>
                <c:pt idx="2916">
                  <c:v>5544</c:v>
                </c:pt>
                <c:pt idx="2917">
                  <c:v>5544</c:v>
                </c:pt>
                <c:pt idx="2918">
                  <c:v>5544</c:v>
                </c:pt>
                <c:pt idx="2919">
                  <c:v>5544</c:v>
                </c:pt>
                <c:pt idx="2920">
                  <c:v>5544</c:v>
                </c:pt>
                <c:pt idx="2921">
                  <c:v>5588</c:v>
                </c:pt>
                <c:pt idx="2922">
                  <c:v>5610</c:v>
                </c:pt>
                <c:pt idx="2923">
                  <c:v>5639</c:v>
                </c:pt>
                <c:pt idx="2924">
                  <c:v>5639</c:v>
                </c:pt>
                <c:pt idx="2925">
                  <c:v>5639</c:v>
                </c:pt>
                <c:pt idx="2926">
                  <c:v>5642</c:v>
                </c:pt>
                <c:pt idx="2927">
                  <c:v>5642</c:v>
                </c:pt>
                <c:pt idx="2928">
                  <c:v>5642</c:v>
                </c:pt>
                <c:pt idx="2929">
                  <c:v>5678</c:v>
                </c:pt>
                <c:pt idx="2930">
                  <c:v>5691</c:v>
                </c:pt>
                <c:pt idx="2931">
                  <c:v>5698</c:v>
                </c:pt>
                <c:pt idx="2932">
                  <c:v>5698</c:v>
                </c:pt>
                <c:pt idx="2933">
                  <c:v>5866</c:v>
                </c:pt>
                <c:pt idx="2934">
                  <c:v>5942</c:v>
                </c:pt>
                <c:pt idx="2935">
                  <c:v>5951</c:v>
                </c:pt>
                <c:pt idx="2936">
                  <c:v>5974</c:v>
                </c:pt>
                <c:pt idx="2937">
                  <c:v>5974</c:v>
                </c:pt>
                <c:pt idx="2938">
                  <c:v>5974</c:v>
                </c:pt>
                <c:pt idx="2939">
                  <c:v>5997</c:v>
                </c:pt>
                <c:pt idx="2940">
                  <c:v>5997</c:v>
                </c:pt>
                <c:pt idx="2941">
                  <c:v>6000</c:v>
                </c:pt>
                <c:pt idx="2942">
                  <c:v>6156</c:v>
                </c:pt>
                <c:pt idx="2943">
                  <c:v>6205</c:v>
                </c:pt>
                <c:pt idx="2944">
                  <c:v>6259</c:v>
                </c:pt>
                <c:pt idx="2945">
                  <c:v>6259</c:v>
                </c:pt>
                <c:pt idx="2946">
                  <c:v>6259</c:v>
                </c:pt>
                <c:pt idx="2947">
                  <c:v>6267</c:v>
                </c:pt>
                <c:pt idx="2948">
                  <c:v>6300</c:v>
                </c:pt>
                <c:pt idx="2949">
                  <c:v>6300</c:v>
                </c:pt>
                <c:pt idx="2950">
                  <c:v>6300</c:v>
                </c:pt>
                <c:pt idx="2951">
                  <c:v>6303</c:v>
                </c:pt>
                <c:pt idx="2952">
                  <c:v>6303</c:v>
                </c:pt>
                <c:pt idx="2953">
                  <c:v>6310</c:v>
                </c:pt>
                <c:pt idx="2954">
                  <c:v>6310</c:v>
                </c:pt>
                <c:pt idx="2955">
                  <c:v>6331</c:v>
                </c:pt>
                <c:pt idx="2956">
                  <c:v>6331</c:v>
                </c:pt>
                <c:pt idx="2957">
                  <c:v>6347</c:v>
                </c:pt>
                <c:pt idx="2958">
                  <c:v>6352</c:v>
                </c:pt>
                <c:pt idx="2959">
                  <c:v>6355</c:v>
                </c:pt>
                <c:pt idx="2960">
                  <c:v>6454</c:v>
                </c:pt>
                <c:pt idx="2961">
                  <c:v>6625</c:v>
                </c:pt>
                <c:pt idx="2962">
                  <c:v>7031</c:v>
                </c:pt>
                <c:pt idx="2963">
                  <c:v>7295</c:v>
                </c:pt>
                <c:pt idx="2964">
                  <c:v>7612</c:v>
                </c:pt>
                <c:pt idx="2965">
                  <c:v>7793</c:v>
                </c:pt>
                <c:pt idx="2966">
                  <c:v>8039</c:v>
                </c:pt>
                <c:pt idx="2967">
                  <c:v>8122</c:v>
                </c:pt>
                <c:pt idx="2968">
                  <c:v>8210</c:v>
                </c:pt>
                <c:pt idx="2969">
                  <c:v>8251</c:v>
                </c:pt>
                <c:pt idx="2970">
                  <c:v>8251</c:v>
                </c:pt>
                <c:pt idx="2971">
                  <c:v>8263</c:v>
                </c:pt>
                <c:pt idx="2972">
                  <c:v>8268</c:v>
                </c:pt>
                <c:pt idx="2973">
                  <c:v>8353</c:v>
                </c:pt>
                <c:pt idx="2974">
                  <c:v>8358</c:v>
                </c:pt>
                <c:pt idx="2975">
                  <c:v>8549</c:v>
                </c:pt>
                <c:pt idx="2976">
                  <c:v>8603</c:v>
                </c:pt>
                <c:pt idx="2977">
                  <c:v>8685</c:v>
                </c:pt>
                <c:pt idx="2978">
                  <c:v>8685</c:v>
                </c:pt>
                <c:pt idx="2979">
                  <c:v>8685</c:v>
                </c:pt>
                <c:pt idx="2980">
                  <c:v>8688</c:v>
                </c:pt>
                <c:pt idx="2981">
                  <c:v>8715</c:v>
                </c:pt>
                <c:pt idx="2982">
                  <c:v>8715</c:v>
                </c:pt>
                <c:pt idx="2983">
                  <c:v>8715</c:v>
                </c:pt>
                <c:pt idx="2984">
                  <c:v>8715</c:v>
                </c:pt>
                <c:pt idx="2985">
                  <c:v>8720</c:v>
                </c:pt>
                <c:pt idx="2986">
                  <c:v>8738</c:v>
                </c:pt>
                <c:pt idx="2987">
                  <c:v>8795</c:v>
                </c:pt>
                <c:pt idx="2988">
                  <c:v>8821</c:v>
                </c:pt>
                <c:pt idx="2989">
                  <c:v>8993</c:v>
                </c:pt>
                <c:pt idx="2990">
                  <c:v>8993</c:v>
                </c:pt>
                <c:pt idx="2991">
                  <c:v>9257</c:v>
                </c:pt>
                <c:pt idx="2992">
                  <c:v>9393</c:v>
                </c:pt>
                <c:pt idx="2993">
                  <c:v>9413</c:v>
                </c:pt>
                <c:pt idx="2994">
                  <c:v>9413</c:v>
                </c:pt>
                <c:pt idx="2995">
                  <c:v>9436</c:v>
                </c:pt>
                <c:pt idx="2996">
                  <c:v>9525</c:v>
                </c:pt>
                <c:pt idx="2997">
                  <c:v>9569</c:v>
                </c:pt>
                <c:pt idx="2998">
                  <c:v>9782</c:v>
                </c:pt>
                <c:pt idx="2999">
                  <c:v>10699</c:v>
                </c:pt>
                <c:pt idx="3000">
                  <c:v>10754</c:v>
                </c:pt>
                <c:pt idx="3001">
                  <c:v>10803</c:v>
                </c:pt>
                <c:pt idx="3002">
                  <c:v>10803</c:v>
                </c:pt>
                <c:pt idx="3003">
                  <c:v>11040</c:v>
                </c:pt>
                <c:pt idx="3004">
                  <c:v>11040</c:v>
                </c:pt>
                <c:pt idx="3005">
                  <c:v>11438</c:v>
                </c:pt>
                <c:pt idx="3006">
                  <c:v>11516</c:v>
                </c:pt>
                <c:pt idx="3007">
                  <c:v>11516</c:v>
                </c:pt>
                <c:pt idx="3008">
                  <c:v>11536</c:v>
                </c:pt>
                <c:pt idx="3009">
                  <c:v>11536</c:v>
                </c:pt>
                <c:pt idx="3010">
                  <c:v>11888</c:v>
                </c:pt>
                <c:pt idx="3011">
                  <c:v>11971</c:v>
                </c:pt>
                <c:pt idx="3012">
                  <c:v>12059</c:v>
                </c:pt>
                <c:pt idx="3013">
                  <c:v>12364</c:v>
                </c:pt>
                <c:pt idx="3014">
                  <c:v>12493</c:v>
                </c:pt>
                <c:pt idx="3015">
                  <c:v>12521</c:v>
                </c:pt>
                <c:pt idx="3016">
                  <c:v>12521</c:v>
                </c:pt>
                <c:pt idx="3017">
                  <c:v>12640</c:v>
                </c:pt>
                <c:pt idx="3018">
                  <c:v>12725</c:v>
                </c:pt>
                <c:pt idx="3019">
                  <c:v>12819</c:v>
                </c:pt>
                <c:pt idx="3020">
                  <c:v>13237</c:v>
                </c:pt>
                <c:pt idx="3021">
                  <c:v>13538</c:v>
                </c:pt>
                <c:pt idx="3022">
                  <c:v>14298</c:v>
                </c:pt>
                <c:pt idx="3023">
                  <c:v>15055</c:v>
                </c:pt>
                <c:pt idx="3024">
                  <c:v>15597</c:v>
                </c:pt>
                <c:pt idx="3025">
                  <c:v>15602</c:v>
                </c:pt>
                <c:pt idx="3026">
                  <c:v>15602</c:v>
                </c:pt>
                <c:pt idx="3027">
                  <c:v>15627</c:v>
                </c:pt>
                <c:pt idx="3028">
                  <c:v>16131</c:v>
                </c:pt>
                <c:pt idx="3029">
                  <c:v>17073</c:v>
                </c:pt>
                <c:pt idx="3030">
                  <c:v>17276</c:v>
                </c:pt>
                <c:pt idx="3031">
                  <c:v>17435</c:v>
                </c:pt>
                <c:pt idx="3032">
                  <c:v>18338</c:v>
                </c:pt>
                <c:pt idx="3033">
                  <c:v>19667</c:v>
                </c:pt>
                <c:pt idx="3034">
                  <c:v>19779</c:v>
                </c:pt>
                <c:pt idx="3035">
                  <c:v>19861</c:v>
                </c:pt>
                <c:pt idx="3036">
                  <c:v>20673</c:v>
                </c:pt>
                <c:pt idx="3037">
                  <c:v>21262</c:v>
                </c:pt>
                <c:pt idx="3038">
                  <c:v>21291</c:v>
                </c:pt>
                <c:pt idx="3039">
                  <c:v>25986</c:v>
                </c:pt>
                <c:pt idx="3040">
                  <c:v>26152</c:v>
                </c:pt>
                <c:pt idx="3041">
                  <c:v>26216</c:v>
                </c:pt>
                <c:pt idx="3042">
                  <c:v>27756</c:v>
                </c:pt>
                <c:pt idx="3043">
                  <c:v>29181</c:v>
                </c:pt>
                <c:pt idx="3044">
                  <c:v>29181</c:v>
                </c:pt>
                <c:pt idx="3045">
                  <c:v>29181</c:v>
                </c:pt>
                <c:pt idx="3046">
                  <c:v>29412</c:v>
                </c:pt>
                <c:pt idx="3047">
                  <c:v>29471</c:v>
                </c:pt>
                <c:pt idx="3048">
                  <c:v>29939</c:v>
                </c:pt>
                <c:pt idx="3049">
                  <c:v>30208</c:v>
                </c:pt>
                <c:pt idx="3050">
                  <c:v>30602</c:v>
                </c:pt>
                <c:pt idx="3051">
                  <c:v>30679</c:v>
                </c:pt>
                <c:pt idx="3052">
                  <c:v>31414</c:v>
                </c:pt>
                <c:pt idx="3053">
                  <c:v>31544</c:v>
                </c:pt>
                <c:pt idx="3054">
                  <c:v>33565</c:v>
                </c:pt>
                <c:pt idx="3055">
                  <c:v>34808</c:v>
                </c:pt>
                <c:pt idx="3056">
                  <c:v>35413</c:v>
                </c:pt>
                <c:pt idx="3057">
                  <c:v>35413</c:v>
                </c:pt>
                <c:pt idx="3058">
                  <c:v>37341</c:v>
                </c:pt>
                <c:pt idx="3059">
                  <c:v>39373</c:v>
                </c:pt>
                <c:pt idx="3060">
                  <c:v>44481</c:v>
                </c:pt>
                <c:pt idx="3061">
                  <c:v>44481</c:v>
                </c:pt>
                <c:pt idx="3062">
                  <c:v>44482</c:v>
                </c:pt>
                <c:pt idx="3063">
                  <c:v>46259</c:v>
                </c:pt>
                <c:pt idx="3064">
                  <c:v>46541</c:v>
                </c:pt>
                <c:pt idx="3065">
                  <c:v>46541</c:v>
                </c:pt>
                <c:pt idx="3066">
                  <c:v>46541</c:v>
                </c:pt>
                <c:pt idx="3067">
                  <c:v>48270</c:v>
                </c:pt>
                <c:pt idx="3068">
                  <c:v>48333</c:v>
                </c:pt>
                <c:pt idx="3069">
                  <c:v>49699</c:v>
                </c:pt>
                <c:pt idx="3070">
                  <c:v>49699</c:v>
                </c:pt>
                <c:pt idx="3071">
                  <c:v>49699</c:v>
                </c:pt>
                <c:pt idx="3072">
                  <c:v>49699</c:v>
                </c:pt>
                <c:pt idx="3073">
                  <c:v>49699</c:v>
                </c:pt>
                <c:pt idx="3074">
                  <c:v>49699</c:v>
                </c:pt>
                <c:pt idx="3075">
                  <c:v>49727</c:v>
                </c:pt>
                <c:pt idx="3076">
                  <c:v>50132</c:v>
                </c:pt>
                <c:pt idx="3077">
                  <c:v>50552</c:v>
                </c:pt>
                <c:pt idx="3078">
                  <c:v>51569</c:v>
                </c:pt>
                <c:pt idx="3079">
                  <c:v>51569</c:v>
                </c:pt>
                <c:pt idx="3080">
                  <c:v>51633</c:v>
                </c:pt>
                <c:pt idx="3081">
                  <c:v>52307</c:v>
                </c:pt>
                <c:pt idx="3082">
                  <c:v>52694</c:v>
                </c:pt>
                <c:pt idx="3083">
                  <c:v>52694</c:v>
                </c:pt>
                <c:pt idx="3084">
                  <c:v>54577</c:v>
                </c:pt>
                <c:pt idx="3085">
                  <c:v>54577</c:v>
                </c:pt>
                <c:pt idx="3086">
                  <c:v>54581</c:v>
                </c:pt>
                <c:pt idx="3087">
                  <c:v>54581</c:v>
                </c:pt>
                <c:pt idx="3088">
                  <c:v>54581</c:v>
                </c:pt>
                <c:pt idx="3089">
                  <c:v>54681</c:v>
                </c:pt>
                <c:pt idx="3090">
                  <c:v>54794</c:v>
                </c:pt>
                <c:pt idx="3091">
                  <c:v>55922</c:v>
                </c:pt>
                <c:pt idx="3092">
                  <c:v>57472</c:v>
                </c:pt>
                <c:pt idx="3093">
                  <c:v>65863</c:v>
                </c:pt>
                <c:pt idx="3094">
                  <c:v>71288</c:v>
                </c:pt>
                <c:pt idx="3095">
                  <c:v>80186</c:v>
                </c:pt>
                <c:pt idx="3096">
                  <c:v>88107</c:v>
                </c:pt>
                <c:pt idx="3097">
                  <c:v>88107</c:v>
                </c:pt>
                <c:pt idx="3098">
                  <c:v>88121</c:v>
                </c:pt>
                <c:pt idx="3099">
                  <c:v>94257</c:v>
                </c:pt>
                <c:pt idx="3100">
                  <c:v>94407</c:v>
                </c:pt>
                <c:pt idx="3101">
                  <c:v>103827</c:v>
                </c:pt>
                <c:pt idx="3102">
                  <c:v>130767</c:v>
                </c:pt>
                <c:pt idx="3103">
                  <c:v>131253</c:v>
                </c:pt>
                <c:pt idx="3104">
                  <c:v>136795</c:v>
                </c:pt>
                <c:pt idx="3105">
                  <c:v>142089</c:v>
                </c:pt>
                <c:pt idx="3106">
                  <c:v>144498</c:v>
                </c:pt>
                <c:pt idx="3107">
                  <c:v>144498</c:v>
                </c:pt>
                <c:pt idx="3108">
                  <c:v>145415</c:v>
                </c:pt>
                <c:pt idx="3109">
                  <c:v>145415</c:v>
                </c:pt>
                <c:pt idx="3110">
                  <c:v>145415</c:v>
                </c:pt>
                <c:pt idx="3111">
                  <c:v>145415</c:v>
                </c:pt>
                <c:pt idx="3112">
                  <c:v>147925</c:v>
                </c:pt>
                <c:pt idx="3113">
                  <c:v>147925</c:v>
                </c:pt>
                <c:pt idx="3114">
                  <c:v>148291</c:v>
                </c:pt>
                <c:pt idx="3115">
                  <c:v>148974</c:v>
                </c:pt>
                <c:pt idx="3116">
                  <c:v>148974</c:v>
                </c:pt>
                <c:pt idx="3117">
                  <c:v>151654</c:v>
                </c:pt>
                <c:pt idx="3118">
                  <c:v>159713</c:v>
                </c:pt>
                <c:pt idx="3119">
                  <c:v>159840</c:v>
                </c:pt>
                <c:pt idx="3120">
                  <c:v>163145</c:v>
                </c:pt>
                <c:pt idx="3121">
                  <c:v>163794</c:v>
                </c:pt>
                <c:pt idx="3122">
                  <c:v>169702</c:v>
                </c:pt>
                <c:pt idx="3123">
                  <c:v>169702</c:v>
                </c:pt>
                <c:pt idx="3124">
                  <c:v>175236</c:v>
                </c:pt>
                <c:pt idx="3125">
                  <c:v>279134</c:v>
                </c:pt>
                <c:pt idx="3126">
                  <c:v>326408</c:v>
                </c:pt>
                <c:pt idx="3127">
                  <c:v>409071</c:v>
                </c:pt>
                <c:pt idx="3128">
                  <c:v>409509</c:v>
                </c:pt>
                <c:pt idx="3129">
                  <c:v>3480000</c:v>
                </c:pt>
                <c:pt idx="3130">
                  <c:v>3581565</c:v>
                </c:pt>
              </c:numCache>
            </c:numRef>
          </c:xVal>
          <c:yVal>
            <c:numRef>
              <c:f>'batik-default'!$A$1:$A$3131</c:f>
              <c:numCache>
                <c:formatCode>General</c:formatCode>
                <c:ptCount val="3131"/>
                <c:pt idx="0">
                  <c:v>15.22</c:v>
                </c:pt>
                <c:pt idx="1">
                  <c:v>798.178</c:v>
                </c:pt>
                <c:pt idx="2">
                  <c:v>82.753</c:v>
                </c:pt>
                <c:pt idx="3">
                  <c:v>69.266999999999996</c:v>
                </c:pt>
                <c:pt idx="4">
                  <c:v>60.595999999999997</c:v>
                </c:pt>
                <c:pt idx="5">
                  <c:v>33.688000000000002</c:v>
                </c:pt>
                <c:pt idx="6">
                  <c:v>20.657</c:v>
                </c:pt>
                <c:pt idx="7">
                  <c:v>22.454000000000001</c:v>
                </c:pt>
                <c:pt idx="8">
                  <c:v>49.829000000000001</c:v>
                </c:pt>
                <c:pt idx="9">
                  <c:v>21.234999999999999</c:v>
                </c:pt>
                <c:pt idx="10">
                  <c:v>13.016</c:v>
                </c:pt>
                <c:pt idx="11">
                  <c:v>16.422000000000001</c:v>
                </c:pt>
                <c:pt idx="12">
                  <c:v>12.704000000000001</c:v>
                </c:pt>
                <c:pt idx="13">
                  <c:v>12.484</c:v>
                </c:pt>
                <c:pt idx="14">
                  <c:v>15.750999999999999</c:v>
                </c:pt>
                <c:pt idx="15">
                  <c:v>12.375</c:v>
                </c:pt>
                <c:pt idx="16">
                  <c:v>12.734999999999999</c:v>
                </c:pt>
                <c:pt idx="17">
                  <c:v>15.782</c:v>
                </c:pt>
                <c:pt idx="18">
                  <c:v>12.827999999999999</c:v>
                </c:pt>
                <c:pt idx="19">
                  <c:v>12.563000000000001</c:v>
                </c:pt>
                <c:pt idx="20">
                  <c:v>15.5</c:v>
                </c:pt>
                <c:pt idx="21">
                  <c:v>14.907</c:v>
                </c:pt>
                <c:pt idx="22">
                  <c:v>12.282</c:v>
                </c:pt>
                <c:pt idx="23">
                  <c:v>15.359</c:v>
                </c:pt>
                <c:pt idx="24">
                  <c:v>12.141</c:v>
                </c:pt>
                <c:pt idx="25">
                  <c:v>47.892000000000003</c:v>
                </c:pt>
                <c:pt idx="26">
                  <c:v>15.500999999999999</c:v>
                </c:pt>
                <c:pt idx="27">
                  <c:v>12.391</c:v>
                </c:pt>
                <c:pt idx="28">
                  <c:v>11.75</c:v>
                </c:pt>
                <c:pt idx="29">
                  <c:v>70.658000000000001</c:v>
                </c:pt>
                <c:pt idx="30">
                  <c:v>15.938000000000001</c:v>
                </c:pt>
                <c:pt idx="31">
                  <c:v>11.532</c:v>
                </c:pt>
                <c:pt idx="32">
                  <c:v>11.811999999999999</c:v>
                </c:pt>
                <c:pt idx="33">
                  <c:v>45.360999999999997</c:v>
                </c:pt>
                <c:pt idx="34">
                  <c:v>14.75</c:v>
                </c:pt>
                <c:pt idx="35">
                  <c:v>11.548</c:v>
                </c:pt>
                <c:pt idx="36">
                  <c:v>11.609</c:v>
                </c:pt>
                <c:pt idx="37">
                  <c:v>11.548</c:v>
                </c:pt>
                <c:pt idx="38">
                  <c:v>11.391</c:v>
                </c:pt>
                <c:pt idx="39">
                  <c:v>44.798000000000002</c:v>
                </c:pt>
                <c:pt idx="40">
                  <c:v>11.391</c:v>
                </c:pt>
                <c:pt idx="41">
                  <c:v>11.875</c:v>
                </c:pt>
                <c:pt idx="42">
                  <c:v>14.391</c:v>
                </c:pt>
                <c:pt idx="43">
                  <c:v>44.094999999999999</c:v>
                </c:pt>
                <c:pt idx="44">
                  <c:v>11.702999999999999</c:v>
                </c:pt>
                <c:pt idx="45">
                  <c:v>14.484999999999999</c:v>
                </c:pt>
                <c:pt idx="46">
                  <c:v>11.672000000000001</c:v>
                </c:pt>
                <c:pt idx="47">
                  <c:v>11.250999999999999</c:v>
                </c:pt>
                <c:pt idx="48">
                  <c:v>11.343999999999999</c:v>
                </c:pt>
                <c:pt idx="49">
                  <c:v>14.327999999999999</c:v>
                </c:pt>
                <c:pt idx="50">
                  <c:v>11.313000000000001</c:v>
                </c:pt>
                <c:pt idx="51">
                  <c:v>11.797000000000001</c:v>
                </c:pt>
                <c:pt idx="52">
                  <c:v>11.297000000000001</c:v>
                </c:pt>
                <c:pt idx="53">
                  <c:v>42.875999999999998</c:v>
                </c:pt>
                <c:pt idx="54">
                  <c:v>12.079000000000001</c:v>
                </c:pt>
                <c:pt idx="55">
                  <c:v>732.91099999999994</c:v>
                </c:pt>
                <c:pt idx="56">
                  <c:v>12.141</c:v>
                </c:pt>
                <c:pt idx="57">
                  <c:v>37.47</c:v>
                </c:pt>
                <c:pt idx="58">
                  <c:v>11.782</c:v>
                </c:pt>
                <c:pt idx="59">
                  <c:v>48.875999999999998</c:v>
                </c:pt>
                <c:pt idx="60">
                  <c:v>15.266</c:v>
                </c:pt>
                <c:pt idx="61">
                  <c:v>14.125</c:v>
                </c:pt>
                <c:pt idx="62">
                  <c:v>28.704000000000001</c:v>
                </c:pt>
                <c:pt idx="63">
                  <c:v>11.782</c:v>
                </c:pt>
                <c:pt idx="64">
                  <c:v>14.047000000000001</c:v>
                </c:pt>
                <c:pt idx="65">
                  <c:v>12.141</c:v>
                </c:pt>
                <c:pt idx="66">
                  <c:v>11.391</c:v>
                </c:pt>
                <c:pt idx="67">
                  <c:v>14.5</c:v>
                </c:pt>
                <c:pt idx="68">
                  <c:v>11.782</c:v>
                </c:pt>
                <c:pt idx="69">
                  <c:v>19.719000000000001</c:v>
                </c:pt>
                <c:pt idx="70">
                  <c:v>43.235999999999997</c:v>
                </c:pt>
                <c:pt idx="71">
                  <c:v>14.391</c:v>
                </c:pt>
                <c:pt idx="72">
                  <c:v>11.391</c:v>
                </c:pt>
                <c:pt idx="73">
                  <c:v>11.452999999999999</c:v>
                </c:pt>
                <c:pt idx="74">
                  <c:v>25.422999999999998</c:v>
                </c:pt>
                <c:pt idx="75">
                  <c:v>44.642000000000003</c:v>
                </c:pt>
                <c:pt idx="76">
                  <c:v>14.031000000000001</c:v>
                </c:pt>
                <c:pt idx="77">
                  <c:v>19.047999999999998</c:v>
                </c:pt>
                <c:pt idx="78">
                  <c:v>13.922000000000001</c:v>
                </c:pt>
                <c:pt idx="79">
                  <c:v>11.077999999999999</c:v>
                </c:pt>
                <c:pt idx="80">
                  <c:v>18.782</c:v>
                </c:pt>
                <c:pt idx="81">
                  <c:v>63.845999999999997</c:v>
                </c:pt>
                <c:pt idx="82">
                  <c:v>11.781000000000001</c:v>
                </c:pt>
                <c:pt idx="83">
                  <c:v>27.829000000000001</c:v>
                </c:pt>
                <c:pt idx="84">
                  <c:v>43.298000000000002</c:v>
                </c:pt>
                <c:pt idx="85">
                  <c:v>10.875</c:v>
                </c:pt>
                <c:pt idx="86">
                  <c:v>11.250999999999999</c:v>
                </c:pt>
                <c:pt idx="87">
                  <c:v>11.281000000000001</c:v>
                </c:pt>
                <c:pt idx="88">
                  <c:v>11.032</c:v>
                </c:pt>
                <c:pt idx="89">
                  <c:v>11.156000000000001</c:v>
                </c:pt>
                <c:pt idx="90">
                  <c:v>11.375999999999999</c:v>
                </c:pt>
                <c:pt idx="91">
                  <c:v>11.343999999999999</c:v>
                </c:pt>
                <c:pt idx="92">
                  <c:v>42.531999999999996</c:v>
                </c:pt>
                <c:pt idx="93">
                  <c:v>27.751000000000001</c:v>
                </c:pt>
                <c:pt idx="94">
                  <c:v>49.658000000000001</c:v>
                </c:pt>
                <c:pt idx="95">
                  <c:v>42.704000000000001</c:v>
                </c:pt>
                <c:pt idx="96">
                  <c:v>27.782</c:v>
                </c:pt>
                <c:pt idx="97">
                  <c:v>10.907</c:v>
                </c:pt>
                <c:pt idx="98">
                  <c:v>11.218999999999999</c:v>
                </c:pt>
                <c:pt idx="99">
                  <c:v>10.906000000000001</c:v>
                </c:pt>
                <c:pt idx="100">
                  <c:v>13.923</c:v>
                </c:pt>
                <c:pt idx="101">
                  <c:v>42.36</c:v>
                </c:pt>
                <c:pt idx="102">
                  <c:v>13.672000000000001</c:v>
                </c:pt>
                <c:pt idx="103">
                  <c:v>11.282</c:v>
                </c:pt>
                <c:pt idx="104">
                  <c:v>10.875</c:v>
                </c:pt>
                <c:pt idx="105">
                  <c:v>11.5</c:v>
                </c:pt>
                <c:pt idx="106">
                  <c:v>10.923</c:v>
                </c:pt>
                <c:pt idx="107">
                  <c:v>14.202999999999999</c:v>
                </c:pt>
                <c:pt idx="108">
                  <c:v>10.922000000000001</c:v>
                </c:pt>
                <c:pt idx="109">
                  <c:v>42.392000000000003</c:v>
                </c:pt>
                <c:pt idx="110">
                  <c:v>14.093999999999999</c:v>
                </c:pt>
                <c:pt idx="111">
                  <c:v>13.657</c:v>
                </c:pt>
                <c:pt idx="112">
                  <c:v>49.673000000000002</c:v>
                </c:pt>
                <c:pt idx="113">
                  <c:v>13.641</c:v>
                </c:pt>
                <c:pt idx="114">
                  <c:v>11.250999999999999</c:v>
                </c:pt>
                <c:pt idx="115">
                  <c:v>13.656000000000001</c:v>
                </c:pt>
                <c:pt idx="116">
                  <c:v>18.907</c:v>
                </c:pt>
                <c:pt idx="117">
                  <c:v>14.141</c:v>
                </c:pt>
                <c:pt idx="118">
                  <c:v>42.033000000000001</c:v>
                </c:pt>
                <c:pt idx="119">
                  <c:v>11.125</c:v>
                </c:pt>
                <c:pt idx="120">
                  <c:v>11.188000000000001</c:v>
                </c:pt>
                <c:pt idx="121">
                  <c:v>49.313000000000002</c:v>
                </c:pt>
                <c:pt idx="122">
                  <c:v>41.783000000000001</c:v>
                </c:pt>
                <c:pt idx="123">
                  <c:v>42.594999999999999</c:v>
                </c:pt>
                <c:pt idx="124">
                  <c:v>14.218999999999999</c:v>
                </c:pt>
                <c:pt idx="125">
                  <c:v>11.077999999999999</c:v>
                </c:pt>
                <c:pt idx="126">
                  <c:v>11.500999999999999</c:v>
                </c:pt>
                <c:pt idx="127">
                  <c:v>11.031000000000001</c:v>
                </c:pt>
                <c:pt idx="128">
                  <c:v>14.204000000000001</c:v>
                </c:pt>
                <c:pt idx="129">
                  <c:v>10.891</c:v>
                </c:pt>
                <c:pt idx="130">
                  <c:v>27.265999999999998</c:v>
                </c:pt>
                <c:pt idx="131">
                  <c:v>13.984999999999999</c:v>
                </c:pt>
                <c:pt idx="132">
                  <c:v>10.891</c:v>
                </c:pt>
                <c:pt idx="133">
                  <c:v>13.343999999999999</c:v>
                </c:pt>
                <c:pt idx="134">
                  <c:v>43.156999999999996</c:v>
                </c:pt>
                <c:pt idx="135">
                  <c:v>10.984999999999999</c:v>
                </c:pt>
                <c:pt idx="136">
                  <c:v>11.188000000000001</c:v>
                </c:pt>
                <c:pt idx="137">
                  <c:v>10.936999999999999</c:v>
                </c:pt>
                <c:pt idx="138">
                  <c:v>49.235999999999997</c:v>
                </c:pt>
                <c:pt idx="139">
                  <c:v>11.032</c:v>
                </c:pt>
                <c:pt idx="140">
                  <c:v>42.61</c:v>
                </c:pt>
                <c:pt idx="141">
                  <c:v>42.439</c:v>
                </c:pt>
                <c:pt idx="142">
                  <c:v>13.657</c:v>
                </c:pt>
                <c:pt idx="143">
                  <c:v>41.579000000000001</c:v>
                </c:pt>
                <c:pt idx="144">
                  <c:v>11.25</c:v>
                </c:pt>
                <c:pt idx="145">
                  <c:v>10.875</c:v>
                </c:pt>
                <c:pt idx="146">
                  <c:v>41.47</c:v>
                </c:pt>
                <c:pt idx="147">
                  <c:v>11.202999999999999</c:v>
                </c:pt>
                <c:pt idx="148">
                  <c:v>19.187999999999999</c:v>
                </c:pt>
                <c:pt idx="149">
                  <c:v>13.657</c:v>
                </c:pt>
                <c:pt idx="150">
                  <c:v>14.093999999999999</c:v>
                </c:pt>
                <c:pt idx="151">
                  <c:v>10.922000000000001</c:v>
                </c:pt>
                <c:pt idx="152">
                  <c:v>14.282</c:v>
                </c:pt>
                <c:pt idx="153">
                  <c:v>18.765999999999998</c:v>
                </c:pt>
                <c:pt idx="154">
                  <c:v>11.609</c:v>
                </c:pt>
                <c:pt idx="155">
                  <c:v>27.547999999999998</c:v>
                </c:pt>
                <c:pt idx="156">
                  <c:v>11.047000000000001</c:v>
                </c:pt>
                <c:pt idx="157">
                  <c:v>42.954999999999998</c:v>
                </c:pt>
                <c:pt idx="158">
                  <c:v>13.672000000000001</c:v>
                </c:pt>
                <c:pt idx="159">
                  <c:v>13.906000000000001</c:v>
                </c:pt>
                <c:pt idx="160">
                  <c:v>11.048</c:v>
                </c:pt>
                <c:pt idx="161">
                  <c:v>13.875</c:v>
                </c:pt>
                <c:pt idx="162">
                  <c:v>42.531999999999996</c:v>
                </c:pt>
                <c:pt idx="163">
                  <c:v>42.517000000000003</c:v>
                </c:pt>
                <c:pt idx="164">
                  <c:v>11.313000000000001</c:v>
                </c:pt>
                <c:pt idx="165">
                  <c:v>41.375999999999998</c:v>
                </c:pt>
                <c:pt idx="166">
                  <c:v>11.266</c:v>
                </c:pt>
                <c:pt idx="167">
                  <c:v>11.047000000000001</c:v>
                </c:pt>
                <c:pt idx="168">
                  <c:v>11.047000000000001</c:v>
                </c:pt>
                <c:pt idx="169">
                  <c:v>18.844999999999999</c:v>
                </c:pt>
                <c:pt idx="170">
                  <c:v>143.95699999999999</c:v>
                </c:pt>
                <c:pt idx="171">
                  <c:v>10.875</c:v>
                </c:pt>
                <c:pt idx="172">
                  <c:v>30.015999999999998</c:v>
                </c:pt>
                <c:pt idx="173">
                  <c:v>32.125999999999998</c:v>
                </c:pt>
                <c:pt idx="174">
                  <c:v>39.423000000000002</c:v>
                </c:pt>
                <c:pt idx="175">
                  <c:v>11.047000000000001</c:v>
                </c:pt>
                <c:pt idx="176">
                  <c:v>29.516999999999999</c:v>
                </c:pt>
                <c:pt idx="177">
                  <c:v>22.047000000000001</c:v>
                </c:pt>
                <c:pt idx="178">
                  <c:v>13.657</c:v>
                </c:pt>
                <c:pt idx="179">
                  <c:v>84.674000000000007</c:v>
                </c:pt>
                <c:pt idx="180">
                  <c:v>11.234999999999999</c:v>
                </c:pt>
                <c:pt idx="181">
                  <c:v>11.734</c:v>
                </c:pt>
                <c:pt idx="182">
                  <c:v>18.204000000000001</c:v>
                </c:pt>
                <c:pt idx="183">
                  <c:v>42.72</c:v>
                </c:pt>
                <c:pt idx="184">
                  <c:v>41.735999999999997</c:v>
                </c:pt>
                <c:pt idx="185">
                  <c:v>11.172000000000001</c:v>
                </c:pt>
                <c:pt idx="186">
                  <c:v>19.812999999999999</c:v>
                </c:pt>
                <c:pt idx="187">
                  <c:v>48.72</c:v>
                </c:pt>
                <c:pt idx="188">
                  <c:v>11.516</c:v>
                </c:pt>
                <c:pt idx="189">
                  <c:v>19.157</c:v>
                </c:pt>
                <c:pt idx="190">
                  <c:v>42.765999999999998</c:v>
                </c:pt>
                <c:pt idx="191">
                  <c:v>11.173</c:v>
                </c:pt>
                <c:pt idx="192">
                  <c:v>11.547000000000001</c:v>
                </c:pt>
                <c:pt idx="193">
                  <c:v>11.407</c:v>
                </c:pt>
                <c:pt idx="194">
                  <c:v>12.343999999999999</c:v>
                </c:pt>
                <c:pt idx="195">
                  <c:v>11.202999999999999</c:v>
                </c:pt>
                <c:pt idx="196">
                  <c:v>48.814</c:v>
                </c:pt>
                <c:pt idx="197">
                  <c:v>41.61</c:v>
                </c:pt>
                <c:pt idx="198">
                  <c:v>11.579000000000001</c:v>
                </c:pt>
                <c:pt idx="199">
                  <c:v>42.531999999999996</c:v>
                </c:pt>
                <c:pt idx="200">
                  <c:v>14.016</c:v>
                </c:pt>
                <c:pt idx="201">
                  <c:v>14.734999999999999</c:v>
                </c:pt>
                <c:pt idx="202">
                  <c:v>13.984</c:v>
                </c:pt>
                <c:pt idx="203">
                  <c:v>41.83</c:v>
                </c:pt>
                <c:pt idx="204">
                  <c:v>62.658000000000001</c:v>
                </c:pt>
                <c:pt idx="205">
                  <c:v>42.531999999999996</c:v>
                </c:pt>
                <c:pt idx="206">
                  <c:v>42.594999999999999</c:v>
                </c:pt>
                <c:pt idx="207">
                  <c:v>41.673000000000002</c:v>
                </c:pt>
                <c:pt idx="208">
                  <c:v>42.531999999999996</c:v>
                </c:pt>
                <c:pt idx="209">
                  <c:v>11.218999999999999</c:v>
                </c:pt>
                <c:pt idx="210">
                  <c:v>27.111000000000001</c:v>
                </c:pt>
                <c:pt idx="211">
                  <c:v>14.093999999999999</c:v>
                </c:pt>
                <c:pt idx="212">
                  <c:v>42.140999999999998</c:v>
                </c:pt>
                <c:pt idx="213">
                  <c:v>11.438000000000001</c:v>
                </c:pt>
                <c:pt idx="214">
                  <c:v>11.375999999999999</c:v>
                </c:pt>
                <c:pt idx="215">
                  <c:v>11.266</c:v>
                </c:pt>
                <c:pt idx="216">
                  <c:v>11.327999999999999</c:v>
                </c:pt>
                <c:pt idx="217">
                  <c:v>41.892000000000003</c:v>
                </c:pt>
                <c:pt idx="218">
                  <c:v>43.281999999999996</c:v>
                </c:pt>
                <c:pt idx="219">
                  <c:v>11.36</c:v>
                </c:pt>
                <c:pt idx="220">
                  <c:v>42.500999999999998</c:v>
                </c:pt>
                <c:pt idx="221">
                  <c:v>18.812999999999999</c:v>
                </c:pt>
                <c:pt idx="222">
                  <c:v>11.298</c:v>
                </c:pt>
                <c:pt idx="223">
                  <c:v>14.016</c:v>
                </c:pt>
                <c:pt idx="224">
                  <c:v>19.327999999999999</c:v>
                </c:pt>
                <c:pt idx="225">
                  <c:v>11.438000000000001</c:v>
                </c:pt>
                <c:pt idx="226">
                  <c:v>49.063000000000002</c:v>
                </c:pt>
                <c:pt idx="227">
                  <c:v>11.234999999999999</c:v>
                </c:pt>
                <c:pt idx="228">
                  <c:v>11.625</c:v>
                </c:pt>
                <c:pt idx="229">
                  <c:v>42.377000000000002</c:v>
                </c:pt>
                <c:pt idx="230">
                  <c:v>42.375999999999998</c:v>
                </c:pt>
                <c:pt idx="231">
                  <c:v>48.61</c:v>
                </c:pt>
                <c:pt idx="232">
                  <c:v>41.454999999999998</c:v>
                </c:pt>
                <c:pt idx="233">
                  <c:v>11.422000000000001</c:v>
                </c:pt>
                <c:pt idx="234">
                  <c:v>62.127000000000002</c:v>
                </c:pt>
                <c:pt idx="235">
                  <c:v>11.202999999999999</c:v>
                </c:pt>
                <c:pt idx="236">
                  <c:v>11.202999999999999</c:v>
                </c:pt>
                <c:pt idx="237">
                  <c:v>14.000999999999999</c:v>
                </c:pt>
                <c:pt idx="238">
                  <c:v>42.313000000000002</c:v>
                </c:pt>
                <c:pt idx="239">
                  <c:v>11.532</c:v>
                </c:pt>
                <c:pt idx="240">
                  <c:v>11.547000000000001</c:v>
                </c:pt>
                <c:pt idx="241">
                  <c:v>14.016</c:v>
                </c:pt>
                <c:pt idx="242">
                  <c:v>14.000999999999999</c:v>
                </c:pt>
                <c:pt idx="243">
                  <c:v>41.406999999999996</c:v>
                </c:pt>
                <c:pt idx="244">
                  <c:v>14.484999999999999</c:v>
                </c:pt>
                <c:pt idx="245">
                  <c:v>180.411</c:v>
                </c:pt>
                <c:pt idx="246">
                  <c:v>11.704000000000001</c:v>
                </c:pt>
                <c:pt idx="247">
                  <c:v>121.14400000000001</c:v>
                </c:pt>
                <c:pt idx="248">
                  <c:v>11.327999999999999</c:v>
                </c:pt>
                <c:pt idx="249">
                  <c:v>11.172000000000001</c:v>
                </c:pt>
                <c:pt idx="250">
                  <c:v>195.91200000000001</c:v>
                </c:pt>
                <c:pt idx="251">
                  <c:v>93.736999999999995</c:v>
                </c:pt>
                <c:pt idx="252">
                  <c:v>13.952999999999999</c:v>
                </c:pt>
                <c:pt idx="253">
                  <c:v>116.613</c:v>
                </c:pt>
                <c:pt idx="254">
                  <c:v>13.313000000000001</c:v>
                </c:pt>
                <c:pt idx="255">
                  <c:v>258.22500000000002</c:v>
                </c:pt>
                <c:pt idx="256">
                  <c:v>14.11</c:v>
                </c:pt>
                <c:pt idx="257">
                  <c:v>11.157</c:v>
                </c:pt>
                <c:pt idx="258">
                  <c:v>93.236999999999995</c:v>
                </c:pt>
                <c:pt idx="259">
                  <c:v>43.656999999999996</c:v>
                </c:pt>
                <c:pt idx="260">
                  <c:v>43.47</c:v>
                </c:pt>
                <c:pt idx="261">
                  <c:v>11.343999999999999</c:v>
                </c:pt>
                <c:pt idx="262">
                  <c:v>44.673000000000002</c:v>
                </c:pt>
                <c:pt idx="263">
                  <c:v>14.329000000000001</c:v>
                </c:pt>
                <c:pt idx="264">
                  <c:v>14.875</c:v>
                </c:pt>
                <c:pt idx="265">
                  <c:v>45.533000000000001</c:v>
                </c:pt>
                <c:pt idx="266">
                  <c:v>59.064</c:v>
                </c:pt>
                <c:pt idx="267">
                  <c:v>11.25</c:v>
                </c:pt>
                <c:pt idx="268">
                  <c:v>14.922000000000001</c:v>
                </c:pt>
                <c:pt idx="269">
                  <c:v>11.579000000000001</c:v>
                </c:pt>
                <c:pt idx="270">
                  <c:v>11.359</c:v>
                </c:pt>
                <c:pt idx="271">
                  <c:v>12.516</c:v>
                </c:pt>
                <c:pt idx="272">
                  <c:v>11.516</c:v>
                </c:pt>
                <c:pt idx="273">
                  <c:v>13.968999999999999</c:v>
                </c:pt>
                <c:pt idx="274">
                  <c:v>11.313000000000001</c:v>
                </c:pt>
                <c:pt idx="275">
                  <c:v>12.595000000000001</c:v>
                </c:pt>
                <c:pt idx="276">
                  <c:v>44.86</c:v>
                </c:pt>
                <c:pt idx="277">
                  <c:v>44.314</c:v>
                </c:pt>
                <c:pt idx="278">
                  <c:v>11.641</c:v>
                </c:pt>
                <c:pt idx="279">
                  <c:v>64.313999999999993</c:v>
                </c:pt>
                <c:pt idx="280">
                  <c:v>29.344999999999999</c:v>
                </c:pt>
                <c:pt idx="281">
                  <c:v>11.311999999999999</c:v>
                </c:pt>
                <c:pt idx="282">
                  <c:v>42.783000000000001</c:v>
                </c:pt>
                <c:pt idx="283">
                  <c:v>11.547000000000001</c:v>
                </c:pt>
                <c:pt idx="284">
                  <c:v>50.625999999999998</c:v>
                </c:pt>
                <c:pt idx="285">
                  <c:v>43.298000000000002</c:v>
                </c:pt>
                <c:pt idx="286">
                  <c:v>11.593999999999999</c:v>
                </c:pt>
                <c:pt idx="287">
                  <c:v>14.047000000000001</c:v>
                </c:pt>
                <c:pt idx="288">
                  <c:v>12.407</c:v>
                </c:pt>
                <c:pt idx="289">
                  <c:v>42.22</c:v>
                </c:pt>
                <c:pt idx="290">
                  <c:v>43.923000000000002</c:v>
                </c:pt>
                <c:pt idx="291">
                  <c:v>42.500999999999998</c:v>
                </c:pt>
                <c:pt idx="292">
                  <c:v>18.265999999999998</c:v>
                </c:pt>
                <c:pt idx="293">
                  <c:v>43.610999999999997</c:v>
                </c:pt>
                <c:pt idx="294">
                  <c:v>13.984999999999999</c:v>
                </c:pt>
                <c:pt idx="295">
                  <c:v>11.391</c:v>
                </c:pt>
                <c:pt idx="296">
                  <c:v>43.625999999999998</c:v>
                </c:pt>
                <c:pt idx="297">
                  <c:v>11.563000000000001</c:v>
                </c:pt>
                <c:pt idx="298">
                  <c:v>11.343999999999999</c:v>
                </c:pt>
                <c:pt idx="299">
                  <c:v>12.343999999999999</c:v>
                </c:pt>
                <c:pt idx="300">
                  <c:v>43.329000000000001</c:v>
                </c:pt>
                <c:pt idx="301">
                  <c:v>11.391</c:v>
                </c:pt>
                <c:pt idx="302">
                  <c:v>19.407</c:v>
                </c:pt>
                <c:pt idx="303">
                  <c:v>42.813000000000002</c:v>
                </c:pt>
                <c:pt idx="304">
                  <c:v>15.141</c:v>
                </c:pt>
                <c:pt idx="305">
                  <c:v>11.204000000000001</c:v>
                </c:pt>
                <c:pt idx="306">
                  <c:v>11.375</c:v>
                </c:pt>
                <c:pt idx="307">
                  <c:v>13.954000000000001</c:v>
                </c:pt>
                <c:pt idx="308">
                  <c:v>11.343999999999999</c:v>
                </c:pt>
                <c:pt idx="309">
                  <c:v>42.454000000000001</c:v>
                </c:pt>
                <c:pt idx="310">
                  <c:v>13.954000000000001</c:v>
                </c:pt>
                <c:pt idx="311">
                  <c:v>43.094000000000001</c:v>
                </c:pt>
                <c:pt idx="312">
                  <c:v>13.938000000000001</c:v>
                </c:pt>
                <c:pt idx="313">
                  <c:v>43.142000000000003</c:v>
                </c:pt>
                <c:pt idx="314">
                  <c:v>11.313000000000001</c:v>
                </c:pt>
                <c:pt idx="315">
                  <c:v>11.313000000000001</c:v>
                </c:pt>
                <c:pt idx="316">
                  <c:v>11.327999999999999</c:v>
                </c:pt>
                <c:pt idx="317">
                  <c:v>11.343999999999999</c:v>
                </c:pt>
                <c:pt idx="318">
                  <c:v>14.938000000000001</c:v>
                </c:pt>
                <c:pt idx="319">
                  <c:v>18.297999999999998</c:v>
                </c:pt>
                <c:pt idx="320">
                  <c:v>11.156000000000001</c:v>
                </c:pt>
                <c:pt idx="321">
                  <c:v>11.329000000000001</c:v>
                </c:pt>
                <c:pt idx="322">
                  <c:v>42.344000000000001</c:v>
                </c:pt>
                <c:pt idx="323">
                  <c:v>41.908000000000001</c:v>
                </c:pt>
                <c:pt idx="324">
                  <c:v>14.766</c:v>
                </c:pt>
                <c:pt idx="325">
                  <c:v>11.188000000000001</c:v>
                </c:pt>
                <c:pt idx="326">
                  <c:v>14.845000000000001</c:v>
                </c:pt>
                <c:pt idx="327">
                  <c:v>11.311999999999999</c:v>
                </c:pt>
                <c:pt idx="328">
                  <c:v>27.11</c:v>
                </c:pt>
                <c:pt idx="329">
                  <c:v>11.577999999999999</c:v>
                </c:pt>
                <c:pt idx="330">
                  <c:v>43.189</c:v>
                </c:pt>
                <c:pt idx="331">
                  <c:v>11.327999999999999</c:v>
                </c:pt>
                <c:pt idx="332">
                  <c:v>11.313000000000001</c:v>
                </c:pt>
                <c:pt idx="333">
                  <c:v>42.344999999999999</c:v>
                </c:pt>
                <c:pt idx="334">
                  <c:v>42.173000000000002</c:v>
                </c:pt>
                <c:pt idx="335">
                  <c:v>11.327999999999999</c:v>
                </c:pt>
                <c:pt idx="336">
                  <c:v>49.485999999999997</c:v>
                </c:pt>
                <c:pt idx="337">
                  <c:v>42.281999999999996</c:v>
                </c:pt>
                <c:pt idx="338">
                  <c:v>11.173</c:v>
                </c:pt>
                <c:pt idx="339">
                  <c:v>41.765999999999998</c:v>
                </c:pt>
                <c:pt idx="340">
                  <c:v>51.533000000000001</c:v>
                </c:pt>
                <c:pt idx="341">
                  <c:v>11.343999999999999</c:v>
                </c:pt>
                <c:pt idx="342">
                  <c:v>13.954000000000001</c:v>
                </c:pt>
                <c:pt idx="343">
                  <c:v>14.827999999999999</c:v>
                </c:pt>
                <c:pt idx="344">
                  <c:v>14.157</c:v>
                </c:pt>
                <c:pt idx="345">
                  <c:v>11.188000000000001</c:v>
                </c:pt>
                <c:pt idx="346">
                  <c:v>13.968999999999999</c:v>
                </c:pt>
                <c:pt idx="347">
                  <c:v>11.186999999999999</c:v>
                </c:pt>
                <c:pt idx="348">
                  <c:v>11.188000000000001</c:v>
                </c:pt>
                <c:pt idx="349">
                  <c:v>11.311999999999999</c:v>
                </c:pt>
                <c:pt idx="350">
                  <c:v>11.313000000000001</c:v>
                </c:pt>
                <c:pt idx="351">
                  <c:v>13.954000000000001</c:v>
                </c:pt>
                <c:pt idx="352">
                  <c:v>11.172000000000001</c:v>
                </c:pt>
                <c:pt idx="353">
                  <c:v>14.86</c:v>
                </c:pt>
                <c:pt idx="354">
                  <c:v>41.688000000000002</c:v>
                </c:pt>
                <c:pt idx="355">
                  <c:v>11.188000000000001</c:v>
                </c:pt>
                <c:pt idx="356">
                  <c:v>49.454999999999998</c:v>
                </c:pt>
                <c:pt idx="357">
                  <c:v>11.311999999999999</c:v>
                </c:pt>
                <c:pt idx="358">
                  <c:v>11.250999999999999</c:v>
                </c:pt>
                <c:pt idx="359">
                  <c:v>42.97</c:v>
                </c:pt>
                <c:pt idx="360">
                  <c:v>11.313000000000001</c:v>
                </c:pt>
                <c:pt idx="361">
                  <c:v>11.327999999999999</c:v>
                </c:pt>
                <c:pt idx="362">
                  <c:v>27.140999999999998</c:v>
                </c:pt>
                <c:pt idx="363">
                  <c:v>42.875999999999998</c:v>
                </c:pt>
                <c:pt idx="364">
                  <c:v>19.172999999999998</c:v>
                </c:pt>
                <c:pt idx="365">
                  <c:v>11.234999999999999</c:v>
                </c:pt>
                <c:pt idx="366">
                  <c:v>11.327999999999999</c:v>
                </c:pt>
                <c:pt idx="367">
                  <c:v>28.407</c:v>
                </c:pt>
                <c:pt idx="368">
                  <c:v>11.343999999999999</c:v>
                </c:pt>
                <c:pt idx="369">
                  <c:v>18.265999999999998</c:v>
                </c:pt>
                <c:pt idx="370">
                  <c:v>43.517000000000003</c:v>
                </c:pt>
                <c:pt idx="371">
                  <c:v>11.343999999999999</c:v>
                </c:pt>
                <c:pt idx="372">
                  <c:v>11.327999999999999</c:v>
                </c:pt>
                <c:pt idx="373">
                  <c:v>11.327999999999999</c:v>
                </c:pt>
                <c:pt idx="374">
                  <c:v>42.939</c:v>
                </c:pt>
                <c:pt idx="375">
                  <c:v>11.329000000000001</c:v>
                </c:pt>
                <c:pt idx="376">
                  <c:v>13.952999999999999</c:v>
                </c:pt>
                <c:pt idx="377">
                  <c:v>11.329000000000001</c:v>
                </c:pt>
                <c:pt idx="378">
                  <c:v>43.406999999999996</c:v>
                </c:pt>
                <c:pt idx="379">
                  <c:v>13.984999999999999</c:v>
                </c:pt>
                <c:pt idx="380">
                  <c:v>11.202999999999999</c:v>
                </c:pt>
                <c:pt idx="381">
                  <c:v>43.47</c:v>
                </c:pt>
                <c:pt idx="382">
                  <c:v>42.642000000000003</c:v>
                </c:pt>
                <c:pt idx="383">
                  <c:v>43.250999999999998</c:v>
                </c:pt>
                <c:pt idx="384">
                  <c:v>18.969000000000001</c:v>
                </c:pt>
                <c:pt idx="385">
                  <c:v>11.172000000000001</c:v>
                </c:pt>
                <c:pt idx="386">
                  <c:v>62.487000000000002</c:v>
                </c:pt>
                <c:pt idx="387">
                  <c:v>14.061999999999999</c:v>
                </c:pt>
                <c:pt idx="388">
                  <c:v>13.97</c:v>
                </c:pt>
                <c:pt idx="389">
                  <c:v>11.327999999999999</c:v>
                </c:pt>
                <c:pt idx="390">
                  <c:v>11.5</c:v>
                </c:pt>
                <c:pt idx="391">
                  <c:v>11.329000000000001</c:v>
                </c:pt>
                <c:pt idx="392">
                  <c:v>11.343999999999999</c:v>
                </c:pt>
                <c:pt idx="393">
                  <c:v>50.392000000000003</c:v>
                </c:pt>
                <c:pt idx="394">
                  <c:v>11.313000000000001</c:v>
                </c:pt>
                <c:pt idx="395">
                  <c:v>13.952999999999999</c:v>
                </c:pt>
                <c:pt idx="396">
                  <c:v>11.329000000000001</c:v>
                </c:pt>
                <c:pt idx="397">
                  <c:v>11.156000000000001</c:v>
                </c:pt>
                <c:pt idx="398">
                  <c:v>14.688000000000001</c:v>
                </c:pt>
                <c:pt idx="399">
                  <c:v>11.313000000000001</c:v>
                </c:pt>
                <c:pt idx="400">
                  <c:v>13.952999999999999</c:v>
                </c:pt>
                <c:pt idx="401">
                  <c:v>11.36</c:v>
                </c:pt>
                <c:pt idx="402">
                  <c:v>41.939</c:v>
                </c:pt>
                <c:pt idx="403">
                  <c:v>12.077999999999999</c:v>
                </c:pt>
                <c:pt idx="404">
                  <c:v>11.218999999999999</c:v>
                </c:pt>
                <c:pt idx="405">
                  <c:v>19.125</c:v>
                </c:pt>
                <c:pt idx="406">
                  <c:v>11.188000000000001</c:v>
                </c:pt>
                <c:pt idx="407">
                  <c:v>13.952999999999999</c:v>
                </c:pt>
                <c:pt idx="408">
                  <c:v>44.017000000000003</c:v>
                </c:pt>
                <c:pt idx="409">
                  <c:v>11.407</c:v>
                </c:pt>
                <c:pt idx="410">
                  <c:v>11.327999999999999</c:v>
                </c:pt>
                <c:pt idx="411">
                  <c:v>43.985999999999997</c:v>
                </c:pt>
                <c:pt idx="412">
                  <c:v>48.329000000000001</c:v>
                </c:pt>
                <c:pt idx="413">
                  <c:v>13.938000000000001</c:v>
                </c:pt>
                <c:pt idx="414">
                  <c:v>11.234999999999999</c:v>
                </c:pt>
                <c:pt idx="415">
                  <c:v>11.313000000000001</c:v>
                </c:pt>
                <c:pt idx="416">
                  <c:v>15.406000000000001</c:v>
                </c:pt>
                <c:pt idx="417">
                  <c:v>11.329000000000001</c:v>
                </c:pt>
                <c:pt idx="418">
                  <c:v>52.344999999999999</c:v>
                </c:pt>
                <c:pt idx="419">
                  <c:v>11.202999999999999</c:v>
                </c:pt>
                <c:pt idx="420">
                  <c:v>14.86</c:v>
                </c:pt>
                <c:pt idx="421">
                  <c:v>18.265999999999998</c:v>
                </c:pt>
                <c:pt idx="422">
                  <c:v>13.984999999999999</c:v>
                </c:pt>
                <c:pt idx="423">
                  <c:v>11.327999999999999</c:v>
                </c:pt>
                <c:pt idx="424">
                  <c:v>11.329000000000001</c:v>
                </c:pt>
                <c:pt idx="425">
                  <c:v>13.968999999999999</c:v>
                </c:pt>
                <c:pt idx="426">
                  <c:v>11.343999999999999</c:v>
                </c:pt>
                <c:pt idx="427">
                  <c:v>11.313000000000001</c:v>
                </c:pt>
                <c:pt idx="428">
                  <c:v>14.875</c:v>
                </c:pt>
                <c:pt idx="429">
                  <c:v>41.923000000000002</c:v>
                </c:pt>
                <c:pt idx="430">
                  <c:v>13.938000000000001</c:v>
                </c:pt>
                <c:pt idx="431">
                  <c:v>11.343999999999999</c:v>
                </c:pt>
                <c:pt idx="432">
                  <c:v>11.343999999999999</c:v>
                </c:pt>
                <c:pt idx="433">
                  <c:v>42.33</c:v>
                </c:pt>
                <c:pt idx="434">
                  <c:v>41.923000000000002</c:v>
                </c:pt>
                <c:pt idx="435">
                  <c:v>12.359</c:v>
                </c:pt>
                <c:pt idx="436">
                  <c:v>42.642000000000003</c:v>
                </c:pt>
                <c:pt idx="437">
                  <c:v>11.327999999999999</c:v>
                </c:pt>
                <c:pt idx="438">
                  <c:v>42.673000000000002</c:v>
                </c:pt>
                <c:pt idx="439">
                  <c:v>11.625</c:v>
                </c:pt>
                <c:pt idx="440">
                  <c:v>11.329000000000001</c:v>
                </c:pt>
                <c:pt idx="441">
                  <c:v>11.327999999999999</c:v>
                </c:pt>
                <c:pt idx="442">
                  <c:v>42.173000000000002</c:v>
                </c:pt>
                <c:pt idx="443">
                  <c:v>11.313000000000001</c:v>
                </c:pt>
                <c:pt idx="444">
                  <c:v>18.984999999999999</c:v>
                </c:pt>
                <c:pt idx="445">
                  <c:v>11.36</c:v>
                </c:pt>
                <c:pt idx="446">
                  <c:v>11.327999999999999</c:v>
                </c:pt>
                <c:pt idx="447">
                  <c:v>11.36</c:v>
                </c:pt>
                <c:pt idx="448">
                  <c:v>11.327999999999999</c:v>
                </c:pt>
                <c:pt idx="449">
                  <c:v>43.189</c:v>
                </c:pt>
                <c:pt idx="450">
                  <c:v>11.157</c:v>
                </c:pt>
                <c:pt idx="451">
                  <c:v>14</c:v>
                </c:pt>
                <c:pt idx="452">
                  <c:v>41.064</c:v>
                </c:pt>
                <c:pt idx="453">
                  <c:v>12.234</c:v>
                </c:pt>
                <c:pt idx="454">
                  <c:v>41.079000000000001</c:v>
                </c:pt>
                <c:pt idx="455">
                  <c:v>19.172999999999998</c:v>
                </c:pt>
                <c:pt idx="456">
                  <c:v>11.327999999999999</c:v>
                </c:pt>
                <c:pt idx="457">
                  <c:v>14.063000000000001</c:v>
                </c:pt>
                <c:pt idx="458">
                  <c:v>14.86</c:v>
                </c:pt>
                <c:pt idx="459">
                  <c:v>11.327999999999999</c:v>
                </c:pt>
                <c:pt idx="460">
                  <c:v>61.173999999999999</c:v>
                </c:pt>
                <c:pt idx="461">
                  <c:v>15.297000000000001</c:v>
                </c:pt>
                <c:pt idx="462">
                  <c:v>13.984999999999999</c:v>
                </c:pt>
                <c:pt idx="463">
                  <c:v>41.314</c:v>
                </c:pt>
                <c:pt idx="464">
                  <c:v>11.343999999999999</c:v>
                </c:pt>
                <c:pt idx="465">
                  <c:v>50.064</c:v>
                </c:pt>
                <c:pt idx="466">
                  <c:v>19.219000000000001</c:v>
                </c:pt>
                <c:pt idx="467">
                  <c:v>11.422000000000001</c:v>
                </c:pt>
                <c:pt idx="468">
                  <c:v>44.142000000000003</c:v>
                </c:pt>
                <c:pt idx="469">
                  <c:v>11.313000000000001</c:v>
                </c:pt>
                <c:pt idx="470">
                  <c:v>63.22</c:v>
                </c:pt>
                <c:pt idx="471">
                  <c:v>13.984999999999999</c:v>
                </c:pt>
                <c:pt idx="472">
                  <c:v>11.327999999999999</c:v>
                </c:pt>
                <c:pt idx="473">
                  <c:v>11.329000000000001</c:v>
                </c:pt>
                <c:pt idx="474">
                  <c:v>11.327999999999999</c:v>
                </c:pt>
                <c:pt idx="475">
                  <c:v>11.218999999999999</c:v>
                </c:pt>
                <c:pt idx="476">
                  <c:v>19.187999999999999</c:v>
                </c:pt>
                <c:pt idx="477">
                  <c:v>13.938000000000001</c:v>
                </c:pt>
                <c:pt idx="478">
                  <c:v>19</c:v>
                </c:pt>
                <c:pt idx="479">
                  <c:v>11.329000000000001</c:v>
                </c:pt>
                <c:pt idx="480">
                  <c:v>43.642000000000003</c:v>
                </c:pt>
                <c:pt idx="481">
                  <c:v>18.280999999999999</c:v>
                </c:pt>
                <c:pt idx="482">
                  <c:v>11.36</c:v>
                </c:pt>
                <c:pt idx="483">
                  <c:v>11.327999999999999</c:v>
                </c:pt>
                <c:pt idx="484">
                  <c:v>42.844999999999999</c:v>
                </c:pt>
                <c:pt idx="485">
                  <c:v>41.939</c:v>
                </c:pt>
                <c:pt idx="486">
                  <c:v>11.343999999999999</c:v>
                </c:pt>
                <c:pt idx="487">
                  <c:v>42.750999999999998</c:v>
                </c:pt>
                <c:pt idx="488">
                  <c:v>11.329000000000001</c:v>
                </c:pt>
                <c:pt idx="489">
                  <c:v>52.892000000000003</c:v>
                </c:pt>
                <c:pt idx="490">
                  <c:v>11.343999999999999</c:v>
                </c:pt>
                <c:pt idx="491">
                  <c:v>11.327999999999999</c:v>
                </c:pt>
                <c:pt idx="492">
                  <c:v>42.064</c:v>
                </c:pt>
                <c:pt idx="493">
                  <c:v>13.952999999999999</c:v>
                </c:pt>
                <c:pt idx="494">
                  <c:v>12.375999999999999</c:v>
                </c:pt>
                <c:pt idx="495">
                  <c:v>13.968999999999999</c:v>
                </c:pt>
                <c:pt idx="496">
                  <c:v>11.218999999999999</c:v>
                </c:pt>
                <c:pt idx="497">
                  <c:v>14.093999999999999</c:v>
                </c:pt>
                <c:pt idx="498">
                  <c:v>14.032</c:v>
                </c:pt>
                <c:pt idx="499">
                  <c:v>43.204000000000001</c:v>
                </c:pt>
                <c:pt idx="500">
                  <c:v>11.156000000000001</c:v>
                </c:pt>
                <c:pt idx="501">
                  <c:v>11.234999999999999</c:v>
                </c:pt>
                <c:pt idx="502">
                  <c:v>41.267000000000003</c:v>
                </c:pt>
                <c:pt idx="503">
                  <c:v>15.031000000000001</c:v>
                </c:pt>
                <c:pt idx="504">
                  <c:v>48.235999999999997</c:v>
                </c:pt>
                <c:pt idx="505">
                  <c:v>11.172000000000001</c:v>
                </c:pt>
                <c:pt idx="506">
                  <c:v>44.22</c:v>
                </c:pt>
                <c:pt idx="507">
                  <c:v>11.172000000000001</c:v>
                </c:pt>
                <c:pt idx="508">
                  <c:v>41.97</c:v>
                </c:pt>
                <c:pt idx="509">
                  <c:v>11.343999999999999</c:v>
                </c:pt>
                <c:pt idx="510">
                  <c:v>42.360999999999997</c:v>
                </c:pt>
                <c:pt idx="511">
                  <c:v>41.984999999999999</c:v>
                </c:pt>
                <c:pt idx="512">
                  <c:v>42.908000000000001</c:v>
                </c:pt>
                <c:pt idx="513">
                  <c:v>41.188000000000002</c:v>
                </c:pt>
                <c:pt idx="514">
                  <c:v>12.282</c:v>
                </c:pt>
                <c:pt idx="515">
                  <c:v>14.282</c:v>
                </c:pt>
                <c:pt idx="516">
                  <c:v>13.313000000000001</c:v>
                </c:pt>
                <c:pt idx="517">
                  <c:v>11.343999999999999</c:v>
                </c:pt>
                <c:pt idx="518">
                  <c:v>11.375</c:v>
                </c:pt>
                <c:pt idx="519">
                  <c:v>41.954999999999998</c:v>
                </c:pt>
                <c:pt idx="520">
                  <c:v>19.562999999999999</c:v>
                </c:pt>
                <c:pt idx="521">
                  <c:v>11.311999999999999</c:v>
                </c:pt>
                <c:pt idx="522">
                  <c:v>48.392000000000003</c:v>
                </c:pt>
                <c:pt idx="523">
                  <c:v>42.954999999999998</c:v>
                </c:pt>
                <c:pt idx="524">
                  <c:v>11.343999999999999</c:v>
                </c:pt>
                <c:pt idx="525">
                  <c:v>11.156000000000001</c:v>
                </c:pt>
                <c:pt idx="526">
                  <c:v>11.343999999999999</c:v>
                </c:pt>
                <c:pt idx="527">
                  <c:v>11.343999999999999</c:v>
                </c:pt>
                <c:pt idx="528">
                  <c:v>11.343999999999999</c:v>
                </c:pt>
                <c:pt idx="529">
                  <c:v>11.343999999999999</c:v>
                </c:pt>
                <c:pt idx="530">
                  <c:v>20.22</c:v>
                </c:pt>
                <c:pt idx="531">
                  <c:v>11.327999999999999</c:v>
                </c:pt>
                <c:pt idx="532">
                  <c:v>13.954000000000001</c:v>
                </c:pt>
                <c:pt idx="533">
                  <c:v>11.327999999999999</c:v>
                </c:pt>
                <c:pt idx="534">
                  <c:v>11.688000000000001</c:v>
                </c:pt>
                <c:pt idx="535">
                  <c:v>27.297999999999998</c:v>
                </c:pt>
                <c:pt idx="536">
                  <c:v>11.266</c:v>
                </c:pt>
                <c:pt idx="537">
                  <c:v>23.077999999999999</c:v>
                </c:pt>
                <c:pt idx="538">
                  <c:v>19.172999999999998</c:v>
                </c:pt>
                <c:pt idx="539">
                  <c:v>11.327999999999999</c:v>
                </c:pt>
                <c:pt idx="540">
                  <c:v>27.876000000000001</c:v>
                </c:pt>
                <c:pt idx="541">
                  <c:v>11.218999999999999</c:v>
                </c:pt>
                <c:pt idx="542">
                  <c:v>14</c:v>
                </c:pt>
                <c:pt idx="543">
                  <c:v>11.329000000000001</c:v>
                </c:pt>
                <c:pt idx="544">
                  <c:v>51.408000000000001</c:v>
                </c:pt>
                <c:pt idx="545">
                  <c:v>11.327999999999999</c:v>
                </c:pt>
                <c:pt idx="546">
                  <c:v>37.423000000000002</c:v>
                </c:pt>
                <c:pt idx="547">
                  <c:v>11.218999999999999</c:v>
                </c:pt>
                <c:pt idx="548">
                  <c:v>11.172000000000001</c:v>
                </c:pt>
                <c:pt idx="549">
                  <c:v>20.407</c:v>
                </c:pt>
                <c:pt idx="550">
                  <c:v>13.968999999999999</c:v>
                </c:pt>
                <c:pt idx="551">
                  <c:v>11.172000000000001</c:v>
                </c:pt>
                <c:pt idx="552">
                  <c:v>11.204000000000001</c:v>
                </c:pt>
                <c:pt idx="553">
                  <c:v>60.408000000000001</c:v>
                </c:pt>
                <c:pt idx="554">
                  <c:v>13.968999999999999</c:v>
                </c:pt>
                <c:pt idx="555">
                  <c:v>80.204999999999998</c:v>
                </c:pt>
                <c:pt idx="556">
                  <c:v>57.344999999999999</c:v>
                </c:pt>
                <c:pt idx="557">
                  <c:v>11.329000000000001</c:v>
                </c:pt>
                <c:pt idx="558">
                  <c:v>11.172000000000001</c:v>
                </c:pt>
                <c:pt idx="559">
                  <c:v>11.327999999999999</c:v>
                </c:pt>
                <c:pt idx="560">
                  <c:v>42.798000000000002</c:v>
                </c:pt>
                <c:pt idx="561">
                  <c:v>13.97</c:v>
                </c:pt>
                <c:pt idx="562">
                  <c:v>11.327999999999999</c:v>
                </c:pt>
                <c:pt idx="563">
                  <c:v>19.157</c:v>
                </c:pt>
                <c:pt idx="564">
                  <c:v>11.577999999999999</c:v>
                </c:pt>
                <c:pt idx="565">
                  <c:v>11.157</c:v>
                </c:pt>
                <c:pt idx="566">
                  <c:v>52.314</c:v>
                </c:pt>
                <c:pt idx="567">
                  <c:v>11.375</c:v>
                </c:pt>
                <c:pt idx="568">
                  <c:v>41.265999999999998</c:v>
                </c:pt>
                <c:pt idx="569">
                  <c:v>14.423</c:v>
                </c:pt>
                <c:pt idx="570">
                  <c:v>41.906999999999996</c:v>
                </c:pt>
                <c:pt idx="571">
                  <c:v>42.517000000000003</c:v>
                </c:pt>
                <c:pt idx="572">
                  <c:v>48.829000000000001</c:v>
                </c:pt>
                <c:pt idx="573">
                  <c:v>19.251000000000001</c:v>
                </c:pt>
                <c:pt idx="574">
                  <c:v>11.327999999999999</c:v>
                </c:pt>
                <c:pt idx="575">
                  <c:v>13.968999999999999</c:v>
                </c:pt>
                <c:pt idx="576">
                  <c:v>52.939</c:v>
                </c:pt>
                <c:pt idx="577">
                  <c:v>18.734999999999999</c:v>
                </c:pt>
                <c:pt idx="578">
                  <c:v>11.172000000000001</c:v>
                </c:pt>
                <c:pt idx="579">
                  <c:v>11.313000000000001</c:v>
                </c:pt>
                <c:pt idx="580">
                  <c:v>11.343999999999999</c:v>
                </c:pt>
                <c:pt idx="581">
                  <c:v>13.968999999999999</c:v>
                </c:pt>
                <c:pt idx="582">
                  <c:v>11.345000000000001</c:v>
                </c:pt>
                <c:pt idx="583">
                  <c:v>11.186999999999999</c:v>
                </c:pt>
                <c:pt idx="584">
                  <c:v>11.500999999999999</c:v>
                </c:pt>
                <c:pt idx="585">
                  <c:v>11.391</c:v>
                </c:pt>
                <c:pt idx="586">
                  <c:v>42.563000000000002</c:v>
                </c:pt>
                <c:pt idx="587">
                  <c:v>11.329000000000001</c:v>
                </c:pt>
                <c:pt idx="588">
                  <c:v>11.375</c:v>
                </c:pt>
                <c:pt idx="589">
                  <c:v>11.313000000000001</c:v>
                </c:pt>
                <c:pt idx="590">
                  <c:v>11.343999999999999</c:v>
                </c:pt>
                <c:pt idx="591">
                  <c:v>11.343999999999999</c:v>
                </c:pt>
                <c:pt idx="592">
                  <c:v>11.297000000000001</c:v>
                </c:pt>
                <c:pt idx="593">
                  <c:v>13.968999999999999</c:v>
                </c:pt>
                <c:pt idx="594">
                  <c:v>26.812999999999999</c:v>
                </c:pt>
                <c:pt idx="595">
                  <c:v>13.97</c:v>
                </c:pt>
                <c:pt idx="596">
                  <c:v>13.968999999999999</c:v>
                </c:pt>
                <c:pt idx="597">
                  <c:v>11.202999999999999</c:v>
                </c:pt>
                <c:pt idx="598">
                  <c:v>11.36</c:v>
                </c:pt>
                <c:pt idx="599">
                  <c:v>14.468999999999999</c:v>
                </c:pt>
                <c:pt idx="600">
                  <c:v>42.125999999999998</c:v>
                </c:pt>
                <c:pt idx="601">
                  <c:v>13.968999999999999</c:v>
                </c:pt>
                <c:pt idx="602">
                  <c:v>13.968999999999999</c:v>
                </c:pt>
                <c:pt idx="603">
                  <c:v>48.783000000000001</c:v>
                </c:pt>
                <c:pt idx="604">
                  <c:v>13.936999999999999</c:v>
                </c:pt>
                <c:pt idx="605">
                  <c:v>12.345000000000001</c:v>
                </c:pt>
                <c:pt idx="606">
                  <c:v>13.984</c:v>
                </c:pt>
                <c:pt idx="607">
                  <c:v>11.157</c:v>
                </c:pt>
                <c:pt idx="608">
                  <c:v>13.952999999999999</c:v>
                </c:pt>
                <c:pt idx="609">
                  <c:v>14.875999999999999</c:v>
                </c:pt>
                <c:pt idx="610">
                  <c:v>11.593999999999999</c:v>
                </c:pt>
                <c:pt idx="611">
                  <c:v>11.202999999999999</c:v>
                </c:pt>
                <c:pt idx="612">
                  <c:v>11.327999999999999</c:v>
                </c:pt>
                <c:pt idx="613">
                  <c:v>11.313000000000001</c:v>
                </c:pt>
                <c:pt idx="614">
                  <c:v>41.829000000000001</c:v>
                </c:pt>
                <c:pt idx="615">
                  <c:v>13.954000000000001</c:v>
                </c:pt>
                <c:pt idx="616">
                  <c:v>13.952999999999999</c:v>
                </c:pt>
                <c:pt idx="617">
                  <c:v>42.189</c:v>
                </c:pt>
                <c:pt idx="618">
                  <c:v>42.173000000000002</c:v>
                </c:pt>
                <c:pt idx="619">
                  <c:v>11.718999999999999</c:v>
                </c:pt>
                <c:pt idx="620">
                  <c:v>11.156000000000001</c:v>
                </c:pt>
                <c:pt idx="621">
                  <c:v>11.343999999999999</c:v>
                </c:pt>
                <c:pt idx="622">
                  <c:v>11.218999999999999</c:v>
                </c:pt>
                <c:pt idx="623">
                  <c:v>52.377000000000002</c:v>
                </c:pt>
                <c:pt idx="624">
                  <c:v>11.827999999999999</c:v>
                </c:pt>
                <c:pt idx="625">
                  <c:v>11.843999999999999</c:v>
                </c:pt>
                <c:pt idx="626">
                  <c:v>11.532</c:v>
                </c:pt>
                <c:pt idx="627">
                  <c:v>14.047000000000001</c:v>
                </c:pt>
                <c:pt idx="628">
                  <c:v>51.627000000000002</c:v>
                </c:pt>
                <c:pt idx="629">
                  <c:v>11.797000000000001</c:v>
                </c:pt>
                <c:pt idx="630">
                  <c:v>11.438000000000001</c:v>
                </c:pt>
                <c:pt idx="631">
                  <c:v>14.077999999999999</c:v>
                </c:pt>
                <c:pt idx="632">
                  <c:v>13.593999999999999</c:v>
                </c:pt>
                <c:pt idx="633">
                  <c:v>19.140999999999998</c:v>
                </c:pt>
                <c:pt idx="634">
                  <c:v>11.204000000000001</c:v>
                </c:pt>
                <c:pt idx="635">
                  <c:v>13.968999999999999</c:v>
                </c:pt>
                <c:pt idx="636">
                  <c:v>11.484999999999999</c:v>
                </c:pt>
                <c:pt idx="637">
                  <c:v>11.343999999999999</c:v>
                </c:pt>
                <c:pt idx="638">
                  <c:v>194.411</c:v>
                </c:pt>
                <c:pt idx="639">
                  <c:v>11.968999999999999</c:v>
                </c:pt>
                <c:pt idx="640">
                  <c:v>13.718999999999999</c:v>
                </c:pt>
                <c:pt idx="641">
                  <c:v>11.750999999999999</c:v>
                </c:pt>
                <c:pt idx="642">
                  <c:v>90.001999999999995</c:v>
                </c:pt>
                <c:pt idx="643">
                  <c:v>53.344999999999999</c:v>
                </c:pt>
                <c:pt idx="644">
                  <c:v>11.329000000000001</c:v>
                </c:pt>
                <c:pt idx="645">
                  <c:v>11.202999999999999</c:v>
                </c:pt>
                <c:pt idx="646">
                  <c:v>130.20699999999999</c:v>
                </c:pt>
                <c:pt idx="647">
                  <c:v>11.141</c:v>
                </c:pt>
                <c:pt idx="648">
                  <c:v>13.968999999999999</c:v>
                </c:pt>
                <c:pt idx="649">
                  <c:v>96.8</c:v>
                </c:pt>
                <c:pt idx="650">
                  <c:v>11.202999999999999</c:v>
                </c:pt>
                <c:pt idx="651">
                  <c:v>99.361999999999995</c:v>
                </c:pt>
                <c:pt idx="652">
                  <c:v>11.172000000000001</c:v>
                </c:pt>
                <c:pt idx="653">
                  <c:v>132.34800000000001</c:v>
                </c:pt>
                <c:pt idx="654">
                  <c:v>13.952999999999999</c:v>
                </c:pt>
                <c:pt idx="655">
                  <c:v>87.19</c:v>
                </c:pt>
                <c:pt idx="656">
                  <c:v>11.313000000000001</c:v>
                </c:pt>
                <c:pt idx="657">
                  <c:v>72.736000000000004</c:v>
                </c:pt>
                <c:pt idx="658">
                  <c:v>13.954000000000001</c:v>
                </c:pt>
                <c:pt idx="659">
                  <c:v>19.140999999999998</c:v>
                </c:pt>
                <c:pt idx="660">
                  <c:v>11.625</c:v>
                </c:pt>
                <c:pt idx="661">
                  <c:v>11.329000000000001</c:v>
                </c:pt>
                <c:pt idx="662">
                  <c:v>11.156000000000001</c:v>
                </c:pt>
                <c:pt idx="663">
                  <c:v>41.829000000000001</c:v>
                </c:pt>
                <c:pt idx="664">
                  <c:v>13.952999999999999</c:v>
                </c:pt>
                <c:pt idx="665">
                  <c:v>51.704999999999998</c:v>
                </c:pt>
                <c:pt idx="666">
                  <c:v>11.531000000000001</c:v>
                </c:pt>
                <c:pt idx="667">
                  <c:v>11.313000000000001</c:v>
                </c:pt>
                <c:pt idx="668">
                  <c:v>13.984999999999999</c:v>
                </c:pt>
                <c:pt idx="669">
                  <c:v>13.954000000000001</c:v>
                </c:pt>
                <c:pt idx="670">
                  <c:v>41.798000000000002</c:v>
                </c:pt>
                <c:pt idx="671">
                  <c:v>13.936999999999999</c:v>
                </c:pt>
                <c:pt idx="672">
                  <c:v>25.032</c:v>
                </c:pt>
                <c:pt idx="673">
                  <c:v>11.343999999999999</c:v>
                </c:pt>
                <c:pt idx="674">
                  <c:v>11.311999999999999</c:v>
                </c:pt>
                <c:pt idx="675">
                  <c:v>42.752000000000002</c:v>
                </c:pt>
                <c:pt idx="676">
                  <c:v>27.61</c:v>
                </c:pt>
                <c:pt idx="677">
                  <c:v>42.563000000000002</c:v>
                </c:pt>
                <c:pt idx="678">
                  <c:v>11.313000000000001</c:v>
                </c:pt>
                <c:pt idx="679">
                  <c:v>48.875999999999998</c:v>
                </c:pt>
                <c:pt idx="680">
                  <c:v>48.423999999999999</c:v>
                </c:pt>
                <c:pt idx="681">
                  <c:v>11.827999999999999</c:v>
                </c:pt>
                <c:pt idx="682">
                  <c:v>19.126000000000001</c:v>
                </c:pt>
                <c:pt idx="683">
                  <c:v>11.234</c:v>
                </c:pt>
                <c:pt idx="684">
                  <c:v>11.204000000000001</c:v>
                </c:pt>
                <c:pt idx="685">
                  <c:v>11.327999999999999</c:v>
                </c:pt>
                <c:pt idx="686">
                  <c:v>43.033000000000001</c:v>
                </c:pt>
                <c:pt idx="687">
                  <c:v>11.186999999999999</c:v>
                </c:pt>
                <c:pt idx="688">
                  <c:v>11.313000000000001</c:v>
                </c:pt>
                <c:pt idx="689">
                  <c:v>13.954000000000001</c:v>
                </c:pt>
                <c:pt idx="690">
                  <c:v>13.968999999999999</c:v>
                </c:pt>
                <c:pt idx="691">
                  <c:v>41.204000000000001</c:v>
                </c:pt>
                <c:pt idx="692">
                  <c:v>42.375999999999998</c:v>
                </c:pt>
                <c:pt idx="693">
                  <c:v>13.954000000000001</c:v>
                </c:pt>
                <c:pt idx="694">
                  <c:v>42.017000000000003</c:v>
                </c:pt>
                <c:pt idx="695">
                  <c:v>62.375999999999998</c:v>
                </c:pt>
                <c:pt idx="696">
                  <c:v>11.173</c:v>
                </c:pt>
                <c:pt idx="697">
                  <c:v>42.438000000000002</c:v>
                </c:pt>
                <c:pt idx="698">
                  <c:v>11.204000000000001</c:v>
                </c:pt>
                <c:pt idx="699">
                  <c:v>13.968999999999999</c:v>
                </c:pt>
                <c:pt idx="700">
                  <c:v>42.423000000000002</c:v>
                </c:pt>
                <c:pt idx="701">
                  <c:v>48.392000000000003</c:v>
                </c:pt>
                <c:pt idx="702">
                  <c:v>41.515999999999998</c:v>
                </c:pt>
                <c:pt idx="703">
                  <c:v>18.97</c:v>
                </c:pt>
                <c:pt idx="704">
                  <c:v>11.343999999999999</c:v>
                </c:pt>
                <c:pt idx="705">
                  <c:v>12.577999999999999</c:v>
                </c:pt>
                <c:pt idx="706">
                  <c:v>11.188000000000001</c:v>
                </c:pt>
                <c:pt idx="707">
                  <c:v>11.157</c:v>
                </c:pt>
                <c:pt idx="708">
                  <c:v>42.048000000000002</c:v>
                </c:pt>
                <c:pt idx="709">
                  <c:v>11.734</c:v>
                </c:pt>
                <c:pt idx="710">
                  <c:v>61.908000000000001</c:v>
                </c:pt>
                <c:pt idx="711">
                  <c:v>13.968999999999999</c:v>
                </c:pt>
                <c:pt idx="712">
                  <c:v>48.798999999999999</c:v>
                </c:pt>
                <c:pt idx="713">
                  <c:v>25.219000000000001</c:v>
                </c:pt>
                <c:pt idx="714">
                  <c:v>13.954000000000001</c:v>
                </c:pt>
                <c:pt idx="715">
                  <c:v>33.204000000000001</c:v>
                </c:pt>
                <c:pt idx="716">
                  <c:v>11.359</c:v>
                </c:pt>
                <c:pt idx="717">
                  <c:v>27.22</c:v>
                </c:pt>
                <c:pt idx="718">
                  <c:v>42.72</c:v>
                </c:pt>
                <c:pt idx="719">
                  <c:v>11.186999999999999</c:v>
                </c:pt>
                <c:pt idx="720">
                  <c:v>61.658000000000001</c:v>
                </c:pt>
                <c:pt idx="721">
                  <c:v>33.267000000000003</c:v>
                </c:pt>
                <c:pt idx="722">
                  <c:v>51.548000000000002</c:v>
                </c:pt>
                <c:pt idx="723">
                  <c:v>11.204000000000001</c:v>
                </c:pt>
                <c:pt idx="724">
                  <c:v>33.204000000000001</c:v>
                </c:pt>
                <c:pt idx="725">
                  <c:v>51.344999999999999</c:v>
                </c:pt>
                <c:pt idx="726">
                  <c:v>27.907</c:v>
                </c:pt>
                <c:pt idx="727">
                  <c:v>27.001000000000001</c:v>
                </c:pt>
                <c:pt idx="728">
                  <c:v>33.313000000000002</c:v>
                </c:pt>
                <c:pt idx="729">
                  <c:v>62.189</c:v>
                </c:pt>
                <c:pt idx="730">
                  <c:v>11.188000000000001</c:v>
                </c:pt>
                <c:pt idx="731">
                  <c:v>27.234999999999999</c:v>
                </c:pt>
                <c:pt idx="732">
                  <c:v>33.704000000000001</c:v>
                </c:pt>
                <c:pt idx="733">
                  <c:v>27.172999999999998</c:v>
                </c:pt>
                <c:pt idx="734">
                  <c:v>33.313000000000002</c:v>
                </c:pt>
                <c:pt idx="735">
                  <c:v>49.250999999999998</c:v>
                </c:pt>
                <c:pt idx="736">
                  <c:v>11.188000000000001</c:v>
                </c:pt>
                <c:pt idx="737">
                  <c:v>27.97</c:v>
                </c:pt>
                <c:pt idx="738">
                  <c:v>27.172000000000001</c:v>
                </c:pt>
                <c:pt idx="739">
                  <c:v>62.048999999999999</c:v>
                </c:pt>
                <c:pt idx="740">
                  <c:v>24.782</c:v>
                </c:pt>
                <c:pt idx="741">
                  <c:v>33.829000000000001</c:v>
                </c:pt>
                <c:pt idx="742">
                  <c:v>13.984999999999999</c:v>
                </c:pt>
                <c:pt idx="743">
                  <c:v>48.47</c:v>
                </c:pt>
                <c:pt idx="744">
                  <c:v>27.875</c:v>
                </c:pt>
                <c:pt idx="745">
                  <c:v>27.141999999999999</c:v>
                </c:pt>
                <c:pt idx="746">
                  <c:v>42.625999999999998</c:v>
                </c:pt>
                <c:pt idx="747">
                  <c:v>61.189</c:v>
                </c:pt>
                <c:pt idx="748">
                  <c:v>42.423000000000002</c:v>
                </c:pt>
                <c:pt idx="749">
                  <c:v>33.204000000000001</c:v>
                </c:pt>
                <c:pt idx="750">
                  <c:v>12</c:v>
                </c:pt>
                <c:pt idx="751">
                  <c:v>41.97</c:v>
                </c:pt>
                <c:pt idx="752">
                  <c:v>27.189</c:v>
                </c:pt>
                <c:pt idx="753">
                  <c:v>28.532</c:v>
                </c:pt>
                <c:pt idx="754">
                  <c:v>27.719000000000001</c:v>
                </c:pt>
                <c:pt idx="755">
                  <c:v>33.140999999999998</c:v>
                </c:pt>
                <c:pt idx="756">
                  <c:v>62.720999999999997</c:v>
                </c:pt>
                <c:pt idx="757">
                  <c:v>18.577999999999999</c:v>
                </c:pt>
                <c:pt idx="758">
                  <c:v>42.594999999999999</c:v>
                </c:pt>
                <c:pt idx="759">
                  <c:v>41.892000000000003</c:v>
                </c:pt>
                <c:pt idx="760">
                  <c:v>43.314</c:v>
                </c:pt>
                <c:pt idx="761">
                  <c:v>33.531999999999996</c:v>
                </c:pt>
                <c:pt idx="762">
                  <c:v>41.939</c:v>
                </c:pt>
                <c:pt idx="763">
                  <c:v>48.329000000000001</c:v>
                </c:pt>
                <c:pt idx="764">
                  <c:v>43.72</c:v>
                </c:pt>
                <c:pt idx="765">
                  <c:v>33.250999999999998</c:v>
                </c:pt>
                <c:pt idx="766">
                  <c:v>50.423000000000002</c:v>
                </c:pt>
                <c:pt idx="767">
                  <c:v>11.157</c:v>
                </c:pt>
                <c:pt idx="768">
                  <c:v>11.172000000000001</c:v>
                </c:pt>
                <c:pt idx="769">
                  <c:v>42.281999999999996</c:v>
                </c:pt>
                <c:pt idx="770">
                  <c:v>11.734999999999999</c:v>
                </c:pt>
                <c:pt idx="771">
                  <c:v>11.202999999999999</c:v>
                </c:pt>
                <c:pt idx="772">
                  <c:v>48.502000000000002</c:v>
                </c:pt>
                <c:pt idx="773">
                  <c:v>43.140999999999998</c:v>
                </c:pt>
                <c:pt idx="774">
                  <c:v>24.891999999999999</c:v>
                </c:pt>
                <c:pt idx="775">
                  <c:v>27.297000000000001</c:v>
                </c:pt>
                <c:pt idx="776">
                  <c:v>61.548999999999999</c:v>
                </c:pt>
                <c:pt idx="777">
                  <c:v>43.017000000000003</c:v>
                </c:pt>
                <c:pt idx="778">
                  <c:v>24.75</c:v>
                </c:pt>
                <c:pt idx="779">
                  <c:v>42.048000000000002</c:v>
                </c:pt>
                <c:pt idx="780">
                  <c:v>27.626000000000001</c:v>
                </c:pt>
                <c:pt idx="781">
                  <c:v>50.704999999999998</c:v>
                </c:pt>
                <c:pt idx="782">
                  <c:v>28.562999999999999</c:v>
                </c:pt>
                <c:pt idx="783">
                  <c:v>55.017000000000003</c:v>
                </c:pt>
                <c:pt idx="784">
                  <c:v>11.25</c:v>
                </c:pt>
                <c:pt idx="785">
                  <c:v>28.157</c:v>
                </c:pt>
                <c:pt idx="786">
                  <c:v>62.502000000000002</c:v>
                </c:pt>
                <c:pt idx="787">
                  <c:v>11.188000000000001</c:v>
                </c:pt>
                <c:pt idx="788">
                  <c:v>11.313000000000001</c:v>
                </c:pt>
                <c:pt idx="789">
                  <c:v>19.219000000000001</c:v>
                </c:pt>
                <c:pt idx="790">
                  <c:v>42.767000000000003</c:v>
                </c:pt>
                <c:pt idx="791">
                  <c:v>24.562999999999999</c:v>
                </c:pt>
                <c:pt idx="792">
                  <c:v>34.173000000000002</c:v>
                </c:pt>
                <c:pt idx="793">
                  <c:v>27.22</c:v>
                </c:pt>
                <c:pt idx="794">
                  <c:v>63.048000000000002</c:v>
                </c:pt>
                <c:pt idx="795">
                  <c:v>27.234999999999999</c:v>
                </c:pt>
                <c:pt idx="796">
                  <c:v>12.250999999999999</c:v>
                </c:pt>
                <c:pt idx="797">
                  <c:v>61.283000000000001</c:v>
                </c:pt>
                <c:pt idx="798">
                  <c:v>13.952999999999999</c:v>
                </c:pt>
                <c:pt idx="799">
                  <c:v>34.392000000000003</c:v>
                </c:pt>
                <c:pt idx="800">
                  <c:v>27.126000000000001</c:v>
                </c:pt>
                <c:pt idx="801">
                  <c:v>33.188000000000002</c:v>
                </c:pt>
                <c:pt idx="802">
                  <c:v>33.625999999999998</c:v>
                </c:pt>
                <c:pt idx="803">
                  <c:v>25.079000000000001</c:v>
                </c:pt>
                <c:pt idx="804">
                  <c:v>33.298000000000002</c:v>
                </c:pt>
                <c:pt idx="805">
                  <c:v>61.954999999999998</c:v>
                </c:pt>
                <c:pt idx="806">
                  <c:v>27.140999999999998</c:v>
                </c:pt>
                <c:pt idx="807">
                  <c:v>25.11</c:v>
                </c:pt>
                <c:pt idx="808">
                  <c:v>42.923000000000002</c:v>
                </c:pt>
                <c:pt idx="809">
                  <c:v>33.314</c:v>
                </c:pt>
                <c:pt idx="810">
                  <c:v>43.250999999999998</c:v>
                </c:pt>
                <c:pt idx="811">
                  <c:v>61.252000000000002</c:v>
                </c:pt>
                <c:pt idx="812">
                  <c:v>11.797000000000001</c:v>
                </c:pt>
                <c:pt idx="813">
                  <c:v>33.281999999999996</c:v>
                </c:pt>
                <c:pt idx="814">
                  <c:v>27.172999999999998</c:v>
                </c:pt>
                <c:pt idx="815">
                  <c:v>33.890999999999998</c:v>
                </c:pt>
                <c:pt idx="816">
                  <c:v>11.218999999999999</c:v>
                </c:pt>
                <c:pt idx="817">
                  <c:v>27.187999999999999</c:v>
                </c:pt>
                <c:pt idx="818">
                  <c:v>11.204000000000001</c:v>
                </c:pt>
                <c:pt idx="819">
                  <c:v>27.390999999999998</c:v>
                </c:pt>
                <c:pt idx="820">
                  <c:v>11.797000000000001</c:v>
                </c:pt>
                <c:pt idx="821">
                  <c:v>13.97</c:v>
                </c:pt>
                <c:pt idx="822">
                  <c:v>11.186999999999999</c:v>
                </c:pt>
                <c:pt idx="823">
                  <c:v>11.500999999999999</c:v>
                </c:pt>
                <c:pt idx="824">
                  <c:v>11.218999999999999</c:v>
                </c:pt>
                <c:pt idx="825">
                  <c:v>41.954000000000001</c:v>
                </c:pt>
                <c:pt idx="826">
                  <c:v>33.688000000000002</c:v>
                </c:pt>
                <c:pt idx="827">
                  <c:v>27.282</c:v>
                </c:pt>
                <c:pt idx="828">
                  <c:v>27.236000000000001</c:v>
                </c:pt>
                <c:pt idx="829">
                  <c:v>27.515999999999998</c:v>
                </c:pt>
                <c:pt idx="830">
                  <c:v>27.251000000000001</c:v>
                </c:pt>
                <c:pt idx="831">
                  <c:v>33.281999999999996</c:v>
                </c:pt>
                <c:pt idx="832">
                  <c:v>33.656999999999996</c:v>
                </c:pt>
                <c:pt idx="833">
                  <c:v>33.204000000000001</c:v>
                </c:pt>
                <c:pt idx="834">
                  <c:v>24.579000000000001</c:v>
                </c:pt>
                <c:pt idx="835">
                  <c:v>11.827999999999999</c:v>
                </c:pt>
                <c:pt idx="836">
                  <c:v>11.172000000000001</c:v>
                </c:pt>
                <c:pt idx="837">
                  <c:v>27.126000000000001</c:v>
                </c:pt>
                <c:pt idx="838">
                  <c:v>27.187999999999999</c:v>
                </c:pt>
                <c:pt idx="839">
                  <c:v>33.985999999999997</c:v>
                </c:pt>
                <c:pt idx="840">
                  <c:v>26.984999999999999</c:v>
                </c:pt>
                <c:pt idx="841">
                  <c:v>33.390999999999998</c:v>
                </c:pt>
                <c:pt idx="842">
                  <c:v>62.69</c:v>
                </c:pt>
                <c:pt idx="843">
                  <c:v>27.187999999999999</c:v>
                </c:pt>
                <c:pt idx="844">
                  <c:v>28.407</c:v>
                </c:pt>
                <c:pt idx="845">
                  <c:v>24.907</c:v>
                </c:pt>
                <c:pt idx="846">
                  <c:v>42.031999999999996</c:v>
                </c:pt>
                <c:pt idx="847">
                  <c:v>52.454999999999998</c:v>
                </c:pt>
                <c:pt idx="848">
                  <c:v>41.923000000000002</c:v>
                </c:pt>
                <c:pt idx="849">
                  <c:v>51.97</c:v>
                </c:pt>
                <c:pt idx="850">
                  <c:v>42.61</c:v>
                </c:pt>
                <c:pt idx="851">
                  <c:v>52.158000000000001</c:v>
                </c:pt>
                <c:pt idx="852">
                  <c:v>42.375999999999998</c:v>
                </c:pt>
                <c:pt idx="853">
                  <c:v>41.375999999999998</c:v>
                </c:pt>
                <c:pt idx="854">
                  <c:v>42.298000000000002</c:v>
                </c:pt>
                <c:pt idx="855">
                  <c:v>41.344999999999999</c:v>
                </c:pt>
                <c:pt idx="856">
                  <c:v>42.314</c:v>
                </c:pt>
                <c:pt idx="857">
                  <c:v>71.703000000000003</c:v>
                </c:pt>
                <c:pt idx="858">
                  <c:v>49.158000000000001</c:v>
                </c:pt>
                <c:pt idx="859">
                  <c:v>44.923000000000002</c:v>
                </c:pt>
                <c:pt idx="860">
                  <c:v>45.267000000000003</c:v>
                </c:pt>
                <c:pt idx="861">
                  <c:v>43.798000000000002</c:v>
                </c:pt>
                <c:pt idx="862">
                  <c:v>43.314</c:v>
                </c:pt>
                <c:pt idx="863">
                  <c:v>43.22</c:v>
                </c:pt>
                <c:pt idx="864">
                  <c:v>43.281999999999996</c:v>
                </c:pt>
                <c:pt idx="865">
                  <c:v>42.750999999999998</c:v>
                </c:pt>
                <c:pt idx="866">
                  <c:v>133.738</c:v>
                </c:pt>
                <c:pt idx="867">
                  <c:v>121.879</c:v>
                </c:pt>
                <c:pt idx="868">
                  <c:v>121.97199999999999</c:v>
                </c:pt>
                <c:pt idx="869">
                  <c:v>54.283000000000001</c:v>
                </c:pt>
                <c:pt idx="870">
                  <c:v>55.079000000000001</c:v>
                </c:pt>
                <c:pt idx="871">
                  <c:v>43.344999999999999</c:v>
                </c:pt>
                <c:pt idx="872">
                  <c:v>42.689</c:v>
                </c:pt>
                <c:pt idx="873">
                  <c:v>42.734999999999999</c:v>
                </c:pt>
                <c:pt idx="874">
                  <c:v>42.344999999999999</c:v>
                </c:pt>
                <c:pt idx="875">
                  <c:v>42.454000000000001</c:v>
                </c:pt>
                <c:pt idx="876">
                  <c:v>53.860999999999997</c:v>
                </c:pt>
                <c:pt idx="877">
                  <c:v>29.016999999999999</c:v>
                </c:pt>
                <c:pt idx="878">
                  <c:v>42.142000000000003</c:v>
                </c:pt>
                <c:pt idx="879">
                  <c:v>53.485999999999997</c:v>
                </c:pt>
                <c:pt idx="880">
                  <c:v>41.97</c:v>
                </c:pt>
                <c:pt idx="881">
                  <c:v>42.298000000000002</c:v>
                </c:pt>
                <c:pt idx="882">
                  <c:v>42.344999999999999</c:v>
                </c:pt>
                <c:pt idx="883">
                  <c:v>42.031999999999996</c:v>
                </c:pt>
                <c:pt idx="884">
                  <c:v>62.814</c:v>
                </c:pt>
                <c:pt idx="885">
                  <c:v>43.502000000000002</c:v>
                </c:pt>
                <c:pt idx="886">
                  <c:v>42.704000000000001</c:v>
                </c:pt>
                <c:pt idx="887">
                  <c:v>53.189</c:v>
                </c:pt>
                <c:pt idx="888">
                  <c:v>42.36</c:v>
                </c:pt>
                <c:pt idx="889">
                  <c:v>42.22</c:v>
                </c:pt>
                <c:pt idx="890">
                  <c:v>42.954999999999998</c:v>
                </c:pt>
                <c:pt idx="891">
                  <c:v>18.437999999999999</c:v>
                </c:pt>
                <c:pt idx="892">
                  <c:v>42.390999999999998</c:v>
                </c:pt>
                <c:pt idx="893">
                  <c:v>53.033000000000001</c:v>
                </c:pt>
                <c:pt idx="894">
                  <c:v>42.735999999999997</c:v>
                </c:pt>
                <c:pt idx="895">
                  <c:v>42.750999999999998</c:v>
                </c:pt>
                <c:pt idx="896">
                  <c:v>42.423000000000002</c:v>
                </c:pt>
                <c:pt idx="897">
                  <c:v>11</c:v>
                </c:pt>
                <c:pt idx="898">
                  <c:v>55.392000000000003</c:v>
                </c:pt>
                <c:pt idx="899">
                  <c:v>41.860999999999997</c:v>
                </c:pt>
                <c:pt idx="900">
                  <c:v>42.204000000000001</c:v>
                </c:pt>
                <c:pt idx="901">
                  <c:v>42.329000000000001</c:v>
                </c:pt>
                <c:pt idx="902">
                  <c:v>41.58</c:v>
                </c:pt>
                <c:pt idx="903">
                  <c:v>52.767000000000003</c:v>
                </c:pt>
                <c:pt idx="904">
                  <c:v>41.938000000000002</c:v>
                </c:pt>
                <c:pt idx="905">
                  <c:v>42.798000000000002</c:v>
                </c:pt>
                <c:pt idx="906">
                  <c:v>41.58</c:v>
                </c:pt>
                <c:pt idx="907">
                  <c:v>42.079000000000001</c:v>
                </c:pt>
                <c:pt idx="908">
                  <c:v>41.673000000000002</c:v>
                </c:pt>
                <c:pt idx="909">
                  <c:v>52.892000000000003</c:v>
                </c:pt>
                <c:pt idx="910">
                  <c:v>42.377000000000002</c:v>
                </c:pt>
                <c:pt idx="911">
                  <c:v>42.484999999999999</c:v>
                </c:pt>
                <c:pt idx="912">
                  <c:v>41.564</c:v>
                </c:pt>
                <c:pt idx="913">
                  <c:v>42.423000000000002</c:v>
                </c:pt>
                <c:pt idx="914">
                  <c:v>42.594999999999999</c:v>
                </c:pt>
                <c:pt idx="915">
                  <c:v>52.954000000000001</c:v>
                </c:pt>
                <c:pt idx="916">
                  <c:v>52.564</c:v>
                </c:pt>
                <c:pt idx="917">
                  <c:v>41.938000000000002</c:v>
                </c:pt>
                <c:pt idx="918">
                  <c:v>42.314</c:v>
                </c:pt>
                <c:pt idx="919">
                  <c:v>42.360999999999997</c:v>
                </c:pt>
                <c:pt idx="920">
                  <c:v>41.454000000000001</c:v>
                </c:pt>
                <c:pt idx="921">
                  <c:v>41.798000000000002</c:v>
                </c:pt>
                <c:pt idx="922">
                  <c:v>42.250999999999998</c:v>
                </c:pt>
                <c:pt idx="923">
                  <c:v>41.642000000000003</c:v>
                </c:pt>
                <c:pt idx="924">
                  <c:v>41.704000000000001</c:v>
                </c:pt>
                <c:pt idx="925">
                  <c:v>41.454000000000001</c:v>
                </c:pt>
                <c:pt idx="926">
                  <c:v>41.860999999999997</c:v>
                </c:pt>
                <c:pt idx="927">
                  <c:v>13.688000000000001</c:v>
                </c:pt>
                <c:pt idx="928">
                  <c:v>42.423000000000002</c:v>
                </c:pt>
                <c:pt idx="929">
                  <c:v>41.656999999999996</c:v>
                </c:pt>
                <c:pt idx="930">
                  <c:v>42.704000000000001</c:v>
                </c:pt>
                <c:pt idx="931">
                  <c:v>41.814</c:v>
                </c:pt>
                <c:pt idx="932">
                  <c:v>42.344999999999999</c:v>
                </c:pt>
                <c:pt idx="933">
                  <c:v>52.83</c:v>
                </c:pt>
                <c:pt idx="934">
                  <c:v>41.813000000000002</c:v>
                </c:pt>
                <c:pt idx="935">
                  <c:v>52.454999999999998</c:v>
                </c:pt>
                <c:pt idx="936">
                  <c:v>41.875999999999998</c:v>
                </c:pt>
                <c:pt idx="937">
                  <c:v>42.250999999999998</c:v>
                </c:pt>
                <c:pt idx="938">
                  <c:v>65.016999999999996</c:v>
                </c:pt>
                <c:pt idx="939">
                  <c:v>41.923000000000002</c:v>
                </c:pt>
                <c:pt idx="940">
                  <c:v>55.485999999999997</c:v>
                </c:pt>
                <c:pt idx="941">
                  <c:v>41.500999999999998</c:v>
                </c:pt>
                <c:pt idx="942">
                  <c:v>41.610999999999997</c:v>
                </c:pt>
                <c:pt idx="943">
                  <c:v>52.83</c:v>
                </c:pt>
                <c:pt idx="944">
                  <c:v>52.579000000000001</c:v>
                </c:pt>
                <c:pt idx="945">
                  <c:v>52.752000000000002</c:v>
                </c:pt>
                <c:pt idx="946">
                  <c:v>41.548000000000002</c:v>
                </c:pt>
                <c:pt idx="947">
                  <c:v>41.438000000000002</c:v>
                </c:pt>
                <c:pt idx="948">
                  <c:v>41.548000000000002</c:v>
                </c:pt>
                <c:pt idx="949">
                  <c:v>41.610999999999997</c:v>
                </c:pt>
                <c:pt idx="950">
                  <c:v>41.954000000000001</c:v>
                </c:pt>
                <c:pt idx="951">
                  <c:v>41.610999999999997</c:v>
                </c:pt>
                <c:pt idx="952">
                  <c:v>80.174000000000007</c:v>
                </c:pt>
                <c:pt idx="953">
                  <c:v>43.673000000000002</c:v>
                </c:pt>
                <c:pt idx="954">
                  <c:v>52.97</c:v>
                </c:pt>
                <c:pt idx="955">
                  <c:v>42.642000000000003</c:v>
                </c:pt>
                <c:pt idx="956">
                  <c:v>42.079000000000001</c:v>
                </c:pt>
                <c:pt idx="957">
                  <c:v>42.548000000000002</c:v>
                </c:pt>
                <c:pt idx="958">
                  <c:v>42.11</c:v>
                </c:pt>
                <c:pt idx="959">
                  <c:v>41.08</c:v>
                </c:pt>
                <c:pt idx="960">
                  <c:v>42.188000000000002</c:v>
                </c:pt>
                <c:pt idx="961">
                  <c:v>42.502000000000002</c:v>
                </c:pt>
                <c:pt idx="962">
                  <c:v>43.265999999999998</c:v>
                </c:pt>
                <c:pt idx="963">
                  <c:v>42.954999999999998</c:v>
                </c:pt>
                <c:pt idx="964">
                  <c:v>42.704000000000001</c:v>
                </c:pt>
                <c:pt idx="965">
                  <c:v>42.704000000000001</c:v>
                </c:pt>
                <c:pt idx="966">
                  <c:v>42.625999999999998</c:v>
                </c:pt>
                <c:pt idx="967">
                  <c:v>41.08</c:v>
                </c:pt>
                <c:pt idx="968">
                  <c:v>41.656999999999996</c:v>
                </c:pt>
                <c:pt idx="969">
                  <c:v>43.235999999999997</c:v>
                </c:pt>
                <c:pt idx="970">
                  <c:v>42.438000000000002</c:v>
                </c:pt>
                <c:pt idx="971">
                  <c:v>42.408000000000001</c:v>
                </c:pt>
                <c:pt idx="972">
                  <c:v>40.906999999999996</c:v>
                </c:pt>
                <c:pt idx="973">
                  <c:v>11.468999999999999</c:v>
                </c:pt>
                <c:pt idx="974">
                  <c:v>61.860999999999997</c:v>
                </c:pt>
                <c:pt idx="975">
                  <c:v>41.97</c:v>
                </c:pt>
                <c:pt idx="976">
                  <c:v>42.642000000000003</c:v>
                </c:pt>
                <c:pt idx="977">
                  <c:v>51.844999999999999</c:v>
                </c:pt>
                <c:pt idx="978">
                  <c:v>48.235999999999997</c:v>
                </c:pt>
                <c:pt idx="979">
                  <c:v>41.734999999999999</c:v>
                </c:pt>
                <c:pt idx="980">
                  <c:v>41.704000000000001</c:v>
                </c:pt>
                <c:pt idx="981">
                  <c:v>41.002000000000002</c:v>
                </c:pt>
                <c:pt idx="982">
                  <c:v>61.642000000000003</c:v>
                </c:pt>
                <c:pt idx="983">
                  <c:v>41.798000000000002</c:v>
                </c:pt>
                <c:pt idx="984">
                  <c:v>41.781999999999996</c:v>
                </c:pt>
                <c:pt idx="985">
                  <c:v>41.97</c:v>
                </c:pt>
                <c:pt idx="986">
                  <c:v>41.689</c:v>
                </c:pt>
                <c:pt idx="987">
                  <c:v>41.954000000000001</c:v>
                </c:pt>
                <c:pt idx="988">
                  <c:v>41.954000000000001</c:v>
                </c:pt>
                <c:pt idx="989">
                  <c:v>41.064</c:v>
                </c:pt>
                <c:pt idx="990">
                  <c:v>42.048000000000002</c:v>
                </c:pt>
                <c:pt idx="991">
                  <c:v>52.72</c:v>
                </c:pt>
                <c:pt idx="992">
                  <c:v>19.032</c:v>
                </c:pt>
                <c:pt idx="993">
                  <c:v>52.72</c:v>
                </c:pt>
                <c:pt idx="994">
                  <c:v>41.610999999999997</c:v>
                </c:pt>
                <c:pt idx="995">
                  <c:v>69.251000000000005</c:v>
                </c:pt>
                <c:pt idx="996">
                  <c:v>41.72</c:v>
                </c:pt>
                <c:pt idx="997">
                  <c:v>41.579000000000001</c:v>
                </c:pt>
                <c:pt idx="998">
                  <c:v>41.031999999999996</c:v>
                </c:pt>
                <c:pt idx="999">
                  <c:v>41.610999999999997</c:v>
                </c:pt>
                <c:pt idx="1000">
                  <c:v>41.673000000000002</c:v>
                </c:pt>
                <c:pt idx="1001">
                  <c:v>52.22</c:v>
                </c:pt>
                <c:pt idx="1002">
                  <c:v>40.954000000000001</c:v>
                </c:pt>
                <c:pt idx="1003">
                  <c:v>41.750999999999998</c:v>
                </c:pt>
                <c:pt idx="1004">
                  <c:v>41.954999999999998</c:v>
                </c:pt>
                <c:pt idx="1005">
                  <c:v>26.797000000000001</c:v>
                </c:pt>
                <c:pt idx="1006">
                  <c:v>42.844999999999999</c:v>
                </c:pt>
                <c:pt idx="1007">
                  <c:v>40.860999999999997</c:v>
                </c:pt>
                <c:pt idx="1008">
                  <c:v>41.423000000000002</c:v>
                </c:pt>
                <c:pt idx="1009">
                  <c:v>52.673000000000002</c:v>
                </c:pt>
                <c:pt idx="1010">
                  <c:v>41.204000000000001</c:v>
                </c:pt>
                <c:pt idx="1011">
                  <c:v>55.408000000000001</c:v>
                </c:pt>
                <c:pt idx="1012">
                  <c:v>52.500999999999998</c:v>
                </c:pt>
                <c:pt idx="1013">
                  <c:v>41.689</c:v>
                </c:pt>
                <c:pt idx="1014">
                  <c:v>43.017000000000003</c:v>
                </c:pt>
                <c:pt idx="1015">
                  <c:v>61.985999999999997</c:v>
                </c:pt>
                <c:pt idx="1016">
                  <c:v>42.156999999999996</c:v>
                </c:pt>
                <c:pt idx="1017">
                  <c:v>41.860999999999997</c:v>
                </c:pt>
                <c:pt idx="1018">
                  <c:v>11.343999999999999</c:v>
                </c:pt>
                <c:pt idx="1019">
                  <c:v>62.064</c:v>
                </c:pt>
                <c:pt idx="1020">
                  <c:v>42.250999999999998</c:v>
                </c:pt>
                <c:pt idx="1021">
                  <c:v>40.829000000000001</c:v>
                </c:pt>
                <c:pt idx="1022">
                  <c:v>41.642000000000003</c:v>
                </c:pt>
                <c:pt idx="1023">
                  <c:v>62.314</c:v>
                </c:pt>
                <c:pt idx="1024">
                  <c:v>10.907</c:v>
                </c:pt>
                <c:pt idx="1025">
                  <c:v>42.267000000000003</c:v>
                </c:pt>
                <c:pt idx="1026">
                  <c:v>11.016</c:v>
                </c:pt>
                <c:pt idx="1027">
                  <c:v>41.579000000000001</c:v>
                </c:pt>
                <c:pt idx="1028">
                  <c:v>51.689</c:v>
                </c:pt>
                <c:pt idx="1029">
                  <c:v>41.767000000000003</c:v>
                </c:pt>
                <c:pt idx="1030">
                  <c:v>41.594000000000001</c:v>
                </c:pt>
                <c:pt idx="1031">
                  <c:v>42.094999999999999</c:v>
                </c:pt>
                <c:pt idx="1032">
                  <c:v>41.048000000000002</c:v>
                </c:pt>
                <c:pt idx="1033">
                  <c:v>41.250999999999998</c:v>
                </c:pt>
                <c:pt idx="1034">
                  <c:v>42.625999999999998</c:v>
                </c:pt>
                <c:pt idx="1035">
                  <c:v>41.189</c:v>
                </c:pt>
                <c:pt idx="1036">
                  <c:v>41.658000000000001</c:v>
                </c:pt>
                <c:pt idx="1037">
                  <c:v>41.000999999999998</c:v>
                </c:pt>
                <c:pt idx="1038">
                  <c:v>51.564</c:v>
                </c:pt>
                <c:pt idx="1039">
                  <c:v>41.656999999999996</c:v>
                </c:pt>
                <c:pt idx="1040">
                  <c:v>41.829000000000001</c:v>
                </c:pt>
                <c:pt idx="1041">
                  <c:v>41.360999999999997</c:v>
                </c:pt>
                <c:pt idx="1042">
                  <c:v>52.860999999999997</c:v>
                </c:pt>
                <c:pt idx="1043">
                  <c:v>10.984</c:v>
                </c:pt>
                <c:pt idx="1044">
                  <c:v>41.72</c:v>
                </c:pt>
                <c:pt idx="1045">
                  <c:v>41.360999999999997</c:v>
                </c:pt>
                <c:pt idx="1046">
                  <c:v>41.813000000000002</c:v>
                </c:pt>
                <c:pt idx="1047">
                  <c:v>40.97</c:v>
                </c:pt>
                <c:pt idx="1048">
                  <c:v>41.875999999999998</c:v>
                </c:pt>
                <c:pt idx="1049">
                  <c:v>41.673000000000002</c:v>
                </c:pt>
                <c:pt idx="1050">
                  <c:v>51.673999999999999</c:v>
                </c:pt>
                <c:pt idx="1051">
                  <c:v>41.875999999999998</c:v>
                </c:pt>
                <c:pt idx="1052">
                  <c:v>13.702999999999999</c:v>
                </c:pt>
                <c:pt idx="1053">
                  <c:v>41.298000000000002</c:v>
                </c:pt>
                <c:pt idx="1054">
                  <c:v>41.048000000000002</c:v>
                </c:pt>
                <c:pt idx="1055">
                  <c:v>41.954999999999998</c:v>
                </c:pt>
                <c:pt idx="1056">
                  <c:v>41.173000000000002</c:v>
                </c:pt>
                <c:pt idx="1057">
                  <c:v>41.594999999999999</c:v>
                </c:pt>
                <c:pt idx="1058">
                  <c:v>41.11</c:v>
                </c:pt>
                <c:pt idx="1059">
                  <c:v>41.767000000000003</c:v>
                </c:pt>
                <c:pt idx="1060">
                  <c:v>41.313000000000002</c:v>
                </c:pt>
                <c:pt idx="1061">
                  <c:v>11.391</c:v>
                </c:pt>
                <c:pt idx="1062">
                  <c:v>40.875999999999998</c:v>
                </c:pt>
                <c:pt idx="1063">
                  <c:v>42.22</c:v>
                </c:pt>
                <c:pt idx="1064">
                  <c:v>51.610999999999997</c:v>
                </c:pt>
                <c:pt idx="1065">
                  <c:v>52.33</c:v>
                </c:pt>
                <c:pt idx="1066">
                  <c:v>43.313000000000002</c:v>
                </c:pt>
                <c:pt idx="1067">
                  <c:v>51.548999999999999</c:v>
                </c:pt>
                <c:pt idx="1068">
                  <c:v>41.484999999999999</c:v>
                </c:pt>
                <c:pt idx="1069">
                  <c:v>41.798000000000002</c:v>
                </c:pt>
                <c:pt idx="1070">
                  <c:v>41.235999999999997</c:v>
                </c:pt>
                <c:pt idx="1071">
                  <c:v>41.594999999999999</c:v>
                </c:pt>
                <c:pt idx="1072">
                  <c:v>40.969000000000001</c:v>
                </c:pt>
                <c:pt idx="1073">
                  <c:v>52.595999999999997</c:v>
                </c:pt>
                <c:pt idx="1074">
                  <c:v>10.968999999999999</c:v>
                </c:pt>
                <c:pt idx="1075">
                  <c:v>62.048000000000002</c:v>
                </c:pt>
                <c:pt idx="1076">
                  <c:v>41.548000000000002</c:v>
                </c:pt>
                <c:pt idx="1077">
                  <c:v>42.048000000000002</c:v>
                </c:pt>
                <c:pt idx="1078">
                  <c:v>40.875999999999998</c:v>
                </c:pt>
                <c:pt idx="1079">
                  <c:v>11.532</c:v>
                </c:pt>
                <c:pt idx="1080">
                  <c:v>10.936999999999999</c:v>
                </c:pt>
                <c:pt idx="1081">
                  <c:v>52.173999999999999</c:v>
                </c:pt>
                <c:pt idx="1082">
                  <c:v>41.72</c:v>
                </c:pt>
                <c:pt idx="1083">
                  <c:v>41.094000000000001</c:v>
                </c:pt>
                <c:pt idx="1084">
                  <c:v>11.625999999999999</c:v>
                </c:pt>
                <c:pt idx="1085">
                  <c:v>64.391999999999996</c:v>
                </c:pt>
                <c:pt idx="1086">
                  <c:v>55.298000000000002</c:v>
                </c:pt>
                <c:pt idx="1087">
                  <c:v>52.814</c:v>
                </c:pt>
                <c:pt idx="1088">
                  <c:v>41.11</c:v>
                </c:pt>
                <c:pt idx="1089">
                  <c:v>41.173000000000002</c:v>
                </c:pt>
                <c:pt idx="1090">
                  <c:v>42.000999999999998</c:v>
                </c:pt>
                <c:pt idx="1091">
                  <c:v>40.923000000000002</c:v>
                </c:pt>
                <c:pt idx="1092">
                  <c:v>41.923000000000002</c:v>
                </c:pt>
                <c:pt idx="1093">
                  <c:v>41.329000000000001</c:v>
                </c:pt>
                <c:pt idx="1094">
                  <c:v>42.658000000000001</c:v>
                </c:pt>
                <c:pt idx="1095">
                  <c:v>41.017000000000003</c:v>
                </c:pt>
                <c:pt idx="1096">
                  <c:v>41.734999999999999</c:v>
                </c:pt>
                <c:pt idx="1097">
                  <c:v>41.094999999999999</c:v>
                </c:pt>
                <c:pt idx="1098">
                  <c:v>61.954999999999998</c:v>
                </c:pt>
                <c:pt idx="1099">
                  <c:v>10.968999999999999</c:v>
                </c:pt>
                <c:pt idx="1100">
                  <c:v>41.673000000000002</c:v>
                </c:pt>
                <c:pt idx="1101">
                  <c:v>41.392000000000003</c:v>
                </c:pt>
                <c:pt idx="1102">
                  <c:v>41.469000000000001</c:v>
                </c:pt>
                <c:pt idx="1103">
                  <c:v>40.877000000000002</c:v>
                </c:pt>
                <c:pt idx="1104">
                  <c:v>41.673000000000002</c:v>
                </c:pt>
                <c:pt idx="1105">
                  <c:v>41.234999999999999</c:v>
                </c:pt>
                <c:pt idx="1106">
                  <c:v>41.892000000000003</c:v>
                </c:pt>
                <c:pt idx="1107">
                  <c:v>41.564</c:v>
                </c:pt>
                <c:pt idx="1108">
                  <c:v>52.329000000000001</c:v>
                </c:pt>
                <c:pt idx="1109">
                  <c:v>51.735999999999997</c:v>
                </c:pt>
                <c:pt idx="1110">
                  <c:v>42.11</c:v>
                </c:pt>
                <c:pt idx="1111">
                  <c:v>40.892000000000003</c:v>
                </c:pt>
                <c:pt idx="1112">
                  <c:v>41.625999999999998</c:v>
                </c:pt>
                <c:pt idx="1113">
                  <c:v>41.642000000000003</c:v>
                </c:pt>
                <c:pt idx="1114">
                  <c:v>41.735999999999997</c:v>
                </c:pt>
                <c:pt idx="1115">
                  <c:v>40.875999999999998</c:v>
                </c:pt>
                <c:pt idx="1116">
                  <c:v>41.406999999999996</c:v>
                </c:pt>
                <c:pt idx="1117">
                  <c:v>41.064</c:v>
                </c:pt>
                <c:pt idx="1118">
                  <c:v>41.360999999999997</c:v>
                </c:pt>
                <c:pt idx="1119">
                  <c:v>41.344000000000001</c:v>
                </c:pt>
                <c:pt idx="1120">
                  <c:v>41.814</c:v>
                </c:pt>
                <c:pt idx="1121">
                  <c:v>41.031999999999996</c:v>
                </c:pt>
                <c:pt idx="1122">
                  <c:v>41.658000000000001</c:v>
                </c:pt>
                <c:pt idx="1123">
                  <c:v>40.875999999999998</c:v>
                </c:pt>
                <c:pt idx="1124">
                  <c:v>41.875999999999998</c:v>
                </c:pt>
                <c:pt idx="1125">
                  <c:v>41.048000000000002</c:v>
                </c:pt>
                <c:pt idx="1126">
                  <c:v>53.002000000000002</c:v>
                </c:pt>
                <c:pt idx="1127">
                  <c:v>41.875999999999998</c:v>
                </c:pt>
                <c:pt idx="1128">
                  <c:v>42.048000000000002</c:v>
                </c:pt>
                <c:pt idx="1129">
                  <c:v>41.015999999999998</c:v>
                </c:pt>
                <c:pt idx="1130">
                  <c:v>41.704999999999998</c:v>
                </c:pt>
                <c:pt idx="1131">
                  <c:v>40.954000000000001</c:v>
                </c:pt>
                <c:pt idx="1132">
                  <c:v>41.767000000000003</c:v>
                </c:pt>
                <c:pt idx="1133">
                  <c:v>41.375999999999998</c:v>
                </c:pt>
                <c:pt idx="1134">
                  <c:v>41.47</c:v>
                </c:pt>
                <c:pt idx="1135">
                  <c:v>41.406999999999996</c:v>
                </c:pt>
                <c:pt idx="1136">
                  <c:v>41.000999999999998</c:v>
                </c:pt>
                <c:pt idx="1137">
                  <c:v>42.267000000000003</c:v>
                </c:pt>
                <c:pt idx="1138">
                  <c:v>41.189</c:v>
                </c:pt>
                <c:pt idx="1139">
                  <c:v>42.063000000000002</c:v>
                </c:pt>
                <c:pt idx="1140">
                  <c:v>41.283000000000001</c:v>
                </c:pt>
                <c:pt idx="1141">
                  <c:v>11.109</c:v>
                </c:pt>
                <c:pt idx="1142">
                  <c:v>41.485999999999997</c:v>
                </c:pt>
                <c:pt idx="1143">
                  <c:v>41.142000000000003</c:v>
                </c:pt>
                <c:pt idx="1144">
                  <c:v>42.423000000000002</c:v>
                </c:pt>
                <c:pt idx="1145">
                  <c:v>41.469000000000001</c:v>
                </c:pt>
                <c:pt idx="1146">
                  <c:v>41.58</c:v>
                </c:pt>
                <c:pt idx="1147">
                  <c:v>41.142000000000003</c:v>
                </c:pt>
                <c:pt idx="1148">
                  <c:v>42.188000000000002</c:v>
                </c:pt>
                <c:pt idx="1149">
                  <c:v>41.579000000000001</c:v>
                </c:pt>
                <c:pt idx="1150">
                  <c:v>41.533000000000001</c:v>
                </c:pt>
                <c:pt idx="1151">
                  <c:v>51.548000000000002</c:v>
                </c:pt>
                <c:pt idx="1152">
                  <c:v>41.408000000000001</c:v>
                </c:pt>
                <c:pt idx="1153">
                  <c:v>40.954000000000001</c:v>
                </c:pt>
                <c:pt idx="1154">
                  <c:v>41.548000000000002</c:v>
                </c:pt>
                <c:pt idx="1155">
                  <c:v>41.673000000000002</c:v>
                </c:pt>
                <c:pt idx="1156">
                  <c:v>41.000999999999998</c:v>
                </c:pt>
                <c:pt idx="1157">
                  <c:v>41.798000000000002</c:v>
                </c:pt>
                <c:pt idx="1158">
                  <c:v>42.517000000000003</c:v>
                </c:pt>
                <c:pt idx="1159">
                  <c:v>52.658000000000001</c:v>
                </c:pt>
                <c:pt idx="1160">
                  <c:v>41.11</c:v>
                </c:pt>
                <c:pt idx="1161">
                  <c:v>41.610999999999997</c:v>
                </c:pt>
                <c:pt idx="1162">
                  <c:v>42.844999999999999</c:v>
                </c:pt>
                <c:pt idx="1163">
                  <c:v>42.204000000000001</c:v>
                </c:pt>
                <c:pt idx="1164">
                  <c:v>41.064</c:v>
                </c:pt>
                <c:pt idx="1165">
                  <c:v>41.767000000000003</c:v>
                </c:pt>
                <c:pt idx="1166">
                  <c:v>51.750999999999998</c:v>
                </c:pt>
                <c:pt idx="1167">
                  <c:v>55.33</c:v>
                </c:pt>
                <c:pt idx="1168">
                  <c:v>40.923000000000002</c:v>
                </c:pt>
                <c:pt idx="1169">
                  <c:v>10.952999999999999</c:v>
                </c:pt>
                <c:pt idx="1170">
                  <c:v>42.142000000000003</c:v>
                </c:pt>
                <c:pt idx="1171">
                  <c:v>40.86</c:v>
                </c:pt>
                <c:pt idx="1172">
                  <c:v>41.673000000000002</c:v>
                </c:pt>
                <c:pt idx="1173">
                  <c:v>54.704999999999998</c:v>
                </c:pt>
                <c:pt idx="1174">
                  <c:v>41.298000000000002</c:v>
                </c:pt>
                <c:pt idx="1175">
                  <c:v>48.439</c:v>
                </c:pt>
                <c:pt idx="1176">
                  <c:v>40.954000000000001</c:v>
                </c:pt>
                <c:pt idx="1177">
                  <c:v>41.048000000000002</c:v>
                </c:pt>
                <c:pt idx="1178">
                  <c:v>41.281999999999996</c:v>
                </c:pt>
                <c:pt idx="1179">
                  <c:v>41.033000000000001</c:v>
                </c:pt>
                <c:pt idx="1180">
                  <c:v>52.017000000000003</c:v>
                </c:pt>
                <c:pt idx="1181">
                  <c:v>41.781999999999996</c:v>
                </c:pt>
                <c:pt idx="1182">
                  <c:v>41.048000000000002</c:v>
                </c:pt>
                <c:pt idx="1183">
                  <c:v>41.673000000000002</c:v>
                </c:pt>
                <c:pt idx="1184">
                  <c:v>43.594999999999999</c:v>
                </c:pt>
                <c:pt idx="1185">
                  <c:v>41.173000000000002</c:v>
                </c:pt>
                <c:pt idx="1186">
                  <c:v>41.314</c:v>
                </c:pt>
                <c:pt idx="1187">
                  <c:v>52.423000000000002</c:v>
                </c:pt>
                <c:pt idx="1188">
                  <c:v>41.064</c:v>
                </c:pt>
                <c:pt idx="1189">
                  <c:v>42.219000000000001</c:v>
                </c:pt>
                <c:pt idx="1190">
                  <c:v>51.877000000000002</c:v>
                </c:pt>
                <c:pt idx="1191">
                  <c:v>41.86</c:v>
                </c:pt>
                <c:pt idx="1192">
                  <c:v>41.08</c:v>
                </c:pt>
                <c:pt idx="1193">
                  <c:v>41.890999999999998</c:v>
                </c:pt>
                <c:pt idx="1194">
                  <c:v>52.002000000000002</c:v>
                </c:pt>
                <c:pt idx="1195">
                  <c:v>42.564</c:v>
                </c:pt>
                <c:pt idx="1196">
                  <c:v>40.86</c:v>
                </c:pt>
                <c:pt idx="1197">
                  <c:v>42.064</c:v>
                </c:pt>
                <c:pt idx="1198">
                  <c:v>61.860999999999997</c:v>
                </c:pt>
                <c:pt idx="1199">
                  <c:v>41.188000000000002</c:v>
                </c:pt>
                <c:pt idx="1200">
                  <c:v>41.689</c:v>
                </c:pt>
                <c:pt idx="1201">
                  <c:v>41.110999999999997</c:v>
                </c:pt>
                <c:pt idx="1202">
                  <c:v>61.408000000000001</c:v>
                </c:pt>
                <c:pt idx="1203">
                  <c:v>41.579000000000001</c:v>
                </c:pt>
                <c:pt idx="1204">
                  <c:v>40.954000000000001</c:v>
                </c:pt>
                <c:pt idx="1205">
                  <c:v>41.484999999999999</c:v>
                </c:pt>
                <c:pt idx="1206">
                  <c:v>40.97</c:v>
                </c:pt>
                <c:pt idx="1207">
                  <c:v>53.048999999999999</c:v>
                </c:pt>
                <c:pt idx="1208">
                  <c:v>41.015999999999998</c:v>
                </c:pt>
                <c:pt idx="1209">
                  <c:v>41.689</c:v>
                </c:pt>
                <c:pt idx="1210">
                  <c:v>41.094999999999999</c:v>
                </c:pt>
                <c:pt idx="1211">
                  <c:v>41.406999999999996</c:v>
                </c:pt>
                <c:pt idx="1212">
                  <c:v>42.375999999999998</c:v>
                </c:pt>
                <c:pt idx="1213">
                  <c:v>42.408000000000001</c:v>
                </c:pt>
                <c:pt idx="1214">
                  <c:v>41.204000000000001</c:v>
                </c:pt>
                <c:pt idx="1215">
                  <c:v>42.360999999999997</c:v>
                </c:pt>
                <c:pt idx="1216">
                  <c:v>41.140999999999998</c:v>
                </c:pt>
                <c:pt idx="1217">
                  <c:v>52.127000000000002</c:v>
                </c:pt>
                <c:pt idx="1218">
                  <c:v>40.892000000000003</c:v>
                </c:pt>
                <c:pt idx="1219">
                  <c:v>42.423000000000002</c:v>
                </c:pt>
                <c:pt idx="1220">
                  <c:v>40.984999999999999</c:v>
                </c:pt>
                <c:pt idx="1221">
                  <c:v>41.906999999999996</c:v>
                </c:pt>
                <c:pt idx="1222">
                  <c:v>60.923999999999999</c:v>
                </c:pt>
                <c:pt idx="1223">
                  <c:v>42.423000000000002</c:v>
                </c:pt>
                <c:pt idx="1224">
                  <c:v>42.017000000000003</c:v>
                </c:pt>
                <c:pt idx="1225">
                  <c:v>42.079000000000001</c:v>
                </c:pt>
                <c:pt idx="1226">
                  <c:v>40.97</c:v>
                </c:pt>
                <c:pt idx="1227">
                  <c:v>42.189</c:v>
                </c:pt>
                <c:pt idx="1228">
                  <c:v>40.984999999999999</c:v>
                </c:pt>
                <c:pt idx="1229">
                  <c:v>41.689</c:v>
                </c:pt>
                <c:pt idx="1230">
                  <c:v>41.125999999999998</c:v>
                </c:pt>
                <c:pt idx="1231">
                  <c:v>27.187999999999999</c:v>
                </c:pt>
                <c:pt idx="1232">
                  <c:v>41.079000000000001</c:v>
                </c:pt>
                <c:pt idx="1233">
                  <c:v>42.408000000000001</c:v>
                </c:pt>
                <c:pt idx="1234">
                  <c:v>11.375</c:v>
                </c:pt>
                <c:pt idx="1235">
                  <c:v>67.876999999999995</c:v>
                </c:pt>
                <c:pt idx="1236">
                  <c:v>41.454000000000001</c:v>
                </c:pt>
                <c:pt idx="1237">
                  <c:v>40.939</c:v>
                </c:pt>
                <c:pt idx="1238">
                  <c:v>42.281999999999996</c:v>
                </c:pt>
                <c:pt idx="1239">
                  <c:v>40.954000000000001</c:v>
                </c:pt>
                <c:pt idx="1240">
                  <c:v>41.533000000000001</c:v>
                </c:pt>
                <c:pt idx="1241">
                  <c:v>41.813000000000002</c:v>
                </c:pt>
                <c:pt idx="1242">
                  <c:v>52.470999999999997</c:v>
                </c:pt>
                <c:pt idx="1243">
                  <c:v>11.125</c:v>
                </c:pt>
                <c:pt idx="1244">
                  <c:v>41.548000000000002</c:v>
                </c:pt>
                <c:pt idx="1245">
                  <c:v>41.033000000000001</c:v>
                </c:pt>
                <c:pt idx="1246">
                  <c:v>42.140999999999998</c:v>
                </c:pt>
                <c:pt idx="1247">
                  <c:v>40.954999999999998</c:v>
                </c:pt>
                <c:pt idx="1248">
                  <c:v>52.734999999999999</c:v>
                </c:pt>
                <c:pt idx="1249">
                  <c:v>41.033000000000001</c:v>
                </c:pt>
                <c:pt idx="1250">
                  <c:v>65.016999999999996</c:v>
                </c:pt>
                <c:pt idx="1251">
                  <c:v>41.72</c:v>
                </c:pt>
                <c:pt idx="1252">
                  <c:v>41.375999999999998</c:v>
                </c:pt>
                <c:pt idx="1253">
                  <c:v>41.002000000000002</c:v>
                </c:pt>
                <c:pt idx="1254">
                  <c:v>41.640999999999998</c:v>
                </c:pt>
                <c:pt idx="1255">
                  <c:v>41.783000000000001</c:v>
                </c:pt>
                <c:pt idx="1256">
                  <c:v>41.22</c:v>
                </c:pt>
                <c:pt idx="1257">
                  <c:v>52.017000000000003</c:v>
                </c:pt>
                <c:pt idx="1258">
                  <c:v>41.531999999999996</c:v>
                </c:pt>
                <c:pt idx="1259">
                  <c:v>41.125999999999998</c:v>
                </c:pt>
                <c:pt idx="1260">
                  <c:v>41.939</c:v>
                </c:pt>
                <c:pt idx="1261">
                  <c:v>10.952999999999999</c:v>
                </c:pt>
                <c:pt idx="1262">
                  <c:v>40.97</c:v>
                </c:pt>
                <c:pt idx="1263">
                  <c:v>52.189</c:v>
                </c:pt>
                <c:pt idx="1264">
                  <c:v>10.922000000000001</c:v>
                </c:pt>
                <c:pt idx="1265">
                  <c:v>51.58</c:v>
                </c:pt>
                <c:pt idx="1266">
                  <c:v>60.985999999999997</c:v>
                </c:pt>
                <c:pt idx="1267">
                  <c:v>41.906999999999996</c:v>
                </c:pt>
                <c:pt idx="1268">
                  <c:v>41.031999999999996</c:v>
                </c:pt>
                <c:pt idx="1269">
                  <c:v>41.594999999999999</c:v>
                </c:pt>
                <c:pt idx="1270">
                  <c:v>41.314</c:v>
                </c:pt>
                <c:pt idx="1271">
                  <c:v>41.798000000000002</c:v>
                </c:pt>
                <c:pt idx="1272">
                  <c:v>41.000999999999998</c:v>
                </c:pt>
                <c:pt idx="1273">
                  <c:v>42.142000000000003</c:v>
                </c:pt>
                <c:pt idx="1274">
                  <c:v>41.031999999999996</c:v>
                </c:pt>
                <c:pt idx="1275">
                  <c:v>41.656999999999996</c:v>
                </c:pt>
                <c:pt idx="1276">
                  <c:v>41.127000000000002</c:v>
                </c:pt>
                <c:pt idx="1277">
                  <c:v>42.079000000000001</c:v>
                </c:pt>
                <c:pt idx="1278">
                  <c:v>41.500999999999998</c:v>
                </c:pt>
                <c:pt idx="1279">
                  <c:v>26.782</c:v>
                </c:pt>
                <c:pt idx="1280">
                  <c:v>11.391</c:v>
                </c:pt>
                <c:pt idx="1281">
                  <c:v>41.392000000000003</c:v>
                </c:pt>
                <c:pt idx="1282">
                  <c:v>48.406999999999996</c:v>
                </c:pt>
                <c:pt idx="1283">
                  <c:v>10.984999999999999</c:v>
                </c:pt>
                <c:pt idx="1284">
                  <c:v>48.500999999999998</c:v>
                </c:pt>
                <c:pt idx="1285">
                  <c:v>42.094999999999999</c:v>
                </c:pt>
                <c:pt idx="1286">
                  <c:v>26.861000000000001</c:v>
                </c:pt>
                <c:pt idx="1287">
                  <c:v>47.875999999999998</c:v>
                </c:pt>
                <c:pt idx="1288">
                  <c:v>32.250999999999998</c:v>
                </c:pt>
                <c:pt idx="1289">
                  <c:v>41.484999999999999</c:v>
                </c:pt>
                <c:pt idx="1290">
                  <c:v>41.360999999999997</c:v>
                </c:pt>
                <c:pt idx="1291">
                  <c:v>24.797000000000001</c:v>
                </c:pt>
                <c:pt idx="1292">
                  <c:v>52.283000000000001</c:v>
                </c:pt>
                <c:pt idx="1293">
                  <c:v>31.751000000000001</c:v>
                </c:pt>
                <c:pt idx="1294">
                  <c:v>52.564</c:v>
                </c:pt>
                <c:pt idx="1295">
                  <c:v>41.344999999999999</c:v>
                </c:pt>
                <c:pt idx="1296">
                  <c:v>24.562999999999999</c:v>
                </c:pt>
                <c:pt idx="1297">
                  <c:v>41.406999999999996</c:v>
                </c:pt>
                <c:pt idx="1298">
                  <c:v>42.142000000000003</c:v>
                </c:pt>
                <c:pt idx="1299">
                  <c:v>25.032</c:v>
                </c:pt>
                <c:pt idx="1300">
                  <c:v>11.077999999999999</c:v>
                </c:pt>
                <c:pt idx="1301">
                  <c:v>11.343999999999999</c:v>
                </c:pt>
                <c:pt idx="1302">
                  <c:v>41.360999999999997</c:v>
                </c:pt>
                <c:pt idx="1303">
                  <c:v>41.484999999999999</c:v>
                </c:pt>
                <c:pt idx="1304">
                  <c:v>24.516999999999999</c:v>
                </c:pt>
                <c:pt idx="1305">
                  <c:v>24.515999999999998</c:v>
                </c:pt>
                <c:pt idx="1306">
                  <c:v>11.11</c:v>
                </c:pt>
                <c:pt idx="1307">
                  <c:v>41.390999999999998</c:v>
                </c:pt>
                <c:pt idx="1308">
                  <c:v>11.079000000000001</c:v>
                </c:pt>
                <c:pt idx="1309">
                  <c:v>41.189</c:v>
                </c:pt>
                <c:pt idx="1310">
                  <c:v>41.375999999999998</c:v>
                </c:pt>
                <c:pt idx="1311">
                  <c:v>31.797000000000001</c:v>
                </c:pt>
                <c:pt idx="1312">
                  <c:v>27.501000000000001</c:v>
                </c:pt>
                <c:pt idx="1313">
                  <c:v>51.689</c:v>
                </c:pt>
                <c:pt idx="1314">
                  <c:v>41.22</c:v>
                </c:pt>
                <c:pt idx="1315">
                  <c:v>41.890999999999998</c:v>
                </c:pt>
                <c:pt idx="1316">
                  <c:v>24.501000000000001</c:v>
                </c:pt>
                <c:pt idx="1317">
                  <c:v>41.485999999999997</c:v>
                </c:pt>
                <c:pt idx="1318">
                  <c:v>10.952999999999999</c:v>
                </c:pt>
                <c:pt idx="1319">
                  <c:v>41.781999999999996</c:v>
                </c:pt>
                <c:pt idx="1320">
                  <c:v>41.189</c:v>
                </c:pt>
                <c:pt idx="1321">
                  <c:v>31.876000000000001</c:v>
                </c:pt>
                <c:pt idx="1322">
                  <c:v>41.094999999999999</c:v>
                </c:pt>
                <c:pt idx="1323">
                  <c:v>41.156999999999996</c:v>
                </c:pt>
                <c:pt idx="1324">
                  <c:v>40.735999999999997</c:v>
                </c:pt>
                <c:pt idx="1325">
                  <c:v>25.25</c:v>
                </c:pt>
                <c:pt idx="1326">
                  <c:v>41.392000000000003</c:v>
                </c:pt>
                <c:pt idx="1327">
                  <c:v>48.375999999999998</c:v>
                </c:pt>
                <c:pt idx="1328">
                  <c:v>48.08</c:v>
                </c:pt>
                <c:pt idx="1329">
                  <c:v>42.000999999999998</c:v>
                </c:pt>
                <c:pt idx="1330">
                  <c:v>31.751000000000001</c:v>
                </c:pt>
                <c:pt idx="1331">
                  <c:v>41.234999999999999</c:v>
                </c:pt>
                <c:pt idx="1332">
                  <c:v>47.735999999999997</c:v>
                </c:pt>
                <c:pt idx="1333">
                  <c:v>11.077999999999999</c:v>
                </c:pt>
                <c:pt idx="1334">
                  <c:v>11</c:v>
                </c:pt>
                <c:pt idx="1335">
                  <c:v>10.954000000000001</c:v>
                </c:pt>
                <c:pt idx="1336">
                  <c:v>32.344000000000001</c:v>
                </c:pt>
                <c:pt idx="1337">
                  <c:v>41.439</c:v>
                </c:pt>
                <c:pt idx="1338">
                  <c:v>42.125999999999998</c:v>
                </c:pt>
                <c:pt idx="1339">
                  <c:v>41.375999999999998</c:v>
                </c:pt>
                <c:pt idx="1340">
                  <c:v>51.189</c:v>
                </c:pt>
                <c:pt idx="1341">
                  <c:v>41.125999999999998</c:v>
                </c:pt>
                <c:pt idx="1342">
                  <c:v>41.814</c:v>
                </c:pt>
                <c:pt idx="1343">
                  <c:v>42.564</c:v>
                </c:pt>
                <c:pt idx="1344">
                  <c:v>42.188000000000002</c:v>
                </c:pt>
                <c:pt idx="1345">
                  <c:v>41.048000000000002</c:v>
                </c:pt>
                <c:pt idx="1346">
                  <c:v>41.564</c:v>
                </c:pt>
                <c:pt idx="1347">
                  <c:v>41.656999999999996</c:v>
                </c:pt>
                <c:pt idx="1348">
                  <c:v>61.518000000000001</c:v>
                </c:pt>
                <c:pt idx="1349">
                  <c:v>10.952999999999999</c:v>
                </c:pt>
                <c:pt idx="1350">
                  <c:v>41.906999999999996</c:v>
                </c:pt>
                <c:pt idx="1351">
                  <c:v>41.877000000000002</c:v>
                </c:pt>
                <c:pt idx="1352">
                  <c:v>41.423000000000002</c:v>
                </c:pt>
                <c:pt idx="1353">
                  <c:v>62.548000000000002</c:v>
                </c:pt>
                <c:pt idx="1354">
                  <c:v>41.798000000000002</c:v>
                </c:pt>
                <c:pt idx="1355">
                  <c:v>41.500999999999998</c:v>
                </c:pt>
                <c:pt idx="1356">
                  <c:v>42.033000000000001</c:v>
                </c:pt>
                <c:pt idx="1357">
                  <c:v>40.938000000000002</c:v>
                </c:pt>
                <c:pt idx="1358">
                  <c:v>41.704000000000001</c:v>
                </c:pt>
                <c:pt idx="1359">
                  <c:v>61.345999999999997</c:v>
                </c:pt>
                <c:pt idx="1360">
                  <c:v>41.844999999999999</c:v>
                </c:pt>
                <c:pt idx="1361">
                  <c:v>41.829000000000001</c:v>
                </c:pt>
                <c:pt idx="1362">
                  <c:v>41.750999999999998</c:v>
                </c:pt>
                <c:pt idx="1363">
                  <c:v>40.923000000000002</c:v>
                </c:pt>
                <c:pt idx="1364">
                  <c:v>42.689</c:v>
                </c:pt>
                <c:pt idx="1365">
                  <c:v>41.704000000000001</c:v>
                </c:pt>
                <c:pt idx="1366">
                  <c:v>52.83</c:v>
                </c:pt>
                <c:pt idx="1367">
                  <c:v>41.798000000000002</c:v>
                </c:pt>
                <c:pt idx="1368">
                  <c:v>42.813000000000002</c:v>
                </c:pt>
                <c:pt idx="1369">
                  <c:v>61.94</c:v>
                </c:pt>
                <c:pt idx="1370">
                  <c:v>42.829000000000001</c:v>
                </c:pt>
                <c:pt idx="1371">
                  <c:v>56.314</c:v>
                </c:pt>
                <c:pt idx="1372">
                  <c:v>41.594999999999999</c:v>
                </c:pt>
                <c:pt idx="1373">
                  <c:v>41.860999999999997</c:v>
                </c:pt>
                <c:pt idx="1374">
                  <c:v>61.094999999999999</c:v>
                </c:pt>
                <c:pt idx="1375">
                  <c:v>41.517000000000003</c:v>
                </c:pt>
                <c:pt idx="1376">
                  <c:v>55.033000000000001</c:v>
                </c:pt>
                <c:pt idx="1377">
                  <c:v>41.906999999999996</c:v>
                </c:pt>
                <c:pt idx="1378">
                  <c:v>42.031999999999996</c:v>
                </c:pt>
                <c:pt idx="1379">
                  <c:v>41.048000000000002</c:v>
                </c:pt>
                <c:pt idx="1380">
                  <c:v>41.783000000000001</c:v>
                </c:pt>
                <c:pt idx="1381">
                  <c:v>41.017000000000003</c:v>
                </c:pt>
                <c:pt idx="1382">
                  <c:v>42.048000000000002</c:v>
                </c:pt>
                <c:pt idx="1383">
                  <c:v>41.640999999999998</c:v>
                </c:pt>
                <c:pt idx="1384">
                  <c:v>41.767000000000003</c:v>
                </c:pt>
                <c:pt idx="1385">
                  <c:v>60.517000000000003</c:v>
                </c:pt>
                <c:pt idx="1386">
                  <c:v>41.783000000000001</c:v>
                </c:pt>
                <c:pt idx="1387">
                  <c:v>10.952999999999999</c:v>
                </c:pt>
                <c:pt idx="1388">
                  <c:v>41.642000000000003</c:v>
                </c:pt>
                <c:pt idx="1389">
                  <c:v>41.814</c:v>
                </c:pt>
                <c:pt idx="1390">
                  <c:v>41.515999999999998</c:v>
                </c:pt>
                <c:pt idx="1391">
                  <c:v>41.939</c:v>
                </c:pt>
                <c:pt idx="1392">
                  <c:v>41.189</c:v>
                </c:pt>
                <c:pt idx="1393">
                  <c:v>41.423000000000002</c:v>
                </c:pt>
                <c:pt idx="1394">
                  <c:v>41.267000000000003</c:v>
                </c:pt>
                <c:pt idx="1395">
                  <c:v>41.439</c:v>
                </c:pt>
                <c:pt idx="1396">
                  <c:v>41.173000000000002</c:v>
                </c:pt>
                <c:pt idx="1397">
                  <c:v>41.640999999999998</c:v>
                </c:pt>
                <c:pt idx="1398">
                  <c:v>41.033000000000001</c:v>
                </c:pt>
                <c:pt idx="1399">
                  <c:v>41.656999999999996</c:v>
                </c:pt>
                <c:pt idx="1400">
                  <c:v>41.735999999999997</c:v>
                </c:pt>
                <c:pt idx="1401">
                  <c:v>42.204000000000001</c:v>
                </c:pt>
                <c:pt idx="1402">
                  <c:v>41.156999999999996</c:v>
                </c:pt>
                <c:pt idx="1403">
                  <c:v>41.344999999999999</c:v>
                </c:pt>
                <c:pt idx="1404">
                  <c:v>40.97</c:v>
                </c:pt>
                <c:pt idx="1405">
                  <c:v>11.141</c:v>
                </c:pt>
                <c:pt idx="1406">
                  <c:v>42.517000000000003</c:v>
                </c:pt>
                <c:pt idx="1407">
                  <c:v>40.984999999999999</c:v>
                </c:pt>
                <c:pt idx="1408">
                  <c:v>41.594999999999999</c:v>
                </c:pt>
                <c:pt idx="1409">
                  <c:v>41.47</c:v>
                </c:pt>
                <c:pt idx="1410">
                  <c:v>41.61</c:v>
                </c:pt>
                <c:pt idx="1411">
                  <c:v>40.750999999999998</c:v>
                </c:pt>
                <c:pt idx="1412">
                  <c:v>42.094999999999999</c:v>
                </c:pt>
                <c:pt idx="1413">
                  <c:v>41.094999999999999</c:v>
                </c:pt>
                <c:pt idx="1414">
                  <c:v>42.673000000000002</c:v>
                </c:pt>
                <c:pt idx="1415">
                  <c:v>41.625999999999998</c:v>
                </c:pt>
                <c:pt idx="1416">
                  <c:v>41.58</c:v>
                </c:pt>
                <c:pt idx="1417">
                  <c:v>41.563000000000002</c:v>
                </c:pt>
                <c:pt idx="1418">
                  <c:v>41.673000000000002</c:v>
                </c:pt>
                <c:pt idx="1419">
                  <c:v>41.47</c:v>
                </c:pt>
                <c:pt idx="1420">
                  <c:v>41.735999999999997</c:v>
                </c:pt>
                <c:pt idx="1421">
                  <c:v>41.329000000000001</c:v>
                </c:pt>
                <c:pt idx="1422">
                  <c:v>41.564</c:v>
                </c:pt>
                <c:pt idx="1423">
                  <c:v>41.031999999999996</c:v>
                </c:pt>
                <c:pt idx="1424">
                  <c:v>40.984999999999999</c:v>
                </c:pt>
                <c:pt idx="1425">
                  <c:v>41.22</c:v>
                </c:pt>
                <c:pt idx="1426">
                  <c:v>41.689</c:v>
                </c:pt>
                <c:pt idx="1427">
                  <c:v>42.000999999999998</c:v>
                </c:pt>
                <c:pt idx="1428">
                  <c:v>41.548000000000002</c:v>
                </c:pt>
                <c:pt idx="1429">
                  <c:v>41.689</c:v>
                </c:pt>
                <c:pt idx="1430">
                  <c:v>13.702999999999999</c:v>
                </c:pt>
                <c:pt idx="1431">
                  <c:v>41.048000000000002</c:v>
                </c:pt>
                <c:pt idx="1432">
                  <c:v>41.642000000000003</c:v>
                </c:pt>
                <c:pt idx="1433">
                  <c:v>41.094999999999999</c:v>
                </c:pt>
                <c:pt idx="1434">
                  <c:v>41.531999999999996</c:v>
                </c:pt>
                <c:pt idx="1435">
                  <c:v>60.923999999999999</c:v>
                </c:pt>
                <c:pt idx="1436">
                  <c:v>41.438000000000002</c:v>
                </c:pt>
                <c:pt idx="1437">
                  <c:v>42.22</c:v>
                </c:pt>
                <c:pt idx="1438">
                  <c:v>41.142000000000003</c:v>
                </c:pt>
                <c:pt idx="1439">
                  <c:v>41.767000000000003</c:v>
                </c:pt>
                <c:pt idx="1440">
                  <c:v>41.048000000000002</c:v>
                </c:pt>
                <c:pt idx="1441">
                  <c:v>55.064</c:v>
                </c:pt>
                <c:pt idx="1442">
                  <c:v>41.484999999999999</c:v>
                </c:pt>
                <c:pt idx="1443">
                  <c:v>42.110999999999997</c:v>
                </c:pt>
                <c:pt idx="1444">
                  <c:v>41.689</c:v>
                </c:pt>
                <c:pt idx="1445">
                  <c:v>13.702999999999999</c:v>
                </c:pt>
                <c:pt idx="1446">
                  <c:v>41.656999999999996</c:v>
                </c:pt>
                <c:pt idx="1447">
                  <c:v>41.08</c:v>
                </c:pt>
                <c:pt idx="1448">
                  <c:v>42.079000000000001</c:v>
                </c:pt>
                <c:pt idx="1449">
                  <c:v>41.031999999999996</c:v>
                </c:pt>
                <c:pt idx="1450">
                  <c:v>61.345999999999997</c:v>
                </c:pt>
                <c:pt idx="1451">
                  <c:v>41.125999999999998</c:v>
                </c:pt>
                <c:pt idx="1452">
                  <c:v>41.813000000000002</c:v>
                </c:pt>
                <c:pt idx="1453">
                  <c:v>61.237000000000002</c:v>
                </c:pt>
                <c:pt idx="1454">
                  <c:v>41.798000000000002</c:v>
                </c:pt>
                <c:pt idx="1455">
                  <c:v>42.265999999999998</c:v>
                </c:pt>
                <c:pt idx="1456">
                  <c:v>41.564</c:v>
                </c:pt>
                <c:pt idx="1457">
                  <c:v>41.906999999999996</c:v>
                </c:pt>
                <c:pt idx="1458">
                  <c:v>41.533000000000001</c:v>
                </c:pt>
                <c:pt idx="1459">
                  <c:v>42.265999999999998</c:v>
                </c:pt>
                <c:pt idx="1460">
                  <c:v>10.938000000000001</c:v>
                </c:pt>
                <c:pt idx="1461">
                  <c:v>41.500999999999998</c:v>
                </c:pt>
                <c:pt idx="1462">
                  <c:v>42.11</c:v>
                </c:pt>
                <c:pt idx="1463">
                  <c:v>41.189</c:v>
                </c:pt>
                <c:pt idx="1464">
                  <c:v>48.875999999999998</c:v>
                </c:pt>
                <c:pt idx="1465">
                  <c:v>41.939</c:v>
                </c:pt>
                <c:pt idx="1466">
                  <c:v>41.47</c:v>
                </c:pt>
                <c:pt idx="1467">
                  <c:v>41.031999999999996</c:v>
                </c:pt>
                <c:pt idx="1468">
                  <c:v>41.594999999999999</c:v>
                </c:pt>
                <c:pt idx="1469">
                  <c:v>32.750999999999998</c:v>
                </c:pt>
                <c:pt idx="1470">
                  <c:v>41.689</c:v>
                </c:pt>
                <c:pt idx="1471">
                  <c:v>41.063000000000002</c:v>
                </c:pt>
                <c:pt idx="1472">
                  <c:v>26.672999999999998</c:v>
                </c:pt>
                <c:pt idx="1473">
                  <c:v>41.767000000000003</c:v>
                </c:pt>
                <c:pt idx="1474">
                  <c:v>41.063000000000002</c:v>
                </c:pt>
                <c:pt idx="1475">
                  <c:v>41.985999999999997</c:v>
                </c:pt>
                <c:pt idx="1476">
                  <c:v>41.000999999999998</c:v>
                </c:pt>
                <c:pt idx="1477">
                  <c:v>41.781999999999996</c:v>
                </c:pt>
                <c:pt idx="1478">
                  <c:v>41.142000000000003</c:v>
                </c:pt>
                <c:pt idx="1479">
                  <c:v>41.892000000000003</c:v>
                </c:pt>
                <c:pt idx="1480">
                  <c:v>41.329000000000001</c:v>
                </c:pt>
                <c:pt idx="1481">
                  <c:v>42.22</c:v>
                </c:pt>
                <c:pt idx="1482">
                  <c:v>41.000999999999998</c:v>
                </c:pt>
                <c:pt idx="1483">
                  <c:v>41.579000000000001</c:v>
                </c:pt>
                <c:pt idx="1484">
                  <c:v>41.094999999999999</c:v>
                </c:pt>
                <c:pt idx="1485">
                  <c:v>41.517000000000003</c:v>
                </c:pt>
                <c:pt idx="1486">
                  <c:v>40.906999999999996</c:v>
                </c:pt>
                <c:pt idx="1487">
                  <c:v>41.689</c:v>
                </c:pt>
                <c:pt idx="1488">
                  <c:v>41.36</c:v>
                </c:pt>
                <c:pt idx="1489">
                  <c:v>40.892000000000003</c:v>
                </c:pt>
                <c:pt idx="1490">
                  <c:v>41.250999999999998</c:v>
                </c:pt>
                <c:pt idx="1491">
                  <c:v>41.094999999999999</c:v>
                </c:pt>
                <c:pt idx="1492">
                  <c:v>41.908000000000001</c:v>
                </c:pt>
                <c:pt idx="1493">
                  <c:v>41.125999999999998</c:v>
                </c:pt>
                <c:pt idx="1494">
                  <c:v>41.734999999999999</c:v>
                </c:pt>
                <c:pt idx="1495">
                  <c:v>41.267000000000003</c:v>
                </c:pt>
                <c:pt idx="1496">
                  <c:v>41.734999999999999</c:v>
                </c:pt>
                <c:pt idx="1497">
                  <c:v>40.954999999999998</c:v>
                </c:pt>
                <c:pt idx="1498">
                  <c:v>41.515999999999998</c:v>
                </c:pt>
                <c:pt idx="1499">
                  <c:v>41.064</c:v>
                </c:pt>
                <c:pt idx="1500">
                  <c:v>42.125999999999998</c:v>
                </c:pt>
                <c:pt idx="1501">
                  <c:v>41.142000000000003</c:v>
                </c:pt>
                <c:pt idx="1502">
                  <c:v>41.689</c:v>
                </c:pt>
                <c:pt idx="1503">
                  <c:v>26.062999999999999</c:v>
                </c:pt>
                <c:pt idx="1504">
                  <c:v>41.094999999999999</c:v>
                </c:pt>
                <c:pt idx="1505">
                  <c:v>41.515999999999998</c:v>
                </c:pt>
                <c:pt idx="1506">
                  <c:v>41.002000000000002</c:v>
                </c:pt>
                <c:pt idx="1507">
                  <c:v>41.548000000000002</c:v>
                </c:pt>
                <c:pt idx="1508">
                  <c:v>41.11</c:v>
                </c:pt>
                <c:pt idx="1509">
                  <c:v>52.625999999999998</c:v>
                </c:pt>
                <c:pt idx="1510">
                  <c:v>41.142000000000003</c:v>
                </c:pt>
                <c:pt idx="1511">
                  <c:v>41.750999999999998</c:v>
                </c:pt>
                <c:pt idx="1512">
                  <c:v>41.158000000000001</c:v>
                </c:pt>
                <c:pt idx="1513">
                  <c:v>10.952999999999999</c:v>
                </c:pt>
                <c:pt idx="1514">
                  <c:v>41.204000000000001</c:v>
                </c:pt>
                <c:pt idx="1515">
                  <c:v>41.110999999999997</c:v>
                </c:pt>
                <c:pt idx="1516">
                  <c:v>41.750999999999998</c:v>
                </c:pt>
                <c:pt idx="1517">
                  <c:v>40.97</c:v>
                </c:pt>
                <c:pt idx="1518">
                  <c:v>41.750999999999998</c:v>
                </c:pt>
                <c:pt idx="1519">
                  <c:v>32.72</c:v>
                </c:pt>
                <c:pt idx="1520">
                  <c:v>10.968999999999999</c:v>
                </c:pt>
                <c:pt idx="1521">
                  <c:v>33.173000000000002</c:v>
                </c:pt>
                <c:pt idx="1522">
                  <c:v>41.11</c:v>
                </c:pt>
                <c:pt idx="1523">
                  <c:v>42.439</c:v>
                </c:pt>
                <c:pt idx="1524">
                  <c:v>41.188000000000002</c:v>
                </c:pt>
                <c:pt idx="1525">
                  <c:v>41.594999999999999</c:v>
                </c:pt>
                <c:pt idx="1526">
                  <c:v>41.298000000000002</c:v>
                </c:pt>
                <c:pt idx="1527">
                  <c:v>42.250999999999998</c:v>
                </c:pt>
                <c:pt idx="1528">
                  <c:v>41.094999999999999</c:v>
                </c:pt>
                <c:pt idx="1529">
                  <c:v>41.017000000000003</c:v>
                </c:pt>
                <c:pt idx="1530">
                  <c:v>41.281999999999996</c:v>
                </c:pt>
                <c:pt idx="1531">
                  <c:v>10.938000000000001</c:v>
                </c:pt>
                <c:pt idx="1532">
                  <c:v>41.579000000000001</c:v>
                </c:pt>
                <c:pt idx="1533">
                  <c:v>41.017000000000003</c:v>
                </c:pt>
                <c:pt idx="1534">
                  <c:v>41.673000000000002</c:v>
                </c:pt>
                <c:pt idx="1535">
                  <c:v>41.094999999999999</c:v>
                </c:pt>
                <c:pt idx="1536">
                  <c:v>41.079000000000001</c:v>
                </c:pt>
                <c:pt idx="1537">
                  <c:v>41.235999999999997</c:v>
                </c:pt>
                <c:pt idx="1538">
                  <c:v>41.048000000000002</c:v>
                </c:pt>
                <c:pt idx="1539">
                  <c:v>41.406999999999996</c:v>
                </c:pt>
                <c:pt idx="1540">
                  <c:v>41.079000000000001</c:v>
                </c:pt>
                <c:pt idx="1541">
                  <c:v>41.798000000000002</c:v>
                </c:pt>
                <c:pt idx="1542">
                  <c:v>41.142000000000003</c:v>
                </c:pt>
                <c:pt idx="1543">
                  <c:v>42.204000000000001</c:v>
                </c:pt>
                <c:pt idx="1544">
                  <c:v>41.22</c:v>
                </c:pt>
                <c:pt idx="1545">
                  <c:v>41.814</c:v>
                </c:pt>
                <c:pt idx="1546">
                  <c:v>10.984999999999999</c:v>
                </c:pt>
                <c:pt idx="1547">
                  <c:v>41.000999999999998</c:v>
                </c:pt>
                <c:pt idx="1548">
                  <c:v>41.656999999999996</c:v>
                </c:pt>
                <c:pt idx="1549">
                  <c:v>52.33</c:v>
                </c:pt>
                <c:pt idx="1550">
                  <c:v>27.047000000000001</c:v>
                </c:pt>
                <c:pt idx="1551">
                  <c:v>41.360999999999997</c:v>
                </c:pt>
                <c:pt idx="1552">
                  <c:v>41.688000000000002</c:v>
                </c:pt>
                <c:pt idx="1553">
                  <c:v>41.142000000000003</c:v>
                </c:pt>
                <c:pt idx="1554">
                  <c:v>41.829000000000001</c:v>
                </c:pt>
                <c:pt idx="1555">
                  <c:v>41.314</c:v>
                </c:pt>
                <c:pt idx="1556">
                  <c:v>41.517000000000003</c:v>
                </c:pt>
                <c:pt idx="1557">
                  <c:v>41.906999999999996</c:v>
                </c:pt>
                <c:pt idx="1558">
                  <c:v>41.533000000000001</c:v>
                </c:pt>
                <c:pt idx="1559">
                  <c:v>41.079000000000001</c:v>
                </c:pt>
                <c:pt idx="1560">
                  <c:v>11.031000000000001</c:v>
                </c:pt>
                <c:pt idx="1561">
                  <c:v>42.344999999999999</c:v>
                </c:pt>
                <c:pt idx="1562">
                  <c:v>41.344999999999999</c:v>
                </c:pt>
                <c:pt idx="1563">
                  <c:v>41.844999999999999</c:v>
                </c:pt>
                <c:pt idx="1564">
                  <c:v>41.204000000000001</c:v>
                </c:pt>
                <c:pt idx="1565">
                  <c:v>41.485999999999997</c:v>
                </c:pt>
                <c:pt idx="1566">
                  <c:v>41.079000000000001</c:v>
                </c:pt>
                <c:pt idx="1567">
                  <c:v>41.564</c:v>
                </c:pt>
                <c:pt idx="1568">
                  <c:v>41.11</c:v>
                </c:pt>
                <c:pt idx="1569">
                  <c:v>41.954000000000001</c:v>
                </c:pt>
                <c:pt idx="1570">
                  <c:v>40.923000000000002</c:v>
                </c:pt>
                <c:pt idx="1571">
                  <c:v>42.72</c:v>
                </c:pt>
                <c:pt idx="1572">
                  <c:v>41.298000000000002</c:v>
                </c:pt>
                <c:pt idx="1573">
                  <c:v>41.142000000000003</c:v>
                </c:pt>
                <c:pt idx="1574">
                  <c:v>48.33</c:v>
                </c:pt>
                <c:pt idx="1575">
                  <c:v>41.375999999999998</c:v>
                </c:pt>
                <c:pt idx="1576">
                  <c:v>40.923000000000002</c:v>
                </c:pt>
                <c:pt idx="1577">
                  <c:v>41.500999999999998</c:v>
                </c:pt>
                <c:pt idx="1578">
                  <c:v>40.923000000000002</c:v>
                </c:pt>
                <c:pt idx="1579">
                  <c:v>41.11</c:v>
                </c:pt>
                <c:pt idx="1580">
                  <c:v>40.939</c:v>
                </c:pt>
                <c:pt idx="1581">
                  <c:v>41.563000000000002</c:v>
                </c:pt>
                <c:pt idx="1582">
                  <c:v>40.97</c:v>
                </c:pt>
                <c:pt idx="1583">
                  <c:v>26.439</c:v>
                </c:pt>
                <c:pt idx="1584">
                  <c:v>41.906999999999996</c:v>
                </c:pt>
                <c:pt idx="1585">
                  <c:v>41.61</c:v>
                </c:pt>
                <c:pt idx="1586">
                  <c:v>41.252000000000002</c:v>
                </c:pt>
                <c:pt idx="1587">
                  <c:v>41.625999999999998</c:v>
                </c:pt>
                <c:pt idx="1588">
                  <c:v>25.954000000000001</c:v>
                </c:pt>
                <c:pt idx="1589">
                  <c:v>40.984999999999999</c:v>
                </c:pt>
                <c:pt idx="1590">
                  <c:v>41.579000000000001</c:v>
                </c:pt>
                <c:pt idx="1591">
                  <c:v>41.033000000000001</c:v>
                </c:pt>
                <c:pt idx="1592">
                  <c:v>41.563000000000002</c:v>
                </c:pt>
                <c:pt idx="1593">
                  <c:v>32.781999999999996</c:v>
                </c:pt>
                <c:pt idx="1594">
                  <c:v>41.564</c:v>
                </c:pt>
                <c:pt idx="1595">
                  <c:v>41.094999999999999</c:v>
                </c:pt>
                <c:pt idx="1596">
                  <c:v>10.938000000000001</c:v>
                </c:pt>
                <c:pt idx="1597">
                  <c:v>41.484999999999999</c:v>
                </c:pt>
                <c:pt idx="1598">
                  <c:v>40.923000000000002</c:v>
                </c:pt>
                <c:pt idx="1599">
                  <c:v>52.439</c:v>
                </c:pt>
                <c:pt idx="1600">
                  <c:v>61.783000000000001</c:v>
                </c:pt>
                <c:pt idx="1601">
                  <c:v>41.408000000000001</c:v>
                </c:pt>
                <c:pt idx="1602">
                  <c:v>41.563000000000002</c:v>
                </c:pt>
                <c:pt idx="1603">
                  <c:v>41.158000000000001</c:v>
                </c:pt>
                <c:pt idx="1604">
                  <c:v>41.484999999999999</c:v>
                </c:pt>
                <c:pt idx="1605">
                  <c:v>41.22</c:v>
                </c:pt>
                <c:pt idx="1606">
                  <c:v>41.704000000000001</c:v>
                </c:pt>
                <c:pt idx="1607">
                  <c:v>40.985999999999997</c:v>
                </c:pt>
                <c:pt idx="1608">
                  <c:v>40.984999999999999</c:v>
                </c:pt>
                <c:pt idx="1609">
                  <c:v>48.408000000000001</c:v>
                </c:pt>
                <c:pt idx="1610">
                  <c:v>41.515999999999998</c:v>
                </c:pt>
                <c:pt idx="1611">
                  <c:v>41.064</c:v>
                </c:pt>
                <c:pt idx="1612">
                  <c:v>41.500999999999998</c:v>
                </c:pt>
                <c:pt idx="1613">
                  <c:v>41.064</c:v>
                </c:pt>
                <c:pt idx="1614">
                  <c:v>13.688000000000001</c:v>
                </c:pt>
                <c:pt idx="1615">
                  <c:v>10.952999999999999</c:v>
                </c:pt>
                <c:pt idx="1616">
                  <c:v>34.189</c:v>
                </c:pt>
                <c:pt idx="1617">
                  <c:v>41.079000000000001</c:v>
                </c:pt>
                <c:pt idx="1618">
                  <c:v>41.86</c:v>
                </c:pt>
                <c:pt idx="1619">
                  <c:v>32.704000000000001</c:v>
                </c:pt>
                <c:pt idx="1620">
                  <c:v>40.954999999999998</c:v>
                </c:pt>
                <c:pt idx="1621">
                  <c:v>41.61</c:v>
                </c:pt>
                <c:pt idx="1622">
                  <c:v>32.579000000000001</c:v>
                </c:pt>
                <c:pt idx="1623">
                  <c:v>41.594999999999999</c:v>
                </c:pt>
                <c:pt idx="1624">
                  <c:v>41.11</c:v>
                </c:pt>
                <c:pt idx="1625">
                  <c:v>41.97</c:v>
                </c:pt>
                <c:pt idx="1626">
                  <c:v>41.048000000000002</c:v>
                </c:pt>
                <c:pt idx="1627">
                  <c:v>11.000999999999999</c:v>
                </c:pt>
                <c:pt idx="1628">
                  <c:v>41.548000000000002</c:v>
                </c:pt>
                <c:pt idx="1629">
                  <c:v>41.173000000000002</c:v>
                </c:pt>
                <c:pt idx="1630">
                  <c:v>41.500999999999998</c:v>
                </c:pt>
                <c:pt idx="1631">
                  <c:v>41.125999999999998</c:v>
                </c:pt>
                <c:pt idx="1632">
                  <c:v>41.844999999999999</c:v>
                </c:pt>
                <c:pt idx="1633">
                  <c:v>42.031999999999996</c:v>
                </c:pt>
                <c:pt idx="1634">
                  <c:v>41.517000000000003</c:v>
                </c:pt>
                <c:pt idx="1635">
                  <c:v>40.97</c:v>
                </c:pt>
                <c:pt idx="1636">
                  <c:v>41.688000000000002</c:v>
                </c:pt>
                <c:pt idx="1637">
                  <c:v>41.048000000000002</c:v>
                </c:pt>
                <c:pt idx="1638">
                  <c:v>41.627000000000002</c:v>
                </c:pt>
                <c:pt idx="1639">
                  <c:v>41.454000000000001</c:v>
                </c:pt>
                <c:pt idx="1640">
                  <c:v>41.594999999999999</c:v>
                </c:pt>
                <c:pt idx="1641">
                  <c:v>10.952999999999999</c:v>
                </c:pt>
                <c:pt idx="1642">
                  <c:v>40.985999999999997</c:v>
                </c:pt>
                <c:pt idx="1643">
                  <c:v>41.594999999999999</c:v>
                </c:pt>
                <c:pt idx="1644">
                  <c:v>40.969000000000001</c:v>
                </c:pt>
                <c:pt idx="1645">
                  <c:v>50.627000000000002</c:v>
                </c:pt>
                <c:pt idx="1646">
                  <c:v>41.048000000000002</c:v>
                </c:pt>
                <c:pt idx="1647">
                  <c:v>13.718999999999999</c:v>
                </c:pt>
                <c:pt idx="1648">
                  <c:v>48.704000000000001</c:v>
                </c:pt>
                <c:pt idx="1649">
                  <c:v>41.392000000000003</c:v>
                </c:pt>
                <c:pt idx="1650">
                  <c:v>10.968999999999999</c:v>
                </c:pt>
                <c:pt idx="1651">
                  <c:v>41.423000000000002</c:v>
                </c:pt>
                <c:pt idx="1652">
                  <c:v>10.968999999999999</c:v>
                </c:pt>
                <c:pt idx="1653">
                  <c:v>42.298000000000002</c:v>
                </c:pt>
                <c:pt idx="1654">
                  <c:v>51.158000000000001</c:v>
                </c:pt>
                <c:pt idx="1655">
                  <c:v>41.281999999999996</c:v>
                </c:pt>
                <c:pt idx="1656">
                  <c:v>41.142000000000003</c:v>
                </c:pt>
                <c:pt idx="1657">
                  <c:v>41.531999999999996</c:v>
                </c:pt>
                <c:pt idx="1658">
                  <c:v>41.017000000000003</c:v>
                </c:pt>
                <c:pt idx="1659">
                  <c:v>10.984999999999999</c:v>
                </c:pt>
                <c:pt idx="1660">
                  <c:v>10.952999999999999</c:v>
                </c:pt>
                <c:pt idx="1661">
                  <c:v>517.18600000000004</c:v>
                </c:pt>
                <c:pt idx="1662">
                  <c:v>11.39</c:v>
                </c:pt>
                <c:pt idx="1663">
                  <c:v>50.110999999999997</c:v>
                </c:pt>
                <c:pt idx="1664">
                  <c:v>11.968999999999999</c:v>
                </c:pt>
                <c:pt idx="1665">
                  <c:v>17.922999999999998</c:v>
                </c:pt>
                <c:pt idx="1666">
                  <c:v>55.531999999999996</c:v>
                </c:pt>
                <c:pt idx="1667">
                  <c:v>83.003</c:v>
                </c:pt>
                <c:pt idx="1668">
                  <c:v>44.72</c:v>
                </c:pt>
                <c:pt idx="1669">
                  <c:v>51.798000000000002</c:v>
                </c:pt>
                <c:pt idx="1670">
                  <c:v>42.017000000000003</c:v>
                </c:pt>
                <c:pt idx="1671">
                  <c:v>43.375999999999998</c:v>
                </c:pt>
                <c:pt idx="1672">
                  <c:v>43.392000000000003</c:v>
                </c:pt>
                <c:pt idx="1673">
                  <c:v>43.017000000000003</c:v>
                </c:pt>
                <c:pt idx="1674">
                  <c:v>33.079000000000001</c:v>
                </c:pt>
                <c:pt idx="1675">
                  <c:v>42.017000000000003</c:v>
                </c:pt>
                <c:pt idx="1676">
                  <c:v>43.47</c:v>
                </c:pt>
                <c:pt idx="1677">
                  <c:v>42.781999999999996</c:v>
                </c:pt>
                <c:pt idx="1678">
                  <c:v>43.267000000000003</c:v>
                </c:pt>
                <c:pt idx="1679">
                  <c:v>43.984999999999999</c:v>
                </c:pt>
                <c:pt idx="1680">
                  <c:v>43.173999999999999</c:v>
                </c:pt>
                <c:pt idx="1681">
                  <c:v>43.000999999999998</c:v>
                </c:pt>
                <c:pt idx="1682">
                  <c:v>33.234999999999999</c:v>
                </c:pt>
                <c:pt idx="1683">
                  <c:v>52.375999999999998</c:v>
                </c:pt>
                <c:pt idx="1684">
                  <c:v>42.267000000000003</c:v>
                </c:pt>
                <c:pt idx="1685">
                  <c:v>51.642000000000003</c:v>
                </c:pt>
                <c:pt idx="1686">
                  <c:v>52.033000000000001</c:v>
                </c:pt>
                <c:pt idx="1687">
                  <c:v>42.47</c:v>
                </c:pt>
                <c:pt idx="1688">
                  <c:v>42.781999999999996</c:v>
                </c:pt>
                <c:pt idx="1689">
                  <c:v>41.954000000000001</c:v>
                </c:pt>
                <c:pt idx="1690">
                  <c:v>42.252000000000002</c:v>
                </c:pt>
                <c:pt idx="1691">
                  <c:v>41.954000000000001</c:v>
                </c:pt>
                <c:pt idx="1692">
                  <c:v>42.298000000000002</c:v>
                </c:pt>
                <c:pt idx="1693">
                  <c:v>51.923000000000002</c:v>
                </c:pt>
                <c:pt idx="1694">
                  <c:v>42.767000000000003</c:v>
                </c:pt>
                <c:pt idx="1695">
                  <c:v>11.734999999999999</c:v>
                </c:pt>
                <c:pt idx="1696">
                  <c:v>52.000999999999998</c:v>
                </c:pt>
                <c:pt idx="1697">
                  <c:v>43.094999999999999</c:v>
                </c:pt>
                <c:pt idx="1698">
                  <c:v>51.500999999999998</c:v>
                </c:pt>
                <c:pt idx="1699">
                  <c:v>42.627000000000002</c:v>
                </c:pt>
                <c:pt idx="1700">
                  <c:v>41.704000000000001</c:v>
                </c:pt>
                <c:pt idx="1701">
                  <c:v>42.189</c:v>
                </c:pt>
                <c:pt idx="1702">
                  <c:v>42.36</c:v>
                </c:pt>
                <c:pt idx="1703">
                  <c:v>34.531999999999996</c:v>
                </c:pt>
                <c:pt idx="1704">
                  <c:v>42.142000000000003</c:v>
                </c:pt>
                <c:pt idx="1705">
                  <c:v>41.923000000000002</c:v>
                </c:pt>
                <c:pt idx="1706">
                  <c:v>33.984999999999999</c:v>
                </c:pt>
                <c:pt idx="1707">
                  <c:v>42.58</c:v>
                </c:pt>
                <c:pt idx="1708">
                  <c:v>52.814</c:v>
                </c:pt>
                <c:pt idx="1709">
                  <c:v>34.265999999999998</c:v>
                </c:pt>
                <c:pt idx="1710">
                  <c:v>33.984999999999999</c:v>
                </c:pt>
                <c:pt idx="1711">
                  <c:v>51.485999999999997</c:v>
                </c:pt>
                <c:pt idx="1712">
                  <c:v>33.781999999999996</c:v>
                </c:pt>
                <c:pt idx="1713">
                  <c:v>62.485999999999997</c:v>
                </c:pt>
                <c:pt idx="1714">
                  <c:v>33.860999999999997</c:v>
                </c:pt>
                <c:pt idx="1715">
                  <c:v>42.017000000000003</c:v>
                </c:pt>
                <c:pt idx="1716">
                  <c:v>42.000999999999998</c:v>
                </c:pt>
                <c:pt idx="1717">
                  <c:v>11.531000000000001</c:v>
                </c:pt>
                <c:pt idx="1718">
                  <c:v>33.906999999999996</c:v>
                </c:pt>
                <c:pt idx="1719">
                  <c:v>42.704999999999998</c:v>
                </c:pt>
                <c:pt idx="1720">
                  <c:v>42.063000000000002</c:v>
                </c:pt>
                <c:pt idx="1721">
                  <c:v>33.939</c:v>
                </c:pt>
                <c:pt idx="1722">
                  <c:v>34.250999999999998</c:v>
                </c:pt>
                <c:pt idx="1723">
                  <c:v>51.281999999999996</c:v>
                </c:pt>
                <c:pt idx="1724">
                  <c:v>33.875999999999998</c:v>
                </c:pt>
                <c:pt idx="1725">
                  <c:v>35.000999999999998</c:v>
                </c:pt>
                <c:pt idx="1726">
                  <c:v>33.642000000000003</c:v>
                </c:pt>
                <c:pt idx="1727">
                  <c:v>34.125999999999998</c:v>
                </c:pt>
                <c:pt idx="1728">
                  <c:v>41.954000000000001</c:v>
                </c:pt>
                <c:pt idx="1729">
                  <c:v>34.017000000000003</c:v>
                </c:pt>
                <c:pt idx="1730">
                  <c:v>33.875</c:v>
                </c:pt>
                <c:pt idx="1731">
                  <c:v>34.000999999999998</c:v>
                </c:pt>
                <c:pt idx="1732">
                  <c:v>42.642000000000003</c:v>
                </c:pt>
                <c:pt idx="1733">
                  <c:v>34.844999999999999</c:v>
                </c:pt>
                <c:pt idx="1734">
                  <c:v>26.954000000000001</c:v>
                </c:pt>
                <c:pt idx="1735">
                  <c:v>33.813000000000002</c:v>
                </c:pt>
                <c:pt idx="1736">
                  <c:v>33.954000000000001</c:v>
                </c:pt>
                <c:pt idx="1737">
                  <c:v>42.250999999999998</c:v>
                </c:pt>
                <c:pt idx="1738">
                  <c:v>34.250999999999998</c:v>
                </c:pt>
                <c:pt idx="1739">
                  <c:v>33.610999999999997</c:v>
                </c:pt>
                <c:pt idx="1740">
                  <c:v>33.86</c:v>
                </c:pt>
                <c:pt idx="1741">
                  <c:v>52.017000000000003</c:v>
                </c:pt>
                <c:pt idx="1742">
                  <c:v>33.689</c:v>
                </c:pt>
                <c:pt idx="1743">
                  <c:v>33.875999999999998</c:v>
                </c:pt>
                <c:pt idx="1744">
                  <c:v>33.906999999999996</c:v>
                </c:pt>
                <c:pt idx="1745">
                  <c:v>34.063000000000002</c:v>
                </c:pt>
                <c:pt idx="1746">
                  <c:v>33.344999999999999</c:v>
                </c:pt>
                <c:pt idx="1747">
                  <c:v>11.5</c:v>
                </c:pt>
                <c:pt idx="1748">
                  <c:v>11.343999999999999</c:v>
                </c:pt>
                <c:pt idx="1749">
                  <c:v>41.985999999999997</c:v>
                </c:pt>
                <c:pt idx="1750">
                  <c:v>34.017000000000003</c:v>
                </c:pt>
                <c:pt idx="1751">
                  <c:v>34.298000000000002</c:v>
                </c:pt>
                <c:pt idx="1752">
                  <c:v>33.954000000000001</c:v>
                </c:pt>
                <c:pt idx="1753">
                  <c:v>33.860999999999997</c:v>
                </c:pt>
                <c:pt idx="1754">
                  <c:v>42.673000000000002</c:v>
                </c:pt>
                <c:pt idx="1755">
                  <c:v>42.173000000000002</c:v>
                </c:pt>
                <c:pt idx="1756">
                  <c:v>42.531999999999996</c:v>
                </c:pt>
                <c:pt idx="1757">
                  <c:v>42.314</c:v>
                </c:pt>
                <c:pt idx="1758">
                  <c:v>33.765999999999998</c:v>
                </c:pt>
                <c:pt idx="1759">
                  <c:v>42.142000000000003</c:v>
                </c:pt>
                <c:pt idx="1760">
                  <c:v>42.423000000000002</c:v>
                </c:pt>
                <c:pt idx="1761">
                  <c:v>42.017000000000003</c:v>
                </c:pt>
                <c:pt idx="1762">
                  <c:v>41.97</c:v>
                </c:pt>
                <c:pt idx="1763">
                  <c:v>42.548000000000002</c:v>
                </c:pt>
                <c:pt idx="1764">
                  <c:v>42.484999999999999</c:v>
                </c:pt>
                <c:pt idx="1765">
                  <c:v>42.110999999999997</c:v>
                </c:pt>
                <c:pt idx="1766">
                  <c:v>42.642000000000003</c:v>
                </c:pt>
                <c:pt idx="1767">
                  <c:v>42.579000000000001</c:v>
                </c:pt>
                <c:pt idx="1768">
                  <c:v>42.642000000000003</c:v>
                </c:pt>
                <c:pt idx="1769">
                  <c:v>42.656999999999996</c:v>
                </c:pt>
                <c:pt idx="1770">
                  <c:v>42.500999999999998</c:v>
                </c:pt>
                <c:pt idx="1771">
                  <c:v>42.283000000000001</c:v>
                </c:pt>
                <c:pt idx="1772">
                  <c:v>33.375999999999998</c:v>
                </c:pt>
                <c:pt idx="1773">
                  <c:v>27.687999999999999</c:v>
                </c:pt>
                <c:pt idx="1774">
                  <c:v>41.984999999999999</c:v>
                </c:pt>
                <c:pt idx="1775">
                  <c:v>41.985999999999997</c:v>
                </c:pt>
                <c:pt idx="1776">
                  <c:v>41.517000000000003</c:v>
                </c:pt>
                <c:pt idx="1777">
                  <c:v>42.250999999999998</c:v>
                </c:pt>
                <c:pt idx="1778">
                  <c:v>41.704000000000001</c:v>
                </c:pt>
                <c:pt idx="1779">
                  <c:v>42.125999999999998</c:v>
                </c:pt>
                <c:pt idx="1780">
                  <c:v>42.594999999999999</c:v>
                </c:pt>
                <c:pt idx="1781">
                  <c:v>43.048000000000002</c:v>
                </c:pt>
                <c:pt idx="1782">
                  <c:v>42.844999999999999</c:v>
                </c:pt>
                <c:pt idx="1783">
                  <c:v>42.798000000000002</c:v>
                </c:pt>
                <c:pt idx="1784">
                  <c:v>14.204000000000001</c:v>
                </c:pt>
                <c:pt idx="1785">
                  <c:v>42.515999999999998</c:v>
                </c:pt>
                <c:pt idx="1786">
                  <c:v>42.767000000000003</c:v>
                </c:pt>
                <c:pt idx="1787">
                  <c:v>44.110999999999997</c:v>
                </c:pt>
                <c:pt idx="1788">
                  <c:v>33.344000000000001</c:v>
                </c:pt>
                <c:pt idx="1789">
                  <c:v>48.939</c:v>
                </c:pt>
                <c:pt idx="1790">
                  <c:v>33.923000000000002</c:v>
                </c:pt>
                <c:pt idx="1791">
                  <c:v>33.892000000000003</c:v>
                </c:pt>
                <c:pt idx="1792">
                  <c:v>41.329000000000001</c:v>
                </c:pt>
                <c:pt idx="1793">
                  <c:v>42.204000000000001</c:v>
                </c:pt>
                <c:pt idx="1794">
                  <c:v>51.485999999999997</c:v>
                </c:pt>
                <c:pt idx="1795">
                  <c:v>42.875999999999998</c:v>
                </c:pt>
                <c:pt idx="1796">
                  <c:v>49.125999999999998</c:v>
                </c:pt>
                <c:pt idx="1797">
                  <c:v>41.689</c:v>
                </c:pt>
                <c:pt idx="1798">
                  <c:v>42.594999999999999</c:v>
                </c:pt>
                <c:pt idx="1799">
                  <c:v>11.516</c:v>
                </c:pt>
                <c:pt idx="1800">
                  <c:v>42.439</c:v>
                </c:pt>
                <c:pt idx="1801">
                  <c:v>42.079000000000001</c:v>
                </c:pt>
                <c:pt idx="1802">
                  <c:v>52.564</c:v>
                </c:pt>
                <c:pt idx="1803">
                  <c:v>41.923000000000002</c:v>
                </c:pt>
                <c:pt idx="1804">
                  <c:v>42.735999999999997</c:v>
                </c:pt>
                <c:pt idx="1805">
                  <c:v>41.906999999999996</c:v>
                </c:pt>
                <c:pt idx="1806">
                  <c:v>11.375999999999999</c:v>
                </c:pt>
                <c:pt idx="1807">
                  <c:v>41.688000000000002</c:v>
                </c:pt>
                <c:pt idx="1808">
                  <c:v>11.329000000000001</c:v>
                </c:pt>
                <c:pt idx="1809">
                  <c:v>42.500999999999998</c:v>
                </c:pt>
                <c:pt idx="1810">
                  <c:v>42.61</c:v>
                </c:pt>
                <c:pt idx="1811">
                  <c:v>11.391</c:v>
                </c:pt>
                <c:pt idx="1812">
                  <c:v>52.408000000000001</c:v>
                </c:pt>
                <c:pt idx="1813">
                  <c:v>42.064</c:v>
                </c:pt>
                <c:pt idx="1814">
                  <c:v>52.829000000000001</c:v>
                </c:pt>
                <c:pt idx="1815">
                  <c:v>42.033000000000001</c:v>
                </c:pt>
                <c:pt idx="1816">
                  <c:v>41.438000000000002</c:v>
                </c:pt>
                <c:pt idx="1817">
                  <c:v>41.892000000000003</c:v>
                </c:pt>
                <c:pt idx="1818">
                  <c:v>42.048000000000002</c:v>
                </c:pt>
                <c:pt idx="1819">
                  <c:v>42.594999999999999</c:v>
                </c:pt>
                <c:pt idx="1820">
                  <c:v>52.360999999999997</c:v>
                </c:pt>
                <c:pt idx="1821">
                  <c:v>11.359</c:v>
                </c:pt>
                <c:pt idx="1822">
                  <c:v>42.752000000000002</c:v>
                </c:pt>
                <c:pt idx="1823">
                  <c:v>42.390999999999998</c:v>
                </c:pt>
                <c:pt idx="1824">
                  <c:v>41.548000000000002</c:v>
                </c:pt>
                <c:pt idx="1825">
                  <c:v>51.892000000000003</c:v>
                </c:pt>
                <c:pt idx="1826">
                  <c:v>11.625999999999999</c:v>
                </c:pt>
                <c:pt idx="1827">
                  <c:v>62.314</c:v>
                </c:pt>
                <c:pt idx="1828">
                  <c:v>55.985999999999997</c:v>
                </c:pt>
                <c:pt idx="1829">
                  <c:v>42.064</c:v>
                </c:pt>
                <c:pt idx="1830">
                  <c:v>42.875999999999998</c:v>
                </c:pt>
                <c:pt idx="1831">
                  <c:v>42.36</c:v>
                </c:pt>
                <c:pt idx="1832">
                  <c:v>42.250999999999998</c:v>
                </c:pt>
                <c:pt idx="1833">
                  <c:v>51.485999999999997</c:v>
                </c:pt>
                <c:pt idx="1834">
                  <c:v>42.844999999999999</c:v>
                </c:pt>
                <c:pt idx="1835">
                  <c:v>43.814</c:v>
                </c:pt>
                <c:pt idx="1836">
                  <c:v>42.079000000000001</c:v>
                </c:pt>
                <c:pt idx="1837">
                  <c:v>33.938000000000002</c:v>
                </c:pt>
                <c:pt idx="1838">
                  <c:v>43.033000000000001</c:v>
                </c:pt>
                <c:pt idx="1839">
                  <c:v>33.548000000000002</c:v>
                </c:pt>
                <c:pt idx="1840">
                  <c:v>34.875999999999998</c:v>
                </c:pt>
                <c:pt idx="1841">
                  <c:v>42.140999999999998</c:v>
                </c:pt>
                <c:pt idx="1842">
                  <c:v>33.72</c:v>
                </c:pt>
                <c:pt idx="1843">
                  <c:v>33.875999999999998</c:v>
                </c:pt>
                <c:pt idx="1844">
                  <c:v>52.767000000000003</c:v>
                </c:pt>
                <c:pt idx="1845">
                  <c:v>43.189</c:v>
                </c:pt>
                <c:pt idx="1846">
                  <c:v>33.704000000000001</c:v>
                </c:pt>
                <c:pt idx="1847">
                  <c:v>34.204000000000001</c:v>
                </c:pt>
                <c:pt idx="1848">
                  <c:v>49.314</c:v>
                </c:pt>
                <c:pt idx="1849">
                  <c:v>34.156999999999996</c:v>
                </c:pt>
                <c:pt idx="1850">
                  <c:v>33.531999999999996</c:v>
                </c:pt>
                <c:pt idx="1851">
                  <c:v>34.048000000000002</c:v>
                </c:pt>
                <c:pt idx="1852">
                  <c:v>34.125999999999998</c:v>
                </c:pt>
                <c:pt idx="1853">
                  <c:v>42.079000000000001</c:v>
                </c:pt>
                <c:pt idx="1854">
                  <c:v>34.97</c:v>
                </c:pt>
                <c:pt idx="1855">
                  <c:v>34.156999999999996</c:v>
                </c:pt>
                <c:pt idx="1856">
                  <c:v>33.689</c:v>
                </c:pt>
                <c:pt idx="1857">
                  <c:v>34.484999999999999</c:v>
                </c:pt>
                <c:pt idx="1858">
                  <c:v>33.61</c:v>
                </c:pt>
                <c:pt idx="1859">
                  <c:v>33.798000000000002</c:v>
                </c:pt>
                <c:pt idx="1860">
                  <c:v>50.110999999999997</c:v>
                </c:pt>
                <c:pt idx="1861">
                  <c:v>55.798000000000002</c:v>
                </c:pt>
                <c:pt idx="1862">
                  <c:v>34.454000000000001</c:v>
                </c:pt>
                <c:pt idx="1863">
                  <c:v>43.110999999999997</c:v>
                </c:pt>
                <c:pt idx="1864">
                  <c:v>42.750999999999998</c:v>
                </c:pt>
                <c:pt idx="1865">
                  <c:v>43.110999999999997</c:v>
                </c:pt>
                <c:pt idx="1866">
                  <c:v>42.048000000000002</c:v>
                </c:pt>
                <c:pt idx="1867">
                  <c:v>52.798000000000002</c:v>
                </c:pt>
                <c:pt idx="1868">
                  <c:v>34.673000000000002</c:v>
                </c:pt>
                <c:pt idx="1869">
                  <c:v>11.359</c:v>
                </c:pt>
                <c:pt idx="1870">
                  <c:v>42.735999999999997</c:v>
                </c:pt>
                <c:pt idx="1871">
                  <c:v>35.281999999999996</c:v>
                </c:pt>
                <c:pt idx="1872">
                  <c:v>11.468999999999999</c:v>
                </c:pt>
                <c:pt idx="1873">
                  <c:v>42.517000000000003</c:v>
                </c:pt>
                <c:pt idx="1874">
                  <c:v>42.656999999999996</c:v>
                </c:pt>
                <c:pt idx="1875">
                  <c:v>42.548000000000002</c:v>
                </c:pt>
                <c:pt idx="1876">
                  <c:v>42.642000000000003</c:v>
                </c:pt>
                <c:pt idx="1877">
                  <c:v>41.594999999999999</c:v>
                </c:pt>
                <c:pt idx="1878">
                  <c:v>27.61</c:v>
                </c:pt>
                <c:pt idx="1879">
                  <c:v>42.939</c:v>
                </c:pt>
                <c:pt idx="1880">
                  <c:v>41.344999999999999</c:v>
                </c:pt>
                <c:pt idx="1881">
                  <c:v>42.094999999999999</c:v>
                </c:pt>
                <c:pt idx="1882">
                  <c:v>41.86</c:v>
                </c:pt>
                <c:pt idx="1883">
                  <c:v>41.344999999999999</c:v>
                </c:pt>
                <c:pt idx="1884">
                  <c:v>41.610999999999997</c:v>
                </c:pt>
                <c:pt idx="1885">
                  <c:v>43.031999999999996</c:v>
                </c:pt>
                <c:pt idx="1886">
                  <c:v>61.752000000000002</c:v>
                </c:pt>
                <c:pt idx="1887">
                  <c:v>42.140999999999998</c:v>
                </c:pt>
                <c:pt idx="1888">
                  <c:v>43.173999999999999</c:v>
                </c:pt>
                <c:pt idx="1889">
                  <c:v>42.406999999999996</c:v>
                </c:pt>
                <c:pt idx="1890">
                  <c:v>51.97</c:v>
                </c:pt>
                <c:pt idx="1891">
                  <c:v>35.579000000000001</c:v>
                </c:pt>
                <c:pt idx="1892">
                  <c:v>32.844999999999999</c:v>
                </c:pt>
                <c:pt idx="1893">
                  <c:v>52.610999999999997</c:v>
                </c:pt>
                <c:pt idx="1894">
                  <c:v>32.406999999999996</c:v>
                </c:pt>
                <c:pt idx="1895">
                  <c:v>53.064</c:v>
                </c:pt>
                <c:pt idx="1896">
                  <c:v>42.156999999999996</c:v>
                </c:pt>
                <c:pt idx="1897">
                  <c:v>41.47</c:v>
                </c:pt>
                <c:pt idx="1898">
                  <c:v>11.563000000000001</c:v>
                </c:pt>
                <c:pt idx="1899">
                  <c:v>24.969000000000001</c:v>
                </c:pt>
                <c:pt idx="1900">
                  <c:v>11.391</c:v>
                </c:pt>
                <c:pt idx="1901">
                  <c:v>51.658000000000001</c:v>
                </c:pt>
                <c:pt idx="1902">
                  <c:v>42.798000000000002</c:v>
                </c:pt>
                <c:pt idx="1903">
                  <c:v>41.750999999999998</c:v>
                </c:pt>
                <c:pt idx="1904">
                  <c:v>11.641</c:v>
                </c:pt>
                <c:pt idx="1905">
                  <c:v>11.327999999999999</c:v>
                </c:pt>
                <c:pt idx="1906">
                  <c:v>62.375999999999998</c:v>
                </c:pt>
                <c:pt idx="1907">
                  <c:v>41.72</c:v>
                </c:pt>
                <c:pt idx="1908">
                  <c:v>42.360999999999997</c:v>
                </c:pt>
                <c:pt idx="1909">
                  <c:v>14.125</c:v>
                </c:pt>
                <c:pt idx="1910">
                  <c:v>11.36</c:v>
                </c:pt>
                <c:pt idx="1911">
                  <c:v>42.015999999999998</c:v>
                </c:pt>
                <c:pt idx="1912">
                  <c:v>11.375999999999999</c:v>
                </c:pt>
                <c:pt idx="1913">
                  <c:v>42.500999999999998</c:v>
                </c:pt>
                <c:pt idx="1914">
                  <c:v>42.798000000000002</c:v>
                </c:pt>
                <c:pt idx="1915">
                  <c:v>41.484999999999999</c:v>
                </c:pt>
                <c:pt idx="1916">
                  <c:v>42.47</c:v>
                </c:pt>
                <c:pt idx="1917">
                  <c:v>33.844999999999999</c:v>
                </c:pt>
                <c:pt idx="1918">
                  <c:v>52.125999999999998</c:v>
                </c:pt>
                <c:pt idx="1919">
                  <c:v>33.642000000000003</c:v>
                </c:pt>
                <c:pt idx="1920">
                  <c:v>42.11</c:v>
                </c:pt>
                <c:pt idx="1921">
                  <c:v>11.484999999999999</c:v>
                </c:pt>
                <c:pt idx="1922">
                  <c:v>42.531999999999996</c:v>
                </c:pt>
                <c:pt idx="1923">
                  <c:v>41.485999999999997</c:v>
                </c:pt>
                <c:pt idx="1924">
                  <c:v>42.735999999999997</c:v>
                </c:pt>
                <c:pt idx="1925">
                  <c:v>34.938000000000002</c:v>
                </c:pt>
                <c:pt idx="1926">
                  <c:v>42.235999999999997</c:v>
                </c:pt>
                <c:pt idx="1927">
                  <c:v>34.204000000000001</c:v>
                </c:pt>
                <c:pt idx="1928">
                  <c:v>42.11</c:v>
                </c:pt>
                <c:pt idx="1929">
                  <c:v>33.063000000000002</c:v>
                </c:pt>
                <c:pt idx="1930">
                  <c:v>42.048999999999999</c:v>
                </c:pt>
                <c:pt idx="1931">
                  <c:v>42.500999999999998</c:v>
                </c:pt>
                <c:pt idx="1932">
                  <c:v>42.188000000000002</c:v>
                </c:pt>
                <c:pt idx="1933">
                  <c:v>41.500999999999998</c:v>
                </c:pt>
                <c:pt idx="1934">
                  <c:v>42.377000000000002</c:v>
                </c:pt>
                <c:pt idx="1935">
                  <c:v>52.923000000000002</c:v>
                </c:pt>
                <c:pt idx="1936">
                  <c:v>42.875999999999998</c:v>
                </c:pt>
                <c:pt idx="1937">
                  <c:v>62.095999999999997</c:v>
                </c:pt>
                <c:pt idx="1938">
                  <c:v>27.11</c:v>
                </c:pt>
                <c:pt idx="1939">
                  <c:v>42.938000000000002</c:v>
                </c:pt>
                <c:pt idx="1940">
                  <c:v>41.814</c:v>
                </c:pt>
                <c:pt idx="1941">
                  <c:v>27.61</c:v>
                </c:pt>
                <c:pt idx="1942">
                  <c:v>62.017000000000003</c:v>
                </c:pt>
                <c:pt idx="1943">
                  <c:v>27.111000000000001</c:v>
                </c:pt>
                <c:pt idx="1944">
                  <c:v>27.922000000000001</c:v>
                </c:pt>
                <c:pt idx="1945">
                  <c:v>62.423999999999999</c:v>
                </c:pt>
                <c:pt idx="1946">
                  <c:v>27.125</c:v>
                </c:pt>
                <c:pt idx="1947">
                  <c:v>42.704999999999998</c:v>
                </c:pt>
                <c:pt idx="1948">
                  <c:v>27.797000000000001</c:v>
                </c:pt>
                <c:pt idx="1949">
                  <c:v>27.157</c:v>
                </c:pt>
                <c:pt idx="1950">
                  <c:v>11.813000000000001</c:v>
                </c:pt>
                <c:pt idx="1951">
                  <c:v>33.814</c:v>
                </c:pt>
                <c:pt idx="1952">
                  <c:v>11.375</c:v>
                </c:pt>
                <c:pt idx="1953">
                  <c:v>42.656999999999996</c:v>
                </c:pt>
                <c:pt idx="1954">
                  <c:v>27.204000000000001</c:v>
                </c:pt>
                <c:pt idx="1955">
                  <c:v>27.937999999999999</c:v>
                </c:pt>
                <c:pt idx="1956">
                  <c:v>28.079000000000001</c:v>
                </c:pt>
                <c:pt idx="1957">
                  <c:v>34.235999999999997</c:v>
                </c:pt>
                <c:pt idx="1958">
                  <c:v>33.296999999999997</c:v>
                </c:pt>
                <c:pt idx="1959">
                  <c:v>28.579000000000001</c:v>
                </c:pt>
                <c:pt idx="1960">
                  <c:v>41.642000000000003</c:v>
                </c:pt>
                <c:pt idx="1961">
                  <c:v>42.798000000000002</c:v>
                </c:pt>
                <c:pt idx="1962">
                  <c:v>11.375</c:v>
                </c:pt>
                <c:pt idx="1963">
                  <c:v>42.189</c:v>
                </c:pt>
                <c:pt idx="1964">
                  <c:v>41.673000000000002</c:v>
                </c:pt>
                <c:pt idx="1965">
                  <c:v>41.923000000000002</c:v>
                </c:pt>
                <c:pt idx="1966">
                  <c:v>11.329000000000001</c:v>
                </c:pt>
                <c:pt idx="1967">
                  <c:v>42.890999999999998</c:v>
                </c:pt>
                <c:pt idx="1968">
                  <c:v>41.735999999999997</c:v>
                </c:pt>
                <c:pt idx="1969">
                  <c:v>11.327999999999999</c:v>
                </c:pt>
                <c:pt idx="1970">
                  <c:v>11.875999999999999</c:v>
                </c:pt>
                <c:pt idx="1971">
                  <c:v>42.954000000000001</c:v>
                </c:pt>
                <c:pt idx="1972">
                  <c:v>41.844999999999999</c:v>
                </c:pt>
                <c:pt idx="1973">
                  <c:v>11.36</c:v>
                </c:pt>
                <c:pt idx="1974">
                  <c:v>11.327999999999999</c:v>
                </c:pt>
                <c:pt idx="1975">
                  <c:v>42.531999999999996</c:v>
                </c:pt>
                <c:pt idx="1976">
                  <c:v>41.392000000000003</c:v>
                </c:pt>
                <c:pt idx="1977">
                  <c:v>41.892000000000003</c:v>
                </c:pt>
                <c:pt idx="1978">
                  <c:v>42.814</c:v>
                </c:pt>
                <c:pt idx="1979">
                  <c:v>11.5</c:v>
                </c:pt>
                <c:pt idx="1980">
                  <c:v>41.813000000000002</c:v>
                </c:pt>
                <c:pt idx="1981">
                  <c:v>53.002000000000002</c:v>
                </c:pt>
                <c:pt idx="1982">
                  <c:v>41.954000000000001</c:v>
                </c:pt>
                <c:pt idx="1983">
                  <c:v>11.391</c:v>
                </c:pt>
                <c:pt idx="1984">
                  <c:v>41.954999999999998</c:v>
                </c:pt>
                <c:pt idx="1985">
                  <c:v>11.391</c:v>
                </c:pt>
                <c:pt idx="1986">
                  <c:v>42.406999999999996</c:v>
                </c:pt>
                <c:pt idx="1987">
                  <c:v>42.142000000000003</c:v>
                </c:pt>
                <c:pt idx="1988">
                  <c:v>42.22</c:v>
                </c:pt>
                <c:pt idx="1989">
                  <c:v>41.515999999999998</c:v>
                </c:pt>
                <c:pt idx="1990">
                  <c:v>42.127000000000002</c:v>
                </c:pt>
                <c:pt idx="1991">
                  <c:v>42.563000000000002</c:v>
                </c:pt>
                <c:pt idx="1992">
                  <c:v>41.892000000000003</c:v>
                </c:pt>
                <c:pt idx="1993">
                  <c:v>42.094999999999999</c:v>
                </c:pt>
                <c:pt idx="1994">
                  <c:v>41.875999999999998</c:v>
                </c:pt>
                <c:pt idx="1995">
                  <c:v>42.142000000000003</c:v>
                </c:pt>
                <c:pt idx="1996">
                  <c:v>33.548000000000002</c:v>
                </c:pt>
                <c:pt idx="1997">
                  <c:v>42.140999999999998</c:v>
                </c:pt>
                <c:pt idx="1998">
                  <c:v>42.142000000000003</c:v>
                </c:pt>
                <c:pt idx="1999">
                  <c:v>41.594999999999999</c:v>
                </c:pt>
                <c:pt idx="2000">
                  <c:v>42.814</c:v>
                </c:pt>
                <c:pt idx="2001">
                  <c:v>42.094999999999999</c:v>
                </c:pt>
                <c:pt idx="2002">
                  <c:v>42.173000000000002</c:v>
                </c:pt>
                <c:pt idx="2003">
                  <c:v>34.142000000000003</c:v>
                </c:pt>
                <c:pt idx="2004">
                  <c:v>42.015999999999998</c:v>
                </c:pt>
                <c:pt idx="2005">
                  <c:v>41.533000000000001</c:v>
                </c:pt>
                <c:pt idx="2006">
                  <c:v>34.171999999999997</c:v>
                </c:pt>
                <c:pt idx="2007">
                  <c:v>33.533000000000001</c:v>
                </c:pt>
                <c:pt idx="2008">
                  <c:v>35.500999999999998</c:v>
                </c:pt>
                <c:pt idx="2009">
                  <c:v>33.625999999999998</c:v>
                </c:pt>
                <c:pt idx="2010">
                  <c:v>42.140999999999998</c:v>
                </c:pt>
                <c:pt idx="2011">
                  <c:v>34.735999999999997</c:v>
                </c:pt>
                <c:pt idx="2012">
                  <c:v>42.140999999999998</c:v>
                </c:pt>
                <c:pt idx="2013">
                  <c:v>41.58</c:v>
                </c:pt>
                <c:pt idx="2014">
                  <c:v>34.031999999999996</c:v>
                </c:pt>
                <c:pt idx="2015">
                  <c:v>41.500999999999998</c:v>
                </c:pt>
                <c:pt idx="2016">
                  <c:v>41.579000000000001</c:v>
                </c:pt>
                <c:pt idx="2017">
                  <c:v>42.314</c:v>
                </c:pt>
                <c:pt idx="2018">
                  <c:v>41.781999999999996</c:v>
                </c:pt>
                <c:pt idx="2019">
                  <c:v>34.298000000000002</c:v>
                </c:pt>
                <c:pt idx="2020">
                  <c:v>33.734999999999999</c:v>
                </c:pt>
                <c:pt idx="2021">
                  <c:v>51.658000000000001</c:v>
                </c:pt>
                <c:pt idx="2022">
                  <c:v>42.064</c:v>
                </c:pt>
                <c:pt idx="2023">
                  <c:v>42.281999999999996</c:v>
                </c:pt>
                <c:pt idx="2024">
                  <c:v>42.454000000000001</c:v>
                </c:pt>
                <c:pt idx="2025">
                  <c:v>41.72</c:v>
                </c:pt>
                <c:pt idx="2026">
                  <c:v>14.141</c:v>
                </c:pt>
                <c:pt idx="2027">
                  <c:v>14.454000000000001</c:v>
                </c:pt>
                <c:pt idx="2028">
                  <c:v>41.47</c:v>
                </c:pt>
                <c:pt idx="2029">
                  <c:v>51.392000000000003</c:v>
                </c:pt>
                <c:pt idx="2030">
                  <c:v>42.156999999999996</c:v>
                </c:pt>
                <c:pt idx="2031">
                  <c:v>42.017000000000003</c:v>
                </c:pt>
                <c:pt idx="2032">
                  <c:v>42.298000000000002</c:v>
                </c:pt>
                <c:pt idx="2033">
                  <c:v>11.391</c:v>
                </c:pt>
                <c:pt idx="2034">
                  <c:v>27.36</c:v>
                </c:pt>
                <c:pt idx="2035">
                  <c:v>51.094999999999999</c:v>
                </c:pt>
                <c:pt idx="2036">
                  <c:v>51.470999999999997</c:v>
                </c:pt>
                <c:pt idx="2037">
                  <c:v>42.969000000000001</c:v>
                </c:pt>
                <c:pt idx="2038">
                  <c:v>41.502000000000002</c:v>
                </c:pt>
                <c:pt idx="2039">
                  <c:v>51.533000000000001</c:v>
                </c:pt>
                <c:pt idx="2040">
                  <c:v>42.110999999999997</c:v>
                </c:pt>
                <c:pt idx="2041">
                  <c:v>41.750999999999998</c:v>
                </c:pt>
                <c:pt idx="2042">
                  <c:v>14.077999999999999</c:v>
                </c:pt>
                <c:pt idx="2043">
                  <c:v>52.470999999999997</c:v>
                </c:pt>
                <c:pt idx="2044">
                  <c:v>41.969000000000001</c:v>
                </c:pt>
                <c:pt idx="2045">
                  <c:v>41.502000000000002</c:v>
                </c:pt>
                <c:pt idx="2046">
                  <c:v>42.125999999999998</c:v>
                </c:pt>
                <c:pt idx="2047">
                  <c:v>41.844999999999999</c:v>
                </c:pt>
                <c:pt idx="2048">
                  <c:v>41.969000000000001</c:v>
                </c:pt>
                <c:pt idx="2049">
                  <c:v>52.735999999999997</c:v>
                </c:pt>
                <c:pt idx="2050">
                  <c:v>11.375999999999999</c:v>
                </c:pt>
                <c:pt idx="2051">
                  <c:v>49.031999999999996</c:v>
                </c:pt>
                <c:pt idx="2052">
                  <c:v>27.297999999999998</c:v>
                </c:pt>
                <c:pt idx="2053">
                  <c:v>52.735999999999997</c:v>
                </c:pt>
                <c:pt idx="2054">
                  <c:v>41.750999999999998</c:v>
                </c:pt>
                <c:pt idx="2055">
                  <c:v>41.954000000000001</c:v>
                </c:pt>
                <c:pt idx="2056">
                  <c:v>35.031999999999996</c:v>
                </c:pt>
                <c:pt idx="2057">
                  <c:v>62.392000000000003</c:v>
                </c:pt>
                <c:pt idx="2058">
                  <c:v>34.189</c:v>
                </c:pt>
                <c:pt idx="2059">
                  <c:v>41.688000000000002</c:v>
                </c:pt>
                <c:pt idx="2060">
                  <c:v>42.064</c:v>
                </c:pt>
                <c:pt idx="2061">
                  <c:v>33.673000000000002</c:v>
                </c:pt>
                <c:pt idx="2062">
                  <c:v>35.125999999999998</c:v>
                </c:pt>
                <c:pt idx="2063">
                  <c:v>41.954000000000001</c:v>
                </c:pt>
                <c:pt idx="2064">
                  <c:v>42.031999999999996</c:v>
                </c:pt>
                <c:pt idx="2065">
                  <c:v>41.783000000000001</c:v>
                </c:pt>
                <c:pt idx="2066">
                  <c:v>27.657</c:v>
                </c:pt>
                <c:pt idx="2067">
                  <c:v>11.36</c:v>
                </c:pt>
                <c:pt idx="2068">
                  <c:v>11.5</c:v>
                </c:pt>
                <c:pt idx="2069">
                  <c:v>11.391</c:v>
                </c:pt>
                <c:pt idx="2070">
                  <c:v>11.36</c:v>
                </c:pt>
                <c:pt idx="2071">
                  <c:v>11.36</c:v>
                </c:pt>
                <c:pt idx="2072">
                  <c:v>35.375999999999998</c:v>
                </c:pt>
                <c:pt idx="2073">
                  <c:v>34.579000000000001</c:v>
                </c:pt>
                <c:pt idx="2074">
                  <c:v>27.875</c:v>
                </c:pt>
                <c:pt idx="2075">
                  <c:v>27.314</c:v>
                </c:pt>
                <c:pt idx="2076">
                  <c:v>34.484999999999999</c:v>
                </c:pt>
                <c:pt idx="2077">
                  <c:v>11.343999999999999</c:v>
                </c:pt>
                <c:pt idx="2078">
                  <c:v>34.781999999999996</c:v>
                </c:pt>
                <c:pt idx="2079">
                  <c:v>11.329000000000001</c:v>
                </c:pt>
                <c:pt idx="2080">
                  <c:v>34.484999999999999</c:v>
                </c:pt>
                <c:pt idx="2081">
                  <c:v>11.672000000000001</c:v>
                </c:pt>
                <c:pt idx="2082">
                  <c:v>50.844999999999999</c:v>
                </c:pt>
                <c:pt idx="2083">
                  <c:v>42.923000000000002</c:v>
                </c:pt>
                <c:pt idx="2084">
                  <c:v>42.173000000000002</c:v>
                </c:pt>
                <c:pt idx="2085">
                  <c:v>42.844999999999999</c:v>
                </c:pt>
                <c:pt idx="2086">
                  <c:v>62.158000000000001</c:v>
                </c:pt>
                <c:pt idx="2087">
                  <c:v>19.501000000000001</c:v>
                </c:pt>
                <c:pt idx="2088">
                  <c:v>52.47</c:v>
                </c:pt>
                <c:pt idx="2089">
                  <c:v>51.985999999999997</c:v>
                </c:pt>
                <c:pt idx="2090">
                  <c:v>19.844000000000001</c:v>
                </c:pt>
                <c:pt idx="2091">
                  <c:v>41.548000000000002</c:v>
                </c:pt>
                <c:pt idx="2092">
                  <c:v>61.344999999999999</c:v>
                </c:pt>
                <c:pt idx="2093">
                  <c:v>42.173999999999999</c:v>
                </c:pt>
                <c:pt idx="2094">
                  <c:v>11.375</c:v>
                </c:pt>
                <c:pt idx="2095">
                  <c:v>41.656999999999996</c:v>
                </c:pt>
                <c:pt idx="2096">
                  <c:v>42.017000000000003</c:v>
                </c:pt>
                <c:pt idx="2097">
                  <c:v>62.173999999999999</c:v>
                </c:pt>
                <c:pt idx="2098">
                  <c:v>41.517000000000003</c:v>
                </c:pt>
                <c:pt idx="2099">
                  <c:v>63.002000000000002</c:v>
                </c:pt>
                <c:pt idx="2100">
                  <c:v>11.531000000000001</c:v>
                </c:pt>
                <c:pt idx="2101">
                  <c:v>52.954000000000001</c:v>
                </c:pt>
                <c:pt idx="2102">
                  <c:v>33.36</c:v>
                </c:pt>
                <c:pt idx="2103">
                  <c:v>27.611000000000001</c:v>
                </c:pt>
                <c:pt idx="2104">
                  <c:v>27.282</c:v>
                </c:pt>
                <c:pt idx="2105">
                  <c:v>42.500999999999998</c:v>
                </c:pt>
                <c:pt idx="2106">
                  <c:v>41.642000000000003</c:v>
                </c:pt>
                <c:pt idx="2107">
                  <c:v>41.969000000000001</c:v>
                </c:pt>
                <c:pt idx="2108">
                  <c:v>11.391</c:v>
                </c:pt>
                <c:pt idx="2109">
                  <c:v>41.985999999999997</c:v>
                </c:pt>
                <c:pt idx="2110">
                  <c:v>14.61</c:v>
                </c:pt>
                <c:pt idx="2111">
                  <c:v>50.781999999999996</c:v>
                </c:pt>
                <c:pt idx="2112">
                  <c:v>51.314</c:v>
                </c:pt>
                <c:pt idx="2113">
                  <c:v>52.72</c:v>
                </c:pt>
                <c:pt idx="2114">
                  <c:v>52.345999999999997</c:v>
                </c:pt>
                <c:pt idx="2115">
                  <c:v>52.798000000000002</c:v>
                </c:pt>
                <c:pt idx="2116">
                  <c:v>52.875999999999998</c:v>
                </c:pt>
                <c:pt idx="2117">
                  <c:v>52.110999999999997</c:v>
                </c:pt>
                <c:pt idx="2118">
                  <c:v>52.564</c:v>
                </c:pt>
                <c:pt idx="2119">
                  <c:v>53.173000000000002</c:v>
                </c:pt>
                <c:pt idx="2120">
                  <c:v>52.127000000000002</c:v>
                </c:pt>
                <c:pt idx="2121">
                  <c:v>52.83</c:v>
                </c:pt>
                <c:pt idx="2122">
                  <c:v>52.783000000000001</c:v>
                </c:pt>
                <c:pt idx="2123">
                  <c:v>52.11</c:v>
                </c:pt>
                <c:pt idx="2124">
                  <c:v>14.125999999999999</c:v>
                </c:pt>
                <c:pt idx="2125">
                  <c:v>52.314</c:v>
                </c:pt>
                <c:pt idx="2126">
                  <c:v>52.906999999999996</c:v>
                </c:pt>
                <c:pt idx="2127">
                  <c:v>41.658000000000001</c:v>
                </c:pt>
                <c:pt idx="2128">
                  <c:v>41.392000000000003</c:v>
                </c:pt>
                <c:pt idx="2129">
                  <c:v>11.375</c:v>
                </c:pt>
                <c:pt idx="2130">
                  <c:v>46.47</c:v>
                </c:pt>
                <c:pt idx="2131">
                  <c:v>51.033000000000001</c:v>
                </c:pt>
                <c:pt idx="2132">
                  <c:v>43.392000000000003</c:v>
                </c:pt>
                <c:pt idx="2133">
                  <c:v>42.188000000000002</c:v>
                </c:pt>
                <c:pt idx="2134">
                  <c:v>42.564</c:v>
                </c:pt>
                <c:pt idx="2135">
                  <c:v>43.079000000000001</c:v>
                </c:pt>
                <c:pt idx="2136">
                  <c:v>42.235999999999997</c:v>
                </c:pt>
                <c:pt idx="2137">
                  <c:v>43.392000000000003</c:v>
                </c:pt>
                <c:pt idx="2138">
                  <c:v>11.391</c:v>
                </c:pt>
                <c:pt idx="2139">
                  <c:v>41.484999999999999</c:v>
                </c:pt>
                <c:pt idx="2140">
                  <c:v>43.204000000000001</c:v>
                </c:pt>
                <c:pt idx="2141">
                  <c:v>41.704999999999998</c:v>
                </c:pt>
                <c:pt idx="2142">
                  <c:v>42.438000000000002</c:v>
                </c:pt>
                <c:pt idx="2143">
                  <c:v>41.485999999999997</c:v>
                </c:pt>
                <c:pt idx="2144">
                  <c:v>62.877000000000002</c:v>
                </c:pt>
                <c:pt idx="2145">
                  <c:v>42.579000000000001</c:v>
                </c:pt>
                <c:pt idx="2146">
                  <c:v>41.798000000000002</c:v>
                </c:pt>
                <c:pt idx="2147">
                  <c:v>43.375999999999998</c:v>
                </c:pt>
                <c:pt idx="2148">
                  <c:v>41.485999999999997</c:v>
                </c:pt>
                <c:pt idx="2149">
                  <c:v>43.079000000000001</c:v>
                </c:pt>
                <c:pt idx="2150">
                  <c:v>43.22</c:v>
                </c:pt>
                <c:pt idx="2151">
                  <c:v>63.83</c:v>
                </c:pt>
                <c:pt idx="2152">
                  <c:v>42.813000000000002</c:v>
                </c:pt>
                <c:pt idx="2153">
                  <c:v>42.250999999999998</c:v>
                </c:pt>
                <c:pt idx="2154">
                  <c:v>42.22</c:v>
                </c:pt>
                <c:pt idx="2155">
                  <c:v>43.127000000000002</c:v>
                </c:pt>
                <c:pt idx="2156">
                  <c:v>62.704000000000001</c:v>
                </c:pt>
                <c:pt idx="2157">
                  <c:v>33.094999999999999</c:v>
                </c:pt>
                <c:pt idx="2158">
                  <c:v>52.892000000000003</c:v>
                </c:pt>
                <c:pt idx="2159">
                  <c:v>11.375</c:v>
                </c:pt>
                <c:pt idx="2160">
                  <c:v>42.360999999999997</c:v>
                </c:pt>
                <c:pt idx="2161">
                  <c:v>11.563000000000001</c:v>
                </c:pt>
                <c:pt idx="2162">
                  <c:v>41.892000000000003</c:v>
                </c:pt>
                <c:pt idx="2163">
                  <c:v>62.408000000000001</c:v>
                </c:pt>
                <c:pt idx="2164">
                  <c:v>62.283000000000001</c:v>
                </c:pt>
                <c:pt idx="2165">
                  <c:v>62.408000000000001</c:v>
                </c:pt>
                <c:pt idx="2166">
                  <c:v>42.265999999999998</c:v>
                </c:pt>
                <c:pt idx="2167">
                  <c:v>52.720999999999997</c:v>
                </c:pt>
                <c:pt idx="2168">
                  <c:v>52.125999999999998</c:v>
                </c:pt>
                <c:pt idx="2169">
                  <c:v>44.625999999999998</c:v>
                </c:pt>
                <c:pt idx="2170">
                  <c:v>52.189</c:v>
                </c:pt>
                <c:pt idx="2171">
                  <c:v>41.860999999999997</c:v>
                </c:pt>
                <c:pt idx="2172">
                  <c:v>41.47</c:v>
                </c:pt>
                <c:pt idx="2173">
                  <c:v>52.767000000000003</c:v>
                </c:pt>
                <c:pt idx="2174">
                  <c:v>52.97</c:v>
                </c:pt>
                <c:pt idx="2175">
                  <c:v>41.517000000000003</c:v>
                </c:pt>
                <c:pt idx="2176">
                  <c:v>51.531999999999996</c:v>
                </c:pt>
                <c:pt idx="2177">
                  <c:v>41.454000000000001</c:v>
                </c:pt>
                <c:pt idx="2178">
                  <c:v>42.564</c:v>
                </c:pt>
                <c:pt idx="2179">
                  <c:v>52.408000000000001</c:v>
                </c:pt>
                <c:pt idx="2180">
                  <c:v>52.470999999999997</c:v>
                </c:pt>
                <c:pt idx="2181">
                  <c:v>52.767000000000003</c:v>
                </c:pt>
                <c:pt idx="2182">
                  <c:v>27.469000000000001</c:v>
                </c:pt>
                <c:pt idx="2183">
                  <c:v>34.829000000000001</c:v>
                </c:pt>
                <c:pt idx="2184">
                  <c:v>34.906999999999996</c:v>
                </c:pt>
                <c:pt idx="2185">
                  <c:v>27.501000000000001</c:v>
                </c:pt>
                <c:pt idx="2186">
                  <c:v>27.937999999999999</c:v>
                </c:pt>
                <c:pt idx="2187">
                  <c:v>34.610999999999997</c:v>
                </c:pt>
                <c:pt idx="2188">
                  <c:v>27.579000000000001</c:v>
                </c:pt>
                <c:pt idx="2189">
                  <c:v>27.797000000000001</c:v>
                </c:pt>
                <c:pt idx="2190">
                  <c:v>27.266999999999999</c:v>
                </c:pt>
                <c:pt idx="2191">
                  <c:v>34.829000000000001</c:v>
                </c:pt>
                <c:pt idx="2192">
                  <c:v>35.656999999999996</c:v>
                </c:pt>
                <c:pt idx="2193">
                  <c:v>27.344000000000001</c:v>
                </c:pt>
                <c:pt idx="2194">
                  <c:v>34.673000000000002</c:v>
                </c:pt>
                <c:pt idx="2195">
                  <c:v>27.844000000000001</c:v>
                </c:pt>
                <c:pt idx="2196">
                  <c:v>27.314</c:v>
                </c:pt>
                <c:pt idx="2197">
                  <c:v>51.375999999999998</c:v>
                </c:pt>
                <c:pt idx="2198">
                  <c:v>50.767000000000003</c:v>
                </c:pt>
                <c:pt idx="2199">
                  <c:v>42.017000000000003</c:v>
                </c:pt>
                <c:pt idx="2200">
                  <c:v>41.500999999999998</c:v>
                </c:pt>
                <c:pt idx="2201">
                  <c:v>42.642000000000003</c:v>
                </c:pt>
                <c:pt idx="2202">
                  <c:v>41.500999999999998</c:v>
                </c:pt>
                <c:pt idx="2203">
                  <c:v>41.906999999999996</c:v>
                </c:pt>
                <c:pt idx="2204">
                  <c:v>41.798000000000002</c:v>
                </c:pt>
                <c:pt idx="2205">
                  <c:v>42.125999999999998</c:v>
                </c:pt>
                <c:pt idx="2206">
                  <c:v>41.58</c:v>
                </c:pt>
                <c:pt idx="2207">
                  <c:v>41.923000000000002</c:v>
                </c:pt>
                <c:pt idx="2208">
                  <c:v>42.97</c:v>
                </c:pt>
                <c:pt idx="2209">
                  <c:v>42.22</c:v>
                </c:pt>
                <c:pt idx="2210">
                  <c:v>34.36</c:v>
                </c:pt>
                <c:pt idx="2211">
                  <c:v>11.375</c:v>
                </c:pt>
                <c:pt idx="2212">
                  <c:v>42.017000000000003</c:v>
                </c:pt>
                <c:pt idx="2213">
                  <c:v>41.517000000000003</c:v>
                </c:pt>
                <c:pt idx="2214">
                  <c:v>42.048000000000002</c:v>
                </c:pt>
                <c:pt idx="2215">
                  <c:v>41.61</c:v>
                </c:pt>
                <c:pt idx="2216">
                  <c:v>42.048000000000002</c:v>
                </c:pt>
                <c:pt idx="2217">
                  <c:v>41.500999999999998</c:v>
                </c:pt>
                <c:pt idx="2218">
                  <c:v>41.517000000000003</c:v>
                </c:pt>
                <c:pt idx="2219">
                  <c:v>42.142000000000003</c:v>
                </c:pt>
                <c:pt idx="2220">
                  <c:v>41.531999999999996</c:v>
                </c:pt>
                <c:pt idx="2221">
                  <c:v>41.844999999999999</c:v>
                </c:pt>
                <c:pt idx="2222">
                  <c:v>11.36</c:v>
                </c:pt>
                <c:pt idx="2223">
                  <c:v>11.375</c:v>
                </c:pt>
                <c:pt idx="2224">
                  <c:v>11.375</c:v>
                </c:pt>
                <c:pt idx="2225">
                  <c:v>11.36</c:v>
                </c:pt>
                <c:pt idx="2226">
                  <c:v>11.375</c:v>
                </c:pt>
                <c:pt idx="2227">
                  <c:v>11.672000000000001</c:v>
                </c:pt>
                <c:pt idx="2228">
                  <c:v>11.36</c:v>
                </c:pt>
                <c:pt idx="2229">
                  <c:v>11.36</c:v>
                </c:pt>
                <c:pt idx="2230">
                  <c:v>64.766999999999996</c:v>
                </c:pt>
                <c:pt idx="2231">
                  <c:v>41.454999999999998</c:v>
                </c:pt>
                <c:pt idx="2232">
                  <c:v>42.079000000000001</c:v>
                </c:pt>
                <c:pt idx="2233">
                  <c:v>42.063000000000002</c:v>
                </c:pt>
                <c:pt idx="2234">
                  <c:v>42.564</c:v>
                </c:pt>
                <c:pt idx="2235">
                  <c:v>42.094999999999999</c:v>
                </c:pt>
                <c:pt idx="2236">
                  <c:v>42.656999999999996</c:v>
                </c:pt>
                <c:pt idx="2237">
                  <c:v>42.002000000000002</c:v>
                </c:pt>
                <c:pt idx="2238">
                  <c:v>42.173000000000002</c:v>
                </c:pt>
                <c:pt idx="2239">
                  <c:v>41.829000000000001</c:v>
                </c:pt>
                <c:pt idx="2240">
                  <c:v>41.564</c:v>
                </c:pt>
                <c:pt idx="2241">
                  <c:v>41.939</c:v>
                </c:pt>
                <c:pt idx="2242">
                  <c:v>42.642000000000003</c:v>
                </c:pt>
                <c:pt idx="2243">
                  <c:v>25.204000000000001</c:v>
                </c:pt>
                <c:pt idx="2244">
                  <c:v>25.579000000000001</c:v>
                </c:pt>
                <c:pt idx="2245">
                  <c:v>41.406999999999996</c:v>
                </c:pt>
                <c:pt idx="2246">
                  <c:v>19.312999999999999</c:v>
                </c:pt>
                <c:pt idx="2247">
                  <c:v>42.064</c:v>
                </c:pt>
                <c:pt idx="2248">
                  <c:v>42.064</c:v>
                </c:pt>
                <c:pt idx="2249">
                  <c:v>41.515999999999998</c:v>
                </c:pt>
                <c:pt idx="2250">
                  <c:v>34.281999999999996</c:v>
                </c:pt>
                <c:pt idx="2251">
                  <c:v>33.533000000000001</c:v>
                </c:pt>
                <c:pt idx="2252">
                  <c:v>33.563000000000002</c:v>
                </c:pt>
                <c:pt idx="2253">
                  <c:v>42.156999999999996</c:v>
                </c:pt>
                <c:pt idx="2254">
                  <c:v>41.594999999999999</c:v>
                </c:pt>
                <c:pt idx="2255">
                  <c:v>76.376999999999995</c:v>
                </c:pt>
                <c:pt idx="2256">
                  <c:v>42.781999999999996</c:v>
                </c:pt>
                <c:pt idx="2257">
                  <c:v>41.517000000000003</c:v>
                </c:pt>
                <c:pt idx="2258">
                  <c:v>42.439</c:v>
                </c:pt>
                <c:pt idx="2259">
                  <c:v>45.531999999999996</c:v>
                </c:pt>
                <c:pt idx="2260">
                  <c:v>41.954000000000001</c:v>
                </c:pt>
                <c:pt idx="2261">
                  <c:v>41.423000000000002</c:v>
                </c:pt>
                <c:pt idx="2262">
                  <c:v>41.954000000000001</c:v>
                </c:pt>
                <c:pt idx="2263">
                  <c:v>41.517000000000003</c:v>
                </c:pt>
                <c:pt idx="2264">
                  <c:v>42.158000000000001</c:v>
                </c:pt>
                <c:pt idx="2265">
                  <c:v>41.515999999999998</c:v>
                </c:pt>
                <c:pt idx="2266">
                  <c:v>42.125999999999998</c:v>
                </c:pt>
                <c:pt idx="2267">
                  <c:v>42.048000000000002</c:v>
                </c:pt>
                <c:pt idx="2268">
                  <c:v>44.08</c:v>
                </c:pt>
                <c:pt idx="2269">
                  <c:v>42.814</c:v>
                </c:pt>
                <c:pt idx="2270">
                  <c:v>42.22</c:v>
                </c:pt>
                <c:pt idx="2271">
                  <c:v>41.515999999999998</c:v>
                </c:pt>
                <c:pt idx="2272">
                  <c:v>42.531999999999996</c:v>
                </c:pt>
                <c:pt idx="2273">
                  <c:v>42.642000000000003</c:v>
                </c:pt>
                <c:pt idx="2274">
                  <c:v>41.564</c:v>
                </c:pt>
                <c:pt idx="2275">
                  <c:v>41.548000000000002</c:v>
                </c:pt>
                <c:pt idx="2276">
                  <c:v>41.892000000000003</c:v>
                </c:pt>
                <c:pt idx="2277">
                  <c:v>41.36</c:v>
                </c:pt>
                <c:pt idx="2278">
                  <c:v>42.673000000000002</c:v>
                </c:pt>
                <c:pt idx="2279">
                  <c:v>41.454000000000001</c:v>
                </c:pt>
                <c:pt idx="2280">
                  <c:v>42.533000000000001</c:v>
                </c:pt>
                <c:pt idx="2281">
                  <c:v>41.423000000000002</c:v>
                </c:pt>
                <c:pt idx="2282">
                  <c:v>42.189</c:v>
                </c:pt>
                <c:pt idx="2283">
                  <c:v>41.375999999999998</c:v>
                </c:pt>
                <c:pt idx="2284">
                  <c:v>42.033000000000001</c:v>
                </c:pt>
                <c:pt idx="2285">
                  <c:v>41.61</c:v>
                </c:pt>
                <c:pt idx="2286">
                  <c:v>42.094999999999999</c:v>
                </c:pt>
                <c:pt idx="2287">
                  <c:v>41.579000000000001</c:v>
                </c:pt>
                <c:pt idx="2288">
                  <c:v>11.375999999999999</c:v>
                </c:pt>
                <c:pt idx="2289">
                  <c:v>41.408000000000001</c:v>
                </c:pt>
                <c:pt idx="2290">
                  <c:v>42.063000000000002</c:v>
                </c:pt>
                <c:pt idx="2291">
                  <c:v>41.485999999999997</c:v>
                </c:pt>
                <c:pt idx="2292">
                  <c:v>42.344999999999999</c:v>
                </c:pt>
                <c:pt idx="2293">
                  <c:v>41.423000000000002</c:v>
                </c:pt>
                <c:pt idx="2294">
                  <c:v>41.406999999999996</c:v>
                </c:pt>
                <c:pt idx="2295">
                  <c:v>41.798000000000002</c:v>
                </c:pt>
                <c:pt idx="2296">
                  <c:v>41.531999999999996</c:v>
                </c:pt>
                <c:pt idx="2297">
                  <c:v>41.939</c:v>
                </c:pt>
                <c:pt idx="2298">
                  <c:v>41.423000000000002</c:v>
                </c:pt>
                <c:pt idx="2299">
                  <c:v>41.875999999999998</c:v>
                </c:pt>
                <c:pt idx="2300">
                  <c:v>41.58</c:v>
                </c:pt>
                <c:pt idx="2301">
                  <c:v>42.36</c:v>
                </c:pt>
                <c:pt idx="2302">
                  <c:v>42.064</c:v>
                </c:pt>
                <c:pt idx="2303">
                  <c:v>42.390999999999998</c:v>
                </c:pt>
                <c:pt idx="2304">
                  <c:v>42.127000000000002</c:v>
                </c:pt>
                <c:pt idx="2305">
                  <c:v>42.548000000000002</c:v>
                </c:pt>
                <c:pt idx="2306">
                  <c:v>41.640999999999998</c:v>
                </c:pt>
                <c:pt idx="2307">
                  <c:v>42.079000000000001</c:v>
                </c:pt>
                <c:pt idx="2308">
                  <c:v>41.454999999999998</c:v>
                </c:pt>
                <c:pt idx="2309">
                  <c:v>42.563000000000002</c:v>
                </c:pt>
                <c:pt idx="2310">
                  <c:v>41.735999999999997</c:v>
                </c:pt>
                <c:pt idx="2311">
                  <c:v>42.406999999999996</c:v>
                </c:pt>
                <c:pt idx="2312">
                  <c:v>42.329000000000001</c:v>
                </c:pt>
                <c:pt idx="2313">
                  <c:v>43.064</c:v>
                </c:pt>
                <c:pt idx="2314">
                  <c:v>35.298000000000002</c:v>
                </c:pt>
                <c:pt idx="2315">
                  <c:v>35.781999999999996</c:v>
                </c:pt>
                <c:pt idx="2316">
                  <c:v>41.579000000000001</c:v>
                </c:pt>
                <c:pt idx="2317">
                  <c:v>34.656999999999996</c:v>
                </c:pt>
                <c:pt idx="2318">
                  <c:v>41.923000000000002</c:v>
                </c:pt>
                <c:pt idx="2319">
                  <c:v>41.439</c:v>
                </c:pt>
                <c:pt idx="2320">
                  <c:v>42.204000000000001</c:v>
                </c:pt>
                <c:pt idx="2321">
                  <c:v>41.375999999999998</c:v>
                </c:pt>
                <c:pt idx="2322">
                  <c:v>42.125999999999998</c:v>
                </c:pt>
                <c:pt idx="2323">
                  <c:v>41.500999999999998</c:v>
                </c:pt>
                <c:pt idx="2324">
                  <c:v>35.329000000000001</c:v>
                </c:pt>
                <c:pt idx="2325">
                  <c:v>41.735999999999997</c:v>
                </c:pt>
                <c:pt idx="2326">
                  <c:v>42.017000000000003</c:v>
                </c:pt>
                <c:pt idx="2327">
                  <c:v>41.656999999999996</c:v>
                </c:pt>
                <c:pt idx="2328">
                  <c:v>42.094999999999999</c:v>
                </c:pt>
                <c:pt idx="2329">
                  <c:v>41.500999999999998</c:v>
                </c:pt>
                <c:pt idx="2330">
                  <c:v>42.017000000000003</c:v>
                </c:pt>
                <c:pt idx="2331">
                  <c:v>41.484999999999999</c:v>
                </c:pt>
                <c:pt idx="2332">
                  <c:v>42.173000000000002</c:v>
                </c:pt>
                <c:pt idx="2333">
                  <c:v>41.72</c:v>
                </c:pt>
                <c:pt idx="2334">
                  <c:v>42.173000000000002</c:v>
                </c:pt>
                <c:pt idx="2335">
                  <c:v>41.454000000000001</c:v>
                </c:pt>
                <c:pt idx="2336">
                  <c:v>41.97</c:v>
                </c:pt>
                <c:pt idx="2337">
                  <c:v>41.454000000000001</c:v>
                </c:pt>
                <c:pt idx="2338">
                  <c:v>42.000999999999998</c:v>
                </c:pt>
                <c:pt idx="2339">
                  <c:v>41.485999999999997</c:v>
                </c:pt>
                <c:pt idx="2340">
                  <c:v>42.250999999999998</c:v>
                </c:pt>
                <c:pt idx="2341">
                  <c:v>41.734999999999999</c:v>
                </c:pt>
                <c:pt idx="2342">
                  <c:v>41.47</c:v>
                </c:pt>
                <c:pt idx="2343">
                  <c:v>41.594999999999999</c:v>
                </c:pt>
                <c:pt idx="2344">
                  <c:v>41.375999999999998</c:v>
                </c:pt>
                <c:pt idx="2345">
                  <c:v>41.734999999999999</c:v>
                </c:pt>
                <c:pt idx="2346">
                  <c:v>41.502000000000002</c:v>
                </c:pt>
                <c:pt idx="2347">
                  <c:v>41.969000000000001</c:v>
                </c:pt>
                <c:pt idx="2348">
                  <c:v>42.08</c:v>
                </c:pt>
                <c:pt idx="2349">
                  <c:v>42.579000000000001</c:v>
                </c:pt>
                <c:pt idx="2350">
                  <c:v>42.22</c:v>
                </c:pt>
                <c:pt idx="2351">
                  <c:v>42.875999999999998</c:v>
                </c:pt>
                <c:pt idx="2352">
                  <c:v>42.110999999999997</c:v>
                </c:pt>
                <c:pt idx="2353">
                  <c:v>43.235999999999997</c:v>
                </c:pt>
                <c:pt idx="2354">
                  <c:v>42.063000000000002</c:v>
                </c:pt>
                <c:pt idx="2355">
                  <c:v>42.500999999999998</c:v>
                </c:pt>
                <c:pt idx="2356">
                  <c:v>42.000999999999998</c:v>
                </c:pt>
                <c:pt idx="2357">
                  <c:v>42.658000000000001</c:v>
                </c:pt>
                <c:pt idx="2358">
                  <c:v>42.375999999999998</c:v>
                </c:pt>
                <c:pt idx="2359">
                  <c:v>42.375999999999998</c:v>
                </c:pt>
                <c:pt idx="2360">
                  <c:v>42.064</c:v>
                </c:pt>
                <c:pt idx="2361">
                  <c:v>43.142000000000003</c:v>
                </c:pt>
                <c:pt idx="2362">
                  <c:v>43.392000000000003</c:v>
                </c:pt>
                <c:pt idx="2363">
                  <c:v>43.594999999999999</c:v>
                </c:pt>
                <c:pt idx="2364">
                  <c:v>42.329000000000001</c:v>
                </c:pt>
                <c:pt idx="2365">
                  <c:v>42.642000000000003</c:v>
                </c:pt>
                <c:pt idx="2366">
                  <c:v>42.094999999999999</c:v>
                </c:pt>
                <c:pt idx="2367">
                  <c:v>42.625999999999998</c:v>
                </c:pt>
                <c:pt idx="2368">
                  <c:v>42.33</c:v>
                </c:pt>
                <c:pt idx="2369">
                  <c:v>42.86</c:v>
                </c:pt>
                <c:pt idx="2370">
                  <c:v>42.189</c:v>
                </c:pt>
                <c:pt idx="2371">
                  <c:v>42.673000000000002</c:v>
                </c:pt>
                <c:pt idx="2372">
                  <c:v>42.079000000000001</c:v>
                </c:pt>
                <c:pt idx="2373">
                  <c:v>42.344999999999999</c:v>
                </c:pt>
                <c:pt idx="2374">
                  <c:v>42.250999999999998</c:v>
                </c:pt>
                <c:pt idx="2375">
                  <c:v>42.594999999999999</c:v>
                </c:pt>
                <c:pt idx="2376">
                  <c:v>42.406999999999996</c:v>
                </c:pt>
                <c:pt idx="2377">
                  <c:v>42.689</c:v>
                </c:pt>
                <c:pt idx="2378">
                  <c:v>42.281999999999996</c:v>
                </c:pt>
                <c:pt idx="2379">
                  <c:v>42.235999999999997</c:v>
                </c:pt>
                <c:pt idx="2380">
                  <c:v>42.642000000000003</c:v>
                </c:pt>
                <c:pt idx="2381">
                  <c:v>41.484999999999999</c:v>
                </c:pt>
                <c:pt idx="2382">
                  <c:v>42.485999999999997</c:v>
                </c:pt>
                <c:pt idx="2383">
                  <c:v>42.484999999999999</c:v>
                </c:pt>
                <c:pt idx="2384">
                  <c:v>42.063000000000002</c:v>
                </c:pt>
                <c:pt idx="2385">
                  <c:v>42.533000000000001</c:v>
                </c:pt>
                <c:pt idx="2386">
                  <c:v>42.017000000000003</c:v>
                </c:pt>
                <c:pt idx="2387">
                  <c:v>42.173000000000002</c:v>
                </c:pt>
                <c:pt idx="2388">
                  <c:v>42.642000000000003</c:v>
                </c:pt>
                <c:pt idx="2389">
                  <c:v>42.125999999999998</c:v>
                </c:pt>
                <c:pt idx="2390">
                  <c:v>42.673000000000002</c:v>
                </c:pt>
                <c:pt idx="2391">
                  <c:v>42.235999999999997</c:v>
                </c:pt>
                <c:pt idx="2392">
                  <c:v>42.625999999999998</c:v>
                </c:pt>
                <c:pt idx="2393">
                  <c:v>42.142000000000003</c:v>
                </c:pt>
                <c:pt idx="2394">
                  <c:v>41.829000000000001</c:v>
                </c:pt>
                <c:pt idx="2395">
                  <c:v>42.064</c:v>
                </c:pt>
                <c:pt idx="2396">
                  <c:v>43.11</c:v>
                </c:pt>
                <c:pt idx="2397">
                  <c:v>42.189</c:v>
                </c:pt>
                <c:pt idx="2398">
                  <c:v>42.548000000000002</c:v>
                </c:pt>
                <c:pt idx="2399">
                  <c:v>42.079000000000001</c:v>
                </c:pt>
                <c:pt idx="2400">
                  <c:v>42.610999999999997</c:v>
                </c:pt>
                <c:pt idx="2401">
                  <c:v>42.329000000000001</c:v>
                </c:pt>
                <c:pt idx="2402">
                  <c:v>42.658000000000001</c:v>
                </c:pt>
                <c:pt idx="2403">
                  <c:v>42.11</c:v>
                </c:pt>
                <c:pt idx="2404">
                  <c:v>42.829000000000001</c:v>
                </c:pt>
                <c:pt idx="2405">
                  <c:v>42.22</c:v>
                </c:pt>
                <c:pt idx="2406">
                  <c:v>42.83</c:v>
                </c:pt>
                <c:pt idx="2407">
                  <c:v>42.344000000000001</c:v>
                </c:pt>
                <c:pt idx="2408">
                  <c:v>42.814</c:v>
                </c:pt>
                <c:pt idx="2409">
                  <c:v>42.283000000000001</c:v>
                </c:pt>
                <c:pt idx="2410">
                  <c:v>49.250999999999998</c:v>
                </c:pt>
                <c:pt idx="2411">
                  <c:v>42.094999999999999</c:v>
                </c:pt>
                <c:pt idx="2412">
                  <c:v>34.890999999999998</c:v>
                </c:pt>
                <c:pt idx="2413">
                  <c:v>34.579000000000001</c:v>
                </c:pt>
                <c:pt idx="2414">
                  <c:v>42.783000000000001</c:v>
                </c:pt>
                <c:pt idx="2415">
                  <c:v>34.563000000000002</c:v>
                </c:pt>
                <c:pt idx="2416">
                  <c:v>35.689</c:v>
                </c:pt>
                <c:pt idx="2417">
                  <c:v>48.267000000000003</c:v>
                </c:pt>
                <c:pt idx="2418">
                  <c:v>55.627000000000002</c:v>
                </c:pt>
                <c:pt idx="2419">
                  <c:v>42.125999999999998</c:v>
                </c:pt>
                <c:pt idx="2420">
                  <c:v>62.017000000000003</c:v>
                </c:pt>
                <c:pt idx="2421">
                  <c:v>42.064</c:v>
                </c:pt>
                <c:pt idx="2422">
                  <c:v>41.406999999999996</c:v>
                </c:pt>
                <c:pt idx="2423">
                  <c:v>42.000999999999998</c:v>
                </c:pt>
                <c:pt idx="2424">
                  <c:v>42.564</c:v>
                </c:pt>
                <c:pt idx="2425">
                  <c:v>42.017000000000003</c:v>
                </c:pt>
                <c:pt idx="2426">
                  <c:v>52.313000000000002</c:v>
                </c:pt>
                <c:pt idx="2427">
                  <c:v>42.002000000000002</c:v>
                </c:pt>
                <c:pt idx="2428">
                  <c:v>41.579000000000001</c:v>
                </c:pt>
                <c:pt idx="2429">
                  <c:v>42.031999999999996</c:v>
                </c:pt>
                <c:pt idx="2430">
                  <c:v>41.642000000000003</c:v>
                </c:pt>
                <c:pt idx="2431">
                  <c:v>41.875999999999998</c:v>
                </c:pt>
                <c:pt idx="2432">
                  <c:v>41.485999999999997</c:v>
                </c:pt>
                <c:pt idx="2433">
                  <c:v>41.954000000000001</c:v>
                </c:pt>
                <c:pt idx="2434">
                  <c:v>52.189</c:v>
                </c:pt>
                <c:pt idx="2435">
                  <c:v>42.031999999999996</c:v>
                </c:pt>
                <c:pt idx="2436">
                  <c:v>41.533000000000001</c:v>
                </c:pt>
                <c:pt idx="2437">
                  <c:v>42.298000000000002</c:v>
                </c:pt>
                <c:pt idx="2438">
                  <c:v>41.829000000000001</c:v>
                </c:pt>
                <c:pt idx="2439">
                  <c:v>42.000999999999998</c:v>
                </c:pt>
                <c:pt idx="2440">
                  <c:v>41.625999999999998</c:v>
                </c:pt>
                <c:pt idx="2441">
                  <c:v>41.47</c:v>
                </c:pt>
                <c:pt idx="2442">
                  <c:v>41.704000000000001</c:v>
                </c:pt>
                <c:pt idx="2443">
                  <c:v>41.47</c:v>
                </c:pt>
                <c:pt idx="2444">
                  <c:v>41.908000000000001</c:v>
                </c:pt>
                <c:pt idx="2445">
                  <c:v>41.390999999999998</c:v>
                </c:pt>
                <c:pt idx="2446">
                  <c:v>42.298000000000002</c:v>
                </c:pt>
                <c:pt idx="2447">
                  <c:v>41.627000000000002</c:v>
                </c:pt>
                <c:pt idx="2448">
                  <c:v>52.673000000000002</c:v>
                </c:pt>
                <c:pt idx="2449">
                  <c:v>52.985999999999997</c:v>
                </c:pt>
                <c:pt idx="2450">
                  <c:v>42.188000000000002</c:v>
                </c:pt>
                <c:pt idx="2451">
                  <c:v>42.844999999999999</c:v>
                </c:pt>
                <c:pt idx="2452">
                  <c:v>42.783000000000001</c:v>
                </c:pt>
                <c:pt idx="2453">
                  <c:v>43.11</c:v>
                </c:pt>
                <c:pt idx="2454">
                  <c:v>41.517000000000003</c:v>
                </c:pt>
                <c:pt idx="2455">
                  <c:v>62.094999999999999</c:v>
                </c:pt>
                <c:pt idx="2456">
                  <c:v>41.533000000000001</c:v>
                </c:pt>
                <c:pt idx="2457">
                  <c:v>18.452999999999999</c:v>
                </c:pt>
                <c:pt idx="2458">
                  <c:v>42.158000000000001</c:v>
                </c:pt>
                <c:pt idx="2459">
                  <c:v>41.548000000000002</c:v>
                </c:pt>
                <c:pt idx="2460">
                  <c:v>34.390999999999998</c:v>
                </c:pt>
                <c:pt idx="2461">
                  <c:v>43.752000000000002</c:v>
                </c:pt>
                <c:pt idx="2462">
                  <c:v>43.484999999999999</c:v>
                </c:pt>
                <c:pt idx="2463">
                  <c:v>42.142000000000003</c:v>
                </c:pt>
                <c:pt idx="2464">
                  <c:v>42.875999999999998</c:v>
                </c:pt>
                <c:pt idx="2465">
                  <c:v>42.094999999999999</c:v>
                </c:pt>
                <c:pt idx="2466">
                  <c:v>43.406999999999996</c:v>
                </c:pt>
                <c:pt idx="2467">
                  <c:v>42.454999999999998</c:v>
                </c:pt>
                <c:pt idx="2468">
                  <c:v>42.938000000000002</c:v>
                </c:pt>
                <c:pt idx="2469">
                  <c:v>41.423000000000002</c:v>
                </c:pt>
                <c:pt idx="2470">
                  <c:v>42.000999999999998</c:v>
                </c:pt>
                <c:pt idx="2471">
                  <c:v>42.110999999999997</c:v>
                </c:pt>
                <c:pt idx="2472">
                  <c:v>41.47</c:v>
                </c:pt>
                <c:pt idx="2473">
                  <c:v>41.579000000000001</c:v>
                </c:pt>
                <c:pt idx="2474">
                  <c:v>41.406999999999996</c:v>
                </c:pt>
                <c:pt idx="2475">
                  <c:v>41.829000000000001</c:v>
                </c:pt>
                <c:pt idx="2476">
                  <c:v>41.392000000000003</c:v>
                </c:pt>
                <c:pt idx="2477">
                  <c:v>42.485999999999997</c:v>
                </c:pt>
                <c:pt idx="2478">
                  <c:v>41.734999999999999</c:v>
                </c:pt>
                <c:pt idx="2479">
                  <c:v>41.939</c:v>
                </c:pt>
                <c:pt idx="2480">
                  <c:v>41.454000000000001</c:v>
                </c:pt>
                <c:pt idx="2481">
                  <c:v>42.735999999999997</c:v>
                </c:pt>
                <c:pt idx="2482">
                  <c:v>41.406999999999996</c:v>
                </c:pt>
                <c:pt idx="2483">
                  <c:v>42.000999999999998</c:v>
                </c:pt>
                <c:pt idx="2484">
                  <c:v>41.658000000000001</c:v>
                </c:pt>
                <c:pt idx="2485">
                  <c:v>42.188000000000002</c:v>
                </c:pt>
                <c:pt idx="2486">
                  <c:v>42.173000000000002</c:v>
                </c:pt>
                <c:pt idx="2487">
                  <c:v>42.110999999999997</c:v>
                </c:pt>
                <c:pt idx="2488">
                  <c:v>41.47</c:v>
                </c:pt>
                <c:pt idx="2489">
                  <c:v>42.063000000000002</c:v>
                </c:pt>
                <c:pt idx="2490">
                  <c:v>34.783000000000001</c:v>
                </c:pt>
                <c:pt idx="2491">
                  <c:v>41.939</c:v>
                </c:pt>
                <c:pt idx="2492">
                  <c:v>41.375999999999998</c:v>
                </c:pt>
                <c:pt idx="2493">
                  <c:v>41.890999999999998</c:v>
                </c:pt>
                <c:pt idx="2494">
                  <c:v>41.640999999999998</c:v>
                </c:pt>
                <c:pt idx="2495">
                  <c:v>44.344999999999999</c:v>
                </c:pt>
                <c:pt idx="2496">
                  <c:v>42.110999999999997</c:v>
                </c:pt>
                <c:pt idx="2497">
                  <c:v>42.094000000000001</c:v>
                </c:pt>
                <c:pt idx="2498">
                  <c:v>42.064</c:v>
                </c:pt>
                <c:pt idx="2499">
                  <c:v>42.594999999999999</c:v>
                </c:pt>
                <c:pt idx="2500">
                  <c:v>43.500999999999998</c:v>
                </c:pt>
                <c:pt idx="2501">
                  <c:v>42.625999999999998</c:v>
                </c:pt>
                <c:pt idx="2502">
                  <c:v>42.142000000000003</c:v>
                </c:pt>
                <c:pt idx="2503">
                  <c:v>42.61</c:v>
                </c:pt>
                <c:pt idx="2504">
                  <c:v>42.142000000000003</c:v>
                </c:pt>
                <c:pt idx="2505">
                  <c:v>42.579000000000001</c:v>
                </c:pt>
                <c:pt idx="2506">
                  <c:v>42.329000000000001</c:v>
                </c:pt>
                <c:pt idx="2507">
                  <c:v>42.735999999999997</c:v>
                </c:pt>
                <c:pt idx="2508">
                  <c:v>42.377000000000002</c:v>
                </c:pt>
                <c:pt idx="2509">
                  <c:v>43.283000000000001</c:v>
                </c:pt>
                <c:pt idx="2510">
                  <c:v>42.390999999999998</c:v>
                </c:pt>
                <c:pt idx="2511">
                  <c:v>14.141</c:v>
                </c:pt>
                <c:pt idx="2512">
                  <c:v>27.390999999999998</c:v>
                </c:pt>
                <c:pt idx="2513">
                  <c:v>41.439</c:v>
                </c:pt>
                <c:pt idx="2514">
                  <c:v>53.189</c:v>
                </c:pt>
                <c:pt idx="2515">
                  <c:v>14.141</c:v>
                </c:pt>
                <c:pt idx="2516">
                  <c:v>35.344000000000001</c:v>
                </c:pt>
                <c:pt idx="2517">
                  <c:v>11.423</c:v>
                </c:pt>
                <c:pt idx="2518">
                  <c:v>41.610999999999997</c:v>
                </c:pt>
                <c:pt idx="2519">
                  <c:v>42.594999999999999</c:v>
                </c:pt>
                <c:pt idx="2520">
                  <c:v>41.454000000000001</c:v>
                </c:pt>
                <c:pt idx="2521">
                  <c:v>42.017000000000003</c:v>
                </c:pt>
                <c:pt idx="2522">
                  <c:v>41.517000000000003</c:v>
                </c:pt>
                <c:pt idx="2523">
                  <c:v>42.000999999999998</c:v>
                </c:pt>
                <c:pt idx="2524">
                  <c:v>42.423000000000002</c:v>
                </c:pt>
                <c:pt idx="2525">
                  <c:v>43.564</c:v>
                </c:pt>
                <c:pt idx="2526">
                  <c:v>42.281999999999996</c:v>
                </c:pt>
                <c:pt idx="2527">
                  <c:v>34.72</c:v>
                </c:pt>
                <c:pt idx="2528">
                  <c:v>35.173000000000002</c:v>
                </c:pt>
                <c:pt idx="2529">
                  <c:v>52.267000000000003</c:v>
                </c:pt>
                <c:pt idx="2530">
                  <c:v>52.656999999999996</c:v>
                </c:pt>
                <c:pt idx="2531">
                  <c:v>32.906999999999996</c:v>
                </c:pt>
                <c:pt idx="2532">
                  <c:v>42.064</c:v>
                </c:pt>
                <c:pt idx="2533">
                  <c:v>42.892000000000003</c:v>
                </c:pt>
                <c:pt idx="2534">
                  <c:v>42.860999999999997</c:v>
                </c:pt>
                <c:pt idx="2535">
                  <c:v>42.22</c:v>
                </c:pt>
                <c:pt idx="2536">
                  <c:v>41.86</c:v>
                </c:pt>
                <c:pt idx="2537">
                  <c:v>42.079000000000001</c:v>
                </c:pt>
                <c:pt idx="2538">
                  <c:v>42.281999999999996</c:v>
                </c:pt>
                <c:pt idx="2539">
                  <c:v>41.908000000000001</c:v>
                </c:pt>
                <c:pt idx="2540">
                  <c:v>11.672000000000001</c:v>
                </c:pt>
                <c:pt idx="2541">
                  <c:v>11.343999999999999</c:v>
                </c:pt>
                <c:pt idx="2542">
                  <c:v>34.704000000000001</c:v>
                </c:pt>
                <c:pt idx="2543">
                  <c:v>43.673000000000002</c:v>
                </c:pt>
                <c:pt idx="2544">
                  <c:v>42.173000000000002</c:v>
                </c:pt>
                <c:pt idx="2545">
                  <c:v>42.033000000000001</c:v>
                </c:pt>
                <c:pt idx="2546">
                  <c:v>42.048000000000002</c:v>
                </c:pt>
                <c:pt idx="2547">
                  <c:v>41.564</c:v>
                </c:pt>
                <c:pt idx="2548">
                  <c:v>41.642000000000003</c:v>
                </c:pt>
                <c:pt idx="2549">
                  <c:v>41.438000000000002</c:v>
                </c:pt>
                <c:pt idx="2550">
                  <c:v>41.610999999999997</c:v>
                </c:pt>
                <c:pt idx="2551">
                  <c:v>41.406999999999996</c:v>
                </c:pt>
                <c:pt idx="2552">
                  <c:v>42.064</c:v>
                </c:pt>
                <c:pt idx="2553">
                  <c:v>41.423000000000002</c:v>
                </c:pt>
                <c:pt idx="2554">
                  <c:v>42.517000000000003</c:v>
                </c:pt>
                <c:pt idx="2555">
                  <c:v>42.079000000000001</c:v>
                </c:pt>
                <c:pt idx="2556">
                  <c:v>42.125999999999998</c:v>
                </c:pt>
                <c:pt idx="2557">
                  <c:v>19.422000000000001</c:v>
                </c:pt>
                <c:pt idx="2558">
                  <c:v>42.781999999999996</c:v>
                </c:pt>
                <c:pt idx="2559">
                  <c:v>42.485999999999997</c:v>
                </c:pt>
                <c:pt idx="2560">
                  <c:v>42.033000000000001</c:v>
                </c:pt>
                <c:pt idx="2561">
                  <c:v>11.391</c:v>
                </c:pt>
                <c:pt idx="2562">
                  <c:v>41.563000000000002</c:v>
                </c:pt>
                <c:pt idx="2563">
                  <c:v>42.781999999999996</c:v>
                </c:pt>
                <c:pt idx="2564">
                  <c:v>41.689</c:v>
                </c:pt>
                <c:pt idx="2565">
                  <c:v>34.844999999999999</c:v>
                </c:pt>
                <c:pt idx="2566">
                  <c:v>41.890999999999998</c:v>
                </c:pt>
                <c:pt idx="2567">
                  <c:v>41.375999999999998</c:v>
                </c:pt>
                <c:pt idx="2568">
                  <c:v>41.767000000000003</c:v>
                </c:pt>
                <c:pt idx="2569">
                  <c:v>42.344999999999999</c:v>
                </c:pt>
                <c:pt idx="2570">
                  <c:v>42.656999999999996</c:v>
                </c:pt>
                <c:pt idx="2571">
                  <c:v>43.048999999999999</c:v>
                </c:pt>
                <c:pt idx="2572">
                  <c:v>42.063000000000002</c:v>
                </c:pt>
                <c:pt idx="2573">
                  <c:v>41.579000000000001</c:v>
                </c:pt>
                <c:pt idx="2574">
                  <c:v>41.97</c:v>
                </c:pt>
                <c:pt idx="2575">
                  <c:v>42.36</c:v>
                </c:pt>
                <c:pt idx="2576">
                  <c:v>42.908000000000001</c:v>
                </c:pt>
                <c:pt idx="2577">
                  <c:v>61.954999999999998</c:v>
                </c:pt>
                <c:pt idx="2578">
                  <c:v>42.314</c:v>
                </c:pt>
                <c:pt idx="2579">
                  <c:v>42.22</c:v>
                </c:pt>
                <c:pt idx="2580">
                  <c:v>41.439</c:v>
                </c:pt>
                <c:pt idx="2581">
                  <c:v>34.234999999999999</c:v>
                </c:pt>
                <c:pt idx="2582">
                  <c:v>42.406999999999996</c:v>
                </c:pt>
                <c:pt idx="2583">
                  <c:v>43.189</c:v>
                </c:pt>
                <c:pt idx="2584">
                  <c:v>42.423000000000002</c:v>
                </c:pt>
                <c:pt idx="2585">
                  <c:v>42.515999999999998</c:v>
                </c:pt>
                <c:pt idx="2586">
                  <c:v>42.142000000000003</c:v>
                </c:pt>
                <c:pt idx="2587">
                  <c:v>62.908000000000001</c:v>
                </c:pt>
                <c:pt idx="2588">
                  <c:v>48.329000000000001</c:v>
                </c:pt>
                <c:pt idx="2589">
                  <c:v>21.062999999999999</c:v>
                </c:pt>
                <c:pt idx="2590">
                  <c:v>21.125</c:v>
                </c:pt>
                <c:pt idx="2591">
                  <c:v>46.017000000000003</c:v>
                </c:pt>
                <c:pt idx="2592">
                  <c:v>35.954000000000001</c:v>
                </c:pt>
                <c:pt idx="2593">
                  <c:v>35.642000000000003</c:v>
                </c:pt>
                <c:pt idx="2594">
                  <c:v>35.469000000000001</c:v>
                </c:pt>
                <c:pt idx="2595">
                  <c:v>35.094999999999999</c:v>
                </c:pt>
                <c:pt idx="2596">
                  <c:v>34.750999999999998</c:v>
                </c:pt>
                <c:pt idx="2597">
                  <c:v>35.314</c:v>
                </c:pt>
                <c:pt idx="2598">
                  <c:v>34.594000000000001</c:v>
                </c:pt>
                <c:pt idx="2599">
                  <c:v>35.392000000000003</c:v>
                </c:pt>
                <c:pt idx="2600">
                  <c:v>46.408000000000001</c:v>
                </c:pt>
                <c:pt idx="2601">
                  <c:v>44.767000000000003</c:v>
                </c:pt>
                <c:pt idx="2602">
                  <c:v>43.798000000000002</c:v>
                </c:pt>
                <c:pt idx="2603">
                  <c:v>43.610999999999997</c:v>
                </c:pt>
                <c:pt idx="2604">
                  <c:v>43.704000000000001</c:v>
                </c:pt>
                <c:pt idx="2605">
                  <c:v>43.673000000000002</c:v>
                </c:pt>
                <c:pt idx="2606">
                  <c:v>43.735999999999997</c:v>
                </c:pt>
                <c:pt idx="2607">
                  <c:v>43.298000000000002</c:v>
                </c:pt>
                <c:pt idx="2608">
                  <c:v>43.094000000000001</c:v>
                </c:pt>
                <c:pt idx="2609">
                  <c:v>42.97</c:v>
                </c:pt>
                <c:pt idx="2610">
                  <c:v>43.408000000000001</c:v>
                </c:pt>
                <c:pt idx="2611">
                  <c:v>43.484999999999999</c:v>
                </c:pt>
                <c:pt idx="2612">
                  <c:v>43.204999999999998</c:v>
                </c:pt>
                <c:pt idx="2613">
                  <c:v>43.281999999999996</c:v>
                </c:pt>
                <c:pt idx="2614">
                  <c:v>43.86</c:v>
                </c:pt>
                <c:pt idx="2615">
                  <c:v>43.533000000000001</c:v>
                </c:pt>
                <c:pt idx="2616">
                  <c:v>42.906999999999996</c:v>
                </c:pt>
                <c:pt idx="2617">
                  <c:v>43.375999999999998</c:v>
                </c:pt>
                <c:pt idx="2618">
                  <c:v>42.783000000000001</c:v>
                </c:pt>
                <c:pt idx="2619">
                  <c:v>42.954000000000001</c:v>
                </c:pt>
                <c:pt idx="2620">
                  <c:v>43.344999999999999</c:v>
                </c:pt>
                <c:pt idx="2621">
                  <c:v>43.156999999999996</c:v>
                </c:pt>
                <c:pt idx="2622">
                  <c:v>43.033000000000001</c:v>
                </c:pt>
                <c:pt idx="2623">
                  <c:v>43.064</c:v>
                </c:pt>
                <c:pt idx="2624">
                  <c:v>42.969000000000001</c:v>
                </c:pt>
                <c:pt idx="2625">
                  <c:v>43.344999999999999</c:v>
                </c:pt>
                <c:pt idx="2626">
                  <c:v>42.97</c:v>
                </c:pt>
                <c:pt idx="2627">
                  <c:v>42.594000000000001</c:v>
                </c:pt>
                <c:pt idx="2628">
                  <c:v>43.314</c:v>
                </c:pt>
                <c:pt idx="2629">
                  <c:v>43.314</c:v>
                </c:pt>
                <c:pt idx="2630">
                  <c:v>42.939</c:v>
                </c:pt>
                <c:pt idx="2631">
                  <c:v>42.688000000000002</c:v>
                </c:pt>
                <c:pt idx="2632">
                  <c:v>42.752000000000002</c:v>
                </c:pt>
                <c:pt idx="2633">
                  <c:v>43.142000000000003</c:v>
                </c:pt>
                <c:pt idx="2634">
                  <c:v>42.844999999999999</c:v>
                </c:pt>
                <c:pt idx="2635">
                  <c:v>42.892000000000003</c:v>
                </c:pt>
                <c:pt idx="2636">
                  <c:v>42.673000000000002</c:v>
                </c:pt>
                <c:pt idx="2637">
                  <c:v>42.61</c:v>
                </c:pt>
                <c:pt idx="2638">
                  <c:v>42.814</c:v>
                </c:pt>
                <c:pt idx="2639">
                  <c:v>34.97</c:v>
                </c:pt>
                <c:pt idx="2640">
                  <c:v>42.564</c:v>
                </c:pt>
                <c:pt idx="2641">
                  <c:v>42.61</c:v>
                </c:pt>
                <c:pt idx="2642">
                  <c:v>43.110999999999997</c:v>
                </c:pt>
                <c:pt idx="2643">
                  <c:v>43.142000000000003</c:v>
                </c:pt>
                <c:pt idx="2644">
                  <c:v>42.47</c:v>
                </c:pt>
                <c:pt idx="2645">
                  <c:v>42.640999999999998</c:v>
                </c:pt>
                <c:pt idx="2646">
                  <c:v>42.783000000000001</c:v>
                </c:pt>
                <c:pt idx="2647">
                  <c:v>43.094999999999999</c:v>
                </c:pt>
                <c:pt idx="2648">
                  <c:v>42.22</c:v>
                </c:pt>
                <c:pt idx="2649">
                  <c:v>43.314</c:v>
                </c:pt>
                <c:pt idx="2650">
                  <c:v>43.188000000000002</c:v>
                </c:pt>
                <c:pt idx="2651">
                  <c:v>42.454999999999998</c:v>
                </c:pt>
                <c:pt idx="2652">
                  <c:v>42.734999999999999</c:v>
                </c:pt>
                <c:pt idx="2653">
                  <c:v>42.406999999999996</c:v>
                </c:pt>
                <c:pt idx="2654">
                  <c:v>42.923999999999999</c:v>
                </c:pt>
                <c:pt idx="2655">
                  <c:v>43.000999999999998</c:v>
                </c:pt>
                <c:pt idx="2656">
                  <c:v>42.390999999999998</c:v>
                </c:pt>
                <c:pt idx="2657">
                  <c:v>43.094999999999999</c:v>
                </c:pt>
                <c:pt idx="2658">
                  <c:v>42.485999999999997</c:v>
                </c:pt>
                <c:pt idx="2659">
                  <c:v>43.673000000000002</c:v>
                </c:pt>
                <c:pt idx="2660">
                  <c:v>42.344999999999999</c:v>
                </c:pt>
                <c:pt idx="2661">
                  <c:v>42.719000000000001</c:v>
                </c:pt>
                <c:pt idx="2662">
                  <c:v>42.548000000000002</c:v>
                </c:pt>
                <c:pt idx="2663">
                  <c:v>42.735999999999997</c:v>
                </c:pt>
                <c:pt idx="2664">
                  <c:v>42.094999999999999</c:v>
                </c:pt>
                <c:pt idx="2665">
                  <c:v>42.531999999999996</c:v>
                </c:pt>
                <c:pt idx="2666">
                  <c:v>41.642000000000003</c:v>
                </c:pt>
                <c:pt idx="2667">
                  <c:v>41.892000000000003</c:v>
                </c:pt>
                <c:pt idx="2668">
                  <c:v>42.360999999999997</c:v>
                </c:pt>
                <c:pt idx="2669">
                  <c:v>42.625999999999998</c:v>
                </c:pt>
                <c:pt idx="2670">
                  <c:v>42.423000000000002</c:v>
                </c:pt>
                <c:pt idx="2671">
                  <c:v>42.781999999999996</c:v>
                </c:pt>
                <c:pt idx="2672">
                  <c:v>41.892000000000003</c:v>
                </c:pt>
                <c:pt idx="2673">
                  <c:v>41.548000000000002</c:v>
                </c:pt>
                <c:pt idx="2674">
                  <c:v>42.735999999999997</c:v>
                </c:pt>
                <c:pt idx="2675">
                  <c:v>42.563000000000002</c:v>
                </c:pt>
                <c:pt idx="2676">
                  <c:v>42.97</c:v>
                </c:pt>
                <c:pt idx="2677">
                  <c:v>42.83</c:v>
                </c:pt>
                <c:pt idx="2678">
                  <c:v>42.563000000000002</c:v>
                </c:pt>
                <c:pt idx="2679">
                  <c:v>42.750999999999998</c:v>
                </c:pt>
                <c:pt idx="2680">
                  <c:v>42.814</c:v>
                </c:pt>
                <c:pt idx="2681">
                  <c:v>42.783000000000001</c:v>
                </c:pt>
                <c:pt idx="2682">
                  <c:v>42.72</c:v>
                </c:pt>
                <c:pt idx="2683">
                  <c:v>42.408000000000001</c:v>
                </c:pt>
                <c:pt idx="2684">
                  <c:v>42.485999999999997</c:v>
                </c:pt>
                <c:pt idx="2685">
                  <c:v>42.610999999999997</c:v>
                </c:pt>
                <c:pt idx="2686">
                  <c:v>41.97</c:v>
                </c:pt>
                <c:pt idx="2687">
                  <c:v>42.423000000000002</c:v>
                </c:pt>
                <c:pt idx="2688">
                  <c:v>42.656999999999996</c:v>
                </c:pt>
                <c:pt idx="2689">
                  <c:v>42.281999999999996</c:v>
                </c:pt>
                <c:pt idx="2690">
                  <c:v>42.375999999999998</c:v>
                </c:pt>
                <c:pt idx="2691">
                  <c:v>42.642000000000003</c:v>
                </c:pt>
                <c:pt idx="2692">
                  <c:v>42.642000000000003</c:v>
                </c:pt>
                <c:pt idx="2693">
                  <c:v>42.563000000000002</c:v>
                </c:pt>
                <c:pt idx="2694">
                  <c:v>42.392000000000003</c:v>
                </c:pt>
                <c:pt idx="2695">
                  <c:v>46.283000000000001</c:v>
                </c:pt>
                <c:pt idx="2696">
                  <c:v>41.97</c:v>
                </c:pt>
                <c:pt idx="2697">
                  <c:v>41.642000000000003</c:v>
                </c:pt>
                <c:pt idx="2698">
                  <c:v>42.360999999999997</c:v>
                </c:pt>
                <c:pt idx="2699">
                  <c:v>53.392000000000003</c:v>
                </c:pt>
                <c:pt idx="2700">
                  <c:v>51.094999999999999</c:v>
                </c:pt>
                <c:pt idx="2701">
                  <c:v>43.22</c:v>
                </c:pt>
                <c:pt idx="2702">
                  <c:v>42.658000000000001</c:v>
                </c:pt>
                <c:pt idx="2703">
                  <c:v>42.734999999999999</c:v>
                </c:pt>
                <c:pt idx="2704">
                  <c:v>42.500999999999998</c:v>
                </c:pt>
                <c:pt idx="2705">
                  <c:v>42.656999999999996</c:v>
                </c:pt>
                <c:pt idx="2706">
                  <c:v>42.500999999999998</c:v>
                </c:pt>
                <c:pt idx="2707">
                  <c:v>42.579000000000001</c:v>
                </c:pt>
                <c:pt idx="2708">
                  <c:v>42.704000000000001</c:v>
                </c:pt>
                <c:pt idx="2709">
                  <c:v>52.470999999999997</c:v>
                </c:pt>
                <c:pt idx="2710">
                  <c:v>42.548000000000002</c:v>
                </c:pt>
                <c:pt idx="2711">
                  <c:v>42.283000000000001</c:v>
                </c:pt>
                <c:pt idx="2712">
                  <c:v>42.423000000000002</c:v>
                </c:pt>
                <c:pt idx="2713">
                  <c:v>42.281999999999996</c:v>
                </c:pt>
                <c:pt idx="2714">
                  <c:v>42.156999999999996</c:v>
                </c:pt>
                <c:pt idx="2715">
                  <c:v>42.752000000000002</c:v>
                </c:pt>
                <c:pt idx="2716">
                  <c:v>42.390999999999998</c:v>
                </c:pt>
                <c:pt idx="2717">
                  <c:v>42.500999999999998</c:v>
                </c:pt>
                <c:pt idx="2718">
                  <c:v>43.188000000000002</c:v>
                </c:pt>
                <c:pt idx="2719">
                  <c:v>42.47</c:v>
                </c:pt>
                <c:pt idx="2720">
                  <c:v>42.735999999999997</c:v>
                </c:pt>
                <c:pt idx="2721">
                  <c:v>42.375999999999998</c:v>
                </c:pt>
                <c:pt idx="2722">
                  <c:v>42.360999999999997</c:v>
                </c:pt>
                <c:pt idx="2723">
                  <c:v>42.375999999999998</c:v>
                </c:pt>
                <c:pt idx="2724">
                  <c:v>42.048000000000002</c:v>
                </c:pt>
                <c:pt idx="2725">
                  <c:v>42.515999999999998</c:v>
                </c:pt>
                <c:pt idx="2726">
                  <c:v>42.610999999999997</c:v>
                </c:pt>
                <c:pt idx="2727">
                  <c:v>42.375999999999998</c:v>
                </c:pt>
                <c:pt idx="2728">
                  <c:v>42.375999999999998</c:v>
                </c:pt>
                <c:pt idx="2729">
                  <c:v>42.298000000000002</c:v>
                </c:pt>
                <c:pt idx="2730">
                  <c:v>35.392000000000003</c:v>
                </c:pt>
                <c:pt idx="2731">
                  <c:v>34.781999999999996</c:v>
                </c:pt>
                <c:pt idx="2732">
                  <c:v>42.329000000000001</c:v>
                </c:pt>
                <c:pt idx="2733">
                  <c:v>34.500999999999998</c:v>
                </c:pt>
                <c:pt idx="2734">
                  <c:v>42.173000000000002</c:v>
                </c:pt>
                <c:pt idx="2735">
                  <c:v>34.781999999999996</c:v>
                </c:pt>
                <c:pt idx="2736">
                  <c:v>42.329000000000001</c:v>
                </c:pt>
                <c:pt idx="2737">
                  <c:v>42.298000000000002</c:v>
                </c:pt>
                <c:pt idx="2738">
                  <c:v>42.313000000000002</c:v>
                </c:pt>
                <c:pt idx="2739">
                  <c:v>42.22</c:v>
                </c:pt>
                <c:pt idx="2740">
                  <c:v>42.015999999999998</c:v>
                </c:pt>
                <c:pt idx="2741">
                  <c:v>42.125999999999998</c:v>
                </c:pt>
                <c:pt idx="2742">
                  <c:v>42.127000000000002</c:v>
                </c:pt>
                <c:pt idx="2743">
                  <c:v>42.283000000000001</c:v>
                </c:pt>
                <c:pt idx="2744">
                  <c:v>42.064</c:v>
                </c:pt>
                <c:pt idx="2745">
                  <c:v>43.61</c:v>
                </c:pt>
                <c:pt idx="2746">
                  <c:v>42.875999999999998</c:v>
                </c:pt>
                <c:pt idx="2747">
                  <c:v>42.500999999999998</c:v>
                </c:pt>
                <c:pt idx="2748">
                  <c:v>42.625999999999998</c:v>
                </c:pt>
                <c:pt idx="2749">
                  <c:v>42.283000000000001</c:v>
                </c:pt>
                <c:pt idx="2750">
                  <c:v>42.531999999999996</c:v>
                </c:pt>
                <c:pt idx="2751">
                  <c:v>42.454000000000001</c:v>
                </c:pt>
                <c:pt idx="2752">
                  <c:v>42.408000000000001</c:v>
                </c:pt>
                <c:pt idx="2753">
                  <c:v>42.250999999999998</c:v>
                </c:pt>
                <c:pt idx="2754">
                  <c:v>41.829000000000001</c:v>
                </c:pt>
                <c:pt idx="2755">
                  <c:v>42.031999999999996</c:v>
                </c:pt>
                <c:pt idx="2756">
                  <c:v>42.064</c:v>
                </c:pt>
                <c:pt idx="2757">
                  <c:v>42.188000000000002</c:v>
                </c:pt>
                <c:pt idx="2758">
                  <c:v>42.314</c:v>
                </c:pt>
                <c:pt idx="2759">
                  <c:v>41.579000000000001</c:v>
                </c:pt>
                <c:pt idx="2760">
                  <c:v>41.563000000000002</c:v>
                </c:pt>
                <c:pt idx="2761">
                  <c:v>42.392000000000003</c:v>
                </c:pt>
                <c:pt idx="2762">
                  <c:v>42.656999999999996</c:v>
                </c:pt>
                <c:pt idx="2763">
                  <c:v>43.375999999999998</c:v>
                </c:pt>
                <c:pt idx="2764">
                  <c:v>43.125999999999998</c:v>
                </c:pt>
                <c:pt idx="2765">
                  <c:v>43.142000000000003</c:v>
                </c:pt>
                <c:pt idx="2766">
                  <c:v>42.298000000000002</c:v>
                </c:pt>
                <c:pt idx="2767">
                  <c:v>42.798000000000002</c:v>
                </c:pt>
                <c:pt idx="2768">
                  <c:v>42.83</c:v>
                </c:pt>
                <c:pt idx="2769">
                  <c:v>42.423000000000002</c:v>
                </c:pt>
                <c:pt idx="2770">
                  <c:v>41.689</c:v>
                </c:pt>
                <c:pt idx="2771">
                  <c:v>41.781999999999996</c:v>
                </c:pt>
                <c:pt idx="2772">
                  <c:v>41.61</c:v>
                </c:pt>
                <c:pt idx="2773">
                  <c:v>41.954000000000001</c:v>
                </c:pt>
                <c:pt idx="2774">
                  <c:v>42.408000000000001</c:v>
                </c:pt>
                <c:pt idx="2775">
                  <c:v>42.267000000000003</c:v>
                </c:pt>
                <c:pt idx="2776">
                  <c:v>41.923000000000002</c:v>
                </c:pt>
                <c:pt idx="2777">
                  <c:v>42.188000000000002</c:v>
                </c:pt>
                <c:pt idx="2778">
                  <c:v>11.563000000000001</c:v>
                </c:pt>
                <c:pt idx="2779">
                  <c:v>42.392000000000003</c:v>
                </c:pt>
                <c:pt idx="2780">
                  <c:v>41.235999999999997</c:v>
                </c:pt>
                <c:pt idx="2781">
                  <c:v>41.548000000000002</c:v>
                </c:pt>
                <c:pt idx="2782">
                  <c:v>11.61</c:v>
                </c:pt>
                <c:pt idx="2783">
                  <c:v>43.344999999999999</c:v>
                </c:pt>
                <c:pt idx="2784">
                  <c:v>42.125999999999998</c:v>
                </c:pt>
                <c:pt idx="2785">
                  <c:v>42.283000000000001</c:v>
                </c:pt>
                <c:pt idx="2786">
                  <c:v>42.563000000000002</c:v>
                </c:pt>
                <c:pt idx="2787">
                  <c:v>42.485999999999997</c:v>
                </c:pt>
                <c:pt idx="2788">
                  <c:v>42.469000000000001</c:v>
                </c:pt>
                <c:pt idx="2789">
                  <c:v>42.377000000000002</c:v>
                </c:pt>
                <c:pt idx="2790">
                  <c:v>42.484999999999999</c:v>
                </c:pt>
                <c:pt idx="2791">
                  <c:v>42.423000000000002</c:v>
                </c:pt>
                <c:pt idx="2792">
                  <c:v>41.954000000000001</c:v>
                </c:pt>
                <c:pt idx="2793">
                  <c:v>41.11</c:v>
                </c:pt>
                <c:pt idx="2794">
                  <c:v>41.392000000000003</c:v>
                </c:pt>
                <c:pt idx="2795">
                  <c:v>41.704000000000001</c:v>
                </c:pt>
                <c:pt idx="2796">
                  <c:v>42.063000000000002</c:v>
                </c:pt>
                <c:pt idx="2797">
                  <c:v>41.844999999999999</c:v>
                </c:pt>
                <c:pt idx="2798">
                  <c:v>41.72</c:v>
                </c:pt>
                <c:pt idx="2799">
                  <c:v>62.204999999999998</c:v>
                </c:pt>
                <c:pt idx="2800">
                  <c:v>41.781999999999996</c:v>
                </c:pt>
                <c:pt idx="2801">
                  <c:v>41.923000000000002</c:v>
                </c:pt>
                <c:pt idx="2802">
                  <c:v>41.673000000000002</c:v>
                </c:pt>
                <c:pt idx="2803">
                  <c:v>41.783000000000001</c:v>
                </c:pt>
                <c:pt idx="2804">
                  <c:v>41.000999999999998</c:v>
                </c:pt>
                <c:pt idx="2805">
                  <c:v>41.344999999999999</c:v>
                </c:pt>
                <c:pt idx="2806">
                  <c:v>41.390999999999998</c:v>
                </c:pt>
                <c:pt idx="2807">
                  <c:v>41.750999999999998</c:v>
                </c:pt>
                <c:pt idx="2808">
                  <c:v>41.813000000000002</c:v>
                </c:pt>
                <c:pt idx="2809">
                  <c:v>41.767000000000003</c:v>
                </c:pt>
                <c:pt idx="2810">
                  <c:v>41.765999999999998</c:v>
                </c:pt>
                <c:pt idx="2811">
                  <c:v>41.767000000000003</c:v>
                </c:pt>
                <c:pt idx="2812">
                  <c:v>41.125999999999998</c:v>
                </c:pt>
                <c:pt idx="2813">
                  <c:v>41.531999999999996</c:v>
                </c:pt>
                <c:pt idx="2814">
                  <c:v>41.579000000000001</c:v>
                </c:pt>
                <c:pt idx="2815">
                  <c:v>41.939</c:v>
                </c:pt>
                <c:pt idx="2816">
                  <c:v>41.533000000000001</c:v>
                </c:pt>
                <c:pt idx="2817">
                  <c:v>41.781999999999996</c:v>
                </c:pt>
                <c:pt idx="2818">
                  <c:v>41.173000000000002</c:v>
                </c:pt>
                <c:pt idx="2819">
                  <c:v>41.594000000000001</c:v>
                </c:pt>
                <c:pt idx="2820">
                  <c:v>42.158000000000001</c:v>
                </c:pt>
                <c:pt idx="2821">
                  <c:v>41.752000000000002</c:v>
                </c:pt>
                <c:pt idx="2822">
                  <c:v>41.844999999999999</c:v>
                </c:pt>
                <c:pt idx="2823">
                  <c:v>41.079000000000001</c:v>
                </c:pt>
                <c:pt idx="2824">
                  <c:v>41.564</c:v>
                </c:pt>
                <c:pt idx="2825">
                  <c:v>41.829000000000001</c:v>
                </c:pt>
                <c:pt idx="2826">
                  <c:v>41.767000000000003</c:v>
                </c:pt>
                <c:pt idx="2827">
                  <c:v>42.406999999999996</c:v>
                </c:pt>
                <c:pt idx="2828">
                  <c:v>41.33</c:v>
                </c:pt>
                <c:pt idx="2829">
                  <c:v>41.454000000000001</c:v>
                </c:pt>
                <c:pt idx="2830">
                  <c:v>43.658000000000001</c:v>
                </c:pt>
                <c:pt idx="2831">
                  <c:v>11.093999999999999</c:v>
                </c:pt>
                <c:pt idx="2832">
                  <c:v>41.735999999999997</c:v>
                </c:pt>
                <c:pt idx="2833">
                  <c:v>41.939</c:v>
                </c:pt>
                <c:pt idx="2834">
                  <c:v>41.875999999999998</c:v>
                </c:pt>
                <c:pt idx="2835">
                  <c:v>42.704000000000001</c:v>
                </c:pt>
                <c:pt idx="2836">
                  <c:v>42.250999999999998</c:v>
                </c:pt>
                <c:pt idx="2837">
                  <c:v>41.814</c:v>
                </c:pt>
                <c:pt idx="2838">
                  <c:v>42.173000000000002</c:v>
                </c:pt>
                <c:pt idx="2839">
                  <c:v>42.563000000000002</c:v>
                </c:pt>
                <c:pt idx="2840">
                  <c:v>42.735999999999997</c:v>
                </c:pt>
                <c:pt idx="2841">
                  <c:v>43.750999999999998</c:v>
                </c:pt>
                <c:pt idx="2842">
                  <c:v>42.079000000000001</c:v>
                </c:pt>
                <c:pt idx="2843">
                  <c:v>42.392000000000003</c:v>
                </c:pt>
                <c:pt idx="2844">
                  <c:v>42.906999999999996</c:v>
                </c:pt>
                <c:pt idx="2845">
                  <c:v>42.939</c:v>
                </c:pt>
                <c:pt idx="2846">
                  <c:v>42.344999999999999</c:v>
                </c:pt>
                <c:pt idx="2847">
                  <c:v>41.875999999999998</c:v>
                </c:pt>
                <c:pt idx="2848">
                  <c:v>42.454999999999998</c:v>
                </c:pt>
                <c:pt idx="2849">
                  <c:v>41.985999999999997</c:v>
                </c:pt>
                <c:pt idx="2850">
                  <c:v>43.734999999999999</c:v>
                </c:pt>
                <c:pt idx="2851">
                  <c:v>42.017000000000003</c:v>
                </c:pt>
                <c:pt idx="2852">
                  <c:v>41.47</c:v>
                </c:pt>
                <c:pt idx="2853">
                  <c:v>35.094000000000001</c:v>
                </c:pt>
                <c:pt idx="2854">
                  <c:v>34.281999999999996</c:v>
                </c:pt>
                <c:pt idx="2855">
                  <c:v>34.673000000000002</c:v>
                </c:pt>
                <c:pt idx="2856">
                  <c:v>42.235999999999997</c:v>
                </c:pt>
                <c:pt idx="2857">
                  <c:v>42.47</c:v>
                </c:pt>
                <c:pt idx="2858">
                  <c:v>42.281999999999996</c:v>
                </c:pt>
                <c:pt idx="2859">
                  <c:v>41.72</c:v>
                </c:pt>
                <c:pt idx="2860">
                  <c:v>42.375999999999998</c:v>
                </c:pt>
                <c:pt idx="2861">
                  <c:v>42.298000000000002</c:v>
                </c:pt>
                <c:pt idx="2862">
                  <c:v>42.11</c:v>
                </c:pt>
                <c:pt idx="2863">
                  <c:v>34.923000000000002</c:v>
                </c:pt>
                <c:pt idx="2864">
                  <c:v>42.423000000000002</c:v>
                </c:pt>
                <c:pt idx="2865">
                  <c:v>42.204999999999998</c:v>
                </c:pt>
                <c:pt idx="2866">
                  <c:v>41.750999999999998</c:v>
                </c:pt>
                <c:pt idx="2867">
                  <c:v>42.094999999999999</c:v>
                </c:pt>
                <c:pt idx="2868">
                  <c:v>42.392000000000003</c:v>
                </c:pt>
                <c:pt idx="2869">
                  <c:v>41.704000000000001</c:v>
                </c:pt>
                <c:pt idx="2870">
                  <c:v>41.875999999999998</c:v>
                </c:pt>
                <c:pt idx="2871">
                  <c:v>41.844999999999999</c:v>
                </c:pt>
                <c:pt idx="2872">
                  <c:v>51.250999999999998</c:v>
                </c:pt>
                <c:pt idx="2873">
                  <c:v>42.765999999999998</c:v>
                </c:pt>
                <c:pt idx="2874">
                  <c:v>42.423000000000002</c:v>
                </c:pt>
                <c:pt idx="2875">
                  <c:v>41.860999999999997</c:v>
                </c:pt>
                <c:pt idx="2876">
                  <c:v>42.517000000000003</c:v>
                </c:pt>
                <c:pt idx="2877">
                  <c:v>35.079000000000001</c:v>
                </c:pt>
                <c:pt idx="2878">
                  <c:v>42.11</c:v>
                </c:pt>
                <c:pt idx="2879">
                  <c:v>42.173000000000002</c:v>
                </c:pt>
                <c:pt idx="2880">
                  <c:v>42.423000000000002</c:v>
                </c:pt>
                <c:pt idx="2881">
                  <c:v>42.814</c:v>
                </c:pt>
                <c:pt idx="2882">
                  <c:v>65.346000000000004</c:v>
                </c:pt>
                <c:pt idx="2883">
                  <c:v>43.079000000000001</c:v>
                </c:pt>
                <c:pt idx="2884">
                  <c:v>42.484999999999999</c:v>
                </c:pt>
                <c:pt idx="2885">
                  <c:v>42.267000000000003</c:v>
                </c:pt>
                <c:pt idx="2886">
                  <c:v>42.392000000000003</c:v>
                </c:pt>
                <c:pt idx="2887">
                  <c:v>42.423000000000002</c:v>
                </c:pt>
                <c:pt idx="2888">
                  <c:v>41.392000000000003</c:v>
                </c:pt>
                <c:pt idx="2889">
                  <c:v>42.625999999999998</c:v>
                </c:pt>
                <c:pt idx="2890">
                  <c:v>63.752000000000002</c:v>
                </c:pt>
                <c:pt idx="2891">
                  <c:v>42.267000000000003</c:v>
                </c:pt>
                <c:pt idx="2892">
                  <c:v>42.844999999999999</c:v>
                </c:pt>
                <c:pt idx="2893">
                  <c:v>41.625999999999998</c:v>
                </c:pt>
                <c:pt idx="2894">
                  <c:v>42.08</c:v>
                </c:pt>
                <c:pt idx="2895">
                  <c:v>41.939</c:v>
                </c:pt>
                <c:pt idx="2896">
                  <c:v>41.439</c:v>
                </c:pt>
                <c:pt idx="2897">
                  <c:v>56.783000000000001</c:v>
                </c:pt>
                <c:pt idx="2898">
                  <c:v>41.173000000000002</c:v>
                </c:pt>
                <c:pt idx="2899">
                  <c:v>42.814</c:v>
                </c:pt>
                <c:pt idx="2900">
                  <c:v>42.204000000000001</c:v>
                </c:pt>
                <c:pt idx="2901">
                  <c:v>41.938000000000002</c:v>
                </c:pt>
                <c:pt idx="2902">
                  <c:v>41.298000000000002</c:v>
                </c:pt>
                <c:pt idx="2903">
                  <c:v>42.127000000000002</c:v>
                </c:pt>
                <c:pt idx="2904">
                  <c:v>42.47</c:v>
                </c:pt>
                <c:pt idx="2905">
                  <c:v>42.625999999999998</c:v>
                </c:pt>
                <c:pt idx="2906">
                  <c:v>41.469000000000001</c:v>
                </c:pt>
                <c:pt idx="2907">
                  <c:v>41.734999999999999</c:v>
                </c:pt>
                <c:pt idx="2908">
                  <c:v>41.938000000000002</c:v>
                </c:pt>
                <c:pt idx="2909">
                  <c:v>41.267000000000003</c:v>
                </c:pt>
                <c:pt idx="2910">
                  <c:v>41.58</c:v>
                </c:pt>
                <c:pt idx="2911">
                  <c:v>42.017000000000003</c:v>
                </c:pt>
                <c:pt idx="2912">
                  <c:v>41.188000000000002</c:v>
                </c:pt>
                <c:pt idx="2913">
                  <c:v>41.423000000000002</c:v>
                </c:pt>
                <c:pt idx="2914">
                  <c:v>42.204000000000001</c:v>
                </c:pt>
                <c:pt idx="2915">
                  <c:v>41.814</c:v>
                </c:pt>
                <c:pt idx="2916">
                  <c:v>41.250999999999998</c:v>
                </c:pt>
                <c:pt idx="2917">
                  <c:v>41.906999999999996</c:v>
                </c:pt>
                <c:pt idx="2918">
                  <c:v>42.938000000000002</c:v>
                </c:pt>
                <c:pt idx="2919">
                  <c:v>41.298000000000002</c:v>
                </c:pt>
                <c:pt idx="2920">
                  <c:v>41.86</c:v>
                </c:pt>
                <c:pt idx="2921">
                  <c:v>43.079000000000001</c:v>
                </c:pt>
                <c:pt idx="2922">
                  <c:v>41.985999999999997</c:v>
                </c:pt>
                <c:pt idx="2923">
                  <c:v>61.548999999999999</c:v>
                </c:pt>
                <c:pt idx="2924">
                  <c:v>62.204999999999998</c:v>
                </c:pt>
                <c:pt idx="2925">
                  <c:v>61.689</c:v>
                </c:pt>
                <c:pt idx="2926">
                  <c:v>61.954999999999998</c:v>
                </c:pt>
                <c:pt idx="2927">
                  <c:v>61.627000000000002</c:v>
                </c:pt>
                <c:pt idx="2928">
                  <c:v>61.783000000000001</c:v>
                </c:pt>
                <c:pt idx="2929">
                  <c:v>41.454000000000001</c:v>
                </c:pt>
                <c:pt idx="2930">
                  <c:v>41.906999999999996</c:v>
                </c:pt>
                <c:pt idx="2931">
                  <c:v>42.031999999999996</c:v>
                </c:pt>
                <c:pt idx="2932">
                  <c:v>41.579000000000001</c:v>
                </c:pt>
                <c:pt idx="2933">
                  <c:v>42.844000000000001</c:v>
                </c:pt>
                <c:pt idx="2934">
                  <c:v>41.814</c:v>
                </c:pt>
                <c:pt idx="2935">
                  <c:v>41.783000000000001</c:v>
                </c:pt>
                <c:pt idx="2936">
                  <c:v>44.984999999999999</c:v>
                </c:pt>
                <c:pt idx="2937">
                  <c:v>42.408000000000001</c:v>
                </c:pt>
                <c:pt idx="2938">
                  <c:v>41.267000000000003</c:v>
                </c:pt>
                <c:pt idx="2939">
                  <c:v>41.734999999999999</c:v>
                </c:pt>
                <c:pt idx="2940">
                  <c:v>43.329000000000001</c:v>
                </c:pt>
                <c:pt idx="2941">
                  <c:v>41.329000000000001</c:v>
                </c:pt>
                <c:pt idx="2942">
                  <c:v>42.579000000000001</c:v>
                </c:pt>
                <c:pt idx="2943">
                  <c:v>41.829000000000001</c:v>
                </c:pt>
                <c:pt idx="2944">
                  <c:v>41.658000000000001</c:v>
                </c:pt>
                <c:pt idx="2945">
                  <c:v>42.048000000000002</c:v>
                </c:pt>
                <c:pt idx="2946">
                  <c:v>41.564</c:v>
                </c:pt>
                <c:pt idx="2947">
                  <c:v>41.689</c:v>
                </c:pt>
                <c:pt idx="2948">
                  <c:v>43.484999999999999</c:v>
                </c:pt>
                <c:pt idx="2949">
                  <c:v>41.86</c:v>
                </c:pt>
                <c:pt idx="2950">
                  <c:v>42.594999999999999</c:v>
                </c:pt>
                <c:pt idx="2951">
                  <c:v>42.564</c:v>
                </c:pt>
                <c:pt idx="2952">
                  <c:v>41.954000000000001</c:v>
                </c:pt>
                <c:pt idx="2953">
                  <c:v>42.72</c:v>
                </c:pt>
                <c:pt idx="2954">
                  <c:v>41.923000000000002</c:v>
                </c:pt>
                <c:pt idx="2955">
                  <c:v>42.000999999999998</c:v>
                </c:pt>
                <c:pt idx="2956">
                  <c:v>43.642000000000003</c:v>
                </c:pt>
                <c:pt idx="2957">
                  <c:v>41.798000000000002</c:v>
                </c:pt>
                <c:pt idx="2958">
                  <c:v>41.610999999999997</c:v>
                </c:pt>
                <c:pt idx="2959">
                  <c:v>42.531999999999996</c:v>
                </c:pt>
                <c:pt idx="2960">
                  <c:v>41.97</c:v>
                </c:pt>
                <c:pt idx="2961">
                  <c:v>42.658000000000001</c:v>
                </c:pt>
                <c:pt idx="2962">
                  <c:v>42.017000000000003</c:v>
                </c:pt>
                <c:pt idx="2963">
                  <c:v>27.234999999999999</c:v>
                </c:pt>
                <c:pt idx="2964">
                  <c:v>41.923000000000002</c:v>
                </c:pt>
                <c:pt idx="2965">
                  <c:v>41.484999999999999</c:v>
                </c:pt>
                <c:pt idx="2966">
                  <c:v>42.250999999999998</c:v>
                </c:pt>
                <c:pt idx="2967">
                  <c:v>41.656999999999996</c:v>
                </c:pt>
                <c:pt idx="2968">
                  <c:v>42.61</c:v>
                </c:pt>
                <c:pt idx="2969">
                  <c:v>42.517000000000003</c:v>
                </c:pt>
                <c:pt idx="2970">
                  <c:v>41.813000000000002</c:v>
                </c:pt>
                <c:pt idx="2971">
                  <c:v>42.22</c:v>
                </c:pt>
                <c:pt idx="2972">
                  <c:v>42.031999999999996</c:v>
                </c:pt>
                <c:pt idx="2973">
                  <c:v>42.533000000000001</c:v>
                </c:pt>
                <c:pt idx="2974">
                  <c:v>41.704999999999998</c:v>
                </c:pt>
                <c:pt idx="2975">
                  <c:v>42.017000000000003</c:v>
                </c:pt>
                <c:pt idx="2976">
                  <c:v>41.86</c:v>
                </c:pt>
                <c:pt idx="2977">
                  <c:v>41.390999999999998</c:v>
                </c:pt>
                <c:pt idx="2978">
                  <c:v>42.094999999999999</c:v>
                </c:pt>
                <c:pt idx="2979">
                  <c:v>42.048000000000002</c:v>
                </c:pt>
                <c:pt idx="2980">
                  <c:v>41.281999999999996</c:v>
                </c:pt>
                <c:pt idx="2981">
                  <c:v>41.86</c:v>
                </c:pt>
                <c:pt idx="2982">
                  <c:v>41.406999999999996</c:v>
                </c:pt>
                <c:pt idx="2983">
                  <c:v>42.329000000000001</c:v>
                </c:pt>
                <c:pt idx="2984">
                  <c:v>41.406999999999996</c:v>
                </c:pt>
                <c:pt idx="2985">
                  <c:v>41.515999999999998</c:v>
                </c:pt>
                <c:pt idx="2986">
                  <c:v>42.844999999999999</c:v>
                </c:pt>
                <c:pt idx="2987">
                  <c:v>41.517000000000003</c:v>
                </c:pt>
                <c:pt idx="2988">
                  <c:v>61.798000000000002</c:v>
                </c:pt>
                <c:pt idx="2989">
                  <c:v>42.11</c:v>
                </c:pt>
                <c:pt idx="2990">
                  <c:v>41.423000000000002</c:v>
                </c:pt>
                <c:pt idx="2991">
                  <c:v>42.563000000000002</c:v>
                </c:pt>
                <c:pt idx="2992">
                  <c:v>54.642000000000003</c:v>
                </c:pt>
                <c:pt idx="2993">
                  <c:v>42.22</c:v>
                </c:pt>
                <c:pt idx="2994">
                  <c:v>42.454000000000001</c:v>
                </c:pt>
                <c:pt idx="2995">
                  <c:v>41.375999999999998</c:v>
                </c:pt>
                <c:pt idx="2996">
                  <c:v>42.750999999999998</c:v>
                </c:pt>
                <c:pt idx="2997">
                  <c:v>41.781999999999996</c:v>
                </c:pt>
                <c:pt idx="2998">
                  <c:v>42.235999999999997</c:v>
                </c:pt>
                <c:pt idx="2999">
                  <c:v>41.860999999999997</c:v>
                </c:pt>
                <c:pt idx="3000">
                  <c:v>41.408000000000001</c:v>
                </c:pt>
                <c:pt idx="3001">
                  <c:v>42.860999999999997</c:v>
                </c:pt>
                <c:pt idx="3002">
                  <c:v>41.204000000000001</c:v>
                </c:pt>
                <c:pt idx="3003">
                  <c:v>42.002000000000002</c:v>
                </c:pt>
                <c:pt idx="3004">
                  <c:v>41.548000000000002</c:v>
                </c:pt>
                <c:pt idx="3005">
                  <c:v>61.518000000000001</c:v>
                </c:pt>
                <c:pt idx="3006">
                  <c:v>42.781999999999996</c:v>
                </c:pt>
                <c:pt idx="3007">
                  <c:v>41.517000000000003</c:v>
                </c:pt>
                <c:pt idx="3008">
                  <c:v>42.375999999999998</c:v>
                </c:pt>
                <c:pt idx="3009">
                  <c:v>42.048000000000002</c:v>
                </c:pt>
                <c:pt idx="3010">
                  <c:v>42.094000000000001</c:v>
                </c:pt>
                <c:pt idx="3011">
                  <c:v>61.954000000000001</c:v>
                </c:pt>
                <c:pt idx="3012">
                  <c:v>41.875999999999998</c:v>
                </c:pt>
                <c:pt idx="3013">
                  <c:v>52.406999999999996</c:v>
                </c:pt>
                <c:pt idx="3014">
                  <c:v>41.767000000000003</c:v>
                </c:pt>
                <c:pt idx="3015">
                  <c:v>41.390999999999998</c:v>
                </c:pt>
                <c:pt idx="3016">
                  <c:v>42.750999999999998</c:v>
                </c:pt>
                <c:pt idx="3017">
                  <c:v>42.000999999999998</c:v>
                </c:pt>
                <c:pt idx="3018">
                  <c:v>42.423000000000002</c:v>
                </c:pt>
                <c:pt idx="3019">
                  <c:v>41.531999999999996</c:v>
                </c:pt>
                <c:pt idx="3020">
                  <c:v>42.767000000000003</c:v>
                </c:pt>
                <c:pt idx="3021">
                  <c:v>41.923000000000002</c:v>
                </c:pt>
                <c:pt idx="3022">
                  <c:v>42.625999999999998</c:v>
                </c:pt>
                <c:pt idx="3023">
                  <c:v>34.375999999999998</c:v>
                </c:pt>
                <c:pt idx="3024">
                  <c:v>42.22</c:v>
                </c:pt>
                <c:pt idx="3025">
                  <c:v>42.860999999999997</c:v>
                </c:pt>
                <c:pt idx="3026">
                  <c:v>42.408000000000001</c:v>
                </c:pt>
                <c:pt idx="3027">
                  <c:v>43.454000000000001</c:v>
                </c:pt>
                <c:pt idx="3028">
                  <c:v>41.204000000000001</c:v>
                </c:pt>
                <c:pt idx="3029">
                  <c:v>41.923999999999999</c:v>
                </c:pt>
                <c:pt idx="3030">
                  <c:v>42.439</c:v>
                </c:pt>
                <c:pt idx="3031">
                  <c:v>42.079000000000001</c:v>
                </c:pt>
                <c:pt idx="3032">
                  <c:v>41.625999999999998</c:v>
                </c:pt>
                <c:pt idx="3033">
                  <c:v>42.375999999999998</c:v>
                </c:pt>
                <c:pt idx="3034">
                  <c:v>43.250999999999998</c:v>
                </c:pt>
                <c:pt idx="3035">
                  <c:v>42.829000000000001</c:v>
                </c:pt>
                <c:pt idx="3036">
                  <c:v>42.156999999999996</c:v>
                </c:pt>
                <c:pt idx="3037">
                  <c:v>42.767000000000003</c:v>
                </c:pt>
                <c:pt idx="3038">
                  <c:v>42.094999999999999</c:v>
                </c:pt>
                <c:pt idx="3039">
                  <c:v>42.798000000000002</c:v>
                </c:pt>
                <c:pt idx="3040">
                  <c:v>41.564</c:v>
                </c:pt>
                <c:pt idx="3041">
                  <c:v>42.72</c:v>
                </c:pt>
                <c:pt idx="3042">
                  <c:v>62.33</c:v>
                </c:pt>
                <c:pt idx="3043">
                  <c:v>41.47</c:v>
                </c:pt>
                <c:pt idx="3044">
                  <c:v>42.860999999999997</c:v>
                </c:pt>
                <c:pt idx="3045">
                  <c:v>41.454999999999998</c:v>
                </c:pt>
                <c:pt idx="3046">
                  <c:v>43.406999999999996</c:v>
                </c:pt>
                <c:pt idx="3047">
                  <c:v>42.048000000000002</c:v>
                </c:pt>
                <c:pt idx="3048">
                  <c:v>42.765999999999998</c:v>
                </c:pt>
                <c:pt idx="3049">
                  <c:v>62.267000000000003</c:v>
                </c:pt>
                <c:pt idx="3050">
                  <c:v>42.094000000000001</c:v>
                </c:pt>
                <c:pt idx="3051">
                  <c:v>43.048000000000002</c:v>
                </c:pt>
                <c:pt idx="3052">
                  <c:v>42.188000000000002</c:v>
                </c:pt>
                <c:pt idx="3053">
                  <c:v>42.781999999999996</c:v>
                </c:pt>
                <c:pt idx="3054">
                  <c:v>42.173999999999999</c:v>
                </c:pt>
                <c:pt idx="3055">
                  <c:v>42.61</c:v>
                </c:pt>
                <c:pt idx="3056">
                  <c:v>42.656999999999996</c:v>
                </c:pt>
                <c:pt idx="3057">
                  <c:v>43.531999999999996</c:v>
                </c:pt>
                <c:pt idx="3058">
                  <c:v>41.984999999999999</c:v>
                </c:pt>
                <c:pt idx="3059">
                  <c:v>43.906999999999996</c:v>
                </c:pt>
                <c:pt idx="3060">
                  <c:v>43.658000000000001</c:v>
                </c:pt>
                <c:pt idx="3061">
                  <c:v>44.234999999999999</c:v>
                </c:pt>
                <c:pt idx="3062">
                  <c:v>44.689</c:v>
                </c:pt>
                <c:pt idx="3063">
                  <c:v>43.267000000000003</c:v>
                </c:pt>
                <c:pt idx="3064">
                  <c:v>42.189</c:v>
                </c:pt>
                <c:pt idx="3065">
                  <c:v>42.892000000000003</c:v>
                </c:pt>
                <c:pt idx="3066">
                  <c:v>43.064</c:v>
                </c:pt>
                <c:pt idx="3067">
                  <c:v>43.658000000000001</c:v>
                </c:pt>
                <c:pt idx="3068">
                  <c:v>42.984999999999999</c:v>
                </c:pt>
                <c:pt idx="3069">
                  <c:v>43.140999999999998</c:v>
                </c:pt>
                <c:pt idx="3070">
                  <c:v>42.985999999999997</c:v>
                </c:pt>
                <c:pt idx="3071">
                  <c:v>43.517000000000003</c:v>
                </c:pt>
                <c:pt idx="3072">
                  <c:v>42.767000000000003</c:v>
                </c:pt>
                <c:pt idx="3073">
                  <c:v>43.298000000000002</c:v>
                </c:pt>
                <c:pt idx="3074">
                  <c:v>42.281999999999996</c:v>
                </c:pt>
                <c:pt idx="3075">
                  <c:v>44.22</c:v>
                </c:pt>
                <c:pt idx="3076">
                  <c:v>43.002000000000002</c:v>
                </c:pt>
                <c:pt idx="3077">
                  <c:v>43.923000000000002</c:v>
                </c:pt>
                <c:pt idx="3078">
                  <c:v>42.86</c:v>
                </c:pt>
                <c:pt idx="3079">
                  <c:v>43.548000000000002</c:v>
                </c:pt>
                <c:pt idx="3080">
                  <c:v>41.673000000000002</c:v>
                </c:pt>
                <c:pt idx="3081">
                  <c:v>42.156999999999996</c:v>
                </c:pt>
                <c:pt idx="3082">
                  <c:v>43.564</c:v>
                </c:pt>
                <c:pt idx="3083">
                  <c:v>43.500999999999998</c:v>
                </c:pt>
                <c:pt idx="3084">
                  <c:v>43.22</c:v>
                </c:pt>
                <c:pt idx="3085">
                  <c:v>43.642000000000003</c:v>
                </c:pt>
                <c:pt idx="3086">
                  <c:v>42.829000000000001</c:v>
                </c:pt>
                <c:pt idx="3087">
                  <c:v>43.142000000000003</c:v>
                </c:pt>
                <c:pt idx="3088">
                  <c:v>42.939</c:v>
                </c:pt>
                <c:pt idx="3089">
                  <c:v>43.033000000000001</c:v>
                </c:pt>
                <c:pt idx="3090">
                  <c:v>43.189</c:v>
                </c:pt>
                <c:pt idx="3091">
                  <c:v>43.36</c:v>
                </c:pt>
                <c:pt idx="3092">
                  <c:v>62.423000000000002</c:v>
                </c:pt>
                <c:pt idx="3093">
                  <c:v>62.720999999999997</c:v>
                </c:pt>
                <c:pt idx="3094">
                  <c:v>42.829000000000001</c:v>
                </c:pt>
                <c:pt idx="3095">
                  <c:v>43.814</c:v>
                </c:pt>
                <c:pt idx="3096">
                  <c:v>51.548000000000002</c:v>
                </c:pt>
                <c:pt idx="3097">
                  <c:v>44.158000000000001</c:v>
                </c:pt>
                <c:pt idx="3098">
                  <c:v>43.314</c:v>
                </c:pt>
                <c:pt idx="3099">
                  <c:v>43.798000000000002</c:v>
                </c:pt>
                <c:pt idx="3100">
                  <c:v>43.844999999999999</c:v>
                </c:pt>
                <c:pt idx="3101">
                  <c:v>54.142000000000003</c:v>
                </c:pt>
                <c:pt idx="3102">
                  <c:v>44.625999999999998</c:v>
                </c:pt>
                <c:pt idx="3103">
                  <c:v>44.673000000000002</c:v>
                </c:pt>
                <c:pt idx="3104">
                  <c:v>44.031999999999996</c:v>
                </c:pt>
                <c:pt idx="3105">
                  <c:v>46.267000000000003</c:v>
                </c:pt>
                <c:pt idx="3106">
                  <c:v>43.985999999999997</c:v>
                </c:pt>
                <c:pt idx="3107">
                  <c:v>44.000999999999998</c:v>
                </c:pt>
                <c:pt idx="3108">
                  <c:v>38.814</c:v>
                </c:pt>
                <c:pt idx="3109">
                  <c:v>36.015999999999998</c:v>
                </c:pt>
                <c:pt idx="3110">
                  <c:v>36.798000000000002</c:v>
                </c:pt>
                <c:pt idx="3111">
                  <c:v>39.875999999999998</c:v>
                </c:pt>
                <c:pt idx="3112">
                  <c:v>44.142000000000003</c:v>
                </c:pt>
                <c:pt idx="3113">
                  <c:v>43.673000000000002</c:v>
                </c:pt>
                <c:pt idx="3114">
                  <c:v>47.235999999999997</c:v>
                </c:pt>
                <c:pt idx="3115">
                  <c:v>36.079000000000001</c:v>
                </c:pt>
                <c:pt idx="3116">
                  <c:v>36.640999999999998</c:v>
                </c:pt>
                <c:pt idx="3117">
                  <c:v>63.954999999999998</c:v>
                </c:pt>
                <c:pt idx="3118">
                  <c:v>44.923000000000002</c:v>
                </c:pt>
                <c:pt idx="3119">
                  <c:v>45.485999999999997</c:v>
                </c:pt>
                <c:pt idx="3120">
                  <c:v>43.750999999999998</c:v>
                </c:pt>
                <c:pt idx="3121">
                  <c:v>66.424000000000007</c:v>
                </c:pt>
                <c:pt idx="3122">
                  <c:v>44.939</c:v>
                </c:pt>
                <c:pt idx="3123">
                  <c:v>51.408000000000001</c:v>
                </c:pt>
                <c:pt idx="3124">
                  <c:v>46.829000000000001</c:v>
                </c:pt>
                <c:pt idx="3125">
                  <c:v>39.017000000000003</c:v>
                </c:pt>
                <c:pt idx="3126">
                  <c:v>53.204999999999998</c:v>
                </c:pt>
                <c:pt idx="3127">
                  <c:v>49.329000000000001</c:v>
                </c:pt>
                <c:pt idx="3128">
                  <c:v>56.908000000000001</c:v>
                </c:pt>
                <c:pt idx="3129">
                  <c:v>90.081000000000003</c:v>
                </c:pt>
                <c:pt idx="3130">
                  <c:v>86.909000000000006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646016"/>
        <c:axId val="220646576"/>
      </c:scatterChart>
      <c:valAx>
        <c:axId val="22064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メソッド呼び出し回数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46576"/>
        <c:crosses val="autoZero"/>
        <c:crossBetween val="midCat"/>
      </c:valAx>
      <c:valAx>
        <c:axId val="2206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646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fop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'fop-default'!$F$1:$F$3611</c:f>
              <c:numCache>
                <c:formatCode>General</c:formatCode>
                <c:ptCount val="36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4</c:v>
                </c:pt>
                <c:pt idx="1267">
                  <c:v>4</c:v>
                </c:pt>
                <c:pt idx="1268">
                  <c:v>4</c:v>
                </c:pt>
                <c:pt idx="1269">
                  <c:v>4</c:v>
                </c:pt>
                <c:pt idx="1270">
                  <c:v>4</c:v>
                </c:pt>
                <c:pt idx="1271">
                  <c:v>4</c:v>
                </c:pt>
                <c:pt idx="1272">
                  <c:v>4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4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4</c:v>
                </c:pt>
                <c:pt idx="1284">
                  <c:v>4</c:v>
                </c:pt>
                <c:pt idx="1285">
                  <c:v>4</c:v>
                </c:pt>
                <c:pt idx="1286">
                  <c:v>4</c:v>
                </c:pt>
                <c:pt idx="1287">
                  <c:v>4</c:v>
                </c:pt>
                <c:pt idx="1288">
                  <c:v>4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5</c:v>
                </c:pt>
                <c:pt idx="1306">
                  <c:v>5</c:v>
                </c:pt>
                <c:pt idx="1307">
                  <c:v>5</c:v>
                </c:pt>
                <c:pt idx="1308">
                  <c:v>5</c:v>
                </c:pt>
                <c:pt idx="1309">
                  <c:v>5</c:v>
                </c:pt>
                <c:pt idx="1310">
                  <c:v>5</c:v>
                </c:pt>
                <c:pt idx="1311">
                  <c:v>5</c:v>
                </c:pt>
                <c:pt idx="1312">
                  <c:v>5</c:v>
                </c:pt>
                <c:pt idx="1313">
                  <c:v>5</c:v>
                </c:pt>
                <c:pt idx="1314">
                  <c:v>5</c:v>
                </c:pt>
                <c:pt idx="1315">
                  <c:v>5</c:v>
                </c:pt>
                <c:pt idx="1316">
                  <c:v>5</c:v>
                </c:pt>
                <c:pt idx="1317">
                  <c:v>5</c:v>
                </c:pt>
                <c:pt idx="1318">
                  <c:v>5</c:v>
                </c:pt>
                <c:pt idx="1319">
                  <c:v>5</c:v>
                </c:pt>
                <c:pt idx="1320">
                  <c:v>5</c:v>
                </c:pt>
                <c:pt idx="1321">
                  <c:v>5</c:v>
                </c:pt>
                <c:pt idx="1322">
                  <c:v>5</c:v>
                </c:pt>
                <c:pt idx="1323">
                  <c:v>5</c:v>
                </c:pt>
                <c:pt idx="1324">
                  <c:v>5</c:v>
                </c:pt>
                <c:pt idx="1325">
                  <c:v>5</c:v>
                </c:pt>
                <c:pt idx="1326">
                  <c:v>5</c:v>
                </c:pt>
                <c:pt idx="1327">
                  <c:v>5</c:v>
                </c:pt>
                <c:pt idx="1328">
                  <c:v>5</c:v>
                </c:pt>
                <c:pt idx="1329">
                  <c:v>5</c:v>
                </c:pt>
                <c:pt idx="1330">
                  <c:v>5</c:v>
                </c:pt>
                <c:pt idx="1331">
                  <c:v>6</c:v>
                </c:pt>
                <c:pt idx="1332">
                  <c:v>6</c:v>
                </c:pt>
                <c:pt idx="1333">
                  <c:v>6</c:v>
                </c:pt>
                <c:pt idx="1334">
                  <c:v>6</c:v>
                </c:pt>
                <c:pt idx="1335">
                  <c:v>6</c:v>
                </c:pt>
                <c:pt idx="1336">
                  <c:v>6</c:v>
                </c:pt>
                <c:pt idx="1337">
                  <c:v>6</c:v>
                </c:pt>
                <c:pt idx="1338">
                  <c:v>6</c:v>
                </c:pt>
                <c:pt idx="1339">
                  <c:v>6</c:v>
                </c:pt>
                <c:pt idx="1340">
                  <c:v>6</c:v>
                </c:pt>
                <c:pt idx="1341">
                  <c:v>6</c:v>
                </c:pt>
                <c:pt idx="1342">
                  <c:v>6</c:v>
                </c:pt>
                <c:pt idx="1343">
                  <c:v>6</c:v>
                </c:pt>
                <c:pt idx="1344">
                  <c:v>6</c:v>
                </c:pt>
                <c:pt idx="1345">
                  <c:v>6</c:v>
                </c:pt>
                <c:pt idx="1346">
                  <c:v>6</c:v>
                </c:pt>
                <c:pt idx="1347">
                  <c:v>6</c:v>
                </c:pt>
                <c:pt idx="1348">
                  <c:v>6</c:v>
                </c:pt>
                <c:pt idx="1349">
                  <c:v>6</c:v>
                </c:pt>
                <c:pt idx="1350">
                  <c:v>6</c:v>
                </c:pt>
                <c:pt idx="1351">
                  <c:v>6</c:v>
                </c:pt>
                <c:pt idx="1352">
                  <c:v>6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6</c:v>
                </c:pt>
                <c:pt idx="1357">
                  <c:v>6</c:v>
                </c:pt>
                <c:pt idx="1358">
                  <c:v>7</c:v>
                </c:pt>
                <c:pt idx="1359">
                  <c:v>7</c:v>
                </c:pt>
                <c:pt idx="1360">
                  <c:v>8</c:v>
                </c:pt>
                <c:pt idx="1361">
                  <c:v>8</c:v>
                </c:pt>
                <c:pt idx="1362">
                  <c:v>8</c:v>
                </c:pt>
                <c:pt idx="1363">
                  <c:v>8</c:v>
                </c:pt>
                <c:pt idx="1364">
                  <c:v>8</c:v>
                </c:pt>
                <c:pt idx="1365">
                  <c:v>8</c:v>
                </c:pt>
                <c:pt idx="1366">
                  <c:v>8</c:v>
                </c:pt>
                <c:pt idx="1367">
                  <c:v>8</c:v>
                </c:pt>
                <c:pt idx="1368">
                  <c:v>9</c:v>
                </c:pt>
                <c:pt idx="1369">
                  <c:v>9</c:v>
                </c:pt>
                <c:pt idx="1370">
                  <c:v>9</c:v>
                </c:pt>
                <c:pt idx="1371">
                  <c:v>9</c:v>
                </c:pt>
                <c:pt idx="1372">
                  <c:v>9</c:v>
                </c:pt>
                <c:pt idx="1373">
                  <c:v>9</c:v>
                </c:pt>
                <c:pt idx="1374">
                  <c:v>9</c:v>
                </c:pt>
                <c:pt idx="1375">
                  <c:v>9</c:v>
                </c:pt>
                <c:pt idx="1376">
                  <c:v>9</c:v>
                </c:pt>
                <c:pt idx="1377">
                  <c:v>9</c:v>
                </c:pt>
                <c:pt idx="1378">
                  <c:v>10</c:v>
                </c:pt>
                <c:pt idx="1379">
                  <c:v>10</c:v>
                </c:pt>
                <c:pt idx="1380">
                  <c:v>10</c:v>
                </c:pt>
                <c:pt idx="1381">
                  <c:v>10</c:v>
                </c:pt>
                <c:pt idx="1382">
                  <c:v>10</c:v>
                </c:pt>
                <c:pt idx="1383">
                  <c:v>10</c:v>
                </c:pt>
                <c:pt idx="1384">
                  <c:v>10</c:v>
                </c:pt>
                <c:pt idx="1385">
                  <c:v>10</c:v>
                </c:pt>
                <c:pt idx="1386">
                  <c:v>10</c:v>
                </c:pt>
                <c:pt idx="1387">
                  <c:v>10</c:v>
                </c:pt>
                <c:pt idx="1388">
                  <c:v>11</c:v>
                </c:pt>
                <c:pt idx="1389">
                  <c:v>11</c:v>
                </c:pt>
                <c:pt idx="1390">
                  <c:v>11</c:v>
                </c:pt>
                <c:pt idx="1391">
                  <c:v>11</c:v>
                </c:pt>
                <c:pt idx="1392">
                  <c:v>11</c:v>
                </c:pt>
                <c:pt idx="1393">
                  <c:v>11</c:v>
                </c:pt>
                <c:pt idx="1394">
                  <c:v>11</c:v>
                </c:pt>
                <c:pt idx="1395">
                  <c:v>11</c:v>
                </c:pt>
                <c:pt idx="1396">
                  <c:v>11</c:v>
                </c:pt>
                <c:pt idx="1397">
                  <c:v>11</c:v>
                </c:pt>
                <c:pt idx="1398">
                  <c:v>11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13</c:v>
                </c:pt>
                <c:pt idx="1422">
                  <c:v>13</c:v>
                </c:pt>
                <c:pt idx="1423">
                  <c:v>13</c:v>
                </c:pt>
                <c:pt idx="1424">
                  <c:v>13</c:v>
                </c:pt>
                <c:pt idx="1425">
                  <c:v>13</c:v>
                </c:pt>
                <c:pt idx="1426">
                  <c:v>13</c:v>
                </c:pt>
                <c:pt idx="1427">
                  <c:v>13</c:v>
                </c:pt>
                <c:pt idx="1428">
                  <c:v>13</c:v>
                </c:pt>
                <c:pt idx="1429">
                  <c:v>13</c:v>
                </c:pt>
                <c:pt idx="1430">
                  <c:v>13</c:v>
                </c:pt>
                <c:pt idx="1431">
                  <c:v>13</c:v>
                </c:pt>
                <c:pt idx="1432">
                  <c:v>13</c:v>
                </c:pt>
                <c:pt idx="1433">
                  <c:v>13</c:v>
                </c:pt>
                <c:pt idx="1434">
                  <c:v>13</c:v>
                </c:pt>
                <c:pt idx="1435">
                  <c:v>13</c:v>
                </c:pt>
                <c:pt idx="1436">
                  <c:v>13</c:v>
                </c:pt>
                <c:pt idx="1437">
                  <c:v>13</c:v>
                </c:pt>
                <c:pt idx="1438">
                  <c:v>13</c:v>
                </c:pt>
                <c:pt idx="1439">
                  <c:v>13</c:v>
                </c:pt>
                <c:pt idx="1440">
                  <c:v>13</c:v>
                </c:pt>
                <c:pt idx="1441">
                  <c:v>13</c:v>
                </c:pt>
                <c:pt idx="1442">
                  <c:v>13</c:v>
                </c:pt>
                <c:pt idx="1443">
                  <c:v>13</c:v>
                </c:pt>
                <c:pt idx="1444">
                  <c:v>13</c:v>
                </c:pt>
                <c:pt idx="1445">
                  <c:v>13</c:v>
                </c:pt>
                <c:pt idx="1446">
                  <c:v>14</c:v>
                </c:pt>
                <c:pt idx="1447">
                  <c:v>14</c:v>
                </c:pt>
                <c:pt idx="1448">
                  <c:v>14</c:v>
                </c:pt>
                <c:pt idx="1449">
                  <c:v>14</c:v>
                </c:pt>
                <c:pt idx="1450">
                  <c:v>14</c:v>
                </c:pt>
                <c:pt idx="1451">
                  <c:v>14</c:v>
                </c:pt>
                <c:pt idx="1452">
                  <c:v>14</c:v>
                </c:pt>
                <c:pt idx="1453">
                  <c:v>14</c:v>
                </c:pt>
                <c:pt idx="1454">
                  <c:v>15</c:v>
                </c:pt>
                <c:pt idx="1455">
                  <c:v>15</c:v>
                </c:pt>
                <c:pt idx="1456">
                  <c:v>16</c:v>
                </c:pt>
                <c:pt idx="1457">
                  <c:v>16</c:v>
                </c:pt>
                <c:pt idx="1458">
                  <c:v>16</c:v>
                </c:pt>
                <c:pt idx="1459">
                  <c:v>16</c:v>
                </c:pt>
                <c:pt idx="1460">
                  <c:v>16</c:v>
                </c:pt>
                <c:pt idx="1461">
                  <c:v>16</c:v>
                </c:pt>
                <c:pt idx="1462">
                  <c:v>16</c:v>
                </c:pt>
                <c:pt idx="1463">
                  <c:v>16</c:v>
                </c:pt>
                <c:pt idx="1464">
                  <c:v>16</c:v>
                </c:pt>
                <c:pt idx="1465">
                  <c:v>16</c:v>
                </c:pt>
                <c:pt idx="1466">
                  <c:v>16</c:v>
                </c:pt>
                <c:pt idx="1467">
                  <c:v>16</c:v>
                </c:pt>
                <c:pt idx="1468">
                  <c:v>16</c:v>
                </c:pt>
                <c:pt idx="1469">
                  <c:v>16</c:v>
                </c:pt>
                <c:pt idx="1470">
                  <c:v>16</c:v>
                </c:pt>
                <c:pt idx="1471">
                  <c:v>16</c:v>
                </c:pt>
                <c:pt idx="1472">
                  <c:v>16</c:v>
                </c:pt>
                <c:pt idx="1473">
                  <c:v>16</c:v>
                </c:pt>
                <c:pt idx="1474">
                  <c:v>16</c:v>
                </c:pt>
                <c:pt idx="1475">
                  <c:v>16</c:v>
                </c:pt>
                <c:pt idx="1476">
                  <c:v>16</c:v>
                </c:pt>
                <c:pt idx="1477">
                  <c:v>16</c:v>
                </c:pt>
                <c:pt idx="1478">
                  <c:v>16</c:v>
                </c:pt>
                <c:pt idx="1479">
                  <c:v>16</c:v>
                </c:pt>
                <c:pt idx="1480">
                  <c:v>16</c:v>
                </c:pt>
                <c:pt idx="1481">
                  <c:v>16</c:v>
                </c:pt>
                <c:pt idx="1482">
                  <c:v>16</c:v>
                </c:pt>
                <c:pt idx="1483">
                  <c:v>16</c:v>
                </c:pt>
                <c:pt idx="1484">
                  <c:v>16</c:v>
                </c:pt>
                <c:pt idx="1485">
                  <c:v>16</c:v>
                </c:pt>
                <c:pt idx="1486">
                  <c:v>16</c:v>
                </c:pt>
                <c:pt idx="1487">
                  <c:v>16</c:v>
                </c:pt>
                <c:pt idx="1488">
                  <c:v>16</c:v>
                </c:pt>
                <c:pt idx="1489">
                  <c:v>16</c:v>
                </c:pt>
                <c:pt idx="1490">
                  <c:v>16</c:v>
                </c:pt>
                <c:pt idx="1491">
                  <c:v>16</c:v>
                </c:pt>
                <c:pt idx="1492">
                  <c:v>16</c:v>
                </c:pt>
                <c:pt idx="1493">
                  <c:v>16</c:v>
                </c:pt>
                <c:pt idx="1494">
                  <c:v>16</c:v>
                </c:pt>
                <c:pt idx="1495">
                  <c:v>16</c:v>
                </c:pt>
                <c:pt idx="1496">
                  <c:v>16</c:v>
                </c:pt>
                <c:pt idx="1497">
                  <c:v>16</c:v>
                </c:pt>
                <c:pt idx="1498">
                  <c:v>16</c:v>
                </c:pt>
                <c:pt idx="1499">
                  <c:v>16</c:v>
                </c:pt>
                <c:pt idx="1500">
                  <c:v>16</c:v>
                </c:pt>
                <c:pt idx="1501">
                  <c:v>16</c:v>
                </c:pt>
                <c:pt idx="1502">
                  <c:v>16</c:v>
                </c:pt>
                <c:pt idx="1503">
                  <c:v>16</c:v>
                </c:pt>
                <c:pt idx="1504">
                  <c:v>16</c:v>
                </c:pt>
                <c:pt idx="1505">
                  <c:v>16</c:v>
                </c:pt>
                <c:pt idx="1506">
                  <c:v>16</c:v>
                </c:pt>
                <c:pt idx="1507">
                  <c:v>16</c:v>
                </c:pt>
                <c:pt idx="1508">
                  <c:v>16</c:v>
                </c:pt>
                <c:pt idx="1509">
                  <c:v>16</c:v>
                </c:pt>
                <c:pt idx="1510">
                  <c:v>16</c:v>
                </c:pt>
                <c:pt idx="1511">
                  <c:v>16</c:v>
                </c:pt>
                <c:pt idx="1512">
                  <c:v>16</c:v>
                </c:pt>
                <c:pt idx="1513">
                  <c:v>16</c:v>
                </c:pt>
                <c:pt idx="1514">
                  <c:v>16</c:v>
                </c:pt>
                <c:pt idx="1515">
                  <c:v>16</c:v>
                </c:pt>
                <c:pt idx="1516">
                  <c:v>16</c:v>
                </c:pt>
                <c:pt idx="1517">
                  <c:v>16</c:v>
                </c:pt>
                <c:pt idx="1518">
                  <c:v>16</c:v>
                </c:pt>
                <c:pt idx="1519">
                  <c:v>16</c:v>
                </c:pt>
                <c:pt idx="1520">
                  <c:v>16</c:v>
                </c:pt>
                <c:pt idx="1521">
                  <c:v>16</c:v>
                </c:pt>
                <c:pt idx="1522">
                  <c:v>16</c:v>
                </c:pt>
                <c:pt idx="1523">
                  <c:v>16</c:v>
                </c:pt>
                <c:pt idx="1524">
                  <c:v>16</c:v>
                </c:pt>
                <c:pt idx="1525">
                  <c:v>16</c:v>
                </c:pt>
                <c:pt idx="1526">
                  <c:v>16</c:v>
                </c:pt>
                <c:pt idx="1527">
                  <c:v>16</c:v>
                </c:pt>
                <c:pt idx="1528">
                  <c:v>16</c:v>
                </c:pt>
                <c:pt idx="1529">
                  <c:v>16</c:v>
                </c:pt>
                <c:pt idx="1530">
                  <c:v>16</c:v>
                </c:pt>
                <c:pt idx="1531">
                  <c:v>16</c:v>
                </c:pt>
                <c:pt idx="1532">
                  <c:v>16</c:v>
                </c:pt>
                <c:pt idx="1533">
                  <c:v>16</c:v>
                </c:pt>
                <c:pt idx="1534">
                  <c:v>16</c:v>
                </c:pt>
                <c:pt idx="1535">
                  <c:v>16</c:v>
                </c:pt>
                <c:pt idx="1536">
                  <c:v>16</c:v>
                </c:pt>
                <c:pt idx="1537">
                  <c:v>16</c:v>
                </c:pt>
                <c:pt idx="1538">
                  <c:v>16</c:v>
                </c:pt>
                <c:pt idx="1539">
                  <c:v>16</c:v>
                </c:pt>
                <c:pt idx="1540">
                  <c:v>16</c:v>
                </c:pt>
                <c:pt idx="1541">
                  <c:v>16</c:v>
                </c:pt>
                <c:pt idx="1542">
                  <c:v>16</c:v>
                </c:pt>
                <c:pt idx="1543">
                  <c:v>16</c:v>
                </c:pt>
                <c:pt idx="1544">
                  <c:v>17</c:v>
                </c:pt>
                <c:pt idx="1545">
                  <c:v>17</c:v>
                </c:pt>
                <c:pt idx="1546">
                  <c:v>17</c:v>
                </c:pt>
                <c:pt idx="1547">
                  <c:v>17</c:v>
                </c:pt>
                <c:pt idx="1548">
                  <c:v>18</c:v>
                </c:pt>
                <c:pt idx="1549">
                  <c:v>18</c:v>
                </c:pt>
                <c:pt idx="1550">
                  <c:v>18</c:v>
                </c:pt>
                <c:pt idx="1551">
                  <c:v>18</c:v>
                </c:pt>
                <c:pt idx="1552">
                  <c:v>18</c:v>
                </c:pt>
                <c:pt idx="1553">
                  <c:v>19</c:v>
                </c:pt>
                <c:pt idx="1554">
                  <c:v>19</c:v>
                </c:pt>
                <c:pt idx="1555">
                  <c:v>19</c:v>
                </c:pt>
                <c:pt idx="1556">
                  <c:v>20</c:v>
                </c:pt>
                <c:pt idx="1557">
                  <c:v>20</c:v>
                </c:pt>
                <c:pt idx="1558">
                  <c:v>20</c:v>
                </c:pt>
                <c:pt idx="1559">
                  <c:v>20</c:v>
                </c:pt>
                <c:pt idx="1560">
                  <c:v>20</c:v>
                </c:pt>
                <c:pt idx="1561">
                  <c:v>20</c:v>
                </c:pt>
                <c:pt idx="1562">
                  <c:v>21</c:v>
                </c:pt>
                <c:pt idx="1563">
                  <c:v>22</c:v>
                </c:pt>
                <c:pt idx="1564">
                  <c:v>22</c:v>
                </c:pt>
                <c:pt idx="1565">
                  <c:v>22</c:v>
                </c:pt>
                <c:pt idx="1566">
                  <c:v>22</c:v>
                </c:pt>
                <c:pt idx="1567">
                  <c:v>22</c:v>
                </c:pt>
                <c:pt idx="1568">
                  <c:v>22</c:v>
                </c:pt>
                <c:pt idx="1569">
                  <c:v>22</c:v>
                </c:pt>
                <c:pt idx="1570">
                  <c:v>22</c:v>
                </c:pt>
                <c:pt idx="1571">
                  <c:v>22</c:v>
                </c:pt>
                <c:pt idx="1572">
                  <c:v>23</c:v>
                </c:pt>
                <c:pt idx="1573">
                  <c:v>23</c:v>
                </c:pt>
                <c:pt idx="1574">
                  <c:v>23</c:v>
                </c:pt>
                <c:pt idx="1575">
                  <c:v>23</c:v>
                </c:pt>
                <c:pt idx="1576">
                  <c:v>23</c:v>
                </c:pt>
                <c:pt idx="1577">
                  <c:v>23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24</c:v>
                </c:pt>
                <c:pt idx="1585">
                  <c:v>24</c:v>
                </c:pt>
                <c:pt idx="1586">
                  <c:v>24</c:v>
                </c:pt>
                <c:pt idx="1587">
                  <c:v>25</c:v>
                </c:pt>
                <c:pt idx="1588">
                  <c:v>25</c:v>
                </c:pt>
                <c:pt idx="1589">
                  <c:v>26</c:v>
                </c:pt>
                <c:pt idx="1590">
                  <c:v>26</c:v>
                </c:pt>
                <c:pt idx="1591">
                  <c:v>26</c:v>
                </c:pt>
                <c:pt idx="1592">
                  <c:v>26</c:v>
                </c:pt>
                <c:pt idx="1593">
                  <c:v>26</c:v>
                </c:pt>
                <c:pt idx="1594">
                  <c:v>26</c:v>
                </c:pt>
                <c:pt idx="1595">
                  <c:v>27</c:v>
                </c:pt>
                <c:pt idx="1596">
                  <c:v>27</c:v>
                </c:pt>
                <c:pt idx="1597">
                  <c:v>28</c:v>
                </c:pt>
                <c:pt idx="1598">
                  <c:v>28</c:v>
                </c:pt>
                <c:pt idx="1599">
                  <c:v>28</c:v>
                </c:pt>
                <c:pt idx="1600">
                  <c:v>29</c:v>
                </c:pt>
                <c:pt idx="1601">
                  <c:v>29</c:v>
                </c:pt>
                <c:pt idx="1602">
                  <c:v>29</c:v>
                </c:pt>
                <c:pt idx="1603">
                  <c:v>30</c:v>
                </c:pt>
                <c:pt idx="1604">
                  <c:v>30</c:v>
                </c:pt>
                <c:pt idx="1605">
                  <c:v>30</c:v>
                </c:pt>
                <c:pt idx="1606">
                  <c:v>30</c:v>
                </c:pt>
                <c:pt idx="1607">
                  <c:v>31</c:v>
                </c:pt>
                <c:pt idx="1608">
                  <c:v>32</c:v>
                </c:pt>
                <c:pt idx="1609">
                  <c:v>32</c:v>
                </c:pt>
                <c:pt idx="1610">
                  <c:v>32</c:v>
                </c:pt>
                <c:pt idx="1611">
                  <c:v>32</c:v>
                </c:pt>
                <c:pt idx="1612">
                  <c:v>32</c:v>
                </c:pt>
                <c:pt idx="1613">
                  <c:v>32</c:v>
                </c:pt>
                <c:pt idx="1614">
                  <c:v>32</c:v>
                </c:pt>
                <c:pt idx="1615">
                  <c:v>32</c:v>
                </c:pt>
                <c:pt idx="1616">
                  <c:v>32</c:v>
                </c:pt>
                <c:pt idx="1617">
                  <c:v>32</c:v>
                </c:pt>
                <c:pt idx="1618">
                  <c:v>32</c:v>
                </c:pt>
                <c:pt idx="1619">
                  <c:v>32</c:v>
                </c:pt>
                <c:pt idx="1620">
                  <c:v>32</c:v>
                </c:pt>
                <c:pt idx="1621">
                  <c:v>32</c:v>
                </c:pt>
                <c:pt idx="1622">
                  <c:v>32</c:v>
                </c:pt>
                <c:pt idx="1623">
                  <c:v>32</c:v>
                </c:pt>
                <c:pt idx="1624">
                  <c:v>32</c:v>
                </c:pt>
                <c:pt idx="1625">
                  <c:v>33</c:v>
                </c:pt>
                <c:pt idx="1626">
                  <c:v>33</c:v>
                </c:pt>
                <c:pt idx="1627">
                  <c:v>33</c:v>
                </c:pt>
                <c:pt idx="1628">
                  <c:v>34</c:v>
                </c:pt>
                <c:pt idx="1629">
                  <c:v>35</c:v>
                </c:pt>
                <c:pt idx="1630">
                  <c:v>38</c:v>
                </c:pt>
                <c:pt idx="1631">
                  <c:v>38</c:v>
                </c:pt>
                <c:pt idx="1632">
                  <c:v>38</c:v>
                </c:pt>
                <c:pt idx="1633">
                  <c:v>39</c:v>
                </c:pt>
                <c:pt idx="1634">
                  <c:v>39</c:v>
                </c:pt>
                <c:pt idx="1635">
                  <c:v>39</c:v>
                </c:pt>
                <c:pt idx="1636">
                  <c:v>39</c:v>
                </c:pt>
                <c:pt idx="1637">
                  <c:v>39</c:v>
                </c:pt>
                <c:pt idx="1638">
                  <c:v>39</c:v>
                </c:pt>
                <c:pt idx="1639">
                  <c:v>39</c:v>
                </c:pt>
                <c:pt idx="1640">
                  <c:v>39</c:v>
                </c:pt>
                <c:pt idx="1641">
                  <c:v>39</c:v>
                </c:pt>
                <c:pt idx="1642">
                  <c:v>39</c:v>
                </c:pt>
                <c:pt idx="1643">
                  <c:v>39</c:v>
                </c:pt>
                <c:pt idx="1644">
                  <c:v>39</c:v>
                </c:pt>
                <c:pt idx="1645">
                  <c:v>39</c:v>
                </c:pt>
                <c:pt idx="1646">
                  <c:v>39</c:v>
                </c:pt>
                <c:pt idx="1647">
                  <c:v>39</c:v>
                </c:pt>
                <c:pt idx="1648">
                  <c:v>40</c:v>
                </c:pt>
                <c:pt idx="1649">
                  <c:v>41</c:v>
                </c:pt>
                <c:pt idx="1650">
                  <c:v>45</c:v>
                </c:pt>
                <c:pt idx="1651">
                  <c:v>45</c:v>
                </c:pt>
                <c:pt idx="1652">
                  <c:v>45</c:v>
                </c:pt>
                <c:pt idx="1653">
                  <c:v>45</c:v>
                </c:pt>
                <c:pt idx="1654">
                  <c:v>45</c:v>
                </c:pt>
                <c:pt idx="1655">
                  <c:v>45</c:v>
                </c:pt>
                <c:pt idx="1656">
                  <c:v>46</c:v>
                </c:pt>
                <c:pt idx="1657">
                  <c:v>46</c:v>
                </c:pt>
                <c:pt idx="1658">
                  <c:v>46</c:v>
                </c:pt>
                <c:pt idx="1659">
                  <c:v>47</c:v>
                </c:pt>
                <c:pt idx="1660">
                  <c:v>48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51</c:v>
                </c:pt>
                <c:pt idx="1665">
                  <c:v>51</c:v>
                </c:pt>
                <c:pt idx="1666">
                  <c:v>51</c:v>
                </c:pt>
                <c:pt idx="1667">
                  <c:v>51</c:v>
                </c:pt>
                <c:pt idx="1668">
                  <c:v>51</c:v>
                </c:pt>
                <c:pt idx="1669">
                  <c:v>51</c:v>
                </c:pt>
                <c:pt idx="1670">
                  <c:v>51</c:v>
                </c:pt>
                <c:pt idx="1671">
                  <c:v>52</c:v>
                </c:pt>
                <c:pt idx="1672">
                  <c:v>55</c:v>
                </c:pt>
                <c:pt idx="1673">
                  <c:v>55</c:v>
                </c:pt>
                <c:pt idx="1674">
                  <c:v>55</c:v>
                </c:pt>
                <c:pt idx="1675">
                  <c:v>55</c:v>
                </c:pt>
                <c:pt idx="1676">
                  <c:v>55</c:v>
                </c:pt>
                <c:pt idx="1677">
                  <c:v>55</c:v>
                </c:pt>
                <c:pt idx="1678">
                  <c:v>55</c:v>
                </c:pt>
                <c:pt idx="1679">
                  <c:v>55</c:v>
                </c:pt>
                <c:pt idx="1680">
                  <c:v>55</c:v>
                </c:pt>
                <c:pt idx="1681">
                  <c:v>55</c:v>
                </c:pt>
                <c:pt idx="1682">
                  <c:v>55</c:v>
                </c:pt>
                <c:pt idx="1683">
                  <c:v>55</c:v>
                </c:pt>
                <c:pt idx="1684">
                  <c:v>55</c:v>
                </c:pt>
                <c:pt idx="1685">
                  <c:v>55</c:v>
                </c:pt>
                <c:pt idx="1686">
                  <c:v>55</c:v>
                </c:pt>
                <c:pt idx="1687">
                  <c:v>55</c:v>
                </c:pt>
                <c:pt idx="1688">
                  <c:v>55</c:v>
                </c:pt>
                <c:pt idx="1689">
                  <c:v>55</c:v>
                </c:pt>
                <c:pt idx="1690">
                  <c:v>55</c:v>
                </c:pt>
                <c:pt idx="1691">
                  <c:v>55</c:v>
                </c:pt>
                <c:pt idx="1692">
                  <c:v>55</c:v>
                </c:pt>
                <c:pt idx="1693">
                  <c:v>55</c:v>
                </c:pt>
                <c:pt idx="1694">
                  <c:v>55</c:v>
                </c:pt>
                <c:pt idx="1695">
                  <c:v>55</c:v>
                </c:pt>
                <c:pt idx="1696">
                  <c:v>55</c:v>
                </c:pt>
                <c:pt idx="1697">
                  <c:v>55</c:v>
                </c:pt>
                <c:pt idx="1698">
                  <c:v>55</c:v>
                </c:pt>
                <c:pt idx="1699">
                  <c:v>55</c:v>
                </c:pt>
                <c:pt idx="1700">
                  <c:v>55</c:v>
                </c:pt>
                <c:pt idx="1701">
                  <c:v>55</c:v>
                </c:pt>
                <c:pt idx="1702">
                  <c:v>55</c:v>
                </c:pt>
                <c:pt idx="1703">
                  <c:v>55</c:v>
                </c:pt>
                <c:pt idx="1704">
                  <c:v>55</c:v>
                </c:pt>
                <c:pt idx="1705">
                  <c:v>55</c:v>
                </c:pt>
                <c:pt idx="1706">
                  <c:v>55</c:v>
                </c:pt>
                <c:pt idx="1707">
                  <c:v>55</c:v>
                </c:pt>
                <c:pt idx="1708">
                  <c:v>55</c:v>
                </c:pt>
                <c:pt idx="1709">
                  <c:v>55</c:v>
                </c:pt>
                <c:pt idx="1710">
                  <c:v>55</c:v>
                </c:pt>
                <c:pt idx="1711">
                  <c:v>55</c:v>
                </c:pt>
                <c:pt idx="1712">
                  <c:v>55</c:v>
                </c:pt>
                <c:pt idx="1713">
                  <c:v>55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56</c:v>
                </c:pt>
                <c:pt idx="1719">
                  <c:v>57</c:v>
                </c:pt>
                <c:pt idx="1720">
                  <c:v>57</c:v>
                </c:pt>
                <c:pt idx="1721">
                  <c:v>58</c:v>
                </c:pt>
                <c:pt idx="1722">
                  <c:v>58</c:v>
                </c:pt>
                <c:pt idx="1723">
                  <c:v>58</c:v>
                </c:pt>
                <c:pt idx="1724">
                  <c:v>58</c:v>
                </c:pt>
                <c:pt idx="1725">
                  <c:v>58</c:v>
                </c:pt>
                <c:pt idx="1726">
                  <c:v>58</c:v>
                </c:pt>
                <c:pt idx="1727">
                  <c:v>58</c:v>
                </c:pt>
                <c:pt idx="1728">
                  <c:v>58</c:v>
                </c:pt>
                <c:pt idx="1729">
                  <c:v>58</c:v>
                </c:pt>
                <c:pt idx="1730">
                  <c:v>58</c:v>
                </c:pt>
                <c:pt idx="1731">
                  <c:v>58</c:v>
                </c:pt>
                <c:pt idx="1732">
                  <c:v>58</c:v>
                </c:pt>
                <c:pt idx="1733">
                  <c:v>58</c:v>
                </c:pt>
                <c:pt idx="1734">
                  <c:v>58</c:v>
                </c:pt>
                <c:pt idx="1735">
                  <c:v>58</c:v>
                </c:pt>
                <c:pt idx="1736">
                  <c:v>58</c:v>
                </c:pt>
                <c:pt idx="1737">
                  <c:v>58</c:v>
                </c:pt>
                <c:pt idx="1738">
                  <c:v>58</c:v>
                </c:pt>
                <c:pt idx="1739">
                  <c:v>58</c:v>
                </c:pt>
                <c:pt idx="1740">
                  <c:v>58</c:v>
                </c:pt>
                <c:pt idx="1741">
                  <c:v>58</c:v>
                </c:pt>
                <c:pt idx="1742">
                  <c:v>58</c:v>
                </c:pt>
                <c:pt idx="1743">
                  <c:v>58</c:v>
                </c:pt>
                <c:pt idx="1744">
                  <c:v>58</c:v>
                </c:pt>
                <c:pt idx="1745">
                  <c:v>58</c:v>
                </c:pt>
                <c:pt idx="1746">
                  <c:v>58</c:v>
                </c:pt>
                <c:pt idx="1747">
                  <c:v>58</c:v>
                </c:pt>
                <c:pt idx="1748">
                  <c:v>58</c:v>
                </c:pt>
                <c:pt idx="1749">
                  <c:v>58</c:v>
                </c:pt>
                <c:pt idx="1750">
                  <c:v>58</c:v>
                </c:pt>
                <c:pt idx="1751">
                  <c:v>58</c:v>
                </c:pt>
                <c:pt idx="1752">
                  <c:v>58</c:v>
                </c:pt>
                <c:pt idx="1753">
                  <c:v>58</c:v>
                </c:pt>
                <c:pt idx="1754">
                  <c:v>58</c:v>
                </c:pt>
                <c:pt idx="1755">
                  <c:v>58</c:v>
                </c:pt>
                <c:pt idx="1756">
                  <c:v>58</c:v>
                </c:pt>
                <c:pt idx="1757">
                  <c:v>58</c:v>
                </c:pt>
                <c:pt idx="1758">
                  <c:v>58</c:v>
                </c:pt>
                <c:pt idx="1759">
                  <c:v>58</c:v>
                </c:pt>
                <c:pt idx="1760">
                  <c:v>58</c:v>
                </c:pt>
                <c:pt idx="1761">
                  <c:v>58</c:v>
                </c:pt>
                <c:pt idx="1762">
                  <c:v>58</c:v>
                </c:pt>
                <c:pt idx="1763">
                  <c:v>58</c:v>
                </c:pt>
                <c:pt idx="1764">
                  <c:v>58</c:v>
                </c:pt>
                <c:pt idx="1765">
                  <c:v>58</c:v>
                </c:pt>
                <c:pt idx="1766">
                  <c:v>58</c:v>
                </c:pt>
                <c:pt idx="1767">
                  <c:v>58</c:v>
                </c:pt>
                <c:pt idx="1768">
                  <c:v>58</c:v>
                </c:pt>
                <c:pt idx="1769">
                  <c:v>58</c:v>
                </c:pt>
                <c:pt idx="1770">
                  <c:v>58</c:v>
                </c:pt>
                <c:pt idx="1771">
                  <c:v>58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58</c:v>
                </c:pt>
                <c:pt idx="1795">
                  <c:v>58</c:v>
                </c:pt>
                <c:pt idx="1796">
                  <c:v>58</c:v>
                </c:pt>
                <c:pt idx="1797">
                  <c:v>58</c:v>
                </c:pt>
                <c:pt idx="1798">
                  <c:v>58</c:v>
                </c:pt>
                <c:pt idx="1799">
                  <c:v>58</c:v>
                </c:pt>
                <c:pt idx="1800">
                  <c:v>58</c:v>
                </c:pt>
                <c:pt idx="1801">
                  <c:v>58</c:v>
                </c:pt>
                <c:pt idx="1802">
                  <c:v>58</c:v>
                </c:pt>
                <c:pt idx="1803">
                  <c:v>58</c:v>
                </c:pt>
                <c:pt idx="1804">
                  <c:v>58</c:v>
                </c:pt>
                <c:pt idx="1805">
                  <c:v>58</c:v>
                </c:pt>
                <c:pt idx="1806">
                  <c:v>58</c:v>
                </c:pt>
                <c:pt idx="1807">
                  <c:v>58</c:v>
                </c:pt>
                <c:pt idx="1808">
                  <c:v>58</c:v>
                </c:pt>
                <c:pt idx="1809">
                  <c:v>58</c:v>
                </c:pt>
                <c:pt idx="1810">
                  <c:v>58</c:v>
                </c:pt>
                <c:pt idx="1811">
                  <c:v>58</c:v>
                </c:pt>
                <c:pt idx="1812">
                  <c:v>58</c:v>
                </c:pt>
                <c:pt idx="1813">
                  <c:v>58</c:v>
                </c:pt>
                <c:pt idx="1814">
                  <c:v>58</c:v>
                </c:pt>
                <c:pt idx="1815">
                  <c:v>58</c:v>
                </c:pt>
                <c:pt idx="1816">
                  <c:v>58</c:v>
                </c:pt>
                <c:pt idx="1817">
                  <c:v>58</c:v>
                </c:pt>
                <c:pt idx="1818">
                  <c:v>58</c:v>
                </c:pt>
                <c:pt idx="1819">
                  <c:v>58</c:v>
                </c:pt>
                <c:pt idx="1820">
                  <c:v>58</c:v>
                </c:pt>
                <c:pt idx="1821">
                  <c:v>58</c:v>
                </c:pt>
                <c:pt idx="1822">
                  <c:v>58</c:v>
                </c:pt>
                <c:pt idx="1823">
                  <c:v>58</c:v>
                </c:pt>
                <c:pt idx="1824">
                  <c:v>58</c:v>
                </c:pt>
                <c:pt idx="1825">
                  <c:v>58</c:v>
                </c:pt>
                <c:pt idx="1826">
                  <c:v>58</c:v>
                </c:pt>
                <c:pt idx="1827">
                  <c:v>58</c:v>
                </c:pt>
                <c:pt idx="1828">
                  <c:v>58</c:v>
                </c:pt>
                <c:pt idx="1829">
                  <c:v>58</c:v>
                </c:pt>
                <c:pt idx="1830">
                  <c:v>58</c:v>
                </c:pt>
                <c:pt idx="1831">
                  <c:v>58</c:v>
                </c:pt>
                <c:pt idx="1832">
                  <c:v>58</c:v>
                </c:pt>
                <c:pt idx="1833">
                  <c:v>58</c:v>
                </c:pt>
                <c:pt idx="1834">
                  <c:v>58</c:v>
                </c:pt>
                <c:pt idx="1835">
                  <c:v>58</c:v>
                </c:pt>
                <c:pt idx="1836">
                  <c:v>58</c:v>
                </c:pt>
                <c:pt idx="1837">
                  <c:v>58</c:v>
                </c:pt>
                <c:pt idx="1838">
                  <c:v>58</c:v>
                </c:pt>
                <c:pt idx="1839">
                  <c:v>58</c:v>
                </c:pt>
                <c:pt idx="1840">
                  <c:v>58</c:v>
                </c:pt>
                <c:pt idx="1841">
                  <c:v>58</c:v>
                </c:pt>
                <c:pt idx="1842">
                  <c:v>58</c:v>
                </c:pt>
                <c:pt idx="1843">
                  <c:v>58</c:v>
                </c:pt>
                <c:pt idx="1844">
                  <c:v>58</c:v>
                </c:pt>
                <c:pt idx="1845">
                  <c:v>58</c:v>
                </c:pt>
                <c:pt idx="1846">
                  <c:v>58</c:v>
                </c:pt>
                <c:pt idx="1847">
                  <c:v>58</c:v>
                </c:pt>
                <c:pt idx="1848">
                  <c:v>59</c:v>
                </c:pt>
                <c:pt idx="1849">
                  <c:v>59</c:v>
                </c:pt>
                <c:pt idx="1850">
                  <c:v>59</c:v>
                </c:pt>
                <c:pt idx="1851">
                  <c:v>59</c:v>
                </c:pt>
                <c:pt idx="1852">
                  <c:v>59</c:v>
                </c:pt>
                <c:pt idx="1853">
                  <c:v>59</c:v>
                </c:pt>
                <c:pt idx="1854">
                  <c:v>59</c:v>
                </c:pt>
                <c:pt idx="1855">
                  <c:v>59</c:v>
                </c:pt>
                <c:pt idx="1856">
                  <c:v>59</c:v>
                </c:pt>
                <c:pt idx="1857">
                  <c:v>59</c:v>
                </c:pt>
                <c:pt idx="1858">
                  <c:v>59</c:v>
                </c:pt>
                <c:pt idx="1859">
                  <c:v>60</c:v>
                </c:pt>
                <c:pt idx="1860">
                  <c:v>60</c:v>
                </c:pt>
                <c:pt idx="1861">
                  <c:v>60</c:v>
                </c:pt>
                <c:pt idx="1862">
                  <c:v>60</c:v>
                </c:pt>
                <c:pt idx="1863">
                  <c:v>60</c:v>
                </c:pt>
                <c:pt idx="1864">
                  <c:v>60</c:v>
                </c:pt>
                <c:pt idx="1865">
                  <c:v>60</c:v>
                </c:pt>
                <c:pt idx="1866">
                  <c:v>61</c:v>
                </c:pt>
                <c:pt idx="1867">
                  <c:v>61</c:v>
                </c:pt>
                <c:pt idx="1868">
                  <c:v>62</c:v>
                </c:pt>
                <c:pt idx="1869">
                  <c:v>62</c:v>
                </c:pt>
                <c:pt idx="1870">
                  <c:v>62</c:v>
                </c:pt>
                <c:pt idx="1871">
                  <c:v>62</c:v>
                </c:pt>
                <c:pt idx="1872">
                  <c:v>62</c:v>
                </c:pt>
                <c:pt idx="1873">
                  <c:v>63</c:v>
                </c:pt>
                <c:pt idx="1874">
                  <c:v>67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70</c:v>
                </c:pt>
                <c:pt idx="1881">
                  <c:v>70</c:v>
                </c:pt>
                <c:pt idx="1882">
                  <c:v>70</c:v>
                </c:pt>
                <c:pt idx="1883">
                  <c:v>70</c:v>
                </c:pt>
                <c:pt idx="1884">
                  <c:v>70</c:v>
                </c:pt>
                <c:pt idx="1885">
                  <c:v>70</c:v>
                </c:pt>
                <c:pt idx="1886">
                  <c:v>70</c:v>
                </c:pt>
                <c:pt idx="1887">
                  <c:v>70</c:v>
                </c:pt>
                <c:pt idx="1888">
                  <c:v>70</c:v>
                </c:pt>
                <c:pt idx="1889">
                  <c:v>70</c:v>
                </c:pt>
                <c:pt idx="1890">
                  <c:v>70</c:v>
                </c:pt>
                <c:pt idx="1891">
                  <c:v>70</c:v>
                </c:pt>
                <c:pt idx="1892">
                  <c:v>70</c:v>
                </c:pt>
                <c:pt idx="1893">
                  <c:v>70</c:v>
                </c:pt>
                <c:pt idx="1894">
                  <c:v>71</c:v>
                </c:pt>
                <c:pt idx="1895">
                  <c:v>72</c:v>
                </c:pt>
                <c:pt idx="1896">
                  <c:v>74</c:v>
                </c:pt>
                <c:pt idx="1897">
                  <c:v>74</c:v>
                </c:pt>
                <c:pt idx="1898">
                  <c:v>74</c:v>
                </c:pt>
                <c:pt idx="1899">
                  <c:v>75</c:v>
                </c:pt>
                <c:pt idx="1900">
                  <c:v>75</c:v>
                </c:pt>
                <c:pt idx="1901">
                  <c:v>78</c:v>
                </c:pt>
                <c:pt idx="1902">
                  <c:v>78</c:v>
                </c:pt>
                <c:pt idx="1903">
                  <c:v>78</c:v>
                </c:pt>
                <c:pt idx="1904">
                  <c:v>78</c:v>
                </c:pt>
                <c:pt idx="1905">
                  <c:v>78</c:v>
                </c:pt>
                <c:pt idx="1906">
                  <c:v>78</c:v>
                </c:pt>
                <c:pt idx="1907">
                  <c:v>78</c:v>
                </c:pt>
                <c:pt idx="1908">
                  <c:v>78</c:v>
                </c:pt>
                <c:pt idx="1909">
                  <c:v>80</c:v>
                </c:pt>
                <c:pt idx="1910">
                  <c:v>81</c:v>
                </c:pt>
                <c:pt idx="1911">
                  <c:v>82</c:v>
                </c:pt>
                <c:pt idx="1912">
                  <c:v>82</c:v>
                </c:pt>
                <c:pt idx="1913">
                  <c:v>82</c:v>
                </c:pt>
                <c:pt idx="1914">
                  <c:v>82</c:v>
                </c:pt>
                <c:pt idx="1915">
                  <c:v>82</c:v>
                </c:pt>
                <c:pt idx="1916">
                  <c:v>82</c:v>
                </c:pt>
                <c:pt idx="1917">
                  <c:v>82</c:v>
                </c:pt>
                <c:pt idx="1918">
                  <c:v>82</c:v>
                </c:pt>
                <c:pt idx="1919">
                  <c:v>82</c:v>
                </c:pt>
                <c:pt idx="1920">
                  <c:v>82</c:v>
                </c:pt>
                <c:pt idx="1921">
                  <c:v>82</c:v>
                </c:pt>
                <c:pt idx="1922">
                  <c:v>84</c:v>
                </c:pt>
                <c:pt idx="1923">
                  <c:v>84</c:v>
                </c:pt>
                <c:pt idx="1924">
                  <c:v>84</c:v>
                </c:pt>
                <c:pt idx="1925">
                  <c:v>84</c:v>
                </c:pt>
                <c:pt idx="1926">
                  <c:v>84</c:v>
                </c:pt>
                <c:pt idx="1927">
                  <c:v>84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87</c:v>
                </c:pt>
                <c:pt idx="1932">
                  <c:v>88</c:v>
                </c:pt>
                <c:pt idx="1933">
                  <c:v>89</c:v>
                </c:pt>
                <c:pt idx="1934">
                  <c:v>89</c:v>
                </c:pt>
                <c:pt idx="1935">
                  <c:v>89</c:v>
                </c:pt>
                <c:pt idx="1936">
                  <c:v>89</c:v>
                </c:pt>
                <c:pt idx="1937">
                  <c:v>89</c:v>
                </c:pt>
                <c:pt idx="1938">
                  <c:v>89</c:v>
                </c:pt>
                <c:pt idx="1939">
                  <c:v>89</c:v>
                </c:pt>
                <c:pt idx="1940">
                  <c:v>93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94</c:v>
                </c:pt>
                <c:pt idx="1951">
                  <c:v>94</c:v>
                </c:pt>
                <c:pt idx="1952">
                  <c:v>94</c:v>
                </c:pt>
                <c:pt idx="1953">
                  <c:v>94</c:v>
                </c:pt>
                <c:pt idx="1954">
                  <c:v>94</c:v>
                </c:pt>
                <c:pt idx="1955">
                  <c:v>94</c:v>
                </c:pt>
                <c:pt idx="1956">
                  <c:v>94</c:v>
                </c:pt>
                <c:pt idx="1957">
                  <c:v>94</c:v>
                </c:pt>
                <c:pt idx="1958">
                  <c:v>94</c:v>
                </c:pt>
                <c:pt idx="1959">
                  <c:v>94</c:v>
                </c:pt>
                <c:pt idx="1960">
                  <c:v>94</c:v>
                </c:pt>
                <c:pt idx="1961">
                  <c:v>94</c:v>
                </c:pt>
                <c:pt idx="1962">
                  <c:v>94</c:v>
                </c:pt>
                <c:pt idx="1963">
                  <c:v>94</c:v>
                </c:pt>
                <c:pt idx="1964">
                  <c:v>94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94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96</c:v>
                </c:pt>
                <c:pt idx="1999">
                  <c:v>96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100</c:v>
                </c:pt>
                <c:pt idx="2004">
                  <c:v>100</c:v>
                </c:pt>
                <c:pt idx="2005">
                  <c:v>100</c:v>
                </c:pt>
                <c:pt idx="2006">
                  <c:v>100</c:v>
                </c:pt>
                <c:pt idx="2007">
                  <c:v>100</c:v>
                </c:pt>
                <c:pt idx="2008">
                  <c:v>100</c:v>
                </c:pt>
                <c:pt idx="2009">
                  <c:v>100</c:v>
                </c:pt>
                <c:pt idx="2010">
                  <c:v>102</c:v>
                </c:pt>
                <c:pt idx="2011">
                  <c:v>105</c:v>
                </c:pt>
                <c:pt idx="2012">
                  <c:v>105</c:v>
                </c:pt>
                <c:pt idx="2013">
                  <c:v>105</c:v>
                </c:pt>
                <c:pt idx="2014">
                  <c:v>106</c:v>
                </c:pt>
                <c:pt idx="2015">
                  <c:v>108</c:v>
                </c:pt>
                <c:pt idx="2016">
                  <c:v>108</c:v>
                </c:pt>
                <c:pt idx="2017">
                  <c:v>110</c:v>
                </c:pt>
                <c:pt idx="2018">
                  <c:v>110</c:v>
                </c:pt>
                <c:pt idx="2019">
                  <c:v>110</c:v>
                </c:pt>
                <c:pt idx="2020">
                  <c:v>110</c:v>
                </c:pt>
                <c:pt idx="2021">
                  <c:v>110</c:v>
                </c:pt>
                <c:pt idx="2022">
                  <c:v>110</c:v>
                </c:pt>
                <c:pt idx="2023">
                  <c:v>110</c:v>
                </c:pt>
                <c:pt idx="2024">
                  <c:v>110</c:v>
                </c:pt>
                <c:pt idx="2025">
                  <c:v>111</c:v>
                </c:pt>
                <c:pt idx="2026">
                  <c:v>112</c:v>
                </c:pt>
                <c:pt idx="2027">
                  <c:v>112</c:v>
                </c:pt>
                <c:pt idx="2028">
                  <c:v>113</c:v>
                </c:pt>
                <c:pt idx="2029">
                  <c:v>113</c:v>
                </c:pt>
                <c:pt idx="2030">
                  <c:v>113</c:v>
                </c:pt>
                <c:pt idx="2031">
                  <c:v>113</c:v>
                </c:pt>
                <c:pt idx="2032">
                  <c:v>113</c:v>
                </c:pt>
                <c:pt idx="2033">
                  <c:v>113</c:v>
                </c:pt>
                <c:pt idx="2034">
                  <c:v>113</c:v>
                </c:pt>
                <c:pt idx="2035">
                  <c:v>113</c:v>
                </c:pt>
                <c:pt idx="2036">
                  <c:v>113</c:v>
                </c:pt>
                <c:pt idx="2037">
                  <c:v>113</c:v>
                </c:pt>
                <c:pt idx="2038">
                  <c:v>113</c:v>
                </c:pt>
                <c:pt idx="2039">
                  <c:v>113</c:v>
                </c:pt>
                <c:pt idx="2040">
                  <c:v>113</c:v>
                </c:pt>
                <c:pt idx="2041">
                  <c:v>115</c:v>
                </c:pt>
                <c:pt idx="2042">
                  <c:v>116</c:v>
                </c:pt>
                <c:pt idx="2043">
                  <c:v>116</c:v>
                </c:pt>
                <c:pt idx="2044">
                  <c:v>116</c:v>
                </c:pt>
                <c:pt idx="2045">
                  <c:v>116</c:v>
                </c:pt>
                <c:pt idx="2046">
                  <c:v>116</c:v>
                </c:pt>
                <c:pt idx="2047">
                  <c:v>116</c:v>
                </c:pt>
                <c:pt idx="2048">
                  <c:v>116</c:v>
                </c:pt>
                <c:pt idx="2049">
                  <c:v>116</c:v>
                </c:pt>
                <c:pt idx="2050">
                  <c:v>116</c:v>
                </c:pt>
                <c:pt idx="2051">
                  <c:v>116</c:v>
                </c:pt>
                <c:pt idx="2052">
                  <c:v>116</c:v>
                </c:pt>
                <c:pt idx="2053">
                  <c:v>116</c:v>
                </c:pt>
                <c:pt idx="2054">
                  <c:v>116</c:v>
                </c:pt>
                <c:pt idx="2055">
                  <c:v>116</c:v>
                </c:pt>
                <c:pt idx="2056">
                  <c:v>116</c:v>
                </c:pt>
                <c:pt idx="2057">
                  <c:v>116</c:v>
                </c:pt>
                <c:pt idx="2058">
                  <c:v>117</c:v>
                </c:pt>
                <c:pt idx="2059">
                  <c:v>120</c:v>
                </c:pt>
                <c:pt idx="2060">
                  <c:v>120</c:v>
                </c:pt>
                <c:pt idx="2061">
                  <c:v>123</c:v>
                </c:pt>
                <c:pt idx="2062">
                  <c:v>123</c:v>
                </c:pt>
                <c:pt idx="2063">
                  <c:v>123</c:v>
                </c:pt>
                <c:pt idx="2064">
                  <c:v>124</c:v>
                </c:pt>
                <c:pt idx="2065">
                  <c:v>125</c:v>
                </c:pt>
                <c:pt idx="2066">
                  <c:v>126</c:v>
                </c:pt>
                <c:pt idx="2067">
                  <c:v>128</c:v>
                </c:pt>
                <c:pt idx="2068">
                  <c:v>129</c:v>
                </c:pt>
                <c:pt idx="2069">
                  <c:v>132</c:v>
                </c:pt>
                <c:pt idx="2070">
                  <c:v>140</c:v>
                </c:pt>
                <c:pt idx="2071">
                  <c:v>140</c:v>
                </c:pt>
                <c:pt idx="2072">
                  <c:v>142</c:v>
                </c:pt>
                <c:pt idx="2073">
                  <c:v>144</c:v>
                </c:pt>
                <c:pt idx="2074">
                  <c:v>144</c:v>
                </c:pt>
                <c:pt idx="2075">
                  <c:v>153</c:v>
                </c:pt>
                <c:pt idx="2076">
                  <c:v>153</c:v>
                </c:pt>
                <c:pt idx="2077">
                  <c:v>153</c:v>
                </c:pt>
                <c:pt idx="2078">
                  <c:v>161</c:v>
                </c:pt>
                <c:pt idx="2079">
                  <c:v>161</c:v>
                </c:pt>
                <c:pt idx="2080">
                  <c:v>162</c:v>
                </c:pt>
                <c:pt idx="2081">
                  <c:v>162</c:v>
                </c:pt>
                <c:pt idx="2082">
                  <c:v>164</c:v>
                </c:pt>
                <c:pt idx="2083">
                  <c:v>167</c:v>
                </c:pt>
                <c:pt idx="2084">
                  <c:v>167</c:v>
                </c:pt>
                <c:pt idx="2085">
                  <c:v>168</c:v>
                </c:pt>
                <c:pt idx="2086">
                  <c:v>169</c:v>
                </c:pt>
                <c:pt idx="2087">
                  <c:v>171</c:v>
                </c:pt>
                <c:pt idx="2088">
                  <c:v>174</c:v>
                </c:pt>
                <c:pt idx="2089">
                  <c:v>174</c:v>
                </c:pt>
                <c:pt idx="2090">
                  <c:v>174</c:v>
                </c:pt>
                <c:pt idx="2091">
                  <c:v>174</c:v>
                </c:pt>
                <c:pt idx="2092">
                  <c:v>174</c:v>
                </c:pt>
                <c:pt idx="2093">
                  <c:v>174</c:v>
                </c:pt>
                <c:pt idx="2094">
                  <c:v>174</c:v>
                </c:pt>
                <c:pt idx="2095">
                  <c:v>174</c:v>
                </c:pt>
                <c:pt idx="2096">
                  <c:v>174</c:v>
                </c:pt>
                <c:pt idx="2097">
                  <c:v>174</c:v>
                </c:pt>
                <c:pt idx="2098">
                  <c:v>174</c:v>
                </c:pt>
                <c:pt idx="2099">
                  <c:v>174</c:v>
                </c:pt>
                <c:pt idx="2100">
                  <c:v>174</c:v>
                </c:pt>
                <c:pt idx="2101">
                  <c:v>174</c:v>
                </c:pt>
                <c:pt idx="2102">
                  <c:v>174</c:v>
                </c:pt>
                <c:pt idx="2103">
                  <c:v>174</c:v>
                </c:pt>
                <c:pt idx="2104">
                  <c:v>174</c:v>
                </c:pt>
                <c:pt idx="2105">
                  <c:v>174</c:v>
                </c:pt>
                <c:pt idx="2106">
                  <c:v>174</c:v>
                </c:pt>
                <c:pt idx="2107">
                  <c:v>174</c:v>
                </c:pt>
                <c:pt idx="2108">
                  <c:v>174</c:v>
                </c:pt>
                <c:pt idx="2109">
                  <c:v>174</c:v>
                </c:pt>
                <c:pt idx="2110">
                  <c:v>174</c:v>
                </c:pt>
                <c:pt idx="2111">
                  <c:v>178</c:v>
                </c:pt>
                <c:pt idx="2112">
                  <c:v>181</c:v>
                </c:pt>
                <c:pt idx="2113">
                  <c:v>182</c:v>
                </c:pt>
                <c:pt idx="2114">
                  <c:v>182</c:v>
                </c:pt>
                <c:pt idx="2115">
                  <c:v>186</c:v>
                </c:pt>
                <c:pt idx="2116">
                  <c:v>186</c:v>
                </c:pt>
                <c:pt idx="2117">
                  <c:v>186</c:v>
                </c:pt>
                <c:pt idx="2118">
                  <c:v>188</c:v>
                </c:pt>
                <c:pt idx="2119">
                  <c:v>188</c:v>
                </c:pt>
                <c:pt idx="2120">
                  <c:v>188</c:v>
                </c:pt>
                <c:pt idx="2121">
                  <c:v>188</c:v>
                </c:pt>
                <c:pt idx="2122">
                  <c:v>188</c:v>
                </c:pt>
                <c:pt idx="2123">
                  <c:v>188</c:v>
                </c:pt>
                <c:pt idx="2124">
                  <c:v>188</c:v>
                </c:pt>
                <c:pt idx="2125">
                  <c:v>188</c:v>
                </c:pt>
                <c:pt idx="2126">
                  <c:v>188</c:v>
                </c:pt>
                <c:pt idx="2127">
                  <c:v>197</c:v>
                </c:pt>
                <c:pt idx="2128">
                  <c:v>197</c:v>
                </c:pt>
                <c:pt idx="2129">
                  <c:v>203</c:v>
                </c:pt>
                <c:pt idx="2130">
                  <c:v>216</c:v>
                </c:pt>
                <c:pt idx="2131">
                  <c:v>216</c:v>
                </c:pt>
                <c:pt idx="2132">
                  <c:v>216</c:v>
                </c:pt>
                <c:pt idx="2133">
                  <c:v>216</c:v>
                </c:pt>
                <c:pt idx="2134">
                  <c:v>216</c:v>
                </c:pt>
                <c:pt idx="2135">
                  <c:v>216</c:v>
                </c:pt>
                <c:pt idx="2136">
                  <c:v>216</c:v>
                </c:pt>
                <c:pt idx="2137">
                  <c:v>216</c:v>
                </c:pt>
                <c:pt idx="2138">
                  <c:v>224</c:v>
                </c:pt>
                <c:pt idx="2139">
                  <c:v>227</c:v>
                </c:pt>
                <c:pt idx="2140">
                  <c:v>227</c:v>
                </c:pt>
                <c:pt idx="2141">
                  <c:v>227</c:v>
                </c:pt>
                <c:pt idx="2142">
                  <c:v>227</c:v>
                </c:pt>
                <c:pt idx="2143">
                  <c:v>227</c:v>
                </c:pt>
                <c:pt idx="2144">
                  <c:v>227</c:v>
                </c:pt>
                <c:pt idx="2145">
                  <c:v>227</c:v>
                </c:pt>
                <c:pt idx="2146">
                  <c:v>230</c:v>
                </c:pt>
                <c:pt idx="2147">
                  <c:v>230</c:v>
                </c:pt>
                <c:pt idx="2148">
                  <c:v>232</c:v>
                </c:pt>
                <c:pt idx="2149">
                  <c:v>232</c:v>
                </c:pt>
                <c:pt idx="2150">
                  <c:v>232</c:v>
                </c:pt>
                <c:pt idx="2151">
                  <c:v>232</c:v>
                </c:pt>
                <c:pt idx="2152">
                  <c:v>232</c:v>
                </c:pt>
                <c:pt idx="2153">
                  <c:v>232</c:v>
                </c:pt>
                <c:pt idx="2154">
                  <c:v>232</c:v>
                </c:pt>
                <c:pt idx="2155">
                  <c:v>232</c:v>
                </c:pt>
                <c:pt idx="2156">
                  <c:v>232</c:v>
                </c:pt>
                <c:pt idx="2157">
                  <c:v>232</c:v>
                </c:pt>
                <c:pt idx="2158">
                  <c:v>234</c:v>
                </c:pt>
                <c:pt idx="2159">
                  <c:v>235</c:v>
                </c:pt>
                <c:pt idx="2160">
                  <c:v>239</c:v>
                </c:pt>
                <c:pt idx="2161">
                  <c:v>239</c:v>
                </c:pt>
                <c:pt idx="2162">
                  <c:v>240</c:v>
                </c:pt>
                <c:pt idx="2163">
                  <c:v>240</c:v>
                </c:pt>
                <c:pt idx="2164">
                  <c:v>242</c:v>
                </c:pt>
                <c:pt idx="2165">
                  <c:v>243</c:v>
                </c:pt>
                <c:pt idx="2166">
                  <c:v>243</c:v>
                </c:pt>
                <c:pt idx="2167">
                  <c:v>244</c:v>
                </c:pt>
                <c:pt idx="2168">
                  <c:v>250</c:v>
                </c:pt>
                <c:pt idx="2169">
                  <c:v>250</c:v>
                </c:pt>
                <c:pt idx="2170">
                  <c:v>251</c:v>
                </c:pt>
                <c:pt idx="2171">
                  <c:v>252</c:v>
                </c:pt>
                <c:pt idx="2172">
                  <c:v>252</c:v>
                </c:pt>
                <c:pt idx="2173">
                  <c:v>252</c:v>
                </c:pt>
                <c:pt idx="2174">
                  <c:v>252</c:v>
                </c:pt>
                <c:pt idx="2175">
                  <c:v>257</c:v>
                </c:pt>
                <c:pt idx="2176">
                  <c:v>257</c:v>
                </c:pt>
                <c:pt idx="2177">
                  <c:v>263</c:v>
                </c:pt>
                <c:pt idx="2178">
                  <c:v>263</c:v>
                </c:pt>
                <c:pt idx="2179">
                  <c:v>263</c:v>
                </c:pt>
                <c:pt idx="2180">
                  <c:v>263</c:v>
                </c:pt>
                <c:pt idx="2181">
                  <c:v>263</c:v>
                </c:pt>
                <c:pt idx="2182">
                  <c:v>263</c:v>
                </c:pt>
                <c:pt idx="2183">
                  <c:v>263</c:v>
                </c:pt>
                <c:pt idx="2184">
                  <c:v>263</c:v>
                </c:pt>
                <c:pt idx="2185">
                  <c:v>263</c:v>
                </c:pt>
                <c:pt idx="2186">
                  <c:v>263</c:v>
                </c:pt>
                <c:pt idx="2187">
                  <c:v>263</c:v>
                </c:pt>
                <c:pt idx="2188">
                  <c:v>263</c:v>
                </c:pt>
                <c:pt idx="2189">
                  <c:v>263</c:v>
                </c:pt>
                <c:pt idx="2190">
                  <c:v>263</c:v>
                </c:pt>
                <c:pt idx="2191">
                  <c:v>263</c:v>
                </c:pt>
                <c:pt idx="2192">
                  <c:v>263</c:v>
                </c:pt>
                <c:pt idx="2193">
                  <c:v>263</c:v>
                </c:pt>
                <c:pt idx="2194">
                  <c:v>263</c:v>
                </c:pt>
                <c:pt idx="2195">
                  <c:v>263</c:v>
                </c:pt>
                <c:pt idx="2196">
                  <c:v>263</c:v>
                </c:pt>
                <c:pt idx="2197">
                  <c:v>263</c:v>
                </c:pt>
                <c:pt idx="2198">
                  <c:v>263</c:v>
                </c:pt>
                <c:pt idx="2199">
                  <c:v>263</c:v>
                </c:pt>
                <c:pt idx="2200">
                  <c:v>263</c:v>
                </c:pt>
                <c:pt idx="2201">
                  <c:v>263</c:v>
                </c:pt>
                <c:pt idx="2202">
                  <c:v>263</c:v>
                </c:pt>
                <c:pt idx="2203">
                  <c:v>263</c:v>
                </c:pt>
                <c:pt idx="2204">
                  <c:v>263</c:v>
                </c:pt>
                <c:pt idx="2205">
                  <c:v>263</c:v>
                </c:pt>
                <c:pt idx="2206">
                  <c:v>263</c:v>
                </c:pt>
                <c:pt idx="2207">
                  <c:v>263</c:v>
                </c:pt>
                <c:pt idx="2208">
                  <c:v>263</c:v>
                </c:pt>
                <c:pt idx="2209">
                  <c:v>263</c:v>
                </c:pt>
                <c:pt idx="2210">
                  <c:v>263</c:v>
                </c:pt>
                <c:pt idx="2211">
                  <c:v>263</c:v>
                </c:pt>
                <c:pt idx="2212">
                  <c:v>263</c:v>
                </c:pt>
                <c:pt idx="2213">
                  <c:v>263</c:v>
                </c:pt>
                <c:pt idx="2214">
                  <c:v>263</c:v>
                </c:pt>
                <c:pt idx="2215">
                  <c:v>263</c:v>
                </c:pt>
                <c:pt idx="2216">
                  <c:v>263</c:v>
                </c:pt>
                <c:pt idx="2217">
                  <c:v>263</c:v>
                </c:pt>
                <c:pt idx="2218">
                  <c:v>263</c:v>
                </c:pt>
                <c:pt idx="2219">
                  <c:v>263</c:v>
                </c:pt>
                <c:pt idx="2220">
                  <c:v>263</c:v>
                </c:pt>
                <c:pt idx="2221">
                  <c:v>263</c:v>
                </c:pt>
                <c:pt idx="2222">
                  <c:v>263</c:v>
                </c:pt>
                <c:pt idx="2223">
                  <c:v>263</c:v>
                </c:pt>
                <c:pt idx="2224">
                  <c:v>263</c:v>
                </c:pt>
                <c:pt idx="2225">
                  <c:v>263</c:v>
                </c:pt>
                <c:pt idx="2226">
                  <c:v>263</c:v>
                </c:pt>
                <c:pt idx="2227">
                  <c:v>263</c:v>
                </c:pt>
                <c:pt idx="2228">
                  <c:v>263</c:v>
                </c:pt>
                <c:pt idx="2229">
                  <c:v>263</c:v>
                </c:pt>
                <c:pt idx="2230">
                  <c:v>263</c:v>
                </c:pt>
                <c:pt idx="2231">
                  <c:v>263</c:v>
                </c:pt>
                <c:pt idx="2232">
                  <c:v>263</c:v>
                </c:pt>
                <c:pt idx="2233">
                  <c:v>263</c:v>
                </c:pt>
                <c:pt idx="2234">
                  <c:v>263</c:v>
                </c:pt>
                <c:pt idx="2235">
                  <c:v>263</c:v>
                </c:pt>
                <c:pt idx="2236">
                  <c:v>263</c:v>
                </c:pt>
                <c:pt idx="2237">
                  <c:v>263</c:v>
                </c:pt>
                <c:pt idx="2238">
                  <c:v>263</c:v>
                </c:pt>
                <c:pt idx="2239">
                  <c:v>263</c:v>
                </c:pt>
                <c:pt idx="2240">
                  <c:v>263</c:v>
                </c:pt>
                <c:pt idx="2241">
                  <c:v>263</c:v>
                </c:pt>
                <c:pt idx="2242">
                  <c:v>263</c:v>
                </c:pt>
                <c:pt idx="2243">
                  <c:v>263</c:v>
                </c:pt>
                <c:pt idx="2244">
                  <c:v>263</c:v>
                </c:pt>
                <c:pt idx="2245">
                  <c:v>263</c:v>
                </c:pt>
                <c:pt idx="2246">
                  <c:v>263</c:v>
                </c:pt>
                <c:pt idx="2247">
                  <c:v>263</c:v>
                </c:pt>
                <c:pt idx="2248">
                  <c:v>263</c:v>
                </c:pt>
                <c:pt idx="2249">
                  <c:v>263</c:v>
                </c:pt>
                <c:pt idx="2250">
                  <c:v>263</c:v>
                </c:pt>
                <c:pt idx="2251">
                  <c:v>263</c:v>
                </c:pt>
                <c:pt idx="2252">
                  <c:v>263</c:v>
                </c:pt>
                <c:pt idx="2253">
                  <c:v>263</c:v>
                </c:pt>
                <c:pt idx="2254">
                  <c:v>263</c:v>
                </c:pt>
                <c:pt idx="2255">
                  <c:v>263</c:v>
                </c:pt>
                <c:pt idx="2256">
                  <c:v>263</c:v>
                </c:pt>
                <c:pt idx="2257">
                  <c:v>263</c:v>
                </c:pt>
                <c:pt idx="2258">
                  <c:v>263</c:v>
                </c:pt>
                <c:pt idx="2259">
                  <c:v>263</c:v>
                </c:pt>
                <c:pt idx="2260">
                  <c:v>263</c:v>
                </c:pt>
                <c:pt idx="2261">
                  <c:v>263</c:v>
                </c:pt>
                <c:pt idx="2262">
                  <c:v>275</c:v>
                </c:pt>
                <c:pt idx="2263">
                  <c:v>279</c:v>
                </c:pt>
                <c:pt idx="2264">
                  <c:v>279</c:v>
                </c:pt>
                <c:pt idx="2265">
                  <c:v>279</c:v>
                </c:pt>
                <c:pt idx="2266">
                  <c:v>285</c:v>
                </c:pt>
                <c:pt idx="2267">
                  <c:v>287</c:v>
                </c:pt>
                <c:pt idx="2268">
                  <c:v>287</c:v>
                </c:pt>
                <c:pt idx="2269">
                  <c:v>287</c:v>
                </c:pt>
                <c:pt idx="2270">
                  <c:v>287</c:v>
                </c:pt>
                <c:pt idx="2271">
                  <c:v>287</c:v>
                </c:pt>
                <c:pt idx="2272">
                  <c:v>287</c:v>
                </c:pt>
                <c:pt idx="2273">
                  <c:v>290</c:v>
                </c:pt>
                <c:pt idx="2274">
                  <c:v>290</c:v>
                </c:pt>
                <c:pt idx="2275">
                  <c:v>290</c:v>
                </c:pt>
                <c:pt idx="2276">
                  <c:v>290</c:v>
                </c:pt>
                <c:pt idx="2277">
                  <c:v>290</c:v>
                </c:pt>
                <c:pt idx="2278">
                  <c:v>295</c:v>
                </c:pt>
                <c:pt idx="2279">
                  <c:v>302</c:v>
                </c:pt>
                <c:pt idx="2280">
                  <c:v>302</c:v>
                </c:pt>
                <c:pt idx="2281">
                  <c:v>302</c:v>
                </c:pt>
                <c:pt idx="2282">
                  <c:v>302</c:v>
                </c:pt>
                <c:pt idx="2283">
                  <c:v>302</c:v>
                </c:pt>
                <c:pt idx="2284">
                  <c:v>309</c:v>
                </c:pt>
                <c:pt idx="2285">
                  <c:v>310</c:v>
                </c:pt>
                <c:pt idx="2286">
                  <c:v>341</c:v>
                </c:pt>
                <c:pt idx="2287">
                  <c:v>342</c:v>
                </c:pt>
                <c:pt idx="2288">
                  <c:v>343</c:v>
                </c:pt>
                <c:pt idx="2289">
                  <c:v>347</c:v>
                </c:pt>
                <c:pt idx="2290">
                  <c:v>348</c:v>
                </c:pt>
                <c:pt idx="2291">
                  <c:v>348</c:v>
                </c:pt>
                <c:pt idx="2292">
                  <c:v>354</c:v>
                </c:pt>
                <c:pt idx="2293">
                  <c:v>357</c:v>
                </c:pt>
                <c:pt idx="2294">
                  <c:v>357</c:v>
                </c:pt>
                <c:pt idx="2295">
                  <c:v>362</c:v>
                </c:pt>
                <c:pt idx="2296">
                  <c:v>366</c:v>
                </c:pt>
                <c:pt idx="2297">
                  <c:v>372</c:v>
                </c:pt>
                <c:pt idx="2298">
                  <c:v>375</c:v>
                </c:pt>
                <c:pt idx="2299">
                  <c:v>377</c:v>
                </c:pt>
                <c:pt idx="2300">
                  <c:v>379</c:v>
                </c:pt>
                <c:pt idx="2301">
                  <c:v>379</c:v>
                </c:pt>
                <c:pt idx="2302">
                  <c:v>384</c:v>
                </c:pt>
                <c:pt idx="2303">
                  <c:v>384</c:v>
                </c:pt>
                <c:pt idx="2304">
                  <c:v>385</c:v>
                </c:pt>
                <c:pt idx="2305">
                  <c:v>385</c:v>
                </c:pt>
                <c:pt idx="2306">
                  <c:v>387</c:v>
                </c:pt>
                <c:pt idx="2307">
                  <c:v>387</c:v>
                </c:pt>
                <c:pt idx="2308">
                  <c:v>389</c:v>
                </c:pt>
                <c:pt idx="2309">
                  <c:v>389</c:v>
                </c:pt>
                <c:pt idx="2310">
                  <c:v>389</c:v>
                </c:pt>
                <c:pt idx="2311">
                  <c:v>389</c:v>
                </c:pt>
                <c:pt idx="2312">
                  <c:v>389</c:v>
                </c:pt>
                <c:pt idx="2313">
                  <c:v>394</c:v>
                </c:pt>
                <c:pt idx="2314">
                  <c:v>394</c:v>
                </c:pt>
                <c:pt idx="2315">
                  <c:v>394</c:v>
                </c:pt>
                <c:pt idx="2316">
                  <c:v>394</c:v>
                </c:pt>
                <c:pt idx="2317">
                  <c:v>394</c:v>
                </c:pt>
                <c:pt idx="2318">
                  <c:v>394</c:v>
                </c:pt>
                <c:pt idx="2319">
                  <c:v>394</c:v>
                </c:pt>
                <c:pt idx="2320">
                  <c:v>394</c:v>
                </c:pt>
                <c:pt idx="2321">
                  <c:v>394</c:v>
                </c:pt>
                <c:pt idx="2322">
                  <c:v>394</c:v>
                </c:pt>
                <c:pt idx="2323">
                  <c:v>394</c:v>
                </c:pt>
                <c:pt idx="2324">
                  <c:v>394</c:v>
                </c:pt>
                <c:pt idx="2325">
                  <c:v>394</c:v>
                </c:pt>
                <c:pt idx="2326">
                  <c:v>394</c:v>
                </c:pt>
                <c:pt idx="2327">
                  <c:v>394</c:v>
                </c:pt>
                <c:pt idx="2328">
                  <c:v>394</c:v>
                </c:pt>
                <c:pt idx="2329">
                  <c:v>394</c:v>
                </c:pt>
                <c:pt idx="2330">
                  <c:v>394</c:v>
                </c:pt>
                <c:pt idx="2331">
                  <c:v>394</c:v>
                </c:pt>
                <c:pt idx="2332">
                  <c:v>394</c:v>
                </c:pt>
                <c:pt idx="2333">
                  <c:v>394</c:v>
                </c:pt>
                <c:pt idx="2334">
                  <c:v>394</c:v>
                </c:pt>
                <c:pt idx="2335">
                  <c:v>394</c:v>
                </c:pt>
                <c:pt idx="2336">
                  <c:v>394</c:v>
                </c:pt>
                <c:pt idx="2337">
                  <c:v>394</c:v>
                </c:pt>
                <c:pt idx="2338">
                  <c:v>394</c:v>
                </c:pt>
                <c:pt idx="2339">
                  <c:v>394</c:v>
                </c:pt>
                <c:pt idx="2340">
                  <c:v>394</c:v>
                </c:pt>
                <c:pt idx="2341">
                  <c:v>394</c:v>
                </c:pt>
                <c:pt idx="2342">
                  <c:v>394</c:v>
                </c:pt>
                <c:pt idx="2343">
                  <c:v>394</c:v>
                </c:pt>
                <c:pt idx="2344">
                  <c:v>394</c:v>
                </c:pt>
                <c:pt idx="2345">
                  <c:v>394</c:v>
                </c:pt>
                <c:pt idx="2346">
                  <c:v>394</c:v>
                </c:pt>
                <c:pt idx="2347">
                  <c:v>394</c:v>
                </c:pt>
                <c:pt idx="2348">
                  <c:v>394</c:v>
                </c:pt>
                <c:pt idx="2349">
                  <c:v>394</c:v>
                </c:pt>
                <c:pt idx="2350">
                  <c:v>394</c:v>
                </c:pt>
                <c:pt idx="2351">
                  <c:v>394</c:v>
                </c:pt>
                <c:pt idx="2352">
                  <c:v>394</c:v>
                </c:pt>
                <c:pt idx="2353">
                  <c:v>394</c:v>
                </c:pt>
                <c:pt idx="2354">
                  <c:v>394</c:v>
                </c:pt>
                <c:pt idx="2355">
                  <c:v>394</c:v>
                </c:pt>
                <c:pt idx="2356">
                  <c:v>394</c:v>
                </c:pt>
                <c:pt idx="2357">
                  <c:v>394</c:v>
                </c:pt>
                <c:pt idx="2358">
                  <c:v>394</c:v>
                </c:pt>
                <c:pt idx="2359">
                  <c:v>394</c:v>
                </c:pt>
                <c:pt idx="2360">
                  <c:v>394</c:v>
                </c:pt>
                <c:pt idx="2361">
                  <c:v>394</c:v>
                </c:pt>
                <c:pt idx="2362">
                  <c:v>394</c:v>
                </c:pt>
                <c:pt idx="2363">
                  <c:v>394</c:v>
                </c:pt>
                <c:pt idx="2364">
                  <c:v>394</c:v>
                </c:pt>
                <c:pt idx="2365">
                  <c:v>394</c:v>
                </c:pt>
                <c:pt idx="2366">
                  <c:v>394</c:v>
                </c:pt>
                <c:pt idx="2367">
                  <c:v>394</c:v>
                </c:pt>
                <c:pt idx="2368">
                  <c:v>394</c:v>
                </c:pt>
                <c:pt idx="2369">
                  <c:v>394</c:v>
                </c:pt>
                <c:pt idx="2370">
                  <c:v>407</c:v>
                </c:pt>
                <c:pt idx="2371">
                  <c:v>418</c:v>
                </c:pt>
                <c:pt idx="2372">
                  <c:v>422</c:v>
                </c:pt>
                <c:pt idx="2373">
                  <c:v>422</c:v>
                </c:pt>
                <c:pt idx="2374">
                  <c:v>423</c:v>
                </c:pt>
                <c:pt idx="2375">
                  <c:v>423</c:v>
                </c:pt>
                <c:pt idx="2376">
                  <c:v>424</c:v>
                </c:pt>
                <c:pt idx="2377">
                  <c:v>424</c:v>
                </c:pt>
                <c:pt idx="2378">
                  <c:v>428</c:v>
                </c:pt>
                <c:pt idx="2379">
                  <c:v>428</c:v>
                </c:pt>
                <c:pt idx="2380">
                  <c:v>428</c:v>
                </c:pt>
                <c:pt idx="2381">
                  <c:v>439</c:v>
                </c:pt>
                <c:pt idx="2382">
                  <c:v>443</c:v>
                </c:pt>
                <c:pt idx="2383">
                  <c:v>454</c:v>
                </c:pt>
                <c:pt idx="2384">
                  <c:v>454</c:v>
                </c:pt>
                <c:pt idx="2385">
                  <c:v>454</c:v>
                </c:pt>
                <c:pt idx="2386">
                  <c:v>464</c:v>
                </c:pt>
                <c:pt idx="2387">
                  <c:v>467</c:v>
                </c:pt>
                <c:pt idx="2388">
                  <c:v>470</c:v>
                </c:pt>
                <c:pt idx="2389">
                  <c:v>487</c:v>
                </c:pt>
                <c:pt idx="2390">
                  <c:v>489</c:v>
                </c:pt>
                <c:pt idx="2391">
                  <c:v>489</c:v>
                </c:pt>
                <c:pt idx="2392">
                  <c:v>495</c:v>
                </c:pt>
                <c:pt idx="2393">
                  <c:v>495</c:v>
                </c:pt>
                <c:pt idx="2394">
                  <c:v>495</c:v>
                </c:pt>
                <c:pt idx="2395">
                  <c:v>498</c:v>
                </c:pt>
                <c:pt idx="2396">
                  <c:v>500</c:v>
                </c:pt>
                <c:pt idx="2397">
                  <c:v>504</c:v>
                </c:pt>
                <c:pt idx="2398">
                  <c:v>504</c:v>
                </c:pt>
                <c:pt idx="2399">
                  <c:v>504</c:v>
                </c:pt>
                <c:pt idx="2400">
                  <c:v>510</c:v>
                </c:pt>
                <c:pt idx="2401">
                  <c:v>522</c:v>
                </c:pt>
                <c:pt idx="2402">
                  <c:v>526</c:v>
                </c:pt>
                <c:pt idx="2403">
                  <c:v>526</c:v>
                </c:pt>
                <c:pt idx="2404">
                  <c:v>526</c:v>
                </c:pt>
                <c:pt idx="2405">
                  <c:v>526</c:v>
                </c:pt>
                <c:pt idx="2406">
                  <c:v>526</c:v>
                </c:pt>
                <c:pt idx="2407">
                  <c:v>526</c:v>
                </c:pt>
                <c:pt idx="2408">
                  <c:v>526</c:v>
                </c:pt>
                <c:pt idx="2409">
                  <c:v>526</c:v>
                </c:pt>
                <c:pt idx="2410">
                  <c:v>526</c:v>
                </c:pt>
                <c:pt idx="2411">
                  <c:v>526</c:v>
                </c:pt>
                <c:pt idx="2412">
                  <c:v>526</c:v>
                </c:pt>
                <c:pt idx="2413">
                  <c:v>526</c:v>
                </c:pt>
                <c:pt idx="2414">
                  <c:v>526</c:v>
                </c:pt>
                <c:pt idx="2415">
                  <c:v>526</c:v>
                </c:pt>
                <c:pt idx="2416">
                  <c:v>537</c:v>
                </c:pt>
                <c:pt idx="2417">
                  <c:v>538</c:v>
                </c:pt>
                <c:pt idx="2418">
                  <c:v>552</c:v>
                </c:pt>
                <c:pt idx="2419">
                  <c:v>574</c:v>
                </c:pt>
                <c:pt idx="2420">
                  <c:v>590</c:v>
                </c:pt>
                <c:pt idx="2421">
                  <c:v>592</c:v>
                </c:pt>
                <c:pt idx="2422">
                  <c:v>603</c:v>
                </c:pt>
                <c:pt idx="2423">
                  <c:v>603</c:v>
                </c:pt>
                <c:pt idx="2424">
                  <c:v>603</c:v>
                </c:pt>
                <c:pt idx="2425">
                  <c:v>603</c:v>
                </c:pt>
                <c:pt idx="2426">
                  <c:v>618</c:v>
                </c:pt>
                <c:pt idx="2427">
                  <c:v>634</c:v>
                </c:pt>
                <c:pt idx="2428">
                  <c:v>647</c:v>
                </c:pt>
                <c:pt idx="2429">
                  <c:v>647</c:v>
                </c:pt>
                <c:pt idx="2430">
                  <c:v>647</c:v>
                </c:pt>
                <c:pt idx="2431">
                  <c:v>652</c:v>
                </c:pt>
                <c:pt idx="2432">
                  <c:v>652</c:v>
                </c:pt>
                <c:pt idx="2433">
                  <c:v>677</c:v>
                </c:pt>
                <c:pt idx="2434">
                  <c:v>685</c:v>
                </c:pt>
                <c:pt idx="2435">
                  <c:v>696</c:v>
                </c:pt>
                <c:pt idx="2436">
                  <c:v>697</c:v>
                </c:pt>
                <c:pt idx="2437">
                  <c:v>697</c:v>
                </c:pt>
                <c:pt idx="2438">
                  <c:v>697</c:v>
                </c:pt>
                <c:pt idx="2439">
                  <c:v>697</c:v>
                </c:pt>
                <c:pt idx="2440">
                  <c:v>697</c:v>
                </c:pt>
                <c:pt idx="2441">
                  <c:v>706</c:v>
                </c:pt>
                <c:pt idx="2442">
                  <c:v>706</c:v>
                </c:pt>
                <c:pt idx="2443">
                  <c:v>710</c:v>
                </c:pt>
                <c:pt idx="2444">
                  <c:v>710</c:v>
                </c:pt>
                <c:pt idx="2445">
                  <c:v>710</c:v>
                </c:pt>
                <c:pt idx="2446">
                  <c:v>710</c:v>
                </c:pt>
                <c:pt idx="2447">
                  <c:v>717</c:v>
                </c:pt>
                <c:pt idx="2448">
                  <c:v>718</c:v>
                </c:pt>
                <c:pt idx="2449">
                  <c:v>723</c:v>
                </c:pt>
                <c:pt idx="2450">
                  <c:v>730</c:v>
                </c:pt>
                <c:pt idx="2451">
                  <c:v>730</c:v>
                </c:pt>
                <c:pt idx="2452">
                  <c:v>733</c:v>
                </c:pt>
                <c:pt idx="2453">
                  <c:v>734</c:v>
                </c:pt>
                <c:pt idx="2454">
                  <c:v>747</c:v>
                </c:pt>
                <c:pt idx="2455">
                  <c:v>747</c:v>
                </c:pt>
                <c:pt idx="2456">
                  <c:v>747</c:v>
                </c:pt>
                <c:pt idx="2457">
                  <c:v>747</c:v>
                </c:pt>
                <c:pt idx="2458">
                  <c:v>747</c:v>
                </c:pt>
                <c:pt idx="2459">
                  <c:v>747</c:v>
                </c:pt>
                <c:pt idx="2460">
                  <c:v>747</c:v>
                </c:pt>
                <c:pt idx="2461">
                  <c:v>747</c:v>
                </c:pt>
                <c:pt idx="2462">
                  <c:v>747</c:v>
                </c:pt>
                <c:pt idx="2463">
                  <c:v>747</c:v>
                </c:pt>
                <c:pt idx="2464">
                  <c:v>747</c:v>
                </c:pt>
                <c:pt idx="2465">
                  <c:v>747</c:v>
                </c:pt>
                <c:pt idx="2466">
                  <c:v>747</c:v>
                </c:pt>
                <c:pt idx="2467">
                  <c:v>747</c:v>
                </c:pt>
                <c:pt idx="2468">
                  <c:v>747</c:v>
                </c:pt>
                <c:pt idx="2469">
                  <c:v>747</c:v>
                </c:pt>
                <c:pt idx="2470">
                  <c:v>747</c:v>
                </c:pt>
                <c:pt idx="2471">
                  <c:v>747</c:v>
                </c:pt>
                <c:pt idx="2472">
                  <c:v>747</c:v>
                </c:pt>
                <c:pt idx="2473">
                  <c:v>747</c:v>
                </c:pt>
                <c:pt idx="2474">
                  <c:v>747</c:v>
                </c:pt>
                <c:pt idx="2475">
                  <c:v>747</c:v>
                </c:pt>
                <c:pt idx="2476">
                  <c:v>747</c:v>
                </c:pt>
                <c:pt idx="2477">
                  <c:v>747</c:v>
                </c:pt>
                <c:pt idx="2478">
                  <c:v>747</c:v>
                </c:pt>
                <c:pt idx="2479">
                  <c:v>747</c:v>
                </c:pt>
                <c:pt idx="2480">
                  <c:v>747</c:v>
                </c:pt>
                <c:pt idx="2481">
                  <c:v>747</c:v>
                </c:pt>
                <c:pt idx="2482">
                  <c:v>756</c:v>
                </c:pt>
                <c:pt idx="2483">
                  <c:v>770</c:v>
                </c:pt>
                <c:pt idx="2484">
                  <c:v>788</c:v>
                </c:pt>
                <c:pt idx="2485">
                  <c:v>788</c:v>
                </c:pt>
                <c:pt idx="2486">
                  <c:v>788</c:v>
                </c:pt>
                <c:pt idx="2487">
                  <c:v>788</c:v>
                </c:pt>
                <c:pt idx="2488">
                  <c:v>788</c:v>
                </c:pt>
                <c:pt idx="2489">
                  <c:v>788</c:v>
                </c:pt>
                <c:pt idx="2490">
                  <c:v>788</c:v>
                </c:pt>
                <c:pt idx="2491">
                  <c:v>788</c:v>
                </c:pt>
                <c:pt idx="2492">
                  <c:v>788</c:v>
                </c:pt>
                <c:pt idx="2493">
                  <c:v>788</c:v>
                </c:pt>
                <c:pt idx="2494">
                  <c:v>788</c:v>
                </c:pt>
                <c:pt idx="2495">
                  <c:v>788</c:v>
                </c:pt>
                <c:pt idx="2496">
                  <c:v>788</c:v>
                </c:pt>
                <c:pt idx="2497">
                  <c:v>788</c:v>
                </c:pt>
                <c:pt idx="2498">
                  <c:v>788</c:v>
                </c:pt>
                <c:pt idx="2499">
                  <c:v>788</c:v>
                </c:pt>
                <c:pt idx="2500">
                  <c:v>788</c:v>
                </c:pt>
                <c:pt idx="2501">
                  <c:v>788</c:v>
                </c:pt>
                <c:pt idx="2502">
                  <c:v>788</c:v>
                </c:pt>
                <c:pt idx="2503">
                  <c:v>788</c:v>
                </c:pt>
                <c:pt idx="2504">
                  <c:v>788</c:v>
                </c:pt>
                <c:pt idx="2505">
                  <c:v>788</c:v>
                </c:pt>
                <c:pt idx="2506">
                  <c:v>788</c:v>
                </c:pt>
                <c:pt idx="2507">
                  <c:v>788</c:v>
                </c:pt>
                <c:pt idx="2508">
                  <c:v>788</c:v>
                </c:pt>
                <c:pt idx="2509">
                  <c:v>789</c:v>
                </c:pt>
                <c:pt idx="2510">
                  <c:v>789</c:v>
                </c:pt>
                <c:pt idx="2511">
                  <c:v>789</c:v>
                </c:pt>
                <c:pt idx="2512">
                  <c:v>790</c:v>
                </c:pt>
                <c:pt idx="2513">
                  <c:v>790</c:v>
                </c:pt>
                <c:pt idx="2514">
                  <c:v>791</c:v>
                </c:pt>
                <c:pt idx="2515">
                  <c:v>791</c:v>
                </c:pt>
                <c:pt idx="2516">
                  <c:v>791</c:v>
                </c:pt>
                <c:pt idx="2517">
                  <c:v>791</c:v>
                </c:pt>
                <c:pt idx="2518">
                  <c:v>791</c:v>
                </c:pt>
                <c:pt idx="2519">
                  <c:v>791</c:v>
                </c:pt>
                <c:pt idx="2520">
                  <c:v>791</c:v>
                </c:pt>
                <c:pt idx="2521">
                  <c:v>792</c:v>
                </c:pt>
                <c:pt idx="2522">
                  <c:v>792</c:v>
                </c:pt>
                <c:pt idx="2523">
                  <c:v>793</c:v>
                </c:pt>
                <c:pt idx="2524">
                  <c:v>793</c:v>
                </c:pt>
                <c:pt idx="2525">
                  <c:v>793</c:v>
                </c:pt>
                <c:pt idx="2526">
                  <c:v>798</c:v>
                </c:pt>
                <c:pt idx="2527">
                  <c:v>798</c:v>
                </c:pt>
                <c:pt idx="2528">
                  <c:v>798</c:v>
                </c:pt>
                <c:pt idx="2529">
                  <c:v>801</c:v>
                </c:pt>
                <c:pt idx="2530">
                  <c:v>801</c:v>
                </c:pt>
                <c:pt idx="2531">
                  <c:v>802</c:v>
                </c:pt>
                <c:pt idx="2532">
                  <c:v>803</c:v>
                </c:pt>
                <c:pt idx="2533">
                  <c:v>803</c:v>
                </c:pt>
                <c:pt idx="2534">
                  <c:v>804</c:v>
                </c:pt>
                <c:pt idx="2535">
                  <c:v>829</c:v>
                </c:pt>
                <c:pt idx="2536">
                  <c:v>849</c:v>
                </c:pt>
                <c:pt idx="2537">
                  <c:v>860</c:v>
                </c:pt>
                <c:pt idx="2538">
                  <c:v>860</c:v>
                </c:pt>
                <c:pt idx="2539">
                  <c:v>860</c:v>
                </c:pt>
                <c:pt idx="2540">
                  <c:v>860</c:v>
                </c:pt>
                <c:pt idx="2541">
                  <c:v>860</c:v>
                </c:pt>
                <c:pt idx="2542">
                  <c:v>863</c:v>
                </c:pt>
                <c:pt idx="2543">
                  <c:v>865</c:v>
                </c:pt>
                <c:pt idx="2544">
                  <c:v>870</c:v>
                </c:pt>
                <c:pt idx="2545">
                  <c:v>886</c:v>
                </c:pt>
                <c:pt idx="2546">
                  <c:v>897</c:v>
                </c:pt>
                <c:pt idx="2547">
                  <c:v>903</c:v>
                </c:pt>
                <c:pt idx="2548">
                  <c:v>904</c:v>
                </c:pt>
                <c:pt idx="2549">
                  <c:v>907</c:v>
                </c:pt>
                <c:pt idx="2550">
                  <c:v>907</c:v>
                </c:pt>
                <c:pt idx="2551">
                  <c:v>907</c:v>
                </c:pt>
                <c:pt idx="2552">
                  <c:v>907</c:v>
                </c:pt>
                <c:pt idx="2553">
                  <c:v>907</c:v>
                </c:pt>
                <c:pt idx="2554">
                  <c:v>908</c:v>
                </c:pt>
                <c:pt idx="2555">
                  <c:v>942</c:v>
                </c:pt>
                <c:pt idx="2556">
                  <c:v>946</c:v>
                </c:pt>
                <c:pt idx="2557">
                  <c:v>950</c:v>
                </c:pt>
                <c:pt idx="2558">
                  <c:v>955</c:v>
                </c:pt>
                <c:pt idx="2559">
                  <c:v>965</c:v>
                </c:pt>
                <c:pt idx="2560">
                  <c:v>1001</c:v>
                </c:pt>
                <c:pt idx="2561">
                  <c:v>1008</c:v>
                </c:pt>
                <c:pt idx="2562">
                  <c:v>1033</c:v>
                </c:pt>
                <c:pt idx="2563">
                  <c:v>1042</c:v>
                </c:pt>
                <c:pt idx="2564">
                  <c:v>1042</c:v>
                </c:pt>
                <c:pt idx="2565">
                  <c:v>1042</c:v>
                </c:pt>
                <c:pt idx="2566">
                  <c:v>1042</c:v>
                </c:pt>
                <c:pt idx="2567">
                  <c:v>1051</c:v>
                </c:pt>
                <c:pt idx="2568">
                  <c:v>1051</c:v>
                </c:pt>
                <c:pt idx="2569">
                  <c:v>1051</c:v>
                </c:pt>
                <c:pt idx="2570">
                  <c:v>1052</c:v>
                </c:pt>
                <c:pt idx="2571">
                  <c:v>1052</c:v>
                </c:pt>
                <c:pt idx="2572">
                  <c:v>1052</c:v>
                </c:pt>
                <c:pt idx="2573">
                  <c:v>1052</c:v>
                </c:pt>
                <c:pt idx="2574">
                  <c:v>1061</c:v>
                </c:pt>
                <c:pt idx="2575">
                  <c:v>1061</c:v>
                </c:pt>
                <c:pt idx="2576">
                  <c:v>1093</c:v>
                </c:pt>
                <c:pt idx="2577">
                  <c:v>1121</c:v>
                </c:pt>
                <c:pt idx="2578">
                  <c:v>1139</c:v>
                </c:pt>
                <c:pt idx="2579">
                  <c:v>1145</c:v>
                </c:pt>
                <c:pt idx="2580">
                  <c:v>1148</c:v>
                </c:pt>
                <c:pt idx="2581">
                  <c:v>1151</c:v>
                </c:pt>
                <c:pt idx="2582">
                  <c:v>1153</c:v>
                </c:pt>
                <c:pt idx="2583">
                  <c:v>1155</c:v>
                </c:pt>
                <c:pt idx="2584">
                  <c:v>1171</c:v>
                </c:pt>
                <c:pt idx="2585">
                  <c:v>1181</c:v>
                </c:pt>
                <c:pt idx="2586">
                  <c:v>1182</c:v>
                </c:pt>
                <c:pt idx="2587">
                  <c:v>1193</c:v>
                </c:pt>
                <c:pt idx="2588">
                  <c:v>1195</c:v>
                </c:pt>
                <c:pt idx="2589">
                  <c:v>1205</c:v>
                </c:pt>
                <c:pt idx="2590">
                  <c:v>1228</c:v>
                </c:pt>
                <c:pt idx="2591">
                  <c:v>1228</c:v>
                </c:pt>
                <c:pt idx="2592">
                  <c:v>1232</c:v>
                </c:pt>
                <c:pt idx="2593">
                  <c:v>1245</c:v>
                </c:pt>
                <c:pt idx="2594">
                  <c:v>1248</c:v>
                </c:pt>
                <c:pt idx="2595">
                  <c:v>1259</c:v>
                </c:pt>
                <c:pt idx="2596">
                  <c:v>1259</c:v>
                </c:pt>
                <c:pt idx="2597">
                  <c:v>1275</c:v>
                </c:pt>
                <c:pt idx="2598">
                  <c:v>1277</c:v>
                </c:pt>
                <c:pt idx="2599">
                  <c:v>1277</c:v>
                </c:pt>
                <c:pt idx="2600">
                  <c:v>1277</c:v>
                </c:pt>
                <c:pt idx="2601">
                  <c:v>1280</c:v>
                </c:pt>
                <c:pt idx="2602">
                  <c:v>1283</c:v>
                </c:pt>
                <c:pt idx="2603">
                  <c:v>1283</c:v>
                </c:pt>
                <c:pt idx="2604">
                  <c:v>1283</c:v>
                </c:pt>
                <c:pt idx="2605">
                  <c:v>1283</c:v>
                </c:pt>
                <c:pt idx="2606">
                  <c:v>1290</c:v>
                </c:pt>
                <c:pt idx="2607">
                  <c:v>1291</c:v>
                </c:pt>
                <c:pt idx="2608">
                  <c:v>1307</c:v>
                </c:pt>
                <c:pt idx="2609">
                  <c:v>1314</c:v>
                </c:pt>
                <c:pt idx="2610">
                  <c:v>1314</c:v>
                </c:pt>
                <c:pt idx="2611">
                  <c:v>1315</c:v>
                </c:pt>
                <c:pt idx="2612">
                  <c:v>1315</c:v>
                </c:pt>
                <c:pt idx="2613">
                  <c:v>1315</c:v>
                </c:pt>
                <c:pt idx="2614">
                  <c:v>1315</c:v>
                </c:pt>
                <c:pt idx="2615">
                  <c:v>1362</c:v>
                </c:pt>
                <c:pt idx="2616">
                  <c:v>1375</c:v>
                </c:pt>
                <c:pt idx="2617">
                  <c:v>1387</c:v>
                </c:pt>
                <c:pt idx="2618">
                  <c:v>1389</c:v>
                </c:pt>
                <c:pt idx="2619">
                  <c:v>1394</c:v>
                </c:pt>
                <c:pt idx="2620">
                  <c:v>1436</c:v>
                </c:pt>
                <c:pt idx="2621">
                  <c:v>1436</c:v>
                </c:pt>
                <c:pt idx="2622">
                  <c:v>1437</c:v>
                </c:pt>
                <c:pt idx="2623">
                  <c:v>1460</c:v>
                </c:pt>
                <c:pt idx="2624">
                  <c:v>1461</c:v>
                </c:pt>
                <c:pt idx="2625">
                  <c:v>1471</c:v>
                </c:pt>
                <c:pt idx="2626">
                  <c:v>1474</c:v>
                </c:pt>
                <c:pt idx="2627">
                  <c:v>1474</c:v>
                </c:pt>
                <c:pt idx="2628">
                  <c:v>1474</c:v>
                </c:pt>
                <c:pt idx="2629">
                  <c:v>1474</c:v>
                </c:pt>
                <c:pt idx="2630">
                  <c:v>1474</c:v>
                </c:pt>
                <c:pt idx="2631">
                  <c:v>1474</c:v>
                </c:pt>
                <c:pt idx="2632">
                  <c:v>1474</c:v>
                </c:pt>
                <c:pt idx="2633">
                  <c:v>1478</c:v>
                </c:pt>
                <c:pt idx="2634">
                  <c:v>1478</c:v>
                </c:pt>
                <c:pt idx="2635">
                  <c:v>1478</c:v>
                </c:pt>
                <c:pt idx="2636">
                  <c:v>1478</c:v>
                </c:pt>
                <c:pt idx="2637">
                  <c:v>1478</c:v>
                </c:pt>
                <c:pt idx="2638">
                  <c:v>1478</c:v>
                </c:pt>
                <c:pt idx="2639">
                  <c:v>1478</c:v>
                </c:pt>
                <c:pt idx="2640">
                  <c:v>1479</c:v>
                </c:pt>
                <c:pt idx="2641">
                  <c:v>1479</c:v>
                </c:pt>
                <c:pt idx="2642">
                  <c:v>1479</c:v>
                </c:pt>
                <c:pt idx="2643">
                  <c:v>1479</c:v>
                </c:pt>
                <c:pt idx="2644">
                  <c:v>1494</c:v>
                </c:pt>
                <c:pt idx="2645">
                  <c:v>1494</c:v>
                </c:pt>
                <c:pt idx="2646">
                  <c:v>1494</c:v>
                </c:pt>
                <c:pt idx="2647">
                  <c:v>1494</c:v>
                </c:pt>
                <c:pt idx="2648">
                  <c:v>1524</c:v>
                </c:pt>
                <c:pt idx="2649">
                  <c:v>1532</c:v>
                </c:pt>
                <c:pt idx="2650">
                  <c:v>1537</c:v>
                </c:pt>
                <c:pt idx="2651">
                  <c:v>1540</c:v>
                </c:pt>
                <c:pt idx="2652">
                  <c:v>1567</c:v>
                </c:pt>
                <c:pt idx="2653">
                  <c:v>1576</c:v>
                </c:pt>
                <c:pt idx="2654">
                  <c:v>1578</c:v>
                </c:pt>
                <c:pt idx="2655">
                  <c:v>1578</c:v>
                </c:pt>
                <c:pt idx="2656">
                  <c:v>1578</c:v>
                </c:pt>
                <c:pt idx="2657">
                  <c:v>1578</c:v>
                </c:pt>
                <c:pt idx="2658">
                  <c:v>1578</c:v>
                </c:pt>
                <c:pt idx="2659">
                  <c:v>1578</c:v>
                </c:pt>
                <c:pt idx="2660">
                  <c:v>1581</c:v>
                </c:pt>
                <c:pt idx="2661">
                  <c:v>1582</c:v>
                </c:pt>
                <c:pt idx="2662">
                  <c:v>1582</c:v>
                </c:pt>
                <c:pt idx="2663">
                  <c:v>1582</c:v>
                </c:pt>
                <c:pt idx="2664">
                  <c:v>1586</c:v>
                </c:pt>
                <c:pt idx="2665">
                  <c:v>1586</c:v>
                </c:pt>
                <c:pt idx="2666">
                  <c:v>1586</c:v>
                </c:pt>
                <c:pt idx="2667">
                  <c:v>1589</c:v>
                </c:pt>
                <c:pt idx="2668">
                  <c:v>1599</c:v>
                </c:pt>
                <c:pt idx="2669">
                  <c:v>1599</c:v>
                </c:pt>
                <c:pt idx="2670">
                  <c:v>1606</c:v>
                </c:pt>
                <c:pt idx="2671">
                  <c:v>1606</c:v>
                </c:pt>
                <c:pt idx="2672">
                  <c:v>1640</c:v>
                </c:pt>
                <c:pt idx="2673">
                  <c:v>1691</c:v>
                </c:pt>
                <c:pt idx="2674">
                  <c:v>1700</c:v>
                </c:pt>
                <c:pt idx="2675">
                  <c:v>1704</c:v>
                </c:pt>
                <c:pt idx="2676">
                  <c:v>1711</c:v>
                </c:pt>
                <c:pt idx="2677">
                  <c:v>1712</c:v>
                </c:pt>
                <c:pt idx="2678">
                  <c:v>1715</c:v>
                </c:pt>
                <c:pt idx="2679">
                  <c:v>1744</c:v>
                </c:pt>
                <c:pt idx="2680">
                  <c:v>1768</c:v>
                </c:pt>
                <c:pt idx="2681">
                  <c:v>1790</c:v>
                </c:pt>
                <c:pt idx="2682">
                  <c:v>1806</c:v>
                </c:pt>
                <c:pt idx="2683">
                  <c:v>1814</c:v>
                </c:pt>
                <c:pt idx="2684">
                  <c:v>1814</c:v>
                </c:pt>
                <c:pt idx="2685">
                  <c:v>1814</c:v>
                </c:pt>
                <c:pt idx="2686">
                  <c:v>1891</c:v>
                </c:pt>
                <c:pt idx="2687">
                  <c:v>1907</c:v>
                </c:pt>
                <c:pt idx="2688">
                  <c:v>1907</c:v>
                </c:pt>
                <c:pt idx="2689">
                  <c:v>1907</c:v>
                </c:pt>
                <c:pt idx="2690">
                  <c:v>1907</c:v>
                </c:pt>
                <c:pt idx="2691">
                  <c:v>1907</c:v>
                </c:pt>
                <c:pt idx="2692">
                  <c:v>1907</c:v>
                </c:pt>
                <c:pt idx="2693">
                  <c:v>1907</c:v>
                </c:pt>
                <c:pt idx="2694">
                  <c:v>1907</c:v>
                </c:pt>
                <c:pt idx="2695">
                  <c:v>1907</c:v>
                </c:pt>
                <c:pt idx="2696">
                  <c:v>1907</c:v>
                </c:pt>
                <c:pt idx="2697">
                  <c:v>1907</c:v>
                </c:pt>
                <c:pt idx="2698">
                  <c:v>1907</c:v>
                </c:pt>
                <c:pt idx="2699">
                  <c:v>1907</c:v>
                </c:pt>
                <c:pt idx="2700">
                  <c:v>1910</c:v>
                </c:pt>
                <c:pt idx="2701">
                  <c:v>1925</c:v>
                </c:pt>
                <c:pt idx="2702">
                  <c:v>1925</c:v>
                </c:pt>
                <c:pt idx="2703">
                  <c:v>1941</c:v>
                </c:pt>
                <c:pt idx="2704">
                  <c:v>1954</c:v>
                </c:pt>
                <c:pt idx="2705">
                  <c:v>1963</c:v>
                </c:pt>
                <c:pt idx="2706">
                  <c:v>1963</c:v>
                </c:pt>
                <c:pt idx="2707">
                  <c:v>1963</c:v>
                </c:pt>
                <c:pt idx="2708">
                  <c:v>1963</c:v>
                </c:pt>
                <c:pt idx="2709">
                  <c:v>1963</c:v>
                </c:pt>
                <c:pt idx="2710">
                  <c:v>1963</c:v>
                </c:pt>
                <c:pt idx="2711">
                  <c:v>1963</c:v>
                </c:pt>
                <c:pt idx="2712">
                  <c:v>1963</c:v>
                </c:pt>
                <c:pt idx="2713">
                  <c:v>1963</c:v>
                </c:pt>
                <c:pt idx="2714">
                  <c:v>1963</c:v>
                </c:pt>
                <c:pt idx="2715">
                  <c:v>1963</c:v>
                </c:pt>
                <c:pt idx="2716">
                  <c:v>1963</c:v>
                </c:pt>
                <c:pt idx="2717">
                  <c:v>1963</c:v>
                </c:pt>
                <c:pt idx="2718">
                  <c:v>1963</c:v>
                </c:pt>
                <c:pt idx="2719">
                  <c:v>1964</c:v>
                </c:pt>
                <c:pt idx="2720">
                  <c:v>1964</c:v>
                </c:pt>
                <c:pt idx="2721">
                  <c:v>1964</c:v>
                </c:pt>
                <c:pt idx="2722">
                  <c:v>1964</c:v>
                </c:pt>
                <c:pt idx="2723">
                  <c:v>1964</c:v>
                </c:pt>
                <c:pt idx="2724">
                  <c:v>1964</c:v>
                </c:pt>
                <c:pt idx="2725">
                  <c:v>1964</c:v>
                </c:pt>
                <c:pt idx="2726">
                  <c:v>1964</c:v>
                </c:pt>
                <c:pt idx="2727">
                  <c:v>1964</c:v>
                </c:pt>
                <c:pt idx="2728">
                  <c:v>1964</c:v>
                </c:pt>
                <c:pt idx="2729">
                  <c:v>1964</c:v>
                </c:pt>
                <c:pt idx="2730">
                  <c:v>1964</c:v>
                </c:pt>
                <c:pt idx="2731">
                  <c:v>1964</c:v>
                </c:pt>
                <c:pt idx="2732">
                  <c:v>1964</c:v>
                </c:pt>
                <c:pt idx="2733">
                  <c:v>1964</c:v>
                </c:pt>
                <c:pt idx="2734">
                  <c:v>1964</c:v>
                </c:pt>
                <c:pt idx="2735">
                  <c:v>1964</c:v>
                </c:pt>
                <c:pt idx="2736">
                  <c:v>1964</c:v>
                </c:pt>
                <c:pt idx="2737">
                  <c:v>1964</c:v>
                </c:pt>
                <c:pt idx="2738">
                  <c:v>1964</c:v>
                </c:pt>
                <c:pt idx="2739">
                  <c:v>1964</c:v>
                </c:pt>
                <c:pt idx="2740">
                  <c:v>1964</c:v>
                </c:pt>
                <c:pt idx="2741">
                  <c:v>1964</c:v>
                </c:pt>
                <c:pt idx="2742">
                  <c:v>1964</c:v>
                </c:pt>
                <c:pt idx="2743">
                  <c:v>1964</c:v>
                </c:pt>
                <c:pt idx="2744">
                  <c:v>1964</c:v>
                </c:pt>
                <c:pt idx="2745">
                  <c:v>1964</c:v>
                </c:pt>
                <c:pt idx="2746">
                  <c:v>1972</c:v>
                </c:pt>
                <c:pt idx="2747">
                  <c:v>1972</c:v>
                </c:pt>
                <c:pt idx="2748">
                  <c:v>1972</c:v>
                </c:pt>
                <c:pt idx="2749">
                  <c:v>1972</c:v>
                </c:pt>
                <c:pt idx="2750">
                  <c:v>1972</c:v>
                </c:pt>
                <c:pt idx="2751">
                  <c:v>1975</c:v>
                </c:pt>
                <c:pt idx="2752">
                  <c:v>1990</c:v>
                </c:pt>
                <c:pt idx="2753">
                  <c:v>1998</c:v>
                </c:pt>
                <c:pt idx="2754">
                  <c:v>1999</c:v>
                </c:pt>
                <c:pt idx="2755">
                  <c:v>2000</c:v>
                </c:pt>
                <c:pt idx="2756">
                  <c:v>2022</c:v>
                </c:pt>
                <c:pt idx="2757">
                  <c:v>2032</c:v>
                </c:pt>
                <c:pt idx="2758">
                  <c:v>2033</c:v>
                </c:pt>
                <c:pt idx="2759">
                  <c:v>2033</c:v>
                </c:pt>
                <c:pt idx="2760">
                  <c:v>2037</c:v>
                </c:pt>
                <c:pt idx="2761">
                  <c:v>2103</c:v>
                </c:pt>
                <c:pt idx="2762">
                  <c:v>2104</c:v>
                </c:pt>
                <c:pt idx="2763">
                  <c:v>2128</c:v>
                </c:pt>
                <c:pt idx="2764">
                  <c:v>2184</c:v>
                </c:pt>
                <c:pt idx="2765">
                  <c:v>2217</c:v>
                </c:pt>
                <c:pt idx="2766">
                  <c:v>2239</c:v>
                </c:pt>
                <c:pt idx="2767">
                  <c:v>2241</c:v>
                </c:pt>
                <c:pt idx="2768">
                  <c:v>2244</c:v>
                </c:pt>
                <c:pt idx="2769">
                  <c:v>2245</c:v>
                </c:pt>
                <c:pt idx="2770">
                  <c:v>2256</c:v>
                </c:pt>
                <c:pt idx="2771">
                  <c:v>2261</c:v>
                </c:pt>
                <c:pt idx="2772">
                  <c:v>2326</c:v>
                </c:pt>
                <c:pt idx="2773">
                  <c:v>2326</c:v>
                </c:pt>
                <c:pt idx="2774">
                  <c:v>2326</c:v>
                </c:pt>
                <c:pt idx="2775">
                  <c:v>2337</c:v>
                </c:pt>
                <c:pt idx="2776">
                  <c:v>2337</c:v>
                </c:pt>
                <c:pt idx="2777">
                  <c:v>2342</c:v>
                </c:pt>
                <c:pt idx="2778">
                  <c:v>2346</c:v>
                </c:pt>
                <c:pt idx="2779">
                  <c:v>2357</c:v>
                </c:pt>
                <c:pt idx="2780">
                  <c:v>2357</c:v>
                </c:pt>
                <c:pt idx="2781">
                  <c:v>2364</c:v>
                </c:pt>
                <c:pt idx="2782">
                  <c:v>2365</c:v>
                </c:pt>
                <c:pt idx="2783">
                  <c:v>2365</c:v>
                </c:pt>
                <c:pt idx="2784">
                  <c:v>2368</c:v>
                </c:pt>
                <c:pt idx="2785">
                  <c:v>2386</c:v>
                </c:pt>
                <c:pt idx="2786">
                  <c:v>2386</c:v>
                </c:pt>
                <c:pt idx="2787">
                  <c:v>2386</c:v>
                </c:pt>
                <c:pt idx="2788">
                  <c:v>2386</c:v>
                </c:pt>
                <c:pt idx="2789">
                  <c:v>2386</c:v>
                </c:pt>
                <c:pt idx="2790">
                  <c:v>2386</c:v>
                </c:pt>
                <c:pt idx="2791">
                  <c:v>2386</c:v>
                </c:pt>
                <c:pt idx="2792">
                  <c:v>2386</c:v>
                </c:pt>
                <c:pt idx="2793">
                  <c:v>2386</c:v>
                </c:pt>
                <c:pt idx="2794">
                  <c:v>2386</c:v>
                </c:pt>
                <c:pt idx="2795">
                  <c:v>2386</c:v>
                </c:pt>
                <c:pt idx="2796">
                  <c:v>2386</c:v>
                </c:pt>
                <c:pt idx="2797">
                  <c:v>2386</c:v>
                </c:pt>
                <c:pt idx="2798">
                  <c:v>2386</c:v>
                </c:pt>
                <c:pt idx="2799">
                  <c:v>2386</c:v>
                </c:pt>
                <c:pt idx="2800">
                  <c:v>2386</c:v>
                </c:pt>
                <c:pt idx="2801">
                  <c:v>2387</c:v>
                </c:pt>
                <c:pt idx="2802">
                  <c:v>2396</c:v>
                </c:pt>
                <c:pt idx="2803">
                  <c:v>2410</c:v>
                </c:pt>
                <c:pt idx="2804">
                  <c:v>2411</c:v>
                </c:pt>
                <c:pt idx="2805">
                  <c:v>2411</c:v>
                </c:pt>
                <c:pt idx="2806">
                  <c:v>2411</c:v>
                </c:pt>
                <c:pt idx="2807">
                  <c:v>2418</c:v>
                </c:pt>
                <c:pt idx="2808">
                  <c:v>2426</c:v>
                </c:pt>
                <c:pt idx="2809">
                  <c:v>2426</c:v>
                </c:pt>
                <c:pt idx="2810">
                  <c:v>2434</c:v>
                </c:pt>
                <c:pt idx="2811">
                  <c:v>2463</c:v>
                </c:pt>
                <c:pt idx="2812">
                  <c:v>2463</c:v>
                </c:pt>
                <c:pt idx="2813">
                  <c:v>2463</c:v>
                </c:pt>
                <c:pt idx="2814">
                  <c:v>2463</c:v>
                </c:pt>
                <c:pt idx="2815">
                  <c:v>2463</c:v>
                </c:pt>
                <c:pt idx="2816">
                  <c:v>2463</c:v>
                </c:pt>
                <c:pt idx="2817">
                  <c:v>2463</c:v>
                </c:pt>
                <c:pt idx="2818">
                  <c:v>2463</c:v>
                </c:pt>
                <c:pt idx="2819">
                  <c:v>2463</c:v>
                </c:pt>
                <c:pt idx="2820">
                  <c:v>2463</c:v>
                </c:pt>
                <c:pt idx="2821">
                  <c:v>2463</c:v>
                </c:pt>
                <c:pt idx="2822">
                  <c:v>2463</c:v>
                </c:pt>
                <c:pt idx="2823">
                  <c:v>2463</c:v>
                </c:pt>
                <c:pt idx="2824">
                  <c:v>2463</c:v>
                </c:pt>
                <c:pt idx="2825">
                  <c:v>2465</c:v>
                </c:pt>
                <c:pt idx="2826">
                  <c:v>2465</c:v>
                </c:pt>
                <c:pt idx="2827">
                  <c:v>2465</c:v>
                </c:pt>
                <c:pt idx="2828">
                  <c:v>2465</c:v>
                </c:pt>
                <c:pt idx="2829">
                  <c:v>2465</c:v>
                </c:pt>
                <c:pt idx="2830">
                  <c:v>2465</c:v>
                </c:pt>
                <c:pt idx="2831">
                  <c:v>2465</c:v>
                </c:pt>
                <c:pt idx="2832">
                  <c:v>2465</c:v>
                </c:pt>
                <c:pt idx="2833">
                  <c:v>2465</c:v>
                </c:pt>
                <c:pt idx="2834">
                  <c:v>2465</c:v>
                </c:pt>
                <c:pt idx="2835">
                  <c:v>2465</c:v>
                </c:pt>
                <c:pt idx="2836">
                  <c:v>2465</c:v>
                </c:pt>
                <c:pt idx="2837">
                  <c:v>2465</c:v>
                </c:pt>
                <c:pt idx="2838">
                  <c:v>2465</c:v>
                </c:pt>
                <c:pt idx="2839">
                  <c:v>2465</c:v>
                </c:pt>
                <c:pt idx="2840">
                  <c:v>2465</c:v>
                </c:pt>
                <c:pt idx="2841">
                  <c:v>2465</c:v>
                </c:pt>
                <c:pt idx="2842">
                  <c:v>2465</c:v>
                </c:pt>
                <c:pt idx="2843">
                  <c:v>2465</c:v>
                </c:pt>
                <c:pt idx="2844">
                  <c:v>2465</c:v>
                </c:pt>
                <c:pt idx="2845">
                  <c:v>2465</c:v>
                </c:pt>
                <c:pt idx="2846">
                  <c:v>2465</c:v>
                </c:pt>
                <c:pt idx="2847">
                  <c:v>2465</c:v>
                </c:pt>
                <c:pt idx="2848">
                  <c:v>2465</c:v>
                </c:pt>
                <c:pt idx="2849">
                  <c:v>2465</c:v>
                </c:pt>
                <c:pt idx="2850">
                  <c:v>2465</c:v>
                </c:pt>
                <c:pt idx="2851">
                  <c:v>2465</c:v>
                </c:pt>
                <c:pt idx="2852">
                  <c:v>2466</c:v>
                </c:pt>
                <c:pt idx="2853">
                  <c:v>2466</c:v>
                </c:pt>
                <c:pt idx="2854">
                  <c:v>2466</c:v>
                </c:pt>
                <c:pt idx="2855">
                  <c:v>2466</c:v>
                </c:pt>
                <c:pt idx="2856">
                  <c:v>2466</c:v>
                </c:pt>
                <c:pt idx="2857">
                  <c:v>2466</c:v>
                </c:pt>
                <c:pt idx="2858">
                  <c:v>2496</c:v>
                </c:pt>
                <c:pt idx="2859">
                  <c:v>2496</c:v>
                </c:pt>
                <c:pt idx="2860">
                  <c:v>2499</c:v>
                </c:pt>
                <c:pt idx="2861">
                  <c:v>2517</c:v>
                </c:pt>
                <c:pt idx="2862">
                  <c:v>2517</c:v>
                </c:pt>
                <c:pt idx="2863">
                  <c:v>2519</c:v>
                </c:pt>
                <c:pt idx="2864">
                  <c:v>2519</c:v>
                </c:pt>
                <c:pt idx="2865">
                  <c:v>2567</c:v>
                </c:pt>
                <c:pt idx="2866">
                  <c:v>2577</c:v>
                </c:pt>
                <c:pt idx="2867">
                  <c:v>2583</c:v>
                </c:pt>
                <c:pt idx="2868">
                  <c:v>2619</c:v>
                </c:pt>
                <c:pt idx="2869">
                  <c:v>2654</c:v>
                </c:pt>
                <c:pt idx="2870">
                  <c:v>2654</c:v>
                </c:pt>
                <c:pt idx="2871">
                  <c:v>2654</c:v>
                </c:pt>
                <c:pt idx="2872">
                  <c:v>2661</c:v>
                </c:pt>
                <c:pt idx="2873">
                  <c:v>2664</c:v>
                </c:pt>
                <c:pt idx="2874">
                  <c:v>2695</c:v>
                </c:pt>
                <c:pt idx="2875">
                  <c:v>2711</c:v>
                </c:pt>
                <c:pt idx="2876">
                  <c:v>2718</c:v>
                </c:pt>
                <c:pt idx="2877">
                  <c:v>2721</c:v>
                </c:pt>
                <c:pt idx="2878">
                  <c:v>2742</c:v>
                </c:pt>
                <c:pt idx="2879">
                  <c:v>2752</c:v>
                </c:pt>
                <c:pt idx="2880">
                  <c:v>2758</c:v>
                </c:pt>
                <c:pt idx="2881">
                  <c:v>2758</c:v>
                </c:pt>
                <c:pt idx="2882">
                  <c:v>2760</c:v>
                </c:pt>
                <c:pt idx="2883">
                  <c:v>2763</c:v>
                </c:pt>
                <c:pt idx="2884">
                  <c:v>2768</c:v>
                </c:pt>
                <c:pt idx="2885">
                  <c:v>2768</c:v>
                </c:pt>
                <c:pt idx="2886">
                  <c:v>2775</c:v>
                </c:pt>
                <c:pt idx="2887">
                  <c:v>2779</c:v>
                </c:pt>
                <c:pt idx="2888">
                  <c:v>2795</c:v>
                </c:pt>
                <c:pt idx="2889">
                  <c:v>2795</c:v>
                </c:pt>
                <c:pt idx="2890">
                  <c:v>2824</c:v>
                </c:pt>
                <c:pt idx="2891">
                  <c:v>2858</c:v>
                </c:pt>
                <c:pt idx="2892">
                  <c:v>2874</c:v>
                </c:pt>
                <c:pt idx="2893">
                  <c:v>2878</c:v>
                </c:pt>
                <c:pt idx="2894">
                  <c:v>2878</c:v>
                </c:pt>
                <c:pt idx="2895">
                  <c:v>2878</c:v>
                </c:pt>
                <c:pt idx="2896">
                  <c:v>2878</c:v>
                </c:pt>
                <c:pt idx="2897">
                  <c:v>2878</c:v>
                </c:pt>
                <c:pt idx="2898">
                  <c:v>2879</c:v>
                </c:pt>
                <c:pt idx="2899">
                  <c:v>2888</c:v>
                </c:pt>
                <c:pt idx="2900">
                  <c:v>2920</c:v>
                </c:pt>
                <c:pt idx="2901">
                  <c:v>2920</c:v>
                </c:pt>
                <c:pt idx="2902">
                  <c:v>2920</c:v>
                </c:pt>
                <c:pt idx="2903">
                  <c:v>2937</c:v>
                </c:pt>
                <c:pt idx="2904">
                  <c:v>2942</c:v>
                </c:pt>
                <c:pt idx="2905">
                  <c:v>2953</c:v>
                </c:pt>
                <c:pt idx="2906">
                  <c:v>2956</c:v>
                </c:pt>
                <c:pt idx="2907">
                  <c:v>2957</c:v>
                </c:pt>
                <c:pt idx="2908">
                  <c:v>2970</c:v>
                </c:pt>
                <c:pt idx="2909">
                  <c:v>2990</c:v>
                </c:pt>
                <c:pt idx="2910">
                  <c:v>2991</c:v>
                </c:pt>
                <c:pt idx="2911">
                  <c:v>2991</c:v>
                </c:pt>
                <c:pt idx="2912">
                  <c:v>2991</c:v>
                </c:pt>
                <c:pt idx="2913">
                  <c:v>2991</c:v>
                </c:pt>
                <c:pt idx="2914">
                  <c:v>2991</c:v>
                </c:pt>
                <c:pt idx="2915">
                  <c:v>2991</c:v>
                </c:pt>
                <c:pt idx="2916">
                  <c:v>2991</c:v>
                </c:pt>
                <c:pt idx="2917">
                  <c:v>2991</c:v>
                </c:pt>
                <c:pt idx="2918">
                  <c:v>2991</c:v>
                </c:pt>
                <c:pt idx="2919">
                  <c:v>2993</c:v>
                </c:pt>
                <c:pt idx="2920">
                  <c:v>2995</c:v>
                </c:pt>
                <c:pt idx="2921">
                  <c:v>3001</c:v>
                </c:pt>
                <c:pt idx="2922">
                  <c:v>3001</c:v>
                </c:pt>
                <c:pt idx="2923">
                  <c:v>3001</c:v>
                </c:pt>
                <c:pt idx="2924">
                  <c:v>3009</c:v>
                </c:pt>
                <c:pt idx="2925">
                  <c:v>3009</c:v>
                </c:pt>
                <c:pt idx="2926">
                  <c:v>3013</c:v>
                </c:pt>
                <c:pt idx="2927">
                  <c:v>3014</c:v>
                </c:pt>
                <c:pt idx="2928">
                  <c:v>3016</c:v>
                </c:pt>
                <c:pt idx="2929">
                  <c:v>3016</c:v>
                </c:pt>
                <c:pt idx="2930">
                  <c:v>3016</c:v>
                </c:pt>
                <c:pt idx="2931">
                  <c:v>3046</c:v>
                </c:pt>
                <c:pt idx="2932">
                  <c:v>3046</c:v>
                </c:pt>
                <c:pt idx="2933">
                  <c:v>3049</c:v>
                </c:pt>
                <c:pt idx="2934">
                  <c:v>3049</c:v>
                </c:pt>
                <c:pt idx="2935">
                  <c:v>3049</c:v>
                </c:pt>
                <c:pt idx="2936">
                  <c:v>3084</c:v>
                </c:pt>
                <c:pt idx="2937">
                  <c:v>3084</c:v>
                </c:pt>
                <c:pt idx="2938">
                  <c:v>3086</c:v>
                </c:pt>
                <c:pt idx="2939">
                  <c:v>3118</c:v>
                </c:pt>
                <c:pt idx="2940">
                  <c:v>3125</c:v>
                </c:pt>
                <c:pt idx="2941">
                  <c:v>3131</c:v>
                </c:pt>
                <c:pt idx="2942">
                  <c:v>3133</c:v>
                </c:pt>
                <c:pt idx="2943">
                  <c:v>3133</c:v>
                </c:pt>
                <c:pt idx="2944">
                  <c:v>3161</c:v>
                </c:pt>
                <c:pt idx="2945">
                  <c:v>3162</c:v>
                </c:pt>
                <c:pt idx="2946">
                  <c:v>3165</c:v>
                </c:pt>
                <c:pt idx="2947">
                  <c:v>3165</c:v>
                </c:pt>
                <c:pt idx="2948">
                  <c:v>3165</c:v>
                </c:pt>
                <c:pt idx="2949">
                  <c:v>3169</c:v>
                </c:pt>
                <c:pt idx="2950">
                  <c:v>3178</c:v>
                </c:pt>
                <c:pt idx="2951">
                  <c:v>3178</c:v>
                </c:pt>
                <c:pt idx="2952">
                  <c:v>3178</c:v>
                </c:pt>
                <c:pt idx="2953">
                  <c:v>3178</c:v>
                </c:pt>
                <c:pt idx="2954">
                  <c:v>3178</c:v>
                </c:pt>
                <c:pt idx="2955">
                  <c:v>3246</c:v>
                </c:pt>
                <c:pt idx="2956">
                  <c:v>3257</c:v>
                </c:pt>
                <c:pt idx="2957">
                  <c:v>3258</c:v>
                </c:pt>
                <c:pt idx="2958">
                  <c:v>3258</c:v>
                </c:pt>
                <c:pt idx="2959">
                  <c:v>3258</c:v>
                </c:pt>
                <c:pt idx="2960">
                  <c:v>3259</c:v>
                </c:pt>
                <c:pt idx="2961">
                  <c:v>3267</c:v>
                </c:pt>
                <c:pt idx="2962">
                  <c:v>3353</c:v>
                </c:pt>
                <c:pt idx="2963">
                  <c:v>3397</c:v>
                </c:pt>
                <c:pt idx="2964">
                  <c:v>3446</c:v>
                </c:pt>
                <c:pt idx="2965">
                  <c:v>3457</c:v>
                </c:pt>
                <c:pt idx="2966">
                  <c:v>3457</c:v>
                </c:pt>
                <c:pt idx="2967">
                  <c:v>3462</c:v>
                </c:pt>
                <c:pt idx="2968">
                  <c:v>3462</c:v>
                </c:pt>
                <c:pt idx="2969">
                  <c:v>3462</c:v>
                </c:pt>
                <c:pt idx="2970">
                  <c:v>3462</c:v>
                </c:pt>
                <c:pt idx="2971">
                  <c:v>3462</c:v>
                </c:pt>
                <c:pt idx="2972">
                  <c:v>3462</c:v>
                </c:pt>
                <c:pt idx="2973">
                  <c:v>3500</c:v>
                </c:pt>
                <c:pt idx="2974">
                  <c:v>3502</c:v>
                </c:pt>
                <c:pt idx="2975">
                  <c:v>3512</c:v>
                </c:pt>
                <c:pt idx="2976">
                  <c:v>3514</c:v>
                </c:pt>
                <c:pt idx="2977">
                  <c:v>3514</c:v>
                </c:pt>
                <c:pt idx="2978">
                  <c:v>3516</c:v>
                </c:pt>
                <c:pt idx="2979">
                  <c:v>3523</c:v>
                </c:pt>
                <c:pt idx="2980">
                  <c:v>3523</c:v>
                </c:pt>
                <c:pt idx="2981">
                  <c:v>3526</c:v>
                </c:pt>
                <c:pt idx="2982">
                  <c:v>3554</c:v>
                </c:pt>
                <c:pt idx="2983">
                  <c:v>3554</c:v>
                </c:pt>
                <c:pt idx="2984">
                  <c:v>3616</c:v>
                </c:pt>
                <c:pt idx="2985">
                  <c:v>3627</c:v>
                </c:pt>
                <c:pt idx="2986">
                  <c:v>3632</c:v>
                </c:pt>
                <c:pt idx="2987">
                  <c:v>3636</c:v>
                </c:pt>
                <c:pt idx="2988">
                  <c:v>3636</c:v>
                </c:pt>
                <c:pt idx="2989">
                  <c:v>3640</c:v>
                </c:pt>
                <c:pt idx="2990">
                  <c:v>3685</c:v>
                </c:pt>
                <c:pt idx="2991">
                  <c:v>3703</c:v>
                </c:pt>
                <c:pt idx="2992">
                  <c:v>3725</c:v>
                </c:pt>
                <c:pt idx="2993">
                  <c:v>3752</c:v>
                </c:pt>
                <c:pt idx="2994">
                  <c:v>3755</c:v>
                </c:pt>
                <c:pt idx="2995">
                  <c:v>3781</c:v>
                </c:pt>
                <c:pt idx="2996">
                  <c:v>3782</c:v>
                </c:pt>
                <c:pt idx="2997">
                  <c:v>3782</c:v>
                </c:pt>
                <c:pt idx="2998">
                  <c:v>3783</c:v>
                </c:pt>
                <c:pt idx="2999">
                  <c:v>3822</c:v>
                </c:pt>
                <c:pt idx="3000">
                  <c:v>3825</c:v>
                </c:pt>
                <c:pt idx="3001">
                  <c:v>3831</c:v>
                </c:pt>
                <c:pt idx="3002">
                  <c:v>3831</c:v>
                </c:pt>
                <c:pt idx="3003">
                  <c:v>3839</c:v>
                </c:pt>
                <c:pt idx="3004">
                  <c:v>3840</c:v>
                </c:pt>
                <c:pt idx="3005">
                  <c:v>3849</c:v>
                </c:pt>
                <c:pt idx="3006">
                  <c:v>3859</c:v>
                </c:pt>
                <c:pt idx="3007">
                  <c:v>3865</c:v>
                </c:pt>
                <c:pt idx="3008">
                  <c:v>3865</c:v>
                </c:pt>
                <c:pt idx="3009">
                  <c:v>3865</c:v>
                </c:pt>
                <c:pt idx="3010">
                  <c:v>3865</c:v>
                </c:pt>
                <c:pt idx="3011">
                  <c:v>3868</c:v>
                </c:pt>
                <c:pt idx="3012">
                  <c:v>3874</c:v>
                </c:pt>
                <c:pt idx="3013">
                  <c:v>3877</c:v>
                </c:pt>
                <c:pt idx="3014">
                  <c:v>3910</c:v>
                </c:pt>
                <c:pt idx="3015">
                  <c:v>3910</c:v>
                </c:pt>
                <c:pt idx="3016">
                  <c:v>3921</c:v>
                </c:pt>
                <c:pt idx="3017">
                  <c:v>3926</c:v>
                </c:pt>
                <c:pt idx="3018">
                  <c:v>3928</c:v>
                </c:pt>
                <c:pt idx="3019">
                  <c:v>3928</c:v>
                </c:pt>
                <c:pt idx="3020">
                  <c:v>3928</c:v>
                </c:pt>
                <c:pt idx="3021">
                  <c:v>3928</c:v>
                </c:pt>
                <c:pt idx="3022">
                  <c:v>3935</c:v>
                </c:pt>
                <c:pt idx="3023">
                  <c:v>3936</c:v>
                </c:pt>
                <c:pt idx="3024">
                  <c:v>3936</c:v>
                </c:pt>
                <c:pt idx="3025">
                  <c:v>3936</c:v>
                </c:pt>
                <c:pt idx="3026">
                  <c:v>3947</c:v>
                </c:pt>
                <c:pt idx="3027">
                  <c:v>3950</c:v>
                </c:pt>
                <c:pt idx="3028">
                  <c:v>4002</c:v>
                </c:pt>
                <c:pt idx="3029">
                  <c:v>4050</c:v>
                </c:pt>
                <c:pt idx="3030">
                  <c:v>4050</c:v>
                </c:pt>
                <c:pt idx="3031">
                  <c:v>4060</c:v>
                </c:pt>
                <c:pt idx="3032">
                  <c:v>4060</c:v>
                </c:pt>
                <c:pt idx="3033">
                  <c:v>4088</c:v>
                </c:pt>
                <c:pt idx="3034">
                  <c:v>4106</c:v>
                </c:pt>
                <c:pt idx="3035">
                  <c:v>4175</c:v>
                </c:pt>
                <c:pt idx="3036">
                  <c:v>4212</c:v>
                </c:pt>
                <c:pt idx="3037">
                  <c:v>4233</c:v>
                </c:pt>
                <c:pt idx="3038">
                  <c:v>4239</c:v>
                </c:pt>
                <c:pt idx="3039">
                  <c:v>4243</c:v>
                </c:pt>
                <c:pt idx="3040">
                  <c:v>4243</c:v>
                </c:pt>
                <c:pt idx="3041">
                  <c:v>4243</c:v>
                </c:pt>
                <c:pt idx="3042">
                  <c:v>4243</c:v>
                </c:pt>
                <c:pt idx="3043">
                  <c:v>4243</c:v>
                </c:pt>
                <c:pt idx="3044">
                  <c:v>4336</c:v>
                </c:pt>
                <c:pt idx="3045">
                  <c:v>4337</c:v>
                </c:pt>
                <c:pt idx="3046">
                  <c:v>4343</c:v>
                </c:pt>
                <c:pt idx="3047">
                  <c:v>4353</c:v>
                </c:pt>
                <c:pt idx="3048">
                  <c:v>4353</c:v>
                </c:pt>
                <c:pt idx="3049">
                  <c:v>4354</c:v>
                </c:pt>
                <c:pt idx="3050">
                  <c:v>4354</c:v>
                </c:pt>
                <c:pt idx="3051">
                  <c:v>4354</c:v>
                </c:pt>
                <c:pt idx="3052">
                  <c:v>4354</c:v>
                </c:pt>
                <c:pt idx="3053">
                  <c:v>4354</c:v>
                </c:pt>
                <c:pt idx="3054">
                  <c:v>4354</c:v>
                </c:pt>
                <c:pt idx="3055">
                  <c:v>4354</c:v>
                </c:pt>
                <c:pt idx="3056">
                  <c:v>4354</c:v>
                </c:pt>
                <c:pt idx="3057">
                  <c:v>4354</c:v>
                </c:pt>
                <c:pt idx="3058">
                  <c:v>4354</c:v>
                </c:pt>
                <c:pt idx="3059">
                  <c:v>4354</c:v>
                </c:pt>
                <c:pt idx="3060">
                  <c:v>4354</c:v>
                </c:pt>
                <c:pt idx="3061">
                  <c:v>4354</c:v>
                </c:pt>
                <c:pt idx="3062">
                  <c:v>4354</c:v>
                </c:pt>
                <c:pt idx="3063">
                  <c:v>4354</c:v>
                </c:pt>
                <c:pt idx="3064">
                  <c:v>4354</c:v>
                </c:pt>
                <c:pt idx="3065">
                  <c:v>4354</c:v>
                </c:pt>
                <c:pt idx="3066">
                  <c:v>4366</c:v>
                </c:pt>
                <c:pt idx="3067">
                  <c:v>4369</c:v>
                </c:pt>
                <c:pt idx="3068">
                  <c:v>4370</c:v>
                </c:pt>
                <c:pt idx="3069">
                  <c:v>4370</c:v>
                </c:pt>
                <c:pt idx="3070">
                  <c:v>4370</c:v>
                </c:pt>
                <c:pt idx="3071">
                  <c:v>4370</c:v>
                </c:pt>
                <c:pt idx="3072">
                  <c:v>4396</c:v>
                </c:pt>
                <c:pt idx="3073">
                  <c:v>4401</c:v>
                </c:pt>
                <c:pt idx="3074">
                  <c:v>4401</c:v>
                </c:pt>
                <c:pt idx="3075">
                  <c:v>4415</c:v>
                </c:pt>
                <c:pt idx="3076">
                  <c:v>4424</c:v>
                </c:pt>
                <c:pt idx="3077">
                  <c:v>4427</c:v>
                </c:pt>
                <c:pt idx="3078">
                  <c:v>4428</c:v>
                </c:pt>
                <c:pt idx="3079">
                  <c:v>4437</c:v>
                </c:pt>
                <c:pt idx="3080">
                  <c:v>4449</c:v>
                </c:pt>
                <c:pt idx="3081">
                  <c:v>4449</c:v>
                </c:pt>
                <c:pt idx="3082">
                  <c:v>4462</c:v>
                </c:pt>
                <c:pt idx="3083">
                  <c:v>4506</c:v>
                </c:pt>
                <c:pt idx="3084">
                  <c:v>4525</c:v>
                </c:pt>
                <c:pt idx="3085">
                  <c:v>4532</c:v>
                </c:pt>
                <c:pt idx="3086">
                  <c:v>4539</c:v>
                </c:pt>
                <c:pt idx="3087">
                  <c:v>4557</c:v>
                </c:pt>
                <c:pt idx="3088">
                  <c:v>4557</c:v>
                </c:pt>
                <c:pt idx="3089">
                  <c:v>4569</c:v>
                </c:pt>
                <c:pt idx="3090">
                  <c:v>4602</c:v>
                </c:pt>
                <c:pt idx="3091">
                  <c:v>4606</c:v>
                </c:pt>
                <c:pt idx="3092">
                  <c:v>4630</c:v>
                </c:pt>
                <c:pt idx="3093">
                  <c:v>4677</c:v>
                </c:pt>
                <c:pt idx="3094">
                  <c:v>4680</c:v>
                </c:pt>
                <c:pt idx="3095">
                  <c:v>4680</c:v>
                </c:pt>
                <c:pt idx="3096">
                  <c:v>4693</c:v>
                </c:pt>
                <c:pt idx="3097">
                  <c:v>4727</c:v>
                </c:pt>
                <c:pt idx="3098">
                  <c:v>4731</c:v>
                </c:pt>
                <c:pt idx="3099">
                  <c:v>4772</c:v>
                </c:pt>
                <c:pt idx="3100">
                  <c:v>4772</c:v>
                </c:pt>
                <c:pt idx="3101">
                  <c:v>4772</c:v>
                </c:pt>
                <c:pt idx="3102">
                  <c:v>4805</c:v>
                </c:pt>
                <c:pt idx="3103">
                  <c:v>4822</c:v>
                </c:pt>
                <c:pt idx="3104">
                  <c:v>4905</c:v>
                </c:pt>
                <c:pt idx="3105">
                  <c:v>4926</c:v>
                </c:pt>
                <c:pt idx="3106">
                  <c:v>4930</c:v>
                </c:pt>
                <c:pt idx="3107">
                  <c:v>4930</c:v>
                </c:pt>
                <c:pt idx="3108">
                  <c:v>4930</c:v>
                </c:pt>
                <c:pt idx="3109">
                  <c:v>4930</c:v>
                </c:pt>
                <c:pt idx="3110">
                  <c:v>4930</c:v>
                </c:pt>
                <c:pt idx="3111">
                  <c:v>4932</c:v>
                </c:pt>
                <c:pt idx="3112">
                  <c:v>4940</c:v>
                </c:pt>
                <c:pt idx="3113">
                  <c:v>5049</c:v>
                </c:pt>
                <c:pt idx="3114">
                  <c:v>5065</c:v>
                </c:pt>
                <c:pt idx="3115">
                  <c:v>5129</c:v>
                </c:pt>
                <c:pt idx="3116">
                  <c:v>5173</c:v>
                </c:pt>
                <c:pt idx="3117">
                  <c:v>5173</c:v>
                </c:pt>
                <c:pt idx="3118">
                  <c:v>5173</c:v>
                </c:pt>
                <c:pt idx="3119">
                  <c:v>5173</c:v>
                </c:pt>
                <c:pt idx="3120">
                  <c:v>5173</c:v>
                </c:pt>
                <c:pt idx="3121">
                  <c:v>5173</c:v>
                </c:pt>
                <c:pt idx="3122">
                  <c:v>5173</c:v>
                </c:pt>
                <c:pt idx="3123">
                  <c:v>5173</c:v>
                </c:pt>
                <c:pt idx="3124">
                  <c:v>5173</c:v>
                </c:pt>
                <c:pt idx="3125">
                  <c:v>5175</c:v>
                </c:pt>
                <c:pt idx="3126">
                  <c:v>5177</c:v>
                </c:pt>
                <c:pt idx="3127">
                  <c:v>5204</c:v>
                </c:pt>
                <c:pt idx="3128">
                  <c:v>5229</c:v>
                </c:pt>
                <c:pt idx="3129">
                  <c:v>5276</c:v>
                </c:pt>
                <c:pt idx="3130">
                  <c:v>5309</c:v>
                </c:pt>
                <c:pt idx="3131">
                  <c:v>5325</c:v>
                </c:pt>
                <c:pt idx="3132">
                  <c:v>5330</c:v>
                </c:pt>
                <c:pt idx="3133">
                  <c:v>5421</c:v>
                </c:pt>
                <c:pt idx="3134">
                  <c:v>5518</c:v>
                </c:pt>
                <c:pt idx="3135">
                  <c:v>5560</c:v>
                </c:pt>
                <c:pt idx="3136">
                  <c:v>5648</c:v>
                </c:pt>
                <c:pt idx="3137">
                  <c:v>5665</c:v>
                </c:pt>
                <c:pt idx="3138">
                  <c:v>5704</c:v>
                </c:pt>
                <c:pt idx="3139">
                  <c:v>5740</c:v>
                </c:pt>
                <c:pt idx="3140">
                  <c:v>5741</c:v>
                </c:pt>
                <c:pt idx="3141">
                  <c:v>5741</c:v>
                </c:pt>
                <c:pt idx="3142">
                  <c:v>5748</c:v>
                </c:pt>
                <c:pt idx="3143">
                  <c:v>5749</c:v>
                </c:pt>
                <c:pt idx="3144">
                  <c:v>5749</c:v>
                </c:pt>
                <c:pt idx="3145">
                  <c:v>5752</c:v>
                </c:pt>
                <c:pt idx="3146">
                  <c:v>5755</c:v>
                </c:pt>
                <c:pt idx="3147">
                  <c:v>5755</c:v>
                </c:pt>
                <c:pt idx="3148">
                  <c:v>5770</c:v>
                </c:pt>
                <c:pt idx="3149">
                  <c:v>5817</c:v>
                </c:pt>
                <c:pt idx="3150">
                  <c:v>5827</c:v>
                </c:pt>
                <c:pt idx="3151">
                  <c:v>5869</c:v>
                </c:pt>
                <c:pt idx="3152">
                  <c:v>5886</c:v>
                </c:pt>
                <c:pt idx="3153">
                  <c:v>5887</c:v>
                </c:pt>
                <c:pt idx="3154">
                  <c:v>5889</c:v>
                </c:pt>
                <c:pt idx="3155">
                  <c:v>5916</c:v>
                </c:pt>
                <c:pt idx="3156">
                  <c:v>5921</c:v>
                </c:pt>
                <c:pt idx="3157">
                  <c:v>5940</c:v>
                </c:pt>
                <c:pt idx="3158">
                  <c:v>5964</c:v>
                </c:pt>
                <c:pt idx="3159">
                  <c:v>5972</c:v>
                </c:pt>
                <c:pt idx="3160">
                  <c:v>5974</c:v>
                </c:pt>
                <c:pt idx="3161">
                  <c:v>5975</c:v>
                </c:pt>
                <c:pt idx="3162">
                  <c:v>5980</c:v>
                </c:pt>
                <c:pt idx="3163">
                  <c:v>5981</c:v>
                </c:pt>
                <c:pt idx="3164">
                  <c:v>5981</c:v>
                </c:pt>
                <c:pt idx="3165">
                  <c:v>5981</c:v>
                </c:pt>
                <c:pt idx="3166">
                  <c:v>6013</c:v>
                </c:pt>
                <c:pt idx="3167">
                  <c:v>6041</c:v>
                </c:pt>
                <c:pt idx="3168">
                  <c:v>6048</c:v>
                </c:pt>
                <c:pt idx="3169">
                  <c:v>6156</c:v>
                </c:pt>
                <c:pt idx="3170">
                  <c:v>6157</c:v>
                </c:pt>
                <c:pt idx="3171">
                  <c:v>6166</c:v>
                </c:pt>
                <c:pt idx="3172">
                  <c:v>6177</c:v>
                </c:pt>
                <c:pt idx="3173">
                  <c:v>6195</c:v>
                </c:pt>
                <c:pt idx="3174">
                  <c:v>6197</c:v>
                </c:pt>
                <c:pt idx="3175">
                  <c:v>6216</c:v>
                </c:pt>
                <c:pt idx="3176">
                  <c:v>6216</c:v>
                </c:pt>
                <c:pt idx="3177">
                  <c:v>6216</c:v>
                </c:pt>
                <c:pt idx="3178">
                  <c:v>6259</c:v>
                </c:pt>
                <c:pt idx="3179">
                  <c:v>6272</c:v>
                </c:pt>
                <c:pt idx="3180">
                  <c:v>6286</c:v>
                </c:pt>
                <c:pt idx="3181">
                  <c:v>6325</c:v>
                </c:pt>
                <c:pt idx="3182">
                  <c:v>6325</c:v>
                </c:pt>
                <c:pt idx="3183">
                  <c:v>6325</c:v>
                </c:pt>
                <c:pt idx="3184">
                  <c:v>6342</c:v>
                </c:pt>
                <c:pt idx="3185">
                  <c:v>6346</c:v>
                </c:pt>
                <c:pt idx="3186">
                  <c:v>6346</c:v>
                </c:pt>
                <c:pt idx="3187">
                  <c:v>6364</c:v>
                </c:pt>
                <c:pt idx="3188">
                  <c:v>6364</c:v>
                </c:pt>
                <c:pt idx="3189">
                  <c:v>6364</c:v>
                </c:pt>
                <c:pt idx="3190">
                  <c:v>6373</c:v>
                </c:pt>
                <c:pt idx="3191">
                  <c:v>6391</c:v>
                </c:pt>
                <c:pt idx="3192">
                  <c:v>6569</c:v>
                </c:pt>
                <c:pt idx="3193">
                  <c:v>6569</c:v>
                </c:pt>
                <c:pt idx="3194">
                  <c:v>6664</c:v>
                </c:pt>
                <c:pt idx="3195">
                  <c:v>6695</c:v>
                </c:pt>
                <c:pt idx="3196">
                  <c:v>6695</c:v>
                </c:pt>
                <c:pt idx="3197">
                  <c:v>6748</c:v>
                </c:pt>
                <c:pt idx="3198">
                  <c:v>6817</c:v>
                </c:pt>
                <c:pt idx="3199">
                  <c:v>6817</c:v>
                </c:pt>
                <c:pt idx="3200">
                  <c:v>6873</c:v>
                </c:pt>
                <c:pt idx="3201">
                  <c:v>6892</c:v>
                </c:pt>
                <c:pt idx="3202">
                  <c:v>6893</c:v>
                </c:pt>
                <c:pt idx="3203">
                  <c:v>6928</c:v>
                </c:pt>
                <c:pt idx="3204">
                  <c:v>6972</c:v>
                </c:pt>
                <c:pt idx="3205">
                  <c:v>7081</c:v>
                </c:pt>
                <c:pt idx="3206">
                  <c:v>7124</c:v>
                </c:pt>
                <c:pt idx="3207">
                  <c:v>7142</c:v>
                </c:pt>
                <c:pt idx="3208">
                  <c:v>7142</c:v>
                </c:pt>
                <c:pt idx="3209">
                  <c:v>7142</c:v>
                </c:pt>
                <c:pt idx="3210">
                  <c:v>7174</c:v>
                </c:pt>
                <c:pt idx="3211">
                  <c:v>7174</c:v>
                </c:pt>
                <c:pt idx="3212">
                  <c:v>7174</c:v>
                </c:pt>
                <c:pt idx="3213">
                  <c:v>7174</c:v>
                </c:pt>
                <c:pt idx="3214">
                  <c:v>7174</c:v>
                </c:pt>
                <c:pt idx="3215">
                  <c:v>7174</c:v>
                </c:pt>
                <c:pt idx="3216">
                  <c:v>7174</c:v>
                </c:pt>
                <c:pt idx="3217">
                  <c:v>7174</c:v>
                </c:pt>
                <c:pt idx="3218">
                  <c:v>7243</c:v>
                </c:pt>
                <c:pt idx="3219">
                  <c:v>7244</c:v>
                </c:pt>
                <c:pt idx="3220">
                  <c:v>7244</c:v>
                </c:pt>
                <c:pt idx="3221">
                  <c:v>7244</c:v>
                </c:pt>
                <c:pt idx="3222">
                  <c:v>7376</c:v>
                </c:pt>
                <c:pt idx="3223">
                  <c:v>7376</c:v>
                </c:pt>
                <c:pt idx="3224">
                  <c:v>7376</c:v>
                </c:pt>
                <c:pt idx="3225">
                  <c:v>7376</c:v>
                </c:pt>
                <c:pt idx="3226">
                  <c:v>7376</c:v>
                </c:pt>
                <c:pt idx="3227">
                  <c:v>7392</c:v>
                </c:pt>
                <c:pt idx="3228">
                  <c:v>7395</c:v>
                </c:pt>
                <c:pt idx="3229">
                  <c:v>7401</c:v>
                </c:pt>
                <c:pt idx="3230">
                  <c:v>7402</c:v>
                </c:pt>
                <c:pt idx="3231">
                  <c:v>7407</c:v>
                </c:pt>
                <c:pt idx="3232">
                  <c:v>7409</c:v>
                </c:pt>
                <c:pt idx="3233">
                  <c:v>7410</c:v>
                </c:pt>
                <c:pt idx="3234">
                  <c:v>7418</c:v>
                </c:pt>
                <c:pt idx="3235">
                  <c:v>7426</c:v>
                </c:pt>
                <c:pt idx="3236">
                  <c:v>7451</c:v>
                </c:pt>
                <c:pt idx="3237">
                  <c:v>7460</c:v>
                </c:pt>
                <c:pt idx="3238">
                  <c:v>7518</c:v>
                </c:pt>
                <c:pt idx="3239">
                  <c:v>7565</c:v>
                </c:pt>
                <c:pt idx="3240">
                  <c:v>7592</c:v>
                </c:pt>
                <c:pt idx="3241">
                  <c:v>7592</c:v>
                </c:pt>
                <c:pt idx="3242">
                  <c:v>7600</c:v>
                </c:pt>
                <c:pt idx="3243">
                  <c:v>7622</c:v>
                </c:pt>
                <c:pt idx="3244">
                  <c:v>7708</c:v>
                </c:pt>
                <c:pt idx="3245">
                  <c:v>7730</c:v>
                </c:pt>
                <c:pt idx="3246">
                  <c:v>7739</c:v>
                </c:pt>
                <c:pt idx="3247">
                  <c:v>7751</c:v>
                </c:pt>
                <c:pt idx="3248">
                  <c:v>7758</c:v>
                </c:pt>
                <c:pt idx="3249">
                  <c:v>7852</c:v>
                </c:pt>
                <c:pt idx="3250">
                  <c:v>7856</c:v>
                </c:pt>
                <c:pt idx="3251">
                  <c:v>8121</c:v>
                </c:pt>
                <c:pt idx="3252">
                  <c:v>8124</c:v>
                </c:pt>
                <c:pt idx="3253">
                  <c:v>8170</c:v>
                </c:pt>
                <c:pt idx="3254">
                  <c:v>8208</c:v>
                </c:pt>
                <c:pt idx="3255">
                  <c:v>8284</c:v>
                </c:pt>
                <c:pt idx="3256">
                  <c:v>8289</c:v>
                </c:pt>
                <c:pt idx="3257">
                  <c:v>8525</c:v>
                </c:pt>
                <c:pt idx="3258">
                  <c:v>8623</c:v>
                </c:pt>
                <c:pt idx="3259">
                  <c:v>8652</c:v>
                </c:pt>
                <c:pt idx="3260">
                  <c:v>8652</c:v>
                </c:pt>
                <c:pt idx="3261">
                  <c:v>8669</c:v>
                </c:pt>
                <c:pt idx="3262">
                  <c:v>8706</c:v>
                </c:pt>
                <c:pt idx="3263">
                  <c:v>8710</c:v>
                </c:pt>
                <c:pt idx="3264">
                  <c:v>8710</c:v>
                </c:pt>
                <c:pt idx="3265">
                  <c:v>8741</c:v>
                </c:pt>
                <c:pt idx="3266">
                  <c:v>8747</c:v>
                </c:pt>
                <c:pt idx="3267">
                  <c:v>8747</c:v>
                </c:pt>
                <c:pt idx="3268">
                  <c:v>8761</c:v>
                </c:pt>
                <c:pt idx="3269">
                  <c:v>8802</c:v>
                </c:pt>
                <c:pt idx="3270">
                  <c:v>8814</c:v>
                </c:pt>
                <c:pt idx="3271">
                  <c:v>8842</c:v>
                </c:pt>
                <c:pt idx="3272">
                  <c:v>8847</c:v>
                </c:pt>
                <c:pt idx="3273">
                  <c:v>8854</c:v>
                </c:pt>
                <c:pt idx="3274">
                  <c:v>8923</c:v>
                </c:pt>
                <c:pt idx="3275">
                  <c:v>8971</c:v>
                </c:pt>
                <c:pt idx="3276">
                  <c:v>8987</c:v>
                </c:pt>
                <c:pt idx="3277">
                  <c:v>8995</c:v>
                </c:pt>
                <c:pt idx="3278">
                  <c:v>8995</c:v>
                </c:pt>
                <c:pt idx="3279">
                  <c:v>9065</c:v>
                </c:pt>
                <c:pt idx="3280">
                  <c:v>9225</c:v>
                </c:pt>
                <c:pt idx="3281">
                  <c:v>9302</c:v>
                </c:pt>
                <c:pt idx="3282">
                  <c:v>9415</c:v>
                </c:pt>
                <c:pt idx="3283">
                  <c:v>9495</c:v>
                </c:pt>
                <c:pt idx="3284">
                  <c:v>9497</c:v>
                </c:pt>
                <c:pt idx="3285">
                  <c:v>9542</c:v>
                </c:pt>
                <c:pt idx="3286">
                  <c:v>9736</c:v>
                </c:pt>
                <c:pt idx="3287">
                  <c:v>10018</c:v>
                </c:pt>
                <c:pt idx="3288">
                  <c:v>10030</c:v>
                </c:pt>
                <c:pt idx="3289">
                  <c:v>10084</c:v>
                </c:pt>
                <c:pt idx="3290">
                  <c:v>10253</c:v>
                </c:pt>
                <c:pt idx="3291">
                  <c:v>10256</c:v>
                </c:pt>
                <c:pt idx="3292">
                  <c:v>10299</c:v>
                </c:pt>
                <c:pt idx="3293">
                  <c:v>10307</c:v>
                </c:pt>
                <c:pt idx="3294">
                  <c:v>10315</c:v>
                </c:pt>
                <c:pt idx="3295">
                  <c:v>10323</c:v>
                </c:pt>
                <c:pt idx="3296">
                  <c:v>10333</c:v>
                </c:pt>
                <c:pt idx="3297">
                  <c:v>10402</c:v>
                </c:pt>
                <c:pt idx="3298">
                  <c:v>10524</c:v>
                </c:pt>
                <c:pt idx="3299">
                  <c:v>10529</c:v>
                </c:pt>
                <c:pt idx="3300">
                  <c:v>10532</c:v>
                </c:pt>
                <c:pt idx="3301">
                  <c:v>10571</c:v>
                </c:pt>
                <c:pt idx="3302">
                  <c:v>10571</c:v>
                </c:pt>
                <c:pt idx="3303">
                  <c:v>10603</c:v>
                </c:pt>
                <c:pt idx="3304">
                  <c:v>10784</c:v>
                </c:pt>
                <c:pt idx="3305">
                  <c:v>10806</c:v>
                </c:pt>
                <c:pt idx="3306">
                  <c:v>10865</c:v>
                </c:pt>
                <c:pt idx="3307">
                  <c:v>10865</c:v>
                </c:pt>
                <c:pt idx="3308">
                  <c:v>10865</c:v>
                </c:pt>
                <c:pt idx="3309">
                  <c:v>10865</c:v>
                </c:pt>
                <c:pt idx="3310">
                  <c:v>10865</c:v>
                </c:pt>
                <c:pt idx="3311">
                  <c:v>10865</c:v>
                </c:pt>
                <c:pt idx="3312">
                  <c:v>10865</c:v>
                </c:pt>
                <c:pt idx="3313">
                  <c:v>10889</c:v>
                </c:pt>
                <c:pt idx="3314">
                  <c:v>10889</c:v>
                </c:pt>
                <c:pt idx="3315">
                  <c:v>10911</c:v>
                </c:pt>
                <c:pt idx="3316">
                  <c:v>10960</c:v>
                </c:pt>
                <c:pt idx="3317">
                  <c:v>10978</c:v>
                </c:pt>
                <c:pt idx="3318">
                  <c:v>11035</c:v>
                </c:pt>
                <c:pt idx="3319">
                  <c:v>11216</c:v>
                </c:pt>
                <c:pt idx="3320">
                  <c:v>11216</c:v>
                </c:pt>
                <c:pt idx="3321">
                  <c:v>11228</c:v>
                </c:pt>
                <c:pt idx="3322">
                  <c:v>11333</c:v>
                </c:pt>
                <c:pt idx="3323">
                  <c:v>11448</c:v>
                </c:pt>
                <c:pt idx="3324">
                  <c:v>11448</c:v>
                </c:pt>
                <c:pt idx="3325">
                  <c:v>11448</c:v>
                </c:pt>
                <c:pt idx="3326">
                  <c:v>11448</c:v>
                </c:pt>
                <c:pt idx="3327">
                  <c:v>11482</c:v>
                </c:pt>
                <c:pt idx="3328">
                  <c:v>11482</c:v>
                </c:pt>
                <c:pt idx="3329">
                  <c:v>11482</c:v>
                </c:pt>
                <c:pt idx="3330">
                  <c:v>11482</c:v>
                </c:pt>
                <c:pt idx="3331">
                  <c:v>11482</c:v>
                </c:pt>
                <c:pt idx="3332">
                  <c:v>11520</c:v>
                </c:pt>
                <c:pt idx="3333">
                  <c:v>11598</c:v>
                </c:pt>
                <c:pt idx="3334">
                  <c:v>11651</c:v>
                </c:pt>
                <c:pt idx="3335">
                  <c:v>11684</c:v>
                </c:pt>
                <c:pt idx="3336">
                  <c:v>12096</c:v>
                </c:pt>
                <c:pt idx="3337">
                  <c:v>12248</c:v>
                </c:pt>
                <c:pt idx="3338">
                  <c:v>12269</c:v>
                </c:pt>
                <c:pt idx="3339">
                  <c:v>12989</c:v>
                </c:pt>
                <c:pt idx="3340">
                  <c:v>13006</c:v>
                </c:pt>
                <c:pt idx="3341">
                  <c:v>13006</c:v>
                </c:pt>
                <c:pt idx="3342">
                  <c:v>13063</c:v>
                </c:pt>
                <c:pt idx="3343">
                  <c:v>13233</c:v>
                </c:pt>
                <c:pt idx="3344">
                  <c:v>13233</c:v>
                </c:pt>
                <c:pt idx="3345">
                  <c:v>13233</c:v>
                </c:pt>
                <c:pt idx="3346">
                  <c:v>13233</c:v>
                </c:pt>
                <c:pt idx="3347">
                  <c:v>13233</c:v>
                </c:pt>
                <c:pt idx="3348">
                  <c:v>13252</c:v>
                </c:pt>
                <c:pt idx="3349">
                  <c:v>13280</c:v>
                </c:pt>
                <c:pt idx="3350">
                  <c:v>13291</c:v>
                </c:pt>
                <c:pt idx="3351">
                  <c:v>13291</c:v>
                </c:pt>
                <c:pt idx="3352">
                  <c:v>13291</c:v>
                </c:pt>
                <c:pt idx="3353">
                  <c:v>13359</c:v>
                </c:pt>
                <c:pt idx="3354">
                  <c:v>13426</c:v>
                </c:pt>
                <c:pt idx="3355">
                  <c:v>13460</c:v>
                </c:pt>
                <c:pt idx="3356">
                  <c:v>13563</c:v>
                </c:pt>
                <c:pt idx="3357">
                  <c:v>13623</c:v>
                </c:pt>
                <c:pt idx="3358">
                  <c:v>13704</c:v>
                </c:pt>
                <c:pt idx="3359">
                  <c:v>13780</c:v>
                </c:pt>
                <c:pt idx="3360">
                  <c:v>13797</c:v>
                </c:pt>
                <c:pt idx="3361">
                  <c:v>13797</c:v>
                </c:pt>
                <c:pt idx="3362">
                  <c:v>13855</c:v>
                </c:pt>
                <c:pt idx="3363">
                  <c:v>13855</c:v>
                </c:pt>
                <c:pt idx="3364">
                  <c:v>14216</c:v>
                </c:pt>
                <c:pt idx="3365">
                  <c:v>14234</c:v>
                </c:pt>
                <c:pt idx="3366">
                  <c:v>14384</c:v>
                </c:pt>
                <c:pt idx="3367">
                  <c:v>14384</c:v>
                </c:pt>
                <c:pt idx="3368">
                  <c:v>14385</c:v>
                </c:pt>
                <c:pt idx="3369">
                  <c:v>14473</c:v>
                </c:pt>
                <c:pt idx="3370">
                  <c:v>14473</c:v>
                </c:pt>
                <c:pt idx="3371">
                  <c:v>14478</c:v>
                </c:pt>
                <c:pt idx="3372">
                  <c:v>14565</c:v>
                </c:pt>
                <c:pt idx="3373">
                  <c:v>14577</c:v>
                </c:pt>
                <c:pt idx="3374">
                  <c:v>14600</c:v>
                </c:pt>
                <c:pt idx="3375">
                  <c:v>14734</c:v>
                </c:pt>
                <c:pt idx="3376">
                  <c:v>14803</c:v>
                </c:pt>
                <c:pt idx="3377">
                  <c:v>14818</c:v>
                </c:pt>
                <c:pt idx="3378">
                  <c:v>14857</c:v>
                </c:pt>
                <c:pt idx="3379">
                  <c:v>14972</c:v>
                </c:pt>
                <c:pt idx="3380">
                  <c:v>14980</c:v>
                </c:pt>
                <c:pt idx="3381">
                  <c:v>15182</c:v>
                </c:pt>
                <c:pt idx="3382">
                  <c:v>15296</c:v>
                </c:pt>
                <c:pt idx="3383">
                  <c:v>15337</c:v>
                </c:pt>
                <c:pt idx="3384">
                  <c:v>15371</c:v>
                </c:pt>
                <c:pt idx="3385">
                  <c:v>15371</c:v>
                </c:pt>
                <c:pt idx="3386">
                  <c:v>15380</c:v>
                </c:pt>
                <c:pt idx="3387">
                  <c:v>15388</c:v>
                </c:pt>
                <c:pt idx="3388">
                  <c:v>15460</c:v>
                </c:pt>
                <c:pt idx="3389">
                  <c:v>15558</c:v>
                </c:pt>
                <c:pt idx="3390">
                  <c:v>15607</c:v>
                </c:pt>
                <c:pt idx="3391">
                  <c:v>15712</c:v>
                </c:pt>
                <c:pt idx="3392">
                  <c:v>15819</c:v>
                </c:pt>
                <c:pt idx="3393">
                  <c:v>16225</c:v>
                </c:pt>
                <c:pt idx="3394">
                  <c:v>16259</c:v>
                </c:pt>
                <c:pt idx="3395">
                  <c:v>16411</c:v>
                </c:pt>
                <c:pt idx="3396">
                  <c:v>16469</c:v>
                </c:pt>
                <c:pt idx="3397">
                  <c:v>16469</c:v>
                </c:pt>
                <c:pt idx="3398">
                  <c:v>16469</c:v>
                </c:pt>
                <c:pt idx="3399">
                  <c:v>16469</c:v>
                </c:pt>
                <c:pt idx="3400">
                  <c:v>16523</c:v>
                </c:pt>
                <c:pt idx="3401">
                  <c:v>16573</c:v>
                </c:pt>
                <c:pt idx="3402">
                  <c:v>16648</c:v>
                </c:pt>
                <c:pt idx="3403">
                  <c:v>16832</c:v>
                </c:pt>
                <c:pt idx="3404">
                  <c:v>16867</c:v>
                </c:pt>
                <c:pt idx="3405">
                  <c:v>16956</c:v>
                </c:pt>
                <c:pt idx="3406">
                  <c:v>17229</c:v>
                </c:pt>
                <c:pt idx="3407">
                  <c:v>17434</c:v>
                </c:pt>
                <c:pt idx="3408">
                  <c:v>17547</c:v>
                </c:pt>
                <c:pt idx="3409">
                  <c:v>17769</c:v>
                </c:pt>
                <c:pt idx="3410">
                  <c:v>18050</c:v>
                </c:pt>
                <c:pt idx="3411">
                  <c:v>18184</c:v>
                </c:pt>
                <c:pt idx="3412">
                  <c:v>18205</c:v>
                </c:pt>
                <c:pt idx="3413">
                  <c:v>19166</c:v>
                </c:pt>
                <c:pt idx="3414">
                  <c:v>19348</c:v>
                </c:pt>
                <c:pt idx="3415">
                  <c:v>19348</c:v>
                </c:pt>
                <c:pt idx="3416">
                  <c:v>19690</c:v>
                </c:pt>
                <c:pt idx="3417">
                  <c:v>19699</c:v>
                </c:pt>
                <c:pt idx="3418">
                  <c:v>19845</c:v>
                </c:pt>
                <c:pt idx="3419">
                  <c:v>20436</c:v>
                </c:pt>
                <c:pt idx="3420">
                  <c:v>21065</c:v>
                </c:pt>
                <c:pt idx="3421">
                  <c:v>21147</c:v>
                </c:pt>
                <c:pt idx="3422">
                  <c:v>22612</c:v>
                </c:pt>
                <c:pt idx="3423">
                  <c:v>22896</c:v>
                </c:pt>
                <c:pt idx="3424">
                  <c:v>22924</c:v>
                </c:pt>
                <c:pt idx="3425">
                  <c:v>22976</c:v>
                </c:pt>
                <c:pt idx="3426">
                  <c:v>22995</c:v>
                </c:pt>
                <c:pt idx="3427">
                  <c:v>23002</c:v>
                </c:pt>
                <c:pt idx="3428">
                  <c:v>24231</c:v>
                </c:pt>
                <c:pt idx="3429">
                  <c:v>24904</c:v>
                </c:pt>
                <c:pt idx="3430">
                  <c:v>24908</c:v>
                </c:pt>
                <c:pt idx="3431">
                  <c:v>25018</c:v>
                </c:pt>
                <c:pt idx="3432">
                  <c:v>25338</c:v>
                </c:pt>
                <c:pt idx="3433">
                  <c:v>25806</c:v>
                </c:pt>
                <c:pt idx="3434">
                  <c:v>25806</c:v>
                </c:pt>
                <c:pt idx="3435">
                  <c:v>26164</c:v>
                </c:pt>
                <c:pt idx="3436">
                  <c:v>26189</c:v>
                </c:pt>
                <c:pt idx="3437">
                  <c:v>26685</c:v>
                </c:pt>
                <c:pt idx="3438">
                  <c:v>27880</c:v>
                </c:pt>
                <c:pt idx="3439">
                  <c:v>27996</c:v>
                </c:pt>
                <c:pt idx="3440">
                  <c:v>28021</c:v>
                </c:pt>
                <c:pt idx="3441">
                  <c:v>28021</c:v>
                </c:pt>
                <c:pt idx="3442">
                  <c:v>28056</c:v>
                </c:pt>
                <c:pt idx="3443">
                  <c:v>28949</c:v>
                </c:pt>
                <c:pt idx="3444">
                  <c:v>28969</c:v>
                </c:pt>
                <c:pt idx="3445">
                  <c:v>29376</c:v>
                </c:pt>
                <c:pt idx="3446">
                  <c:v>29519</c:v>
                </c:pt>
                <c:pt idx="3447">
                  <c:v>29730</c:v>
                </c:pt>
                <c:pt idx="3448">
                  <c:v>29912</c:v>
                </c:pt>
                <c:pt idx="3449">
                  <c:v>30339</c:v>
                </c:pt>
                <c:pt idx="3450">
                  <c:v>30703</c:v>
                </c:pt>
                <c:pt idx="3451">
                  <c:v>30875</c:v>
                </c:pt>
                <c:pt idx="3452">
                  <c:v>30922</c:v>
                </c:pt>
                <c:pt idx="3453">
                  <c:v>31101</c:v>
                </c:pt>
                <c:pt idx="3454">
                  <c:v>31728</c:v>
                </c:pt>
                <c:pt idx="3455">
                  <c:v>31962</c:v>
                </c:pt>
                <c:pt idx="3456">
                  <c:v>32965</c:v>
                </c:pt>
                <c:pt idx="3457">
                  <c:v>33890</c:v>
                </c:pt>
                <c:pt idx="3458">
                  <c:v>34393</c:v>
                </c:pt>
                <c:pt idx="3459">
                  <c:v>34446</c:v>
                </c:pt>
                <c:pt idx="3460">
                  <c:v>34562</c:v>
                </c:pt>
                <c:pt idx="3461">
                  <c:v>34678</c:v>
                </c:pt>
                <c:pt idx="3462">
                  <c:v>35137</c:v>
                </c:pt>
                <c:pt idx="3463">
                  <c:v>35435</c:v>
                </c:pt>
                <c:pt idx="3464">
                  <c:v>36271</c:v>
                </c:pt>
                <c:pt idx="3465">
                  <c:v>36369</c:v>
                </c:pt>
                <c:pt idx="3466">
                  <c:v>36388</c:v>
                </c:pt>
                <c:pt idx="3467">
                  <c:v>36421</c:v>
                </c:pt>
                <c:pt idx="3468">
                  <c:v>37053</c:v>
                </c:pt>
                <c:pt idx="3469">
                  <c:v>37266</c:v>
                </c:pt>
                <c:pt idx="3470">
                  <c:v>37374</c:v>
                </c:pt>
                <c:pt idx="3471">
                  <c:v>37494</c:v>
                </c:pt>
                <c:pt idx="3472">
                  <c:v>38183</c:v>
                </c:pt>
                <c:pt idx="3473">
                  <c:v>38206</c:v>
                </c:pt>
                <c:pt idx="3474">
                  <c:v>39306</c:v>
                </c:pt>
                <c:pt idx="3475">
                  <c:v>39556</c:v>
                </c:pt>
                <c:pt idx="3476">
                  <c:v>40538</c:v>
                </c:pt>
                <c:pt idx="3477">
                  <c:v>41629</c:v>
                </c:pt>
                <c:pt idx="3478">
                  <c:v>41673</c:v>
                </c:pt>
                <c:pt idx="3479">
                  <c:v>41673</c:v>
                </c:pt>
                <c:pt idx="3480">
                  <c:v>41673</c:v>
                </c:pt>
                <c:pt idx="3481">
                  <c:v>42211</c:v>
                </c:pt>
                <c:pt idx="3482">
                  <c:v>42211</c:v>
                </c:pt>
                <c:pt idx="3483">
                  <c:v>42689</c:v>
                </c:pt>
                <c:pt idx="3484">
                  <c:v>43277</c:v>
                </c:pt>
                <c:pt idx="3485">
                  <c:v>43573</c:v>
                </c:pt>
                <c:pt idx="3486">
                  <c:v>44523</c:v>
                </c:pt>
                <c:pt idx="3487">
                  <c:v>44732</c:v>
                </c:pt>
                <c:pt idx="3488">
                  <c:v>44977</c:v>
                </c:pt>
                <c:pt idx="3489">
                  <c:v>47390</c:v>
                </c:pt>
                <c:pt idx="3490">
                  <c:v>48251</c:v>
                </c:pt>
                <c:pt idx="3491">
                  <c:v>50977</c:v>
                </c:pt>
                <c:pt idx="3492">
                  <c:v>51529</c:v>
                </c:pt>
                <c:pt idx="3493">
                  <c:v>52094</c:v>
                </c:pt>
                <c:pt idx="3494">
                  <c:v>52922</c:v>
                </c:pt>
                <c:pt idx="3495">
                  <c:v>52922</c:v>
                </c:pt>
                <c:pt idx="3496">
                  <c:v>53005</c:v>
                </c:pt>
                <c:pt idx="3497">
                  <c:v>53209</c:v>
                </c:pt>
                <c:pt idx="3498">
                  <c:v>53209</c:v>
                </c:pt>
                <c:pt idx="3499">
                  <c:v>53545</c:v>
                </c:pt>
                <c:pt idx="3500">
                  <c:v>53683</c:v>
                </c:pt>
                <c:pt idx="3501">
                  <c:v>53995</c:v>
                </c:pt>
                <c:pt idx="3502">
                  <c:v>53995</c:v>
                </c:pt>
                <c:pt idx="3503">
                  <c:v>53995</c:v>
                </c:pt>
                <c:pt idx="3504">
                  <c:v>54223</c:v>
                </c:pt>
                <c:pt idx="3505">
                  <c:v>56150</c:v>
                </c:pt>
                <c:pt idx="3506">
                  <c:v>57329</c:v>
                </c:pt>
                <c:pt idx="3507">
                  <c:v>58088</c:v>
                </c:pt>
                <c:pt idx="3508">
                  <c:v>58088</c:v>
                </c:pt>
                <c:pt idx="3509">
                  <c:v>58090</c:v>
                </c:pt>
                <c:pt idx="3510">
                  <c:v>58497</c:v>
                </c:pt>
                <c:pt idx="3511">
                  <c:v>58500</c:v>
                </c:pt>
                <c:pt idx="3512">
                  <c:v>58785</c:v>
                </c:pt>
                <c:pt idx="3513">
                  <c:v>58785</c:v>
                </c:pt>
                <c:pt idx="3514">
                  <c:v>58852</c:v>
                </c:pt>
                <c:pt idx="3515">
                  <c:v>61820</c:v>
                </c:pt>
                <c:pt idx="3516">
                  <c:v>61904</c:v>
                </c:pt>
                <c:pt idx="3517">
                  <c:v>62158</c:v>
                </c:pt>
                <c:pt idx="3518">
                  <c:v>63178</c:v>
                </c:pt>
                <c:pt idx="3519">
                  <c:v>63203</c:v>
                </c:pt>
                <c:pt idx="3520">
                  <c:v>64679</c:v>
                </c:pt>
                <c:pt idx="3521">
                  <c:v>65284</c:v>
                </c:pt>
                <c:pt idx="3522">
                  <c:v>65487</c:v>
                </c:pt>
                <c:pt idx="3523">
                  <c:v>67365</c:v>
                </c:pt>
                <c:pt idx="3524">
                  <c:v>67604</c:v>
                </c:pt>
                <c:pt idx="3525">
                  <c:v>67704</c:v>
                </c:pt>
                <c:pt idx="3526">
                  <c:v>72375</c:v>
                </c:pt>
                <c:pt idx="3527">
                  <c:v>72646</c:v>
                </c:pt>
                <c:pt idx="3528">
                  <c:v>72813</c:v>
                </c:pt>
                <c:pt idx="3529">
                  <c:v>72923</c:v>
                </c:pt>
                <c:pt idx="3530">
                  <c:v>73483</c:v>
                </c:pt>
                <c:pt idx="3531">
                  <c:v>74113</c:v>
                </c:pt>
                <c:pt idx="3532">
                  <c:v>75521</c:v>
                </c:pt>
                <c:pt idx="3533">
                  <c:v>75599</c:v>
                </c:pt>
                <c:pt idx="3534">
                  <c:v>75869</c:v>
                </c:pt>
                <c:pt idx="3535">
                  <c:v>76200</c:v>
                </c:pt>
                <c:pt idx="3536">
                  <c:v>77291</c:v>
                </c:pt>
                <c:pt idx="3537">
                  <c:v>77623</c:v>
                </c:pt>
                <c:pt idx="3538">
                  <c:v>79191</c:v>
                </c:pt>
                <c:pt idx="3539">
                  <c:v>79907</c:v>
                </c:pt>
                <c:pt idx="3540">
                  <c:v>79967</c:v>
                </c:pt>
                <c:pt idx="3541">
                  <c:v>80201</c:v>
                </c:pt>
                <c:pt idx="3542">
                  <c:v>85163</c:v>
                </c:pt>
                <c:pt idx="3543">
                  <c:v>86356</c:v>
                </c:pt>
                <c:pt idx="3544">
                  <c:v>86356</c:v>
                </c:pt>
                <c:pt idx="3545">
                  <c:v>86356</c:v>
                </c:pt>
                <c:pt idx="3546">
                  <c:v>87065</c:v>
                </c:pt>
                <c:pt idx="3547">
                  <c:v>87533</c:v>
                </c:pt>
                <c:pt idx="3548">
                  <c:v>87533</c:v>
                </c:pt>
                <c:pt idx="3549">
                  <c:v>89260</c:v>
                </c:pt>
                <c:pt idx="3550">
                  <c:v>89260</c:v>
                </c:pt>
                <c:pt idx="3551">
                  <c:v>91723</c:v>
                </c:pt>
                <c:pt idx="3552">
                  <c:v>94536</c:v>
                </c:pt>
                <c:pt idx="3553">
                  <c:v>94536</c:v>
                </c:pt>
                <c:pt idx="3554">
                  <c:v>94569</c:v>
                </c:pt>
                <c:pt idx="3555">
                  <c:v>97556</c:v>
                </c:pt>
                <c:pt idx="3556">
                  <c:v>97692</c:v>
                </c:pt>
                <c:pt idx="3557">
                  <c:v>98064</c:v>
                </c:pt>
                <c:pt idx="3558">
                  <c:v>98365</c:v>
                </c:pt>
                <c:pt idx="3559">
                  <c:v>99620</c:v>
                </c:pt>
                <c:pt idx="3560">
                  <c:v>102215</c:v>
                </c:pt>
                <c:pt idx="3561">
                  <c:v>108461</c:v>
                </c:pt>
                <c:pt idx="3562">
                  <c:v>109519</c:v>
                </c:pt>
                <c:pt idx="3563">
                  <c:v>110341</c:v>
                </c:pt>
                <c:pt idx="3564">
                  <c:v>111648</c:v>
                </c:pt>
                <c:pt idx="3565">
                  <c:v>113419</c:v>
                </c:pt>
                <c:pt idx="3566">
                  <c:v>113419</c:v>
                </c:pt>
                <c:pt idx="3567">
                  <c:v>115125</c:v>
                </c:pt>
                <c:pt idx="3568">
                  <c:v>116997</c:v>
                </c:pt>
                <c:pt idx="3569">
                  <c:v>116997</c:v>
                </c:pt>
                <c:pt idx="3570">
                  <c:v>117387</c:v>
                </c:pt>
                <c:pt idx="3571">
                  <c:v>118715</c:v>
                </c:pt>
                <c:pt idx="3572">
                  <c:v>130083</c:v>
                </c:pt>
                <c:pt idx="3573">
                  <c:v>130850</c:v>
                </c:pt>
                <c:pt idx="3574">
                  <c:v>130957</c:v>
                </c:pt>
                <c:pt idx="3575">
                  <c:v>131409</c:v>
                </c:pt>
                <c:pt idx="3576">
                  <c:v>132024</c:v>
                </c:pt>
                <c:pt idx="3577">
                  <c:v>132187</c:v>
                </c:pt>
                <c:pt idx="3578">
                  <c:v>140137</c:v>
                </c:pt>
                <c:pt idx="3579">
                  <c:v>141015</c:v>
                </c:pt>
                <c:pt idx="3580">
                  <c:v>146539</c:v>
                </c:pt>
                <c:pt idx="3581">
                  <c:v>155796</c:v>
                </c:pt>
                <c:pt idx="3582">
                  <c:v>155796</c:v>
                </c:pt>
                <c:pt idx="3583">
                  <c:v>157476</c:v>
                </c:pt>
                <c:pt idx="3584">
                  <c:v>161680</c:v>
                </c:pt>
                <c:pt idx="3585">
                  <c:v>162707</c:v>
                </c:pt>
                <c:pt idx="3586">
                  <c:v>170765</c:v>
                </c:pt>
                <c:pt idx="3587">
                  <c:v>170942</c:v>
                </c:pt>
                <c:pt idx="3588">
                  <c:v>178520</c:v>
                </c:pt>
                <c:pt idx="3589">
                  <c:v>209383</c:v>
                </c:pt>
                <c:pt idx="3590">
                  <c:v>238205</c:v>
                </c:pt>
                <c:pt idx="3591">
                  <c:v>243816</c:v>
                </c:pt>
                <c:pt idx="3592">
                  <c:v>272932</c:v>
                </c:pt>
                <c:pt idx="3593">
                  <c:v>295144</c:v>
                </c:pt>
                <c:pt idx="3594">
                  <c:v>317792</c:v>
                </c:pt>
                <c:pt idx="3595">
                  <c:v>332089</c:v>
                </c:pt>
                <c:pt idx="3596">
                  <c:v>382610</c:v>
                </c:pt>
                <c:pt idx="3597">
                  <c:v>385399</c:v>
                </c:pt>
                <c:pt idx="3598">
                  <c:v>423259</c:v>
                </c:pt>
                <c:pt idx="3599">
                  <c:v>481365</c:v>
                </c:pt>
                <c:pt idx="3600">
                  <c:v>489423</c:v>
                </c:pt>
                <c:pt idx="3601">
                  <c:v>489423</c:v>
                </c:pt>
                <c:pt idx="3602">
                  <c:v>489423</c:v>
                </c:pt>
                <c:pt idx="3603">
                  <c:v>505538</c:v>
                </c:pt>
                <c:pt idx="3604">
                  <c:v>547137</c:v>
                </c:pt>
                <c:pt idx="3605">
                  <c:v>562882</c:v>
                </c:pt>
                <c:pt idx="3606">
                  <c:v>562882</c:v>
                </c:pt>
                <c:pt idx="3607">
                  <c:v>582028</c:v>
                </c:pt>
                <c:pt idx="3608">
                  <c:v>910929</c:v>
                </c:pt>
                <c:pt idx="3609">
                  <c:v>945111</c:v>
                </c:pt>
                <c:pt idx="3610">
                  <c:v>971877</c:v>
                </c:pt>
              </c:numCache>
            </c:numRef>
          </c:xVal>
          <c:yVal>
            <c:numRef>
              <c:f>'fop-default'!$A$1:$A$3611</c:f>
              <c:numCache>
                <c:formatCode>General</c:formatCode>
                <c:ptCount val="3611"/>
                <c:pt idx="0">
                  <c:v>18.844000000000001</c:v>
                </c:pt>
                <c:pt idx="1">
                  <c:v>21.984999999999999</c:v>
                </c:pt>
                <c:pt idx="2">
                  <c:v>16.890999999999998</c:v>
                </c:pt>
                <c:pt idx="3">
                  <c:v>42.360999999999997</c:v>
                </c:pt>
                <c:pt idx="4">
                  <c:v>11.64</c:v>
                </c:pt>
                <c:pt idx="5">
                  <c:v>12.11</c:v>
                </c:pt>
                <c:pt idx="6">
                  <c:v>12.375</c:v>
                </c:pt>
                <c:pt idx="7">
                  <c:v>36.017000000000003</c:v>
                </c:pt>
                <c:pt idx="8">
                  <c:v>12.188000000000001</c:v>
                </c:pt>
                <c:pt idx="9">
                  <c:v>11.422000000000001</c:v>
                </c:pt>
                <c:pt idx="10">
                  <c:v>11.827999999999999</c:v>
                </c:pt>
                <c:pt idx="11">
                  <c:v>11.218999999999999</c:v>
                </c:pt>
                <c:pt idx="12">
                  <c:v>11.516</c:v>
                </c:pt>
                <c:pt idx="13">
                  <c:v>11.343999999999999</c:v>
                </c:pt>
                <c:pt idx="14">
                  <c:v>11.657</c:v>
                </c:pt>
                <c:pt idx="15">
                  <c:v>11.343999999999999</c:v>
                </c:pt>
                <c:pt idx="16">
                  <c:v>11.593999999999999</c:v>
                </c:pt>
                <c:pt idx="17">
                  <c:v>11.313000000000001</c:v>
                </c:pt>
                <c:pt idx="18">
                  <c:v>35.844000000000001</c:v>
                </c:pt>
                <c:pt idx="19">
                  <c:v>12.938000000000001</c:v>
                </c:pt>
                <c:pt idx="20">
                  <c:v>33.875999999999998</c:v>
                </c:pt>
                <c:pt idx="21">
                  <c:v>11.797000000000001</c:v>
                </c:pt>
                <c:pt idx="22">
                  <c:v>11.327999999999999</c:v>
                </c:pt>
                <c:pt idx="23">
                  <c:v>11.36</c:v>
                </c:pt>
                <c:pt idx="24">
                  <c:v>11.484999999999999</c:v>
                </c:pt>
                <c:pt idx="25">
                  <c:v>11.297000000000001</c:v>
                </c:pt>
                <c:pt idx="26">
                  <c:v>11.577999999999999</c:v>
                </c:pt>
                <c:pt idx="27">
                  <c:v>11.313000000000001</c:v>
                </c:pt>
                <c:pt idx="28">
                  <c:v>11.688000000000001</c:v>
                </c:pt>
                <c:pt idx="29">
                  <c:v>11.281000000000001</c:v>
                </c:pt>
                <c:pt idx="30">
                  <c:v>11.532</c:v>
                </c:pt>
                <c:pt idx="31">
                  <c:v>14.561999999999999</c:v>
                </c:pt>
                <c:pt idx="32">
                  <c:v>34.954000000000001</c:v>
                </c:pt>
                <c:pt idx="33">
                  <c:v>11.375999999999999</c:v>
                </c:pt>
                <c:pt idx="34">
                  <c:v>11.25</c:v>
                </c:pt>
                <c:pt idx="35">
                  <c:v>11.531000000000001</c:v>
                </c:pt>
                <c:pt idx="36">
                  <c:v>11.298</c:v>
                </c:pt>
                <c:pt idx="37">
                  <c:v>11.702999999999999</c:v>
                </c:pt>
                <c:pt idx="38">
                  <c:v>11.297000000000001</c:v>
                </c:pt>
                <c:pt idx="39">
                  <c:v>35.689</c:v>
                </c:pt>
                <c:pt idx="40">
                  <c:v>33.829000000000001</c:v>
                </c:pt>
                <c:pt idx="41">
                  <c:v>11.311999999999999</c:v>
                </c:pt>
                <c:pt idx="42">
                  <c:v>11.813000000000001</c:v>
                </c:pt>
                <c:pt idx="43">
                  <c:v>11.218999999999999</c:v>
                </c:pt>
                <c:pt idx="44">
                  <c:v>33.423000000000002</c:v>
                </c:pt>
                <c:pt idx="45">
                  <c:v>11.531000000000001</c:v>
                </c:pt>
                <c:pt idx="46">
                  <c:v>54.72</c:v>
                </c:pt>
                <c:pt idx="47">
                  <c:v>11.438000000000001</c:v>
                </c:pt>
                <c:pt idx="48">
                  <c:v>38.517000000000003</c:v>
                </c:pt>
                <c:pt idx="49">
                  <c:v>11.188000000000001</c:v>
                </c:pt>
                <c:pt idx="50">
                  <c:v>169.72200000000001</c:v>
                </c:pt>
                <c:pt idx="51">
                  <c:v>25.126000000000001</c:v>
                </c:pt>
                <c:pt idx="52">
                  <c:v>19.907</c:v>
                </c:pt>
                <c:pt idx="53">
                  <c:v>11.297000000000001</c:v>
                </c:pt>
                <c:pt idx="54">
                  <c:v>20.375</c:v>
                </c:pt>
                <c:pt idx="55">
                  <c:v>11.250999999999999</c:v>
                </c:pt>
                <c:pt idx="56">
                  <c:v>18.905999999999999</c:v>
                </c:pt>
                <c:pt idx="57">
                  <c:v>19.907</c:v>
                </c:pt>
                <c:pt idx="58">
                  <c:v>11.281000000000001</c:v>
                </c:pt>
                <c:pt idx="59">
                  <c:v>19.282</c:v>
                </c:pt>
                <c:pt idx="60">
                  <c:v>24.515999999999998</c:v>
                </c:pt>
                <c:pt idx="61">
                  <c:v>11.391</c:v>
                </c:pt>
                <c:pt idx="62">
                  <c:v>57.47</c:v>
                </c:pt>
                <c:pt idx="63">
                  <c:v>11.313000000000001</c:v>
                </c:pt>
                <c:pt idx="64">
                  <c:v>19.015999999999998</c:v>
                </c:pt>
                <c:pt idx="65">
                  <c:v>49.548000000000002</c:v>
                </c:pt>
                <c:pt idx="66">
                  <c:v>11.204000000000001</c:v>
                </c:pt>
                <c:pt idx="67">
                  <c:v>73.033000000000001</c:v>
                </c:pt>
                <c:pt idx="68">
                  <c:v>11.281000000000001</c:v>
                </c:pt>
                <c:pt idx="69">
                  <c:v>33.61</c:v>
                </c:pt>
                <c:pt idx="70">
                  <c:v>11.593999999999999</c:v>
                </c:pt>
                <c:pt idx="71">
                  <c:v>11.204000000000001</c:v>
                </c:pt>
                <c:pt idx="72">
                  <c:v>11.656000000000001</c:v>
                </c:pt>
                <c:pt idx="73">
                  <c:v>11.36</c:v>
                </c:pt>
                <c:pt idx="74">
                  <c:v>11.36</c:v>
                </c:pt>
                <c:pt idx="75">
                  <c:v>11.452999999999999</c:v>
                </c:pt>
                <c:pt idx="76">
                  <c:v>11.329000000000001</c:v>
                </c:pt>
                <c:pt idx="77">
                  <c:v>12.109</c:v>
                </c:pt>
                <c:pt idx="78">
                  <c:v>171.67599999999999</c:v>
                </c:pt>
                <c:pt idx="79">
                  <c:v>11.297000000000001</c:v>
                </c:pt>
                <c:pt idx="80">
                  <c:v>11.298</c:v>
                </c:pt>
                <c:pt idx="81">
                  <c:v>22.594000000000001</c:v>
                </c:pt>
                <c:pt idx="82">
                  <c:v>11.281000000000001</c:v>
                </c:pt>
                <c:pt idx="83">
                  <c:v>20.437999999999999</c:v>
                </c:pt>
                <c:pt idx="84">
                  <c:v>11.188000000000001</c:v>
                </c:pt>
                <c:pt idx="85">
                  <c:v>11.282</c:v>
                </c:pt>
                <c:pt idx="86">
                  <c:v>23.577999999999999</c:v>
                </c:pt>
                <c:pt idx="87">
                  <c:v>42.375999999999998</c:v>
                </c:pt>
                <c:pt idx="88">
                  <c:v>11.298</c:v>
                </c:pt>
                <c:pt idx="89">
                  <c:v>20.609000000000002</c:v>
                </c:pt>
                <c:pt idx="90">
                  <c:v>96.8</c:v>
                </c:pt>
                <c:pt idx="91">
                  <c:v>11.547000000000001</c:v>
                </c:pt>
                <c:pt idx="92">
                  <c:v>11.625999999999999</c:v>
                </c:pt>
                <c:pt idx="93">
                  <c:v>33.704000000000001</c:v>
                </c:pt>
                <c:pt idx="94">
                  <c:v>11.984</c:v>
                </c:pt>
                <c:pt idx="95">
                  <c:v>11.625</c:v>
                </c:pt>
                <c:pt idx="96">
                  <c:v>11.641</c:v>
                </c:pt>
                <c:pt idx="97">
                  <c:v>33.939</c:v>
                </c:pt>
                <c:pt idx="98">
                  <c:v>11.686999999999999</c:v>
                </c:pt>
                <c:pt idx="99">
                  <c:v>11.704000000000001</c:v>
                </c:pt>
                <c:pt idx="100">
                  <c:v>11.625</c:v>
                </c:pt>
                <c:pt idx="101">
                  <c:v>11.657</c:v>
                </c:pt>
                <c:pt idx="102">
                  <c:v>11.952999999999999</c:v>
                </c:pt>
                <c:pt idx="103">
                  <c:v>33.642000000000003</c:v>
                </c:pt>
                <c:pt idx="104">
                  <c:v>11.734</c:v>
                </c:pt>
                <c:pt idx="105">
                  <c:v>11.625999999999999</c:v>
                </c:pt>
                <c:pt idx="106">
                  <c:v>11.593999999999999</c:v>
                </c:pt>
                <c:pt idx="107">
                  <c:v>11.906000000000001</c:v>
                </c:pt>
                <c:pt idx="108">
                  <c:v>11.61</c:v>
                </c:pt>
                <c:pt idx="109">
                  <c:v>11.656000000000001</c:v>
                </c:pt>
                <c:pt idx="110">
                  <c:v>33.484999999999999</c:v>
                </c:pt>
                <c:pt idx="111">
                  <c:v>11.97</c:v>
                </c:pt>
                <c:pt idx="112">
                  <c:v>11.843999999999999</c:v>
                </c:pt>
                <c:pt idx="113">
                  <c:v>11.686999999999999</c:v>
                </c:pt>
                <c:pt idx="114">
                  <c:v>12.125999999999999</c:v>
                </c:pt>
                <c:pt idx="115">
                  <c:v>11.686999999999999</c:v>
                </c:pt>
                <c:pt idx="116">
                  <c:v>11.593999999999999</c:v>
                </c:pt>
                <c:pt idx="117">
                  <c:v>11.61</c:v>
                </c:pt>
                <c:pt idx="118">
                  <c:v>11.984999999999999</c:v>
                </c:pt>
                <c:pt idx="119">
                  <c:v>11.609</c:v>
                </c:pt>
                <c:pt idx="120">
                  <c:v>37.844999999999999</c:v>
                </c:pt>
                <c:pt idx="121">
                  <c:v>11.579000000000001</c:v>
                </c:pt>
                <c:pt idx="122">
                  <c:v>53.844999999999999</c:v>
                </c:pt>
                <c:pt idx="123">
                  <c:v>62.704000000000001</c:v>
                </c:pt>
                <c:pt idx="124">
                  <c:v>11.688000000000001</c:v>
                </c:pt>
                <c:pt idx="125">
                  <c:v>11.641</c:v>
                </c:pt>
                <c:pt idx="126">
                  <c:v>11.891</c:v>
                </c:pt>
                <c:pt idx="127">
                  <c:v>11.577999999999999</c:v>
                </c:pt>
                <c:pt idx="128">
                  <c:v>37.985999999999997</c:v>
                </c:pt>
                <c:pt idx="129">
                  <c:v>11.64</c:v>
                </c:pt>
                <c:pt idx="130">
                  <c:v>54.58</c:v>
                </c:pt>
                <c:pt idx="131">
                  <c:v>39.156999999999996</c:v>
                </c:pt>
                <c:pt idx="132">
                  <c:v>11.75</c:v>
                </c:pt>
                <c:pt idx="133">
                  <c:v>11.548</c:v>
                </c:pt>
                <c:pt idx="134">
                  <c:v>12.031000000000001</c:v>
                </c:pt>
                <c:pt idx="135">
                  <c:v>11.625</c:v>
                </c:pt>
                <c:pt idx="136">
                  <c:v>11.673</c:v>
                </c:pt>
                <c:pt idx="137">
                  <c:v>54.767000000000003</c:v>
                </c:pt>
                <c:pt idx="138">
                  <c:v>11.765000000000001</c:v>
                </c:pt>
                <c:pt idx="139">
                  <c:v>54.454999999999998</c:v>
                </c:pt>
                <c:pt idx="140">
                  <c:v>16.515999999999998</c:v>
                </c:pt>
                <c:pt idx="141">
                  <c:v>36.188000000000002</c:v>
                </c:pt>
                <c:pt idx="142">
                  <c:v>11.704000000000001</c:v>
                </c:pt>
                <c:pt idx="143">
                  <c:v>11.593999999999999</c:v>
                </c:pt>
                <c:pt idx="144">
                  <c:v>38.11</c:v>
                </c:pt>
                <c:pt idx="145">
                  <c:v>12.188000000000001</c:v>
                </c:pt>
                <c:pt idx="146">
                  <c:v>35.625999999999998</c:v>
                </c:pt>
                <c:pt idx="147">
                  <c:v>15.063000000000001</c:v>
                </c:pt>
                <c:pt idx="148">
                  <c:v>36.204000000000001</c:v>
                </c:pt>
                <c:pt idx="149">
                  <c:v>11.561999999999999</c:v>
                </c:pt>
                <c:pt idx="150">
                  <c:v>11.625999999999999</c:v>
                </c:pt>
                <c:pt idx="151">
                  <c:v>12.141</c:v>
                </c:pt>
                <c:pt idx="152">
                  <c:v>17.234000000000002</c:v>
                </c:pt>
                <c:pt idx="153">
                  <c:v>34.031999999999996</c:v>
                </c:pt>
                <c:pt idx="154">
                  <c:v>11.548</c:v>
                </c:pt>
                <c:pt idx="155">
                  <c:v>11.686999999999999</c:v>
                </c:pt>
                <c:pt idx="156">
                  <c:v>12.11</c:v>
                </c:pt>
                <c:pt idx="157">
                  <c:v>11.61</c:v>
                </c:pt>
                <c:pt idx="158">
                  <c:v>11.5</c:v>
                </c:pt>
                <c:pt idx="159">
                  <c:v>11.734999999999999</c:v>
                </c:pt>
                <c:pt idx="160">
                  <c:v>54.281999999999996</c:v>
                </c:pt>
                <c:pt idx="161">
                  <c:v>159.31700000000001</c:v>
                </c:pt>
                <c:pt idx="162">
                  <c:v>11.609</c:v>
                </c:pt>
                <c:pt idx="163">
                  <c:v>27.532</c:v>
                </c:pt>
                <c:pt idx="164">
                  <c:v>12.172000000000001</c:v>
                </c:pt>
                <c:pt idx="165">
                  <c:v>11.938000000000001</c:v>
                </c:pt>
                <c:pt idx="166">
                  <c:v>11.625</c:v>
                </c:pt>
                <c:pt idx="167">
                  <c:v>19.844999999999999</c:v>
                </c:pt>
                <c:pt idx="168">
                  <c:v>11.593999999999999</c:v>
                </c:pt>
                <c:pt idx="169">
                  <c:v>11.641</c:v>
                </c:pt>
                <c:pt idx="170">
                  <c:v>20.344000000000001</c:v>
                </c:pt>
                <c:pt idx="171">
                  <c:v>11.563000000000001</c:v>
                </c:pt>
                <c:pt idx="172">
                  <c:v>11.952999999999999</c:v>
                </c:pt>
                <c:pt idx="173">
                  <c:v>11.86</c:v>
                </c:pt>
                <c:pt idx="174">
                  <c:v>19.125</c:v>
                </c:pt>
                <c:pt idx="175">
                  <c:v>44.000999999999998</c:v>
                </c:pt>
                <c:pt idx="176">
                  <c:v>11.61</c:v>
                </c:pt>
                <c:pt idx="177">
                  <c:v>11.702999999999999</c:v>
                </c:pt>
                <c:pt idx="178">
                  <c:v>41.610999999999997</c:v>
                </c:pt>
                <c:pt idx="179">
                  <c:v>19.890999999999998</c:v>
                </c:pt>
                <c:pt idx="180">
                  <c:v>11.609</c:v>
                </c:pt>
                <c:pt idx="181">
                  <c:v>61.393000000000001</c:v>
                </c:pt>
                <c:pt idx="182">
                  <c:v>18.905999999999999</c:v>
                </c:pt>
                <c:pt idx="183">
                  <c:v>81.159000000000006</c:v>
                </c:pt>
                <c:pt idx="184">
                  <c:v>11.593999999999999</c:v>
                </c:pt>
                <c:pt idx="185">
                  <c:v>11.561999999999999</c:v>
                </c:pt>
                <c:pt idx="186">
                  <c:v>11.547000000000001</c:v>
                </c:pt>
                <c:pt idx="187">
                  <c:v>38.750999999999998</c:v>
                </c:pt>
                <c:pt idx="188">
                  <c:v>16.672999999999998</c:v>
                </c:pt>
                <c:pt idx="189">
                  <c:v>11.891</c:v>
                </c:pt>
                <c:pt idx="190">
                  <c:v>11.734</c:v>
                </c:pt>
                <c:pt idx="191">
                  <c:v>22.251000000000001</c:v>
                </c:pt>
                <c:pt idx="192">
                  <c:v>11.625</c:v>
                </c:pt>
                <c:pt idx="193">
                  <c:v>11.672000000000001</c:v>
                </c:pt>
                <c:pt idx="194">
                  <c:v>16.672999999999998</c:v>
                </c:pt>
                <c:pt idx="195">
                  <c:v>11.593999999999999</c:v>
                </c:pt>
                <c:pt idx="196">
                  <c:v>11.516</c:v>
                </c:pt>
                <c:pt idx="197">
                  <c:v>21.827999999999999</c:v>
                </c:pt>
                <c:pt idx="198">
                  <c:v>33.798000000000002</c:v>
                </c:pt>
                <c:pt idx="199">
                  <c:v>34.11</c:v>
                </c:pt>
                <c:pt idx="200">
                  <c:v>11.577999999999999</c:v>
                </c:pt>
                <c:pt idx="201">
                  <c:v>11.548</c:v>
                </c:pt>
                <c:pt idx="202">
                  <c:v>11.625</c:v>
                </c:pt>
                <c:pt idx="203">
                  <c:v>11.875</c:v>
                </c:pt>
                <c:pt idx="204">
                  <c:v>11.641</c:v>
                </c:pt>
                <c:pt idx="205">
                  <c:v>11.625</c:v>
                </c:pt>
                <c:pt idx="206">
                  <c:v>33.814</c:v>
                </c:pt>
                <c:pt idx="207">
                  <c:v>11.906000000000001</c:v>
                </c:pt>
                <c:pt idx="208">
                  <c:v>11.484999999999999</c:v>
                </c:pt>
                <c:pt idx="209">
                  <c:v>11.782</c:v>
                </c:pt>
                <c:pt idx="210">
                  <c:v>11.875</c:v>
                </c:pt>
                <c:pt idx="211">
                  <c:v>11.531000000000001</c:v>
                </c:pt>
                <c:pt idx="212">
                  <c:v>11.593999999999999</c:v>
                </c:pt>
                <c:pt idx="213">
                  <c:v>12.079000000000001</c:v>
                </c:pt>
                <c:pt idx="214">
                  <c:v>11.641</c:v>
                </c:pt>
                <c:pt idx="215">
                  <c:v>16.11</c:v>
                </c:pt>
                <c:pt idx="216">
                  <c:v>11.936999999999999</c:v>
                </c:pt>
                <c:pt idx="217">
                  <c:v>11.61</c:v>
                </c:pt>
                <c:pt idx="218">
                  <c:v>11.657</c:v>
                </c:pt>
                <c:pt idx="219">
                  <c:v>11.75</c:v>
                </c:pt>
                <c:pt idx="220">
                  <c:v>11.891</c:v>
                </c:pt>
                <c:pt idx="221">
                  <c:v>11.656000000000001</c:v>
                </c:pt>
                <c:pt idx="222">
                  <c:v>11.516</c:v>
                </c:pt>
                <c:pt idx="223">
                  <c:v>11.922000000000001</c:v>
                </c:pt>
                <c:pt idx="224">
                  <c:v>11.61</c:v>
                </c:pt>
                <c:pt idx="225">
                  <c:v>11.61</c:v>
                </c:pt>
                <c:pt idx="226">
                  <c:v>11.625</c:v>
                </c:pt>
                <c:pt idx="227">
                  <c:v>11.797000000000001</c:v>
                </c:pt>
                <c:pt idx="228">
                  <c:v>11.625</c:v>
                </c:pt>
                <c:pt idx="229">
                  <c:v>39.110999999999997</c:v>
                </c:pt>
                <c:pt idx="230">
                  <c:v>11.75</c:v>
                </c:pt>
                <c:pt idx="231">
                  <c:v>12.141</c:v>
                </c:pt>
                <c:pt idx="232">
                  <c:v>11.5</c:v>
                </c:pt>
                <c:pt idx="233">
                  <c:v>11.657</c:v>
                </c:pt>
                <c:pt idx="234">
                  <c:v>11.656000000000001</c:v>
                </c:pt>
                <c:pt idx="235">
                  <c:v>12.032</c:v>
                </c:pt>
                <c:pt idx="236">
                  <c:v>34.548000000000002</c:v>
                </c:pt>
                <c:pt idx="237">
                  <c:v>11.64</c:v>
                </c:pt>
                <c:pt idx="238">
                  <c:v>11.625999999999999</c:v>
                </c:pt>
                <c:pt idx="239">
                  <c:v>11.656000000000001</c:v>
                </c:pt>
                <c:pt idx="240">
                  <c:v>12.032</c:v>
                </c:pt>
                <c:pt idx="241">
                  <c:v>34.734999999999999</c:v>
                </c:pt>
                <c:pt idx="242">
                  <c:v>11.61</c:v>
                </c:pt>
                <c:pt idx="243">
                  <c:v>11.5</c:v>
                </c:pt>
                <c:pt idx="244">
                  <c:v>11.61</c:v>
                </c:pt>
                <c:pt idx="245">
                  <c:v>12.093999999999999</c:v>
                </c:pt>
                <c:pt idx="246">
                  <c:v>11.641</c:v>
                </c:pt>
                <c:pt idx="247">
                  <c:v>11.609</c:v>
                </c:pt>
                <c:pt idx="248">
                  <c:v>11.593999999999999</c:v>
                </c:pt>
                <c:pt idx="249">
                  <c:v>12.718999999999999</c:v>
                </c:pt>
                <c:pt idx="250">
                  <c:v>11.641</c:v>
                </c:pt>
                <c:pt idx="251">
                  <c:v>37.985999999999997</c:v>
                </c:pt>
                <c:pt idx="252">
                  <c:v>36.781999999999996</c:v>
                </c:pt>
                <c:pt idx="253">
                  <c:v>11.593999999999999</c:v>
                </c:pt>
                <c:pt idx="254">
                  <c:v>53.939</c:v>
                </c:pt>
                <c:pt idx="255">
                  <c:v>11.64</c:v>
                </c:pt>
                <c:pt idx="256">
                  <c:v>15.173</c:v>
                </c:pt>
                <c:pt idx="257">
                  <c:v>11.672000000000001</c:v>
                </c:pt>
                <c:pt idx="258">
                  <c:v>11.593999999999999</c:v>
                </c:pt>
                <c:pt idx="259">
                  <c:v>12.25</c:v>
                </c:pt>
                <c:pt idx="260">
                  <c:v>11.672000000000001</c:v>
                </c:pt>
                <c:pt idx="261">
                  <c:v>11.61</c:v>
                </c:pt>
                <c:pt idx="262">
                  <c:v>54.173000000000002</c:v>
                </c:pt>
                <c:pt idx="263">
                  <c:v>12.047000000000001</c:v>
                </c:pt>
                <c:pt idx="264">
                  <c:v>35.267000000000003</c:v>
                </c:pt>
                <c:pt idx="265">
                  <c:v>11.906000000000001</c:v>
                </c:pt>
                <c:pt idx="266">
                  <c:v>11.673</c:v>
                </c:pt>
                <c:pt idx="267">
                  <c:v>11.609</c:v>
                </c:pt>
                <c:pt idx="268">
                  <c:v>11.625999999999999</c:v>
                </c:pt>
                <c:pt idx="269">
                  <c:v>11.593999999999999</c:v>
                </c:pt>
                <c:pt idx="270">
                  <c:v>11.906000000000001</c:v>
                </c:pt>
                <c:pt idx="271">
                  <c:v>37.939</c:v>
                </c:pt>
                <c:pt idx="272">
                  <c:v>11.656000000000001</c:v>
                </c:pt>
                <c:pt idx="273">
                  <c:v>11.61</c:v>
                </c:pt>
                <c:pt idx="274">
                  <c:v>11.702999999999999</c:v>
                </c:pt>
                <c:pt idx="275">
                  <c:v>11.579000000000001</c:v>
                </c:pt>
                <c:pt idx="276">
                  <c:v>11.827999999999999</c:v>
                </c:pt>
                <c:pt idx="277">
                  <c:v>14.702999999999999</c:v>
                </c:pt>
                <c:pt idx="278">
                  <c:v>17.172999999999998</c:v>
                </c:pt>
                <c:pt idx="279">
                  <c:v>11.923</c:v>
                </c:pt>
                <c:pt idx="280">
                  <c:v>11.656000000000001</c:v>
                </c:pt>
                <c:pt idx="281">
                  <c:v>11.593999999999999</c:v>
                </c:pt>
                <c:pt idx="282">
                  <c:v>11.984999999999999</c:v>
                </c:pt>
                <c:pt idx="283">
                  <c:v>11.625</c:v>
                </c:pt>
                <c:pt idx="284">
                  <c:v>11.593999999999999</c:v>
                </c:pt>
                <c:pt idx="285">
                  <c:v>37.923000000000002</c:v>
                </c:pt>
                <c:pt idx="286">
                  <c:v>11.593999999999999</c:v>
                </c:pt>
                <c:pt idx="287">
                  <c:v>33.86</c:v>
                </c:pt>
                <c:pt idx="288">
                  <c:v>11.625999999999999</c:v>
                </c:pt>
                <c:pt idx="289">
                  <c:v>11.609</c:v>
                </c:pt>
                <c:pt idx="290">
                  <c:v>12.157</c:v>
                </c:pt>
                <c:pt idx="291">
                  <c:v>11.641</c:v>
                </c:pt>
                <c:pt idx="292">
                  <c:v>11.656000000000001</c:v>
                </c:pt>
                <c:pt idx="293">
                  <c:v>11.625999999999999</c:v>
                </c:pt>
                <c:pt idx="294">
                  <c:v>11.593999999999999</c:v>
                </c:pt>
                <c:pt idx="295">
                  <c:v>11.765000000000001</c:v>
                </c:pt>
                <c:pt idx="296">
                  <c:v>11.579000000000001</c:v>
                </c:pt>
                <c:pt idx="297">
                  <c:v>11.625</c:v>
                </c:pt>
                <c:pt idx="298">
                  <c:v>11.547000000000001</c:v>
                </c:pt>
                <c:pt idx="299">
                  <c:v>36.142000000000003</c:v>
                </c:pt>
                <c:pt idx="300">
                  <c:v>11.656000000000001</c:v>
                </c:pt>
                <c:pt idx="301">
                  <c:v>11.673</c:v>
                </c:pt>
                <c:pt idx="302">
                  <c:v>37.86</c:v>
                </c:pt>
                <c:pt idx="303">
                  <c:v>11.702999999999999</c:v>
                </c:pt>
                <c:pt idx="304">
                  <c:v>11.907</c:v>
                </c:pt>
                <c:pt idx="305">
                  <c:v>11.641</c:v>
                </c:pt>
                <c:pt idx="306">
                  <c:v>36.046999999999997</c:v>
                </c:pt>
                <c:pt idx="307">
                  <c:v>33.406999999999996</c:v>
                </c:pt>
                <c:pt idx="308">
                  <c:v>12.000999999999999</c:v>
                </c:pt>
                <c:pt idx="309">
                  <c:v>36.173000000000002</c:v>
                </c:pt>
                <c:pt idx="310">
                  <c:v>12.031000000000001</c:v>
                </c:pt>
                <c:pt idx="311">
                  <c:v>33.36</c:v>
                </c:pt>
                <c:pt idx="312">
                  <c:v>11.61</c:v>
                </c:pt>
                <c:pt idx="313">
                  <c:v>11.75</c:v>
                </c:pt>
                <c:pt idx="314">
                  <c:v>11.61</c:v>
                </c:pt>
                <c:pt idx="315">
                  <c:v>39.000999999999998</c:v>
                </c:pt>
                <c:pt idx="316">
                  <c:v>53.72</c:v>
                </c:pt>
                <c:pt idx="317">
                  <c:v>11.641</c:v>
                </c:pt>
                <c:pt idx="318">
                  <c:v>11.593999999999999</c:v>
                </c:pt>
                <c:pt idx="319">
                  <c:v>11.516</c:v>
                </c:pt>
                <c:pt idx="320">
                  <c:v>11.938000000000001</c:v>
                </c:pt>
                <c:pt idx="321">
                  <c:v>11.641</c:v>
                </c:pt>
                <c:pt idx="322">
                  <c:v>11.625999999999999</c:v>
                </c:pt>
                <c:pt idx="323">
                  <c:v>11.625</c:v>
                </c:pt>
                <c:pt idx="324">
                  <c:v>11.641</c:v>
                </c:pt>
                <c:pt idx="325">
                  <c:v>11.891</c:v>
                </c:pt>
                <c:pt idx="326">
                  <c:v>35.563000000000002</c:v>
                </c:pt>
                <c:pt idx="327">
                  <c:v>37.829000000000001</c:v>
                </c:pt>
                <c:pt idx="328">
                  <c:v>35.656999999999996</c:v>
                </c:pt>
                <c:pt idx="329">
                  <c:v>11.766</c:v>
                </c:pt>
                <c:pt idx="330">
                  <c:v>11.593999999999999</c:v>
                </c:pt>
                <c:pt idx="331">
                  <c:v>11.593999999999999</c:v>
                </c:pt>
                <c:pt idx="332">
                  <c:v>38.000999999999998</c:v>
                </c:pt>
                <c:pt idx="333">
                  <c:v>11.532</c:v>
                </c:pt>
                <c:pt idx="334">
                  <c:v>11.702999999999999</c:v>
                </c:pt>
                <c:pt idx="335">
                  <c:v>11.891</c:v>
                </c:pt>
                <c:pt idx="336">
                  <c:v>53.892000000000003</c:v>
                </c:pt>
                <c:pt idx="337">
                  <c:v>11.625</c:v>
                </c:pt>
                <c:pt idx="338">
                  <c:v>37.906999999999996</c:v>
                </c:pt>
                <c:pt idx="339">
                  <c:v>35.064</c:v>
                </c:pt>
                <c:pt idx="340">
                  <c:v>11.656000000000001</c:v>
                </c:pt>
                <c:pt idx="341">
                  <c:v>11.813000000000001</c:v>
                </c:pt>
                <c:pt idx="342">
                  <c:v>11.532</c:v>
                </c:pt>
                <c:pt idx="343">
                  <c:v>11.547000000000001</c:v>
                </c:pt>
                <c:pt idx="344">
                  <c:v>35.984999999999999</c:v>
                </c:pt>
                <c:pt idx="345">
                  <c:v>11.625</c:v>
                </c:pt>
                <c:pt idx="346">
                  <c:v>11.625999999999999</c:v>
                </c:pt>
                <c:pt idx="347">
                  <c:v>11.781000000000001</c:v>
                </c:pt>
                <c:pt idx="348">
                  <c:v>33.734999999999999</c:v>
                </c:pt>
                <c:pt idx="349">
                  <c:v>11.61</c:v>
                </c:pt>
                <c:pt idx="350">
                  <c:v>11.625</c:v>
                </c:pt>
                <c:pt idx="351">
                  <c:v>11.843999999999999</c:v>
                </c:pt>
                <c:pt idx="352">
                  <c:v>33.454000000000001</c:v>
                </c:pt>
                <c:pt idx="353">
                  <c:v>11.641</c:v>
                </c:pt>
                <c:pt idx="354">
                  <c:v>12.391</c:v>
                </c:pt>
                <c:pt idx="355">
                  <c:v>11.625</c:v>
                </c:pt>
                <c:pt idx="356">
                  <c:v>11.625999999999999</c:v>
                </c:pt>
                <c:pt idx="357">
                  <c:v>11.609</c:v>
                </c:pt>
                <c:pt idx="358">
                  <c:v>11.688000000000001</c:v>
                </c:pt>
                <c:pt idx="359">
                  <c:v>36.640999999999998</c:v>
                </c:pt>
                <c:pt idx="360">
                  <c:v>54.877000000000002</c:v>
                </c:pt>
                <c:pt idx="361">
                  <c:v>11.656000000000001</c:v>
                </c:pt>
                <c:pt idx="362">
                  <c:v>14.923</c:v>
                </c:pt>
                <c:pt idx="363">
                  <c:v>36</c:v>
                </c:pt>
                <c:pt idx="364">
                  <c:v>11.532</c:v>
                </c:pt>
                <c:pt idx="365">
                  <c:v>11.61</c:v>
                </c:pt>
                <c:pt idx="366">
                  <c:v>11.702999999999999</c:v>
                </c:pt>
                <c:pt idx="367">
                  <c:v>11.718999999999999</c:v>
                </c:pt>
                <c:pt idx="368">
                  <c:v>11.593999999999999</c:v>
                </c:pt>
                <c:pt idx="369">
                  <c:v>11.625</c:v>
                </c:pt>
                <c:pt idx="370">
                  <c:v>11.500999999999999</c:v>
                </c:pt>
                <c:pt idx="371">
                  <c:v>11.625</c:v>
                </c:pt>
                <c:pt idx="372">
                  <c:v>11.61</c:v>
                </c:pt>
                <c:pt idx="373">
                  <c:v>33.546999999999997</c:v>
                </c:pt>
                <c:pt idx="374">
                  <c:v>11.593999999999999</c:v>
                </c:pt>
                <c:pt idx="375">
                  <c:v>11.61</c:v>
                </c:pt>
                <c:pt idx="376">
                  <c:v>11.891</c:v>
                </c:pt>
                <c:pt idx="377">
                  <c:v>11.593999999999999</c:v>
                </c:pt>
                <c:pt idx="378">
                  <c:v>11.641</c:v>
                </c:pt>
                <c:pt idx="379">
                  <c:v>11.625</c:v>
                </c:pt>
                <c:pt idx="380">
                  <c:v>36.189</c:v>
                </c:pt>
                <c:pt idx="381">
                  <c:v>11.609</c:v>
                </c:pt>
                <c:pt idx="382">
                  <c:v>11.625999999999999</c:v>
                </c:pt>
                <c:pt idx="383">
                  <c:v>11.609</c:v>
                </c:pt>
                <c:pt idx="384">
                  <c:v>11.641</c:v>
                </c:pt>
                <c:pt idx="385">
                  <c:v>54.017000000000003</c:v>
                </c:pt>
                <c:pt idx="386">
                  <c:v>11.938000000000001</c:v>
                </c:pt>
                <c:pt idx="387">
                  <c:v>11.5</c:v>
                </c:pt>
                <c:pt idx="388">
                  <c:v>17.187999999999999</c:v>
                </c:pt>
                <c:pt idx="389">
                  <c:v>11.593999999999999</c:v>
                </c:pt>
                <c:pt idx="390">
                  <c:v>11.61</c:v>
                </c:pt>
                <c:pt idx="391">
                  <c:v>11.923</c:v>
                </c:pt>
                <c:pt idx="392">
                  <c:v>11.609</c:v>
                </c:pt>
                <c:pt idx="393">
                  <c:v>11.61</c:v>
                </c:pt>
                <c:pt idx="394">
                  <c:v>11.61</c:v>
                </c:pt>
                <c:pt idx="395">
                  <c:v>33.813000000000002</c:v>
                </c:pt>
                <c:pt idx="396">
                  <c:v>11.609</c:v>
                </c:pt>
                <c:pt idx="397">
                  <c:v>11.688000000000001</c:v>
                </c:pt>
                <c:pt idx="398">
                  <c:v>30.922000000000001</c:v>
                </c:pt>
                <c:pt idx="399">
                  <c:v>11.86</c:v>
                </c:pt>
                <c:pt idx="400">
                  <c:v>11.547000000000001</c:v>
                </c:pt>
                <c:pt idx="401">
                  <c:v>11.704000000000001</c:v>
                </c:pt>
                <c:pt idx="402">
                  <c:v>35.219000000000001</c:v>
                </c:pt>
                <c:pt idx="403">
                  <c:v>33.36</c:v>
                </c:pt>
                <c:pt idx="404">
                  <c:v>12.907</c:v>
                </c:pt>
                <c:pt idx="405">
                  <c:v>11.702999999999999</c:v>
                </c:pt>
                <c:pt idx="406">
                  <c:v>11.61</c:v>
                </c:pt>
                <c:pt idx="407">
                  <c:v>11.657</c:v>
                </c:pt>
                <c:pt idx="408">
                  <c:v>11.484</c:v>
                </c:pt>
                <c:pt idx="409">
                  <c:v>11.938000000000001</c:v>
                </c:pt>
                <c:pt idx="410">
                  <c:v>11.61</c:v>
                </c:pt>
                <c:pt idx="411">
                  <c:v>11.593999999999999</c:v>
                </c:pt>
                <c:pt idx="412">
                  <c:v>11.641</c:v>
                </c:pt>
                <c:pt idx="413">
                  <c:v>11.625</c:v>
                </c:pt>
                <c:pt idx="414">
                  <c:v>11.656000000000001</c:v>
                </c:pt>
                <c:pt idx="415">
                  <c:v>11.843999999999999</c:v>
                </c:pt>
                <c:pt idx="416">
                  <c:v>33.454000000000001</c:v>
                </c:pt>
                <c:pt idx="417">
                  <c:v>11.625999999999999</c:v>
                </c:pt>
                <c:pt idx="418">
                  <c:v>11.625999999999999</c:v>
                </c:pt>
                <c:pt idx="419">
                  <c:v>35.781999999999996</c:v>
                </c:pt>
                <c:pt idx="420">
                  <c:v>53.189</c:v>
                </c:pt>
                <c:pt idx="421">
                  <c:v>53.798000000000002</c:v>
                </c:pt>
                <c:pt idx="422">
                  <c:v>54.156999999999996</c:v>
                </c:pt>
                <c:pt idx="423">
                  <c:v>11.625999999999999</c:v>
                </c:pt>
                <c:pt idx="424">
                  <c:v>18.015999999999998</c:v>
                </c:pt>
                <c:pt idx="425">
                  <c:v>11.688000000000001</c:v>
                </c:pt>
                <c:pt idx="426">
                  <c:v>11.577999999999999</c:v>
                </c:pt>
                <c:pt idx="427">
                  <c:v>35.47</c:v>
                </c:pt>
                <c:pt idx="428">
                  <c:v>33.734999999999999</c:v>
                </c:pt>
                <c:pt idx="429">
                  <c:v>14.734999999999999</c:v>
                </c:pt>
                <c:pt idx="430">
                  <c:v>11.593999999999999</c:v>
                </c:pt>
                <c:pt idx="431">
                  <c:v>17.75</c:v>
                </c:pt>
                <c:pt idx="432">
                  <c:v>11.625</c:v>
                </c:pt>
                <c:pt idx="433">
                  <c:v>53.360999999999997</c:v>
                </c:pt>
                <c:pt idx="434">
                  <c:v>11.797000000000001</c:v>
                </c:pt>
                <c:pt idx="435">
                  <c:v>11.61</c:v>
                </c:pt>
                <c:pt idx="436">
                  <c:v>11.593999999999999</c:v>
                </c:pt>
                <c:pt idx="437">
                  <c:v>11.593999999999999</c:v>
                </c:pt>
                <c:pt idx="438">
                  <c:v>11.61</c:v>
                </c:pt>
                <c:pt idx="439">
                  <c:v>11.609</c:v>
                </c:pt>
                <c:pt idx="440">
                  <c:v>11.657</c:v>
                </c:pt>
                <c:pt idx="441">
                  <c:v>11.797000000000001</c:v>
                </c:pt>
                <c:pt idx="442">
                  <c:v>11.61</c:v>
                </c:pt>
                <c:pt idx="443">
                  <c:v>11.656000000000001</c:v>
                </c:pt>
                <c:pt idx="444">
                  <c:v>35.531999999999996</c:v>
                </c:pt>
                <c:pt idx="445">
                  <c:v>12.204000000000001</c:v>
                </c:pt>
                <c:pt idx="446">
                  <c:v>11.702999999999999</c:v>
                </c:pt>
                <c:pt idx="447">
                  <c:v>11.577999999999999</c:v>
                </c:pt>
                <c:pt idx="448">
                  <c:v>11.641</c:v>
                </c:pt>
                <c:pt idx="449">
                  <c:v>11.673</c:v>
                </c:pt>
                <c:pt idx="450">
                  <c:v>11.625</c:v>
                </c:pt>
                <c:pt idx="451">
                  <c:v>53.875999999999998</c:v>
                </c:pt>
                <c:pt idx="452">
                  <c:v>11.86</c:v>
                </c:pt>
                <c:pt idx="453">
                  <c:v>11.672000000000001</c:v>
                </c:pt>
                <c:pt idx="454">
                  <c:v>11.61</c:v>
                </c:pt>
                <c:pt idx="455">
                  <c:v>11.906000000000001</c:v>
                </c:pt>
                <c:pt idx="456">
                  <c:v>35.438000000000002</c:v>
                </c:pt>
                <c:pt idx="457">
                  <c:v>11.61</c:v>
                </c:pt>
                <c:pt idx="458">
                  <c:v>11.61</c:v>
                </c:pt>
                <c:pt idx="459">
                  <c:v>53.798000000000002</c:v>
                </c:pt>
                <c:pt idx="460">
                  <c:v>11.547000000000001</c:v>
                </c:pt>
                <c:pt idx="461">
                  <c:v>11.625</c:v>
                </c:pt>
                <c:pt idx="462">
                  <c:v>34.844999999999999</c:v>
                </c:pt>
                <c:pt idx="463">
                  <c:v>11.563000000000001</c:v>
                </c:pt>
                <c:pt idx="464">
                  <c:v>11.625</c:v>
                </c:pt>
                <c:pt idx="465">
                  <c:v>11.532</c:v>
                </c:pt>
                <c:pt idx="466">
                  <c:v>11.641</c:v>
                </c:pt>
                <c:pt idx="467">
                  <c:v>11.968999999999999</c:v>
                </c:pt>
                <c:pt idx="468">
                  <c:v>33.390999999999998</c:v>
                </c:pt>
                <c:pt idx="469">
                  <c:v>11.625</c:v>
                </c:pt>
                <c:pt idx="470">
                  <c:v>11.593999999999999</c:v>
                </c:pt>
                <c:pt idx="471">
                  <c:v>37.360999999999997</c:v>
                </c:pt>
                <c:pt idx="472">
                  <c:v>11.609</c:v>
                </c:pt>
                <c:pt idx="473">
                  <c:v>11.625999999999999</c:v>
                </c:pt>
                <c:pt idx="474">
                  <c:v>11.609</c:v>
                </c:pt>
                <c:pt idx="475">
                  <c:v>36.298000000000002</c:v>
                </c:pt>
                <c:pt idx="476">
                  <c:v>11.718999999999999</c:v>
                </c:pt>
                <c:pt idx="477">
                  <c:v>11.61</c:v>
                </c:pt>
                <c:pt idx="478">
                  <c:v>11.609</c:v>
                </c:pt>
                <c:pt idx="479">
                  <c:v>11.593999999999999</c:v>
                </c:pt>
                <c:pt idx="480">
                  <c:v>11.61</c:v>
                </c:pt>
                <c:pt idx="481">
                  <c:v>11.625</c:v>
                </c:pt>
                <c:pt idx="482">
                  <c:v>12.282</c:v>
                </c:pt>
                <c:pt idx="483">
                  <c:v>36.72</c:v>
                </c:pt>
                <c:pt idx="484">
                  <c:v>11.625</c:v>
                </c:pt>
                <c:pt idx="485">
                  <c:v>11.609</c:v>
                </c:pt>
                <c:pt idx="486">
                  <c:v>54.783000000000001</c:v>
                </c:pt>
                <c:pt idx="487">
                  <c:v>11.641</c:v>
                </c:pt>
                <c:pt idx="488">
                  <c:v>11.641</c:v>
                </c:pt>
                <c:pt idx="489">
                  <c:v>11.672000000000001</c:v>
                </c:pt>
                <c:pt idx="490">
                  <c:v>11.61</c:v>
                </c:pt>
                <c:pt idx="491">
                  <c:v>11.843999999999999</c:v>
                </c:pt>
                <c:pt idx="492">
                  <c:v>11.5</c:v>
                </c:pt>
                <c:pt idx="493">
                  <c:v>11.625</c:v>
                </c:pt>
                <c:pt idx="494">
                  <c:v>11.61</c:v>
                </c:pt>
                <c:pt idx="495">
                  <c:v>11.593999999999999</c:v>
                </c:pt>
                <c:pt idx="496">
                  <c:v>11.532</c:v>
                </c:pt>
                <c:pt idx="497">
                  <c:v>11.609</c:v>
                </c:pt>
                <c:pt idx="498">
                  <c:v>12.343999999999999</c:v>
                </c:pt>
                <c:pt idx="499">
                  <c:v>11.516</c:v>
                </c:pt>
                <c:pt idx="500">
                  <c:v>11.75</c:v>
                </c:pt>
                <c:pt idx="501">
                  <c:v>11.532</c:v>
                </c:pt>
                <c:pt idx="502">
                  <c:v>11.688000000000001</c:v>
                </c:pt>
                <c:pt idx="503">
                  <c:v>11.625</c:v>
                </c:pt>
                <c:pt idx="504">
                  <c:v>11.547000000000001</c:v>
                </c:pt>
                <c:pt idx="505">
                  <c:v>11.547000000000001</c:v>
                </c:pt>
                <c:pt idx="506">
                  <c:v>11.86</c:v>
                </c:pt>
                <c:pt idx="507">
                  <c:v>11.984999999999999</c:v>
                </c:pt>
                <c:pt idx="508">
                  <c:v>11.672000000000001</c:v>
                </c:pt>
                <c:pt idx="509">
                  <c:v>11.641</c:v>
                </c:pt>
                <c:pt idx="510">
                  <c:v>37.375999999999998</c:v>
                </c:pt>
                <c:pt idx="511">
                  <c:v>11.672000000000001</c:v>
                </c:pt>
                <c:pt idx="512">
                  <c:v>11.859</c:v>
                </c:pt>
                <c:pt idx="513">
                  <c:v>11.688000000000001</c:v>
                </c:pt>
                <c:pt idx="514">
                  <c:v>11.516</c:v>
                </c:pt>
                <c:pt idx="515">
                  <c:v>11.593999999999999</c:v>
                </c:pt>
                <c:pt idx="516">
                  <c:v>11.61</c:v>
                </c:pt>
                <c:pt idx="517">
                  <c:v>11.593999999999999</c:v>
                </c:pt>
                <c:pt idx="518">
                  <c:v>11.641</c:v>
                </c:pt>
                <c:pt idx="519">
                  <c:v>11.516</c:v>
                </c:pt>
                <c:pt idx="520">
                  <c:v>11.766</c:v>
                </c:pt>
                <c:pt idx="521">
                  <c:v>11.609</c:v>
                </c:pt>
                <c:pt idx="522">
                  <c:v>11.516</c:v>
                </c:pt>
                <c:pt idx="523">
                  <c:v>11.625</c:v>
                </c:pt>
                <c:pt idx="524">
                  <c:v>11.516</c:v>
                </c:pt>
                <c:pt idx="525">
                  <c:v>33.689</c:v>
                </c:pt>
                <c:pt idx="526">
                  <c:v>11.843999999999999</c:v>
                </c:pt>
                <c:pt idx="527">
                  <c:v>11.656000000000001</c:v>
                </c:pt>
                <c:pt idx="528">
                  <c:v>11.547000000000001</c:v>
                </c:pt>
                <c:pt idx="529">
                  <c:v>11.500999999999999</c:v>
                </c:pt>
                <c:pt idx="530">
                  <c:v>14.766</c:v>
                </c:pt>
                <c:pt idx="531">
                  <c:v>11.5</c:v>
                </c:pt>
                <c:pt idx="532">
                  <c:v>38.173000000000002</c:v>
                </c:pt>
                <c:pt idx="533">
                  <c:v>11.5</c:v>
                </c:pt>
                <c:pt idx="534">
                  <c:v>63.47</c:v>
                </c:pt>
                <c:pt idx="535">
                  <c:v>11.688000000000001</c:v>
                </c:pt>
                <c:pt idx="536">
                  <c:v>12.11</c:v>
                </c:pt>
                <c:pt idx="537">
                  <c:v>12.202999999999999</c:v>
                </c:pt>
                <c:pt idx="538">
                  <c:v>33.767000000000003</c:v>
                </c:pt>
                <c:pt idx="539">
                  <c:v>17.594000000000001</c:v>
                </c:pt>
                <c:pt idx="540">
                  <c:v>11.641</c:v>
                </c:pt>
                <c:pt idx="541">
                  <c:v>11.593999999999999</c:v>
                </c:pt>
                <c:pt idx="542">
                  <c:v>11.531000000000001</c:v>
                </c:pt>
                <c:pt idx="543">
                  <c:v>11.532</c:v>
                </c:pt>
                <c:pt idx="544">
                  <c:v>11.625</c:v>
                </c:pt>
                <c:pt idx="545">
                  <c:v>11.625</c:v>
                </c:pt>
                <c:pt idx="546">
                  <c:v>11.641</c:v>
                </c:pt>
                <c:pt idx="547">
                  <c:v>11.672000000000001</c:v>
                </c:pt>
                <c:pt idx="548">
                  <c:v>11.625999999999999</c:v>
                </c:pt>
                <c:pt idx="549">
                  <c:v>54.11</c:v>
                </c:pt>
                <c:pt idx="550">
                  <c:v>11.593999999999999</c:v>
                </c:pt>
                <c:pt idx="551">
                  <c:v>11.688000000000001</c:v>
                </c:pt>
                <c:pt idx="552">
                  <c:v>11.61</c:v>
                </c:pt>
                <c:pt idx="553">
                  <c:v>11.609</c:v>
                </c:pt>
                <c:pt idx="554">
                  <c:v>34.267000000000003</c:v>
                </c:pt>
                <c:pt idx="555">
                  <c:v>11.75</c:v>
                </c:pt>
                <c:pt idx="556">
                  <c:v>33.375999999999998</c:v>
                </c:pt>
                <c:pt idx="557">
                  <c:v>11.61</c:v>
                </c:pt>
                <c:pt idx="558">
                  <c:v>11.625</c:v>
                </c:pt>
                <c:pt idx="559">
                  <c:v>12.484999999999999</c:v>
                </c:pt>
                <c:pt idx="560">
                  <c:v>11.593999999999999</c:v>
                </c:pt>
                <c:pt idx="561">
                  <c:v>11.593999999999999</c:v>
                </c:pt>
                <c:pt idx="562">
                  <c:v>11.625</c:v>
                </c:pt>
                <c:pt idx="563">
                  <c:v>54.375999999999998</c:v>
                </c:pt>
                <c:pt idx="564">
                  <c:v>33.517000000000003</c:v>
                </c:pt>
                <c:pt idx="565">
                  <c:v>11.593999999999999</c:v>
                </c:pt>
                <c:pt idx="566">
                  <c:v>11.61</c:v>
                </c:pt>
                <c:pt idx="567">
                  <c:v>11.61</c:v>
                </c:pt>
                <c:pt idx="568">
                  <c:v>11.625</c:v>
                </c:pt>
                <c:pt idx="569">
                  <c:v>11.922000000000001</c:v>
                </c:pt>
                <c:pt idx="570">
                  <c:v>33.36</c:v>
                </c:pt>
                <c:pt idx="571">
                  <c:v>11.593999999999999</c:v>
                </c:pt>
                <c:pt idx="572">
                  <c:v>54.204999999999998</c:v>
                </c:pt>
                <c:pt idx="573">
                  <c:v>11.688000000000001</c:v>
                </c:pt>
                <c:pt idx="574">
                  <c:v>11.609</c:v>
                </c:pt>
                <c:pt idx="575">
                  <c:v>11.657</c:v>
                </c:pt>
                <c:pt idx="576">
                  <c:v>11.641</c:v>
                </c:pt>
                <c:pt idx="577">
                  <c:v>11.641</c:v>
                </c:pt>
                <c:pt idx="578">
                  <c:v>11.609</c:v>
                </c:pt>
                <c:pt idx="579">
                  <c:v>12.063000000000001</c:v>
                </c:pt>
                <c:pt idx="580">
                  <c:v>11.61</c:v>
                </c:pt>
                <c:pt idx="581">
                  <c:v>160.941</c:v>
                </c:pt>
                <c:pt idx="582">
                  <c:v>11.625</c:v>
                </c:pt>
                <c:pt idx="583">
                  <c:v>11.593999999999999</c:v>
                </c:pt>
                <c:pt idx="584">
                  <c:v>11.61</c:v>
                </c:pt>
                <c:pt idx="585">
                  <c:v>11.579000000000001</c:v>
                </c:pt>
                <c:pt idx="586">
                  <c:v>11.954000000000001</c:v>
                </c:pt>
                <c:pt idx="587">
                  <c:v>11.625</c:v>
                </c:pt>
                <c:pt idx="588">
                  <c:v>41.517000000000003</c:v>
                </c:pt>
                <c:pt idx="589">
                  <c:v>11.577999999999999</c:v>
                </c:pt>
                <c:pt idx="590">
                  <c:v>11.641</c:v>
                </c:pt>
                <c:pt idx="591">
                  <c:v>11.656000000000001</c:v>
                </c:pt>
                <c:pt idx="592">
                  <c:v>11.595000000000001</c:v>
                </c:pt>
                <c:pt idx="593">
                  <c:v>61.689</c:v>
                </c:pt>
                <c:pt idx="594">
                  <c:v>11.593999999999999</c:v>
                </c:pt>
                <c:pt idx="595">
                  <c:v>11.625</c:v>
                </c:pt>
                <c:pt idx="596">
                  <c:v>11.547000000000001</c:v>
                </c:pt>
                <c:pt idx="597">
                  <c:v>66.798000000000002</c:v>
                </c:pt>
                <c:pt idx="598">
                  <c:v>12.125999999999999</c:v>
                </c:pt>
                <c:pt idx="599">
                  <c:v>14.734999999999999</c:v>
                </c:pt>
                <c:pt idx="600">
                  <c:v>11.531000000000001</c:v>
                </c:pt>
                <c:pt idx="601">
                  <c:v>11.657</c:v>
                </c:pt>
                <c:pt idx="602">
                  <c:v>11.625</c:v>
                </c:pt>
                <c:pt idx="603">
                  <c:v>43.72</c:v>
                </c:pt>
                <c:pt idx="604">
                  <c:v>11.657</c:v>
                </c:pt>
                <c:pt idx="605">
                  <c:v>11.5</c:v>
                </c:pt>
                <c:pt idx="606">
                  <c:v>68.001999999999995</c:v>
                </c:pt>
                <c:pt idx="607">
                  <c:v>37.265999999999998</c:v>
                </c:pt>
                <c:pt idx="608">
                  <c:v>11.593999999999999</c:v>
                </c:pt>
                <c:pt idx="609">
                  <c:v>64.533000000000001</c:v>
                </c:pt>
                <c:pt idx="610">
                  <c:v>11.657</c:v>
                </c:pt>
                <c:pt idx="611">
                  <c:v>11.593999999999999</c:v>
                </c:pt>
                <c:pt idx="612">
                  <c:v>15.016</c:v>
                </c:pt>
                <c:pt idx="613">
                  <c:v>11.609</c:v>
                </c:pt>
                <c:pt idx="614">
                  <c:v>69.501999999999995</c:v>
                </c:pt>
                <c:pt idx="615">
                  <c:v>54.204999999999998</c:v>
                </c:pt>
                <c:pt idx="616">
                  <c:v>11.625</c:v>
                </c:pt>
                <c:pt idx="617">
                  <c:v>11.609</c:v>
                </c:pt>
                <c:pt idx="618">
                  <c:v>11.625999999999999</c:v>
                </c:pt>
                <c:pt idx="619">
                  <c:v>12.047000000000001</c:v>
                </c:pt>
                <c:pt idx="620">
                  <c:v>11.641</c:v>
                </c:pt>
                <c:pt idx="621">
                  <c:v>33.423000000000002</c:v>
                </c:pt>
                <c:pt idx="622">
                  <c:v>58.344999999999999</c:v>
                </c:pt>
                <c:pt idx="623">
                  <c:v>11.593999999999999</c:v>
                </c:pt>
                <c:pt idx="624">
                  <c:v>11.609</c:v>
                </c:pt>
                <c:pt idx="625">
                  <c:v>12.016</c:v>
                </c:pt>
                <c:pt idx="626">
                  <c:v>11.61</c:v>
                </c:pt>
                <c:pt idx="627">
                  <c:v>14.75</c:v>
                </c:pt>
                <c:pt idx="628">
                  <c:v>11.673</c:v>
                </c:pt>
                <c:pt idx="629">
                  <c:v>11.75</c:v>
                </c:pt>
                <c:pt idx="630">
                  <c:v>36.000999999999998</c:v>
                </c:pt>
                <c:pt idx="631">
                  <c:v>35.438000000000002</c:v>
                </c:pt>
                <c:pt idx="632">
                  <c:v>54.235999999999997</c:v>
                </c:pt>
                <c:pt idx="633">
                  <c:v>11.609</c:v>
                </c:pt>
                <c:pt idx="634">
                  <c:v>11.625999999999999</c:v>
                </c:pt>
                <c:pt idx="635">
                  <c:v>38.296999999999997</c:v>
                </c:pt>
                <c:pt idx="636">
                  <c:v>11.595000000000001</c:v>
                </c:pt>
                <c:pt idx="637">
                  <c:v>11.625</c:v>
                </c:pt>
                <c:pt idx="638">
                  <c:v>11.672000000000001</c:v>
                </c:pt>
                <c:pt idx="639">
                  <c:v>12.032</c:v>
                </c:pt>
                <c:pt idx="640">
                  <c:v>34</c:v>
                </c:pt>
                <c:pt idx="641">
                  <c:v>34.110999999999997</c:v>
                </c:pt>
                <c:pt idx="642">
                  <c:v>12.047000000000001</c:v>
                </c:pt>
                <c:pt idx="643">
                  <c:v>11.609</c:v>
                </c:pt>
                <c:pt idx="644">
                  <c:v>53.735999999999997</c:v>
                </c:pt>
                <c:pt idx="645">
                  <c:v>11.875</c:v>
                </c:pt>
                <c:pt idx="646">
                  <c:v>34.939</c:v>
                </c:pt>
                <c:pt idx="647">
                  <c:v>11.593999999999999</c:v>
                </c:pt>
                <c:pt idx="648">
                  <c:v>11.625</c:v>
                </c:pt>
                <c:pt idx="649">
                  <c:v>38.938000000000002</c:v>
                </c:pt>
                <c:pt idx="650">
                  <c:v>35.531999999999996</c:v>
                </c:pt>
                <c:pt idx="651">
                  <c:v>37.61</c:v>
                </c:pt>
                <c:pt idx="652">
                  <c:v>11.593999999999999</c:v>
                </c:pt>
                <c:pt idx="653">
                  <c:v>11.657</c:v>
                </c:pt>
                <c:pt idx="654">
                  <c:v>11.656000000000001</c:v>
                </c:pt>
                <c:pt idx="655">
                  <c:v>11.625999999999999</c:v>
                </c:pt>
                <c:pt idx="656">
                  <c:v>11.843999999999999</c:v>
                </c:pt>
                <c:pt idx="657">
                  <c:v>11.609</c:v>
                </c:pt>
                <c:pt idx="658">
                  <c:v>11.625999999999999</c:v>
                </c:pt>
                <c:pt idx="659">
                  <c:v>11.672000000000001</c:v>
                </c:pt>
                <c:pt idx="660">
                  <c:v>11.609</c:v>
                </c:pt>
                <c:pt idx="661">
                  <c:v>11.61</c:v>
                </c:pt>
                <c:pt idx="662">
                  <c:v>34.000999999999998</c:v>
                </c:pt>
                <c:pt idx="663">
                  <c:v>11.593999999999999</c:v>
                </c:pt>
                <c:pt idx="664">
                  <c:v>11.641</c:v>
                </c:pt>
                <c:pt idx="665">
                  <c:v>11.641</c:v>
                </c:pt>
                <c:pt idx="666">
                  <c:v>11.686999999999999</c:v>
                </c:pt>
                <c:pt idx="667">
                  <c:v>11.61</c:v>
                </c:pt>
                <c:pt idx="668">
                  <c:v>11.625</c:v>
                </c:pt>
                <c:pt idx="669">
                  <c:v>12.016</c:v>
                </c:pt>
                <c:pt idx="670">
                  <c:v>53.673999999999999</c:v>
                </c:pt>
                <c:pt idx="671">
                  <c:v>11.625</c:v>
                </c:pt>
                <c:pt idx="672">
                  <c:v>12.016</c:v>
                </c:pt>
                <c:pt idx="673">
                  <c:v>11.625</c:v>
                </c:pt>
                <c:pt idx="674">
                  <c:v>11.61</c:v>
                </c:pt>
                <c:pt idx="675">
                  <c:v>11.609</c:v>
                </c:pt>
                <c:pt idx="676">
                  <c:v>11.625999999999999</c:v>
                </c:pt>
                <c:pt idx="677">
                  <c:v>11.516</c:v>
                </c:pt>
                <c:pt idx="678">
                  <c:v>11.609</c:v>
                </c:pt>
                <c:pt idx="679">
                  <c:v>53.875999999999998</c:v>
                </c:pt>
                <c:pt idx="680">
                  <c:v>33.360999999999997</c:v>
                </c:pt>
                <c:pt idx="681">
                  <c:v>11.609</c:v>
                </c:pt>
                <c:pt idx="682">
                  <c:v>11.843999999999999</c:v>
                </c:pt>
                <c:pt idx="683">
                  <c:v>11.625999999999999</c:v>
                </c:pt>
                <c:pt idx="684">
                  <c:v>11.656000000000001</c:v>
                </c:pt>
                <c:pt idx="685">
                  <c:v>11.61</c:v>
                </c:pt>
                <c:pt idx="686">
                  <c:v>54.094999999999999</c:v>
                </c:pt>
                <c:pt idx="687">
                  <c:v>11.656000000000001</c:v>
                </c:pt>
                <c:pt idx="688">
                  <c:v>33.439</c:v>
                </c:pt>
                <c:pt idx="689">
                  <c:v>11.766</c:v>
                </c:pt>
                <c:pt idx="690">
                  <c:v>36.125999999999998</c:v>
                </c:pt>
                <c:pt idx="691">
                  <c:v>53.125999999999998</c:v>
                </c:pt>
                <c:pt idx="692">
                  <c:v>11.61</c:v>
                </c:pt>
                <c:pt idx="693">
                  <c:v>11.781000000000001</c:v>
                </c:pt>
                <c:pt idx="694">
                  <c:v>11.593999999999999</c:v>
                </c:pt>
                <c:pt idx="695">
                  <c:v>11.641</c:v>
                </c:pt>
                <c:pt idx="696">
                  <c:v>54.267000000000003</c:v>
                </c:pt>
                <c:pt idx="697">
                  <c:v>11.61</c:v>
                </c:pt>
                <c:pt idx="698">
                  <c:v>33.890999999999998</c:v>
                </c:pt>
                <c:pt idx="699">
                  <c:v>11.625</c:v>
                </c:pt>
                <c:pt idx="700">
                  <c:v>54.267000000000003</c:v>
                </c:pt>
                <c:pt idx="701">
                  <c:v>11.625999999999999</c:v>
                </c:pt>
                <c:pt idx="702">
                  <c:v>11.531000000000001</c:v>
                </c:pt>
                <c:pt idx="703">
                  <c:v>11.61</c:v>
                </c:pt>
                <c:pt idx="704">
                  <c:v>14.781000000000001</c:v>
                </c:pt>
                <c:pt idx="705">
                  <c:v>11.516</c:v>
                </c:pt>
                <c:pt idx="706">
                  <c:v>12.000999999999999</c:v>
                </c:pt>
                <c:pt idx="707">
                  <c:v>11.625</c:v>
                </c:pt>
                <c:pt idx="708">
                  <c:v>53.189</c:v>
                </c:pt>
                <c:pt idx="709">
                  <c:v>11.609</c:v>
                </c:pt>
                <c:pt idx="710">
                  <c:v>12.048</c:v>
                </c:pt>
                <c:pt idx="711">
                  <c:v>11.61</c:v>
                </c:pt>
                <c:pt idx="712">
                  <c:v>35.469000000000001</c:v>
                </c:pt>
                <c:pt idx="713">
                  <c:v>11.625999999999999</c:v>
                </c:pt>
                <c:pt idx="714">
                  <c:v>33.829000000000001</c:v>
                </c:pt>
                <c:pt idx="715">
                  <c:v>11.515000000000001</c:v>
                </c:pt>
                <c:pt idx="716">
                  <c:v>37.329000000000001</c:v>
                </c:pt>
                <c:pt idx="717">
                  <c:v>11.625999999999999</c:v>
                </c:pt>
                <c:pt idx="718">
                  <c:v>11.625</c:v>
                </c:pt>
                <c:pt idx="719">
                  <c:v>35.923000000000002</c:v>
                </c:pt>
                <c:pt idx="720">
                  <c:v>11.547000000000001</c:v>
                </c:pt>
                <c:pt idx="721">
                  <c:v>14.843999999999999</c:v>
                </c:pt>
                <c:pt idx="722">
                  <c:v>11.61</c:v>
                </c:pt>
                <c:pt idx="723">
                  <c:v>11.625</c:v>
                </c:pt>
                <c:pt idx="724">
                  <c:v>11.532</c:v>
                </c:pt>
                <c:pt idx="725">
                  <c:v>11.936999999999999</c:v>
                </c:pt>
                <c:pt idx="726">
                  <c:v>33.750999999999998</c:v>
                </c:pt>
                <c:pt idx="727">
                  <c:v>38.423000000000002</c:v>
                </c:pt>
                <c:pt idx="728">
                  <c:v>12.297000000000001</c:v>
                </c:pt>
                <c:pt idx="729">
                  <c:v>11.813000000000001</c:v>
                </c:pt>
                <c:pt idx="730">
                  <c:v>33.688000000000002</c:v>
                </c:pt>
                <c:pt idx="731">
                  <c:v>11.641</c:v>
                </c:pt>
                <c:pt idx="732">
                  <c:v>34.000999999999998</c:v>
                </c:pt>
                <c:pt idx="733">
                  <c:v>11.593999999999999</c:v>
                </c:pt>
                <c:pt idx="734">
                  <c:v>53.267000000000003</c:v>
                </c:pt>
                <c:pt idx="735">
                  <c:v>11.657</c:v>
                </c:pt>
                <c:pt idx="736">
                  <c:v>11.531000000000001</c:v>
                </c:pt>
                <c:pt idx="737">
                  <c:v>11.952999999999999</c:v>
                </c:pt>
                <c:pt idx="738">
                  <c:v>14.954000000000001</c:v>
                </c:pt>
                <c:pt idx="739">
                  <c:v>35.72</c:v>
                </c:pt>
                <c:pt idx="740">
                  <c:v>11.656000000000001</c:v>
                </c:pt>
                <c:pt idx="741">
                  <c:v>11.813000000000001</c:v>
                </c:pt>
                <c:pt idx="742">
                  <c:v>11.593999999999999</c:v>
                </c:pt>
                <c:pt idx="743">
                  <c:v>34.000999999999998</c:v>
                </c:pt>
                <c:pt idx="744">
                  <c:v>42.734999999999999</c:v>
                </c:pt>
                <c:pt idx="745">
                  <c:v>13.672000000000001</c:v>
                </c:pt>
                <c:pt idx="746">
                  <c:v>11.688000000000001</c:v>
                </c:pt>
                <c:pt idx="747">
                  <c:v>11.672000000000001</c:v>
                </c:pt>
                <c:pt idx="748">
                  <c:v>11.61</c:v>
                </c:pt>
                <c:pt idx="749">
                  <c:v>11.656000000000001</c:v>
                </c:pt>
                <c:pt idx="750">
                  <c:v>11.641</c:v>
                </c:pt>
                <c:pt idx="751">
                  <c:v>11.593999999999999</c:v>
                </c:pt>
                <c:pt idx="752">
                  <c:v>11.516</c:v>
                </c:pt>
                <c:pt idx="753">
                  <c:v>11.593999999999999</c:v>
                </c:pt>
                <c:pt idx="754">
                  <c:v>11.625</c:v>
                </c:pt>
                <c:pt idx="755">
                  <c:v>11.829000000000001</c:v>
                </c:pt>
                <c:pt idx="756">
                  <c:v>33.36</c:v>
                </c:pt>
                <c:pt idx="757">
                  <c:v>33.375999999999998</c:v>
                </c:pt>
                <c:pt idx="758">
                  <c:v>11.625</c:v>
                </c:pt>
                <c:pt idx="759">
                  <c:v>12.141</c:v>
                </c:pt>
                <c:pt idx="760">
                  <c:v>11.625</c:v>
                </c:pt>
                <c:pt idx="761">
                  <c:v>11.813000000000001</c:v>
                </c:pt>
                <c:pt idx="762">
                  <c:v>11.672000000000001</c:v>
                </c:pt>
                <c:pt idx="763">
                  <c:v>11.672000000000001</c:v>
                </c:pt>
                <c:pt idx="764">
                  <c:v>11.532</c:v>
                </c:pt>
                <c:pt idx="765">
                  <c:v>38.281999999999996</c:v>
                </c:pt>
                <c:pt idx="766">
                  <c:v>12.468999999999999</c:v>
                </c:pt>
                <c:pt idx="767">
                  <c:v>12.25</c:v>
                </c:pt>
                <c:pt idx="768">
                  <c:v>12.297000000000001</c:v>
                </c:pt>
                <c:pt idx="769">
                  <c:v>53.877000000000002</c:v>
                </c:pt>
                <c:pt idx="770">
                  <c:v>12.202999999999999</c:v>
                </c:pt>
                <c:pt idx="771">
                  <c:v>11.625999999999999</c:v>
                </c:pt>
                <c:pt idx="772">
                  <c:v>35.906999999999996</c:v>
                </c:pt>
                <c:pt idx="773">
                  <c:v>34.438000000000002</c:v>
                </c:pt>
                <c:pt idx="774">
                  <c:v>12.797000000000001</c:v>
                </c:pt>
                <c:pt idx="775">
                  <c:v>33.329000000000001</c:v>
                </c:pt>
                <c:pt idx="776">
                  <c:v>11.657</c:v>
                </c:pt>
                <c:pt idx="777">
                  <c:v>11.656000000000001</c:v>
                </c:pt>
                <c:pt idx="778">
                  <c:v>11.829000000000001</c:v>
                </c:pt>
                <c:pt idx="779">
                  <c:v>12.172000000000001</c:v>
                </c:pt>
                <c:pt idx="780">
                  <c:v>11.827999999999999</c:v>
                </c:pt>
                <c:pt idx="781">
                  <c:v>12.157</c:v>
                </c:pt>
                <c:pt idx="782">
                  <c:v>11.718999999999999</c:v>
                </c:pt>
                <c:pt idx="783">
                  <c:v>11.656000000000001</c:v>
                </c:pt>
                <c:pt idx="784">
                  <c:v>11.61</c:v>
                </c:pt>
                <c:pt idx="785">
                  <c:v>11.641</c:v>
                </c:pt>
                <c:pt idx="786">
                  <c:v>11.625</c:v>
                </c:pt>
                <c:pt idx="787">
                  <c:v>11.657</c:v>
                </c:pt>
                <c:pt idx="788">
                  <c:v>11.641</c:v>
                </c:pt>
                <c:pt idx="789">
                  <c:v>11.625</c:v>
                </c:pt>
                <c:pt idx="790">
                  <c:v>36.094000000000001</c:v>
                </c:pt>
                <c:pt idx="791">
                  <c:v>11.61</c:v>
                </c:pt>
                <c:pt idx="792">
                  <c:v>11.593999999999999</c:v>
                </c:pt>
                <c:pt idx="793">
                  <c:v>11.641</c:v>
                </c:pt>
                <c:pt idx="794">
                  <c:v>33.875999999999998</c:v>
                </c:pt>
                <c:pt idx="795">
                  <c:v>11.625</c:v>
                </c:pt>
                <c:pt idx="796">
                  <c:v>33.734999999999999</c:v>
                </c:pt>
                <c:pt idx="797">
                  <c:v>11.625999999999999</c:v>
                </c:pt>
                <c:pt idx="798">
                  <c:v>38.688000000000002</c:v>
                </c:pt>
                <c:pt idx="799">
                  <c:v>38.173000000000002</c:v>
                </c:pt>
                <c:pt idx="800">
                  <c:v>11.5</c:v>
                </c:pt>
                <c:pt idx="801">
                  <c:v>11.657</c:v>
                </c:pt>
                <c:pt idx="802">
                  <c:v>53.892000000000003</c:v>
                </c:pt>
                <c:pt idx="803">
                  <c:v>14.718999999999999</c:v>
                </c:pt>
                <c:pt idx="804">
                  <c:v>11.641</c:v>
                </c:pt>
                <c:pt idx="805">
                  <c:v>11.625</c:v>
                </c:pt>
                <c:pt idx="806">
                  <c:v>11.625</c:v>
                </c:pt>
                <c:pt idx="807">
                  <c:v>11.61</c:v>
                </c:pt>
                <c:pt idx="808">
                  <c:v>12.047000000000001</c:v>
                </c:pt>
                <c:pt idx="809">
                  <c:v>11.563000000000001</c:v>
                </c:pt>
                <c:pt idx="810">
                  <c:v>11.577999999999999</c:v>
                </c:pt>
                <c:pt idx="811">
                  <c:v>11.5</c:v>
                </c:pt>
                <c:pt idx="812">
                  <c:v>11.61</c:v>
                </c:pt>
                <c:pt idx="813">
                  <c:v>11.61</c:v>
                </c:pt>
                <c:pt idx="814">
                  <c:v>11.625</c:v>
                </c:pt>
                <c:pt idx="815">
                  <c:v>11.547000000000001</c:v>
                </c:pt>
                <c:pt idx="816">
                  <c:v>11.484999999999999</c:v>
                </c:pt>
                <c:pt idx="817">
                  <c:v>11.61</c:v>
                </c:pt>
                <c:pt idx="818">
                  <c:v>11.875</c:v>
                </c:pt>
                <c:pt idx="819">
                  <c:v>11.563000000000001</c:v>
                </c:pt>
                <c:pt idx="820">
                  <c:v>53.125999999999998</c:v>
                </c:pt>
                <c:pt idx="821">
                  <c:v>11.718999999999999</c:v>
                </c:pt>
                <c:pt idx="822">
                  <c:v>12.125</c:v>
                </c:pt>
                <c:pt idx="823">
                  <c:v>11.593999999999999</c:v>
                </c:pt>
                <c:pt idx="824">
                  <c:v>11.593999999999999</c:v>
                </c:pt>
                <c:pt idx="825">
                  <c:v>11.657</c:v>
                </c:pt>
                <c:pt idx="826">
                  <c:v>11.61</c:v>
                </c:pt>
                <c:pt idx="827">
                  <c:v>11.625</c:v>
                </c:pt>
                <c:pt idx="828">
                  <c:v>11.625</c:v>
                </c:pt>
                <c:pt idx="829">
                  <c:v>11.61</c:v>
                </c:pt>
                <c:pt idx="830">
                  <c:v>11.609</c:v>
                </c:pt>
                <c:pt idx="831">
                  <c:v>11.766</c:v>
                </c:pt>
                <c:pt idx="832">
                  <c:v>11.829000000000001</c:v>
                </c:pt>
                <c:pt idx="833">
                  <c:v>11.672000000000001</c:v>
                </c:pt>
                <c:pt idx="834">
                  <c:v>11.766</c:v>
                </c:pt>
                <c:pt idx="835">
                  <c:v>11.656000000000001</c:v>
                </c:pt>
                <c:pt idx="836">
                  <c:v>11.688000000000001</c:v>
                </c:pt>
                <c:pt idx="837">
                  <c:v>11.61</c:v>
                </c:pt>
                <c:pt idx="838">
                  <c:v>33.344000000000001</c:v>
                </c:pt>
                <c:pt idx="839">
                  <c:v>11.688000000000001</c:v>
                </c:pt>
                <c:pt idx="840">
                  <c:v>11.75</c:v>
                </c:pt>
                <c:pt idx="841">
                  <c:v>11.657</c:v>
                </c:pt>
                <c:pt idx="842">
                  <c:v>35.625</c:v>
                </c:pt>
                <c:pt idx="843">
                  <c:v>11.641</c:v>
                </c:pt>
                <c:pt idx="844">
                  <c:v>11.891</c:v>
                </c:pt>
                <c:pt idx="845">
                  <c:v>11.61</c:v>
                </c:pt>
                <c:pt idx="846">
                  <c:v>11.656000000000001</c:v>
                </c:pt>
                <c:pt idx="847">
                  <c:v>11.61</c:v>
                </c:pt>
                <c:pt idx="848">
                  <c:v>152.51900000000001</c:v>
                </c:pt>
                <c:pt idx="849">
                  <c:v>39.642000000000003</c:v>
                </c:pt>
                <c:pt idx="850">
                  <c:v>19.579000000000001</c:v>
                </c:pt>
                <c:pt idx="851">
                  <c:v>14.686999999999999</c:v>
                </c:pt>
                <c:pt idx="852">
                  <c:v>11.61</c:v>
                </c:pt>
                <c:pt idx="853">
                  <c:v>17.25</c:v>
                </c:pt>
                <c:pt idx="854">
                  <c:v>11.593999999999999</c:v>
                </c:pt>
                <c:pt idx="855">
                  <c:v>11.625</c:v>
                </c:pt>
                <c:pt idx="856">
                  <c:v>24.72</c:v>
                </c:pt>
                <c:pt idx="857">
                  <c:v>11.593999999999999</c:v>
                </c:pt>
                <c:pt idx="858">
                  <c:v>11.656000000000001</c:v>
                </c:pt>
                <c:pt idx="859">
                  <c:v>11.593999999999999</c:v>
                </c:pt>
                <c:pt idx="860">
                  <c:v>11.484999999999999</c:v>
                </c:pt>
                <c:pt idx="861">
                  <c:v>45.750999999999998</c:v>
                </c:pt>
                <c:pt idx="862">
                  <c:v>11.547000000000001</c:v>
                </c:pt>
                <c:pt idx="863">
                  <c:v>18.86</c:v>
                </c:pt>
                <c:pt idx="864">
                  <c:v>11.61</c:v>
                </c:pt>
                <c:pt idx="865">
                  <c:v>11.61</c:v>
                </c:pt>
                <c:pt idx="866">
                  <c:v>11.625</c:v>
                </c:pt>
                <c:pt idx="867">
                  <c:v>11.688000000000001</c:v>
                </c:pt>
                <c:pt idx="868">
                  <c:v>18.952999999999999</c:v>
                </c:pt>
                <c:pt idx="869">
                  <c:v>11.5</c:v>
                </c:pt>
                <c:pt idx="870">
                  <c:v>17.204000000000001</c:v>
                </c:pt>
                <c:pt idx="871">
                  <c:v>18.890999999999998</c:v>
                </c:pt>
                <c:pt idx="872">
                  <c:v>11.61</c:v>
                </c:pt>
                <c:pt idx="873">
                  <c:v>41.031999999999996</c:v>
                </c:pt>
                <c:pt idx="874">
                  <c:v>11.577999999999999</c:v>
                </c:pt>
                <c:pt idx="875">
                  <c:v>11.579000000000001</c:v>
                </c:pt>
                <c:pt idx="876">
                  <c:v>11.593999999999999</c:v>
                </c:pt>
                <c:pt idx="877">
                  <c:v>11.516</c:v>
                </c:pt>
                <c:pt idx="878">
                  <c:v>25.25</c:v>
                </c:pt>
                <c:pt idx="879">
                  <c:v>17.329000000000001</c:v>
                </c:pt>
                <c:pt idx="880">
                  <c:v>11.672000000000001</c:v>
                </c:pt>
                <c:pt idx="881">
                  <c:v>15.329000000000001</c:v>
                </c:pt>
                <c:pt idx="882">
                  <c:v>11.609</c:v>
                </c:pt>
                <c:pt idx="883">
                  <c:v>11.891</c:v>
                </c:pt>
                <c:pt idx="884">
                  <c:v>11.704000000000001</c:v>
                </c:pt>
                <c:pt idx="885">
                  <c:v>11.593999999999999</c:v>
                </c:pt>
                <c:pt idx="886">
                  <c:v>14.593999999999999</c:v>
                </c:pt>
                <c:pt idx="887">
                  <c:v>11.641</c:v>
                </c:pt>
                <c:pt idx="888">
                  <c:v>38.938000000000002</c:v>
                </c:pt>
                <c:pt idx="889">
                  <c:v>11.704000000000001</c:v>
                </c:pt>
                <c:pt idx="890">
                  <c:v>14.765000000000001</c:v>
                </c:pt>
                <c:pt idx="891">
                  <c:v>14.688000000000001</c:v>
                </c:pt>
                <c:pt idx="892">
                  <c:v>11.625999999999999</c:v>
                </c:pt>
                <c:pt idx="893">
                  <c:v>11.686999999999999</c:v>
                </c:pt>
                <c:pt idx="894">
                  <c:v>17.234999999999999</c:v>
                </c:pt>
                <c:pt idx="895">
                  <c:v>11.968999999999999</c:v>
                </c:pt>
                <c:pt idx="896">
                  <c:v>34.97</c:v>
                </c:pt>
                <c:pt idx="897">
                  <c:v>33.656999999999996</c:v>
                </c:pt>
                <c:pt idx="898">
                  <c:v>11.922000000000001</c:v>
                </c:pt>
                <c:pt idx="899">
                  <c:v>11.484999999999999</c:v>
                </c:pt>
                <c:pt idx="900">
                  <c:v>11.813000000000001</c:v>
                </c:pt>
                <c:pt idx="901">
                  <c:v>11.609</c:v>
                </c:pt>
                <c:pt idx="902">
                  <c:v>11.5</c:v>
                </c:pt>
                <c:pt idx="903">
                  <c:v>11.625999999999999</c:v>
                </c:pt>
                <c:pt idx="904">
                  <c:v>11.577999999999999</c:v>
                </c:pt>
                <c:pt idx="905">
                  <c:v>33.923000000000002</c:v>
                </c:pt>
                <c:pt idx="906">
                  <c:v>11.593999999999999</c:v>
                </c:pt>
                <c:pt idx="907">
                  <c:v>11.61</c:v>
                </c:pt>
                <c:pt idx="908">
                  <c:v>35.765999999999998</c:v>
                </c:pt>
                <c:pt idx="909">
                  <c:v>11.641</c:v>
                </c:pt>
                <c:pt idx="910">
                  <c:v>11.875</c:v>
                </c:pt>
                <c:pt idx="911">
                  <c:v>11.625999999999999</c:v>
                </c:pt>
                <c:pt idx="912">
                  <c:v>11.625</c:v>
                </c:pt>
                <c:pt idx="913">
                  <c:v>11.609</c:v>
                </c:pt>
                <c:pt idx="914">
                  <c:v>11.625999999999999</c:v>
                </c:pt>
                <c:pt idx="915">
                  <c:v>11.516</c:v>
                </c:pt>
                <c:pt idx="916">
                  <c:v>11.875</c:v>
                </c:pt>
                <c:pt idx="917">
                  <c:v>125.22199999999999</c:v>
                </c:pt>
                <c:pt idx="918">
                  <c:v>11.625</c:v>
                </c:pt>
                <c:pt idx="919">
                  <c:v>20.954000000000001</c:v>
                </c:pt>
                <c:pt idx="920">
                  <c:v>11.516</c:v>
                </c:pt>
                <c:pt idx="921">
                  <c:v>11.577999999999999</c:v>
                </c:pt>
                <c:pt idx="922">
                  <c:v>11.641</c:v>
                </c:pt>
                <c:pt idx="923">
                  <c:v>11.593999999999999</c:v>
                </c:pt>
                <c:pt idx="924">
                  <c:v>20.922000000000001</c:v>
                </c:pt>
                <c:pt idx="925">
                  <c:v>14.704000000000001</c:v>
                </c:pt>
                <c:pt idx="926">
                  <c:v>11.5</c:v>
                </c:pt>
                <c:pt idx="927">
                  <c:v>61.985999999999997</c:v>
                </c:pt>
                <c:pt idx="928">
                  <c:v>11.532</c:v>
                </c:pt>
                <c:pt idx="929">
                  <c:v>11.625</c:v>
                </c:pt>
                <c:pt idx="930">
                  <c:v>41.829000000000001</c:v>
                </c:pt>
                <c:pt idx="931">
                  <c:v>11.891</c:v>
                </c:pt>
                <c:pt idx="932">
                  <c:v>11.922000000000001</c:v>
                </c:pt>
                <c:pt idx="933">
                  <c:v>11.61</c:v>
                </c:pt>
                <c:pt idx="934">
                  <c:v>34.500999999999998</c:v>
                </c:pt>
                <c:pt idx="935">
                  <c:v>34.031999999999996</c:v>
                </c:pt>
                <c:pt idx="936">
                  <c:v>11.547000000000001</c:v>
                </c:pt>
                <c:pt idx="937">
                  <c:v>12.156000000000001</c:v>
                </c:pt>
                <c:pt idx="938">
                  <c:v>11.704000000000001</c:v>
                </c:pt>
                <c:pt idx="939">
                  <c:v>36.265999999999998</c:v>
                </c:pt>
                <c:pt idx="940">
                  <c:v>11.688000000000001</c:v>
                </c:pt>
                <c:pt idx="941">
                  <c:v>11.688000000000001</c:v>
                </c:pt>
                <c:pt idx="942">
                  <c:v>12.109</c:v>
                </c:pt>
                <c:pt idx="943">
                  <c:v>11.657</c:v>
                </c:pt>
                <c:pt idx="944">
                  <c:v>11.563000000000001</c:v>
                </c:pt>
                <c:pt idx="945">
                  <c:v>11.625</c:v>
                </c:pt>
                <c:pt idx="946">
                  <c:v>12.234999999999999</c:v>
                </c:pt>
                <c:pt idx="947">
                  <c:v>11.609</c:v>
                </c:pt>
                <c:pt idx="948">
                  <c:v>11.577999999999999</c:v>
                </c:pt>
                <c:pt idx="949">
                  <c:v>36.250999999999998</c:v>
                </c:pt>
                <c:pt idx="950">
                  <c:v>11.593999999999999</c:v>
                </c:pt>
                <c:pt idx="951">
                  <c:v>12.218999999999999</c:v>
                </c:pt>
                <c:pt idx="952">
                  <c:v>11.72</c:v>
                </c:pt>
                <c:pt idx="953">
                  <c:v>36.234999999999999</c:v>
                </c:pt>
                <c:pt idx="954">
                  <c:v>54.125999999999998</c:v>
                </c:pt>
                <c:pt idx="955">
                  <c:v>11.593999999999999</c:v>
                </c:pt>
                <c:pt idx="956">
                  <c:v>33.938000000000002</c:v>
                </c:pt>
                <c:pt idx="957">
                  <c:v>11.688000000000001</c:v>
                </c:pt>
                <c:pt idx="958">
                  <c:v>11.688000000000001</c:v>
                </c:pt>
                <c:pt idx="959">
                  <c:v>34.048000000000002</c:v>
                </c:pt>
                <c:pt idx="960">
                  <c:v>33.781999999999996</c:v>
                </c:pt>
                <c:pt idx="961">
                  <c:v>11.827999999999999</c:v>
                </c:pt>
                <c:pt idx="962">
                  <c:v>11.625</c:v>
                </c:pt>
                <c:pt idx="963">
                  <c:v>11.641</c:v>
                </c:pt>
                <c:pt idx="964">
                  <c:v>11.577999999999999</c:v>
                </c:pt>
                <c:pt idx="965">
                  <c:v>37.984999999999999</c:v>
                </c:pt>
                <c:pt idx="966">
                  <c:v>11.657</c:v>
                </c:pt>
                <c:pt idx="967">
                  <c:v>38.11</c:v>
                </c:pt>
                <c:pt idx="968">
                  <c:v>11.625</c:v>
                </c:pt>
                <c:pt idx="969">
                  <c:v>11.718999999999999</c:v>
                </c:pt>
                <c:pt idx="970">
                  <c:v>11.938000000000001</c:v>
                </c:pt>
                <c:pt idx="971">
                  <c:v>11.577999999999999</c:v>
                </c:pt>
                <c:pt idx="972">
                  <c:v>11.61</c:v>
                </c:pt>
                <c:pt idx="973">
                  <c:v>11.625</c:v>
                </c:pt>
                <c:pt idx="974">
                  <c:v>34.079000000000001</c:v>
                </c:pt>
                <c:pt idx="975">
                  <c:v>11.641</c:v>
                </c:pt>
                <c:pt idx="976">
                  <c:v>33.406999999999996</c:v>
                </c:pt>
                <c:pt idx="977">
                  <c:v>11.907</c:v>
                </c:pt>
                <c:pt idx="978">
                  <c:v>11.593999999999999</c:v>
                </c:pt>
                <c:pt idx="979">
                  <c:v>53.984999999999999</c:v>
                </c:pt>
                <c:pt idx="980">
                  <c:v>11.673</c:v>
                </c:pt>
                <c:pt idx="981">
                  <c:v>11.609</c:v>
                </c:pt>
                <c:pt idx="982">
                  <c:v>11.593999999999999</c:v>
                </c:pt>
                <c:pt idx="983">
                  <c:v>11.688000000000001</c:v>
                </c:pt>
                <c:pt idx="984">
                  <c:v>11.704000000000001</c:v>
                </c:pt>
                <c:pt idx="985">
                  <c:v>54.015999999999998</c:v>
                </c:pt>
                <c:pt idx="986">
                  <c:v>11.579000000000001</c:v>
                </c:pt>
                <c:pt idx="987">
                  <c:v>37.500999999999998</c:v>
                </c:pt>
                <c:pt idx="988">
                  <c:v>12.141</c:v>
                </c:pt>
                <c:pt idx="989">
                  <c:v>11.531000000000001</c:v>
                </c:pt>
                <c:pt idx="990">
                  <c:v>33.423000000000002</c:v>
                </c:pt>
                <c:pt idx="991">
                  <c:v>11.625</c:v>
                </c:pt>
                <c:pt idx="992">
                  <c:v>11.625999999999999</c:v>
                </c:pt>
                <c:pt idx="993">
                  <c:v>53.767000000000003</c:v>
                </c:pt>
                <c:pt idx="994">
                  <c:v>11.609</c:v>
                </c:pt>
                <c:pt idx="995">
                  <c:v>11.593999999999999</c:v>
                </c:pt>
                <c:pt idx="996">
                  <c:v>53.892000000000003</c:v>
                </c:pt>
                <c:pt idx="997">
                  <c:v>11.5</c:v>
                </c:pt>
                <c:pt idx="998">
                  <c:v>11.563000000000001</c:v>
                </c:pt>
                <c:pt idx="999">
                  <c:v>11.625999999999999</c:v>
                </c:pt>
                <c:pt idx="1000">
                  <c:v>11.609</c:v>
                </c:pt>
                <c:pt idx="1001">
                  <c:v>11.813000000000001</c:v>
                </c:pt>
                <c:pt idx="1002">
                  <c:v>11.593999999999999</c:v>
                </c:pt>
                <c:pt idx="1003">
                  <c:v>11.61</c:v>
                </c:pt>
                <c:pt idx="1004">
                  <c:v>33.406999999999996</c:v>
                </c:pt>
                <c:pt idx="1005">
                  <c:v>11.843999999999999</c:v>
                </c:pt>
                <c:pt idx="1006">
                  <c:v>34.61</c:v>
                </c:pt>
                <c:pt idx="1007">
                  <c:v>11.625</c:v>
                </c:pt>
                <c:pt idx="1008">
                  <c:v>11.625999999999999</c:v>
                </c:pt>
                <c:pt idx="1009">
                  <c:v>53.47</c:v>
                </c:pt>
                <c:pt idx="1010">
                  <c:v>11.609</c:v>
                </c:pt>
                <c:pt idx="1011">
                  <c:v>11.829000000000001</c:v>
                </c:pt>
                <c:pt idx="1012">
                  <c:v>11.5</c:v>
                </c:pt>
                <c:pt idx="1013">
                  <c:v>11.61</c:v>
                </c:pt>
                <c:pt idx="1014">
                  <c:v>11.5</c:v>
                </c:pt>
                <c:pt idx="1015">
                  <c:v>33.765999999999998</c:v>
                </c:pt>
                <c:pt idx="1016">
                  <c:v>35.454000000000001</c:v>
                </c:pt>
                <c:pt idx="1017">
                  <c:v>34.079000000000001</c:v>
                </c:pt>
                <c:pt idx="1018">
                  <c:v>11.593999999999999</c:v>
                </c:pt>
                <c:pt idx="1019">
                  <c:v>11.593999999999999</c:v>
                </c:pt>
                <c:pt idx="1020">
                  <c:v>11.516</c:v>
                </c:pt>
                <c:pt idx="1021">
                  <c:v>11.532</c:v>
                </c:pt>
                <c:pt idx="1022">
                  <c:v>11.61</c:v>
                </c:pt>
                <c:pt idx="1023">
                  <c:v>11.532</c:v>
                </c:pt>
                <c:pt idx="1024">
                  <c:v>53.563000000000002</c:v>
                </c:pt>
                <c:pt idx="1025">
                  <c:v>11.673</c:v>
                </c:pt>
                <c:pt idx="1026">
                  <c:v>11.766</c:v>
                </c:pt>
                <c:pt idx="1027">
                  <c:v>11.672000000000001</c:v>
                </c:pt>
                <c:pt idx="1028">
                  <c:v>11.609</c:v>
                </c:pt>
                <c:pt idx="1029">
                  <c:v>36.064</c:v>
                </c:pt>
                <c:pt idx="1030">
                  <c:v>11.813000000000001</c:v>
                </c:pt>
                <c:pt idx="1031">
                  <c:v>11.609</c:v>
                </c:pt>
                <c:pt idx="1032">
                  <c:v>11.5</c:v>
                </c:pt>
                <c:pt idx="1033">
                  <c:v>11.673</c:v>
                </c:pt>
                <c:pt idx="1034">
                  <c:v>53.642000000000003</c:v>
                </c:pt>
                <c:pt idx="1035">
                  <c:v>11.625</c:v>
                </c:pt>
                <c:pt idx="1036">
                  <c:v>11.672000000000001</c:v>
                </c:pt>
                <c:pt idx="1037">
                  <c:v>11.563000000000001</c:v>
                </c:pt>
                <c:pt idx="1038">
                  <c:v>34.015999999999998</c:v>
                </c:pt>
                <c:pt idx="1039">
                  <c:v>11.593999999999999</c:v>
                </c:pt>
                <c:pt idx="1040">
                  <c:v>11.641</c:v>
                </c:pt>
                <c:pt idx="1041">
                  <c:v>11.641</c:v>
                </c:pt>
                <c:pt idx="1042">
                  <c:v>11.625</c:v>
                </c:pt>
                <c:pt idx="1043">
                  <c:v>54.360999999999997</c:v>
                </c:pt>
                <c:pt idx="1044">
                  <c:v>11.5</c:v>
                </c:pt>
                <c:pt idx="1045">
                  <c:v>11.516</c:v>
                </c:pt>
                <c:pt idx="1046">
                  <c:v>11.625999999999999</c:v>
                </c:pt>
                <c:pt idx="1047">
                  <c:v>53.390999999999998</c:v>
                </c:pt>
                <c:pt idx="1048">
                  <c:v>11.548</c:v>
                </c:pt>
                <c:pt idx="1049">
                  <c:v>11.625</c:v>
                </c:pt>
                <c:pt idx="1050">
                  <c:v>12.202999999999999</c:v>
                </c:pt>
                <c:pt idx="1051">
                  <c:v>53.689</c:v>
                </c:pt>
                <c:pt idx="1052">
                  <c:v>11.984999999999999</c:v>
                </c:pt>
                <c:pt idx="1053">
                  <c:v>11.609</c:v>
                </c:pt>
                <c:pt idx="1054">
                  <c:v>11.532</c:v>
                </c:pt>
                <c:pt idx="1055">
                  <c:v>11.547000000000001</c:v>
                </c:pt>
                <c:pt idx="1056">
                  <c:v>55.064</c:v>
                </c:pt>
                <c:pt idx="1057">
                  <c:v>17.265999999999998</c:v>
                </c:pt>
                <c:pt idx="1058">
                  <c:v>54.064</c:v>
                </c:pt>
                <c:pt idx="1059">
                  <c:v>11.531000000000001</c:v>
                </c:pt>
                <c:pt idx="1060">
                  <c:v>11.625999999999999</c:v>
                </c:pt>
                <c:pt idx="1061">
                  <c:v>11.656000000000001</c:v>
                </c:pt>
                <c:pt idx="1062">
                  <c:v>11.547000000000001</c:v>
                </c:pt>
                <c:pt idx="1063">
                  <c:v>11.548</c:v>
                </c:pt>
                <c:pt idx="1064">
                  <c:v>11.686999999999999</c:v>
                </c:pt>
                <c:pt idx="1065">
                  <c:v>53.954999999999998</c:v>
                </c:pt>
                <c:pt idx="1066">
                  <c:v>11.641</c:v>
                </c:pt>
                <c:pt idx="1067">
                  <c:v>11.625</c:v>
                </c:pt>
                <c:pt idx="1068">
                  <c:v>53.579000000000001</c:v>
                </c:pt>
                <c:pt idx="1069">
                  <c:v>55.220999999999997</c:v>
                </c:pt>
                <c:pt idx="1070">
                  <c:v>36.046999999999997</c:v>
                </c:pt>
                <c:pt idx="1071">
                  <c:v>17.204000000000001</c:v>
                </c:pt>
                <c:pt idx="1072">
                  <c:v>35.61</c:v>
                </c:pt>
                <c:pt idx="1073">
                  <c:v>11.625</c:v>
                </c:pt>
                <c:pt idx="1074">
                  <c:v>11.61</c:v>
                </c:pt>
                <c:pt idx="1075">
                  <c:v>39.392000000000003</c:v>
                </c:pt>
                <c:pt idx="1076">
                  <c:v>11.984</c:v>
                </c:pt>
                <c:pt idx="1077">
                  <c:v>53.298000000000002</c:v>
                </c:pt>
                <c:pt idx="1078">
                  <c:v>11.813000000000001</c:v>
                </c:pt>
                <c:pt idx="1079">
                  <c:v>11.625</c:v>
                </c:pt>
                <c:pt idx="1080">
                  <c:v>53.267000000000003</c:v>
                </c:pt>
                <c:pt idx="1081">
                  <c:v>11.61</c:v>
                </c:pt>
                <c:pt idx="1082">
                  <c:v>11.625</c:v>
                </c:pt>
                <c:pt idx="1083">
                  <c:v>11.641</c:v>
                </c:pt>
                <c:pt idx="1084">
                  <c:v>11.625</c:v>
                </c:pt>
                <c:pt idx="1085">
                  <c:v>53.844999999999999</c:v>
                </c:pt>
                <c:pt idx="1086">
                  <c:v>36.017000000000003</c:v>
                </c:pt>
                <c:pt idx="1087">
                  <c:v>18.969000000000001</c:v>
                </c:pt>
                <c:pt idx="1088">
                  <c:v>11.532</c:v>
                </c:pt>
                <c:pt idx="1089">
                  <c:v>11.656000000000001</c:v>
                </c:pt>
                <c:pt idx="1090">
                  <c:v>11.938000000000001</c:v>
                </c:pt>
                <c:pt idx="1091">
                  <c:v>33.890999999999998</c:v>
                </c:pt>
                <c:pt idx="1092">
                  <c:v>11.500999999999999</c:v>
                </c:pt>
                <c:pt idx="1093">
                  <c:v>55.735999999999997</c:v>
                </c:pt>
                <c:pt idx="1094">
                  <c:v>11.5</c:v>
                </c:pt>
                <c:pt idx="1095">
                  <c:v>11.688000000000001</c:v>
                </c:pt>
                <c:pt idx="1096">
                  <c:v>55.485999999999997</c:v>
                </c:pt>
                <c:pt idx="1097">
                  <c:v>11.906000000000001</c:v>
                </c:pt>
                <c:pt idx="1098">
                  <c:v>11.813000000000001</c:v>
                </c:pt>
                <c:pt idx="1099">
                  <c:v>11.672000000000001</c:v>
                </c:pt>
                <c:pt idx="1100">
                  <c:v>17.22</c:v>
                </c:pt>
                <c:pt idx="1101">
                  <c:v>11.515000000000001</c:v>
                </c:pt>
                <c:pt idx="1102">
                  <c:v>53.704999999999998</c:v>
                </c:pt>
                <c:pt idx="1103">
                  <c:v>36.048000000000002</c:v>
                </c:pt>
                <c:pt idx="1104">
                  <c:v>11.875</c:v>
                </c:pt>
                <c:pt idx="1105">
                  <c:v>35.954000000000001</c:v>
                </c:pt>
                <c:pt idx="1106">
                  <c:v>11.5</c:v>
                </c:pt>
                <c:pt idx="1107">
                  <c:v>11.625999999999999</c:v>
                </c:pt>
                <c:pt idx="1108">
                  <c:v>11.702999999999999</c:v>
                </c:pt>
                <c:pt idx="1109">
                  <c:v>11.61</c:v>
                </c:pt>
                <c:pt idx="1110">
                  <c:v>12.281000000000001</c:v>
                </c:pt>
                <c:pt idx="1111">
                  <c:v>11.547000000000001</c:v>
                </c:pt>
                <c:pt idx="1112">
                  <c:v>11.641</c:v>
                </c:pt>
                <c:pt idx="1113">
                  <c:v>11.500999999999999</c:v>
                </c:pt>
                <c:pt idx="1114">
                  <c:v>11.64</c:v>
                </c:pt>
                <c:pt idx="1115">
                  <c:v>11.500999999999999</c:v>
                </c:pt>
                <c:pt idx="1116">
                  <c:v>11.625</c:v>
                </c:pt>
                <c:pt idx="1117">
                  <c:v>11.641</c:v>
                </c:pt>
                <c:pt idx="1118">
                  <c:v>11.516</c:v>
                </c:pt>
                <c:pt idx="1119">
                  <c:v>36.579000000000001</c:v>
                </c:pt>
                <c:pt idx="1120">
                  <c:v>11.625</c:v>
                </c:pt>
                <c:pt idx="1121">
                  <c:v>36.000999999999998</c:v>
                </c:pt>
                <c:pt idx="1122">
                  <c:v>11.516</c:v>
                </c:pt>
                <c:pt idx="1123">
                  <c:v>11.843999999999999</c:v>
                </c:pt>
                <c:pt idx="1124">
                  <c:v>36.094999999999999</c:v>
                </c:pt>
                <c:pt idx="1125">
                  <c:v>36.125</c:v>
                </c:pt>
                <c:pt idx="1126">
                  <c:v>11.61</c:v>
                </c:pt>
                <c:pt idx="1127">
                  <c:v>11.672000000000001</c:v>
                </c:pt>
                <c:pt idx="1128">
                  <c:v>17.204000000000001</c:v>
                </c:pt>
                <c:pt idx="1129">
                  <c:v>11.577999999999999</c:v>
                </c:pt>
                <c:pt idx="1130">
                  <c:v>11.61</c:v>
                </c:pt>
                <c:pt idx="1131">
                  <c:v>11.547000000000001</c:v>
                </c:pt>
                <c:pt idx="1132">
                  <c:v>11.641</c:v>
                </c:pt>
                <c:pt idx="1133">
                  <c:v>11.938000000000001</c:v>
                </c:pt>
                <c:pt idx="1134">
                  <c:v>11.672000000000001</c:v>
                </c:pt>
                <c:pt idx="1135">
                  <c:v>54.267000000000003</c:v>
                </c:pt>
                <c:pt idx="1136">
                  <c:v>53.985999999999997</c:v>
                </c:pt>
                <c:pt idx="1137">
                  <c:v>53.454000000000001</c:v>
                </c:pt>
                <c:pt idx="1138">
                  <c:v>53.689</c:v>
                </c:pt>
                <c:pt idx="1139">
                  <c:v>11.702999999999999</c:v>
                </c:pt>
                <c:pt idx="1140">
                  <c:v>36.079000000000001</c:v>
                </c:pt>
                <c:pt idx="1141">
                  <c:v>11.484999999999999</c:v>
                </c:pt>
                <c:pt idx="1142">
                  <c:v>53.673000000000002</c:v>
                </c:pt>
                <c:pt idx="1143">
                  <c:v>33.406999999999996</c:v>
                </c:pt>
                <c:pt idx="1144">
                  <c:v>11.61</c:v>
                </c:pt>
                <c:pt idx="1145">
                  <c:v>53.47</c:v>
                </c:pt>
                <c:pt idx="1146">
                  <c:v>11.641</c:v>
                </c:pt>
                <c:pt idx="1147">
                  <c:v>11.531000000000001</c:v>
                </c:pt>
                <c:pt idx="1148">
                  <c:v>11.532</c:v>
                </c:pt>
                <c:pt idx="1149">
                  <c:v>11.938000000000001</c:v>
                </c:pt>
                <c:pt idx="1150">
                  <c:v>11.515000000000001</c:v>
                </c:pt>
                <c:pt idx="1151">
                  <c:v>53.142000000000003</c:v>
                </c:pt>
                <c:pt idx="1152">
                  <c:v>11.516</c:v>
                </c:pt>
                <c:pt idx="1153">
                  <c:v>53.985999999999997</c:v>
                </c:pt>
                <c:pt idx="1154">
                  <c:v>11.532</c:v>
                </c:pt>
                <c:pt idx="1155">
                  <c:v>36.015999999999998</c:v>
                </c:pt>
                <c:pt idx="1156">
                  <c:v>12.093999999999999</c:v>
                </c:pt>
                <c:pt idx="1157">
                  <c:v>11.547000000000001</c:v>
                </c:pt>
                <c:pt idx="1158">
                  <c:v>11.547000000000001</c:v>
                </c:pt>
                <c:pt idx="1159">
                  <c:v>53.204999999999998</c:v>
                </c:pt>
                <c:pt idx="1160">
                  <c:v>11.5</c:v>
                </c:pt>
                <c:pt idx="1161">
                  <c:v>11.86</c:v>
                </c:pt>
                <c:pt idx="1162">
                  <c:v>11.625</c:v>
                </c:pt>
                <c:pt idx="1163">
                  <c:v>11.625</c:v>
                </c:pt>
                <c:pt idx="1164">
                  <c:v>11.532</c:v>
                </c:pt>
                <c:pt idx="1165">
                  <c:v>11.641</c:v>
                </c:pt>
                <c:pt idx="1166">
                  <c:v>11.641</c:v>
                </c:pt>
                <c:pt idx="1167">
                  <c:v>11.516</c:v>
                </c:pt>
                <c:pt idx="1168">
                  <c:v>54.61</c:v>
                </c:pt>
                <c:pt idx="1169">
                  <c:v>11.625999999999999</c:v>
                </c:pt>
                <c:pt idx="1170">
                  <c:v>11.609</c:v>
                </c:pt>
                <c:pt idx="1171">
                  <c:v>11.516</c:v>
                </c:pt>
                <c:pt idx="1172">
                  <c:v>11.641</c:v>
                </c:pt>
                <c:pt idx="1173">
                  <c:v>54.048000000000002</c:v>
                </c:pt>
                <c:pt idx="1174">
                  <c:v>37.531999999999996</c:v>
                </c:pt>
                <c:pt idx="1175">
                  <c:v>34.875999999999998</c:v>
                </c:pt>
                <c:pt idx="1176">
                  <c:v>11.532</c:v>
                </c:pt>
                <c:pt idx="1177">
                  <c:v>11.484</c:v>
                </c:pt>
                <c:pt idx="1178">
                  <c:v>11.641</c:v>
                </c:pt>
                <c:pt idx="1179">
                  <c:v>11.532</c:v>
                </c:pt>
                <c:pt idx="1180">
                  <c:v>11.61</c:v>
                </c:pt>
                <c:pt idx="1181">
                  <c:v>11.609</c:v>
                </c:pt>
                <c:pt idx="1182">
                  <c:v>11.61</c:v>
                </c:pt>
                <c:pt idx="1183">
                  <c:v>36.563000000000002</c:v>
                </c:pt>
                <c:pt idx="1184">
                  <c:v>11.516</c:v>
                </c:pt>
                <c:pt idx="1185">
                  <c:v>38.750999999999998</c:v>
                </c:pt>
                <c:pt idx="1186">
                  <c:v>11.875</c:v>
                </c:pt>
                <c:pt idx="1187">
                  <c:v>11.984999999999999</c:v>
                </c:pt>
                <c:pt idx="1188">
                  <c:v>11.484999999999999</c:v>
                </c:pt>
                <c:pt idx="1189">
                  <c:v>11.516</c:v>
                </c:pt>
                <c:pt idx="1190">
                  <c:v>11.516</c:v>
                </c:pt>
                <c:pt idx="1191">
                  <c:v>11.656000000000001</c:v>
                </c:pt>
                <c:pt idx="1192">
                  <c:v>11.61</c:v>
                </c:pt>
                <c:pt idx="1193">
                  <c:v>11.516</c:v>
                </c:pt>
                <c:pt idx="1194">
                  <c:v>11.641</c:v>
                </c:pt>
                <c:pt idx="1195">
                  <c:v>53.906999999999996</c:v>
                </c:pt>
                <c:pt idx="1196">
                  <c:v>11.532</c:v>
                </c:pt>
                <c:pt idx="1197">
                  <c:v>11.64</c:v>
                </c:pt>
                <c:pt idx="1198">
                  <c:v>53.83</c:v>
                </c:pt>
                <c:pt idx="1199">
                  <c:v>11.516</c:v>
                </c:pt>
                <c:pt idx="1200">
                  <c:v>11.593999999999999</c:v>
                </c:pt>
                <c:pt idx="1201">
                  <c:v>11.625</c:v>
                </c:pt>
                <c:pt idx="1202">
                  <c:v>11.516</c:v>
                </c:pt>
                <c:pt idx="1203">
                  <c:v>11.532</c:v>
                </c:pt>
                <c:pt idx="1204">
                  <c:v>11.515000000000001</c:v>
                </c:pt>
                <c:pt idx="1205">
                  <c:v>17.532</c:v>
                </c:pt>
                <c:pt idx="1206">
                  <c:v>16.844000000000001</c:v>
                </c:pt>
                <c:pt idx="1207">
                  <c:v>17.202999999999999</c:v>
                </c:pt>
                <c:pt idx="1208">
                  <c:v>38.142000000000003</c:v>
                </c:pt>
                <c:pt idx="1209">
                  <c:v>11.516</c:v>
                </c:pt>
                <c:pt idx="1210">
                  <c:v>11.891</c:v>
                </c:pt>
                <c:pt idx="1211">
                  <c:v>37.515999999999998</c:v>
                </c:pt>
                <c:pt idx="1212">
                  <c:v>11.61</c:v>
                </c:pt>
                <c:pt idx="1213">
                  <c:v>36.406999999999996</c:v>
                </c:pt>
                <c:pt idx="1214">
                  <c:v>38.173000000000002</c:v>
                </c:pt>
                <c:pt idx="1215">
                  <c:v>17.297000000000001</c:v>
                </c:pt>
                <c:pt idx="1216">
                  <c:v>17.501000000000001</c:v>
                </c:pt>
                <c:pt idx="1217">
                  <c:v>11.5</c:v>
                </c:pt>
                <c:pt idx="1218">
                  <c:v>38.72</c:v>
                </c:pt>
                <c:pt idx="1219">
                  <c:v>11.625</c:v>
                </c:pt>
                <c:pt idx="1220">
                  <c:v>11.532</c:v>
                </c:pt>
                <c:pt idx="1221">
                  <c:v>11.672000000000001</c:v>
                </c:pt>
                <c:pt idx="1222">
                  <c:v>11.625</c:v>
                </c:pt>
                <c:pt idx="1223">
                  <c:v>11.672000000000001</c:v>
                </c:pt>
                <c:pt idx="1224">
                  <c:v>17.734999999999999</c:v>
                </c:pt>
                <c:pt idx="1225">
                  <c:v>53.72</c:v>
                </c:pt>
                <c:pt idx="1226">
                  <c:v>38.500999999999998</c:v>
                </c:pt>
                <c:pt idx="1227">
                  <c:v>11.641</c:v>
                </c:pt>
                <c:pt idx="1228">
                  <c:v>17.25</c:v>
                </c:pt>
                <c:pt idx="1229">
                  <c:v>35.97</c:v>
                </c:pt>
                <c:pt idx="1230">
                  <c:v>38.640999999999998</c:v>
                </c:pt>
                <c:pt idx="1231">
                  <c:v>11.500999999999999</c:v>
                </c:pt>
                <c:pt idx="1232">
                  <c:v>11.531000000000001</c:v>
                </c:pt>
                <c:pt idx="1233">
                  <c:v>11.516</c:v>
                </c:pt>
                <c:pt idx="1234">
                  <c:v>11.532</c:v>
                </c:pt>
                <c:pt idx="1235">
                  <c:v>11.641</c:v>
                </c:pt>
                <c:pt idx="1236">
                  <c:v>11.516</c:v>
                </c:pt>
                <c:pt idx="1237">
                  <c:v>11.64</c:v>
                </c:pt>
                <c:pt idx="1238">
                  <c:v>38.610999999999997</c:v>
                </c:pt>
                <c:pt idx="1239">
                  <c:v>11.641</c:v>
                </c:pt>
                <c:pt idx="1240">
                  <c:v>11.484</c:v>
                </c:pt>
                <c:pt idx="1241">
                  <c:v>11.657</c:v>
                </c:pt>
                <c:pt idx="1242">
                  <c:v>11.75</c:v>
                </c:pt>
                <c:pt idx="1243">
                  <c:v>11.922000000000001</c:v>
                </c:pt>
                <c:pt idx="1244">
                  <c:v>17.376000000000001</c:v>
                </c:pt>
                <c:pt idx="1245">
                  <c:v>17.202999999999999</c:v>
                </c:pt>
                <c:pt idx="1246">
                  <c:v>17.234999999999999</c:v>
                </c:pt>
                <c:pt idx="1247">
                  <c:v>38.235999999999997</c:v>
                </c:pt>
                <c:pt idx="1248">
                  <c:v>11.906000000000001</c:v>
                </c:pt>
                <c:pt idx="1249">
                  <c:v>17.25</c:v>
                </c:pt>
                <c:pt idx="1250">
                  <c:v>11.500999999999999</c:v>
                </c:pt>
                <c:pt idx="1251">
                  <c:v>11.625</c:v>
                </c:pt>
                <c:pt idx="1252">
                  <c:v>53.735999999999997</c:v>
                </c:pt>
                <c:pt idx="1253">
                  <c:v>38.11</c:v>
                </c:pt>
                <c:pt idx="1254">
                  <c:v>11.61</c:v>
                </c:pt>
                <c:pt idx="1255">
                  <c:v>16.829000000000001</c:v>
                </c:pt>
                <c:pt idx="1256">
                  <c:v>11.531000000000001</c:v>
                </c:pt>
                <c:pt idx="1257">
                  <c:v>11.61</c:v>
                </c:pt>
                <c:pt idx="1258">
                  <c:v>11.968999999999999</c:v>
                </c:pt>
                <c:pt idx="1259">
                  <c:v>11.641</c:v>
                </c:pt>
                <c:pt idx="1260">
                  <c:v>38.281999999999996</c:v>
                </c:pt>
                <c:pt idx="1261">
                  <c:v>16.890999999999998</c:v>
                </c:pt>
                <c:pt idx="1262">
                  <c:v>38.656999999999996</c:v>
                </c:pt>
                <c:pt idx="1263">
                  <c:v>11.484999999999999</c:v>
                </c:pt>
                <c:pt idx="1264">
                  <c:v>17.187999999999999</c:v>
                </c:pt>
                <c:pt idx="1265">
                  <c:v>11.641</c:v>
                </c:pt>
                <c:pt idx="1266">
                  <c:v>11.64</c:v>
                </c:pt>
                <c:pt idx="1267">
                  <c:v>11.516</c:v>
                </c:pt>
                <c:pt idx="1268">
                  <c:v>11.500999999999999</c:v>
                </c:pt>
                <c:pt idx="1269">
                  <c:v>11.516</c:v>
                </c:pt>
                <c:pt idx="1270">
                  <c:v>11.75</c:v>
                </c:pt>
                <c:pt idx="1271">
                  <c:v>33.563000000000002</c:v>
                </c:pt>
                <c:pt idx="1272">
                  <c:v>11.484999999999999</c:v>
                </c:pt>
                <c:pt idx="1273">
                  <c:v>11.516</c:v>
                </c:pt>
                <c:pt idx="1274">
                  <c:v>11.563000000000001</c:v>
                </c:pt>
                <c:pt idx="1275">
                  <c:v>11.609</c:v>
                </c:pt>
                <c:pt idx="1276">
                  <c:v>11.5</c:v>
                </c:pt>
                <c:pt idx="1277">
                  <c:v>11.843999999999999</c:v>
                </c:pt>
                <c:pt idx="1278">
                  <c:v>11.579000000000001</c:v>
                </c:pt>
                <c:pt idx="1279">
                  <c:v>11.593999999999999</c:v>
                </c:pt>
                <c:pt idx="1280">
                  <c:v>11.61</c:v>
                </c:pt>
                <c:pt idx="1281">
                  <c:v>11.5</c:v>
                </c:pt>
                <c:pt idx="1282">
                  <c:v>11.61</c:v>
                </c:pt>
                <c:pt idx="1283">
                  <c:v>11.5</c:v>
                </c:pt>
                <c:pt idx="1284">
                  <c:v>11.5</c:v>
                </c:pt>
                <c:pt idx="1285">
                  <c:v>11.875</c:v>
                </c:pt>
                <c:pt idx="1286">
                  <c:v>54.094999999999999</c:v>
                </c:pt>
                <c:pt idx="1287">
                  <c:v>11.657</c:v>
                </c:pt>
                <c:pt idx="1288">
                  <c:v>11.625</c:v>
                </c:pt>
                <c:pt idx="1289">
                  <c:v>11.516</c:v>
                </c:pt>
                <c:pt idx="1290">
                  <c:v>11.61</c:v>
                </c:pt>
                <c:pt idx="1291">
                  <c:v>11.813000000000001</c:v>
                </c:pt>
                <c:pt idx="1292">
                  <c:v>11.531000000000001</c:v>
                </c:pt>
                <c:pt idx="1293">
                  <c:v>11.625</c:v>
                </c:pt>
                <c:pt idx="1294">
                  <c:v>11.516</c:v>
                </c:pt>
                <c:pt idx="1295">
                  <c:v>11.625999999999999</c:v>
                </c:pt>
                <c:pt idx="1296">
                  <c:v>11.5</c:v>
                </c:pt>
                <c:pt idx="1297">
                  <c:v>11.531000000000001</c:v>
                </c:pt>
                <c:pt idx="1298">
                  <c:v>11.484999999999999</c:v>
                </c:pt>
                <c:pt idx="1299">
                  <c:v>11.61</c:v>
                </c:pt>
                <c:pt idx="1300">
                  <c:v>12.109</c:v>
                </c:pt>
                <c:pt idx="1301">
                  <c:v>38.314</c:v>
                </c:pt>
                <c:pt idx="1302">
                  <c:v>11.516</c:v>
                </c:pt>
                <c:pt idx="1303">
                  <c:v>11.5</c:v>
                </c:pt>
                <c:pt idx="1304">
                  <c:v>11.516</c:v>
                </c:pt>
                <c:pt idx="1305">
                  <c:v>36.438000000000002</c:v>
                </c:pt>
                <c:pt idx="1306">
                  <c:v>11.516</c:v>
                </c:pt>
                <c:pt idx="1307">
                  <c:v>53.360999999999997</c:v>
                </c:pt>
                <c:pt idx="1308">
                  <c:v>36.515999999999998</c:v>
                </c:pt>
                <c:pt idx="1309">
                  <c:v>36.031999999999996</c:v>
                </c:pt>
                <c:pt idx="1310">
                  <c:v>11.516</c:v>
                </c:pt>
                <c:pt idx="1311">
                  <c:v>36.390999999999998</c:v>
                </c:pt>
                <c:pt idx="1312">
                  <c:v>35.923000000000002</c:v>
                </c:pt>
                <c:pt idx="1313">
                  <c:v>11.641</c:v>
                </c:pt>
                <c:pt idx="1314">
                  <c:v>11.5</c:v>
                </c:pt>
                <c:pt idx="1315">
                  <c:v>36.906999999999996</c:v>
                </c:pt>
                <c:pt idx="1316">
                  <c:v>11.625999999999999</c:v>
                </c:pt>
                <c:pt idx="1317">
                  <c:v>36.000999999999998</c:v>
                </c:pt>
                <c:pt idx="1318">
                  <c:v>38.75</c:v>
                </c:pt>
                <c:pt idx="1319">
                  <c:v>36.000999999999998</c:v>
                </c:pt>
                <c:pt idx="1320">
                  <c:v>54.173999999999999</c:v>
                </c:pt>
                <c:pt idx="1321">
                  <c:v>17.202999999999999</c:v>
                </c:pt>
                <c:pt idx="1322">
                  <c:v>36.017000000000003</c:v>
                </c:pt>
                <c:pt idx="1323">
                  <c:v>36.546999999999997</c:v>
                </c:pt>
                <c:pt idx="1324">
                  <c:v>11.891</c:v>
                </c:pt>
                <c:pt idx="1325">
                  <c:v>35.985999999999997</c:v>
                </c:pt>
                <c:pt idx="1326">
                  <c:v>11.672000000000001</c:v>
                </c:pt>
                <c:pt idx="1327">
                  <c:v>11.656000000000001</c:v>
                </c:pt>
                <c:pt idx="1328">
                  <c:v>36.531999999999996</c:v>
                </c:pt>
                <c:pt idx="1329">
                  <c:v>11.641</c:v>
                </c:pt>
                <c:pt idx="1330">
                  <c:v>11.625</c:v>
                </c:pt>
                <c:pt idx="1331">
                  <c:v>11.657</c:v>
                </c:pt>
                <c:pt idx="1332">
                  <c:v>11.641</c:v>
                </c:pt>
                <c:pt idx="1333">
                  <c:v>11.625</c:v>
                </c:pt>
                <c:pt idx="1334">
                  <c:v>17.547999999999998</c:v>
                </c:pt>
                <c:pt idx="1335">
                  <c:v>11.625</c:v>
                </c:pt>
                <c:pt idx="1336">
                  <c:v>11.625</c:v>
                </c:pt>
                <c:pt idx="1337">
                  <c:v>35.454000000000001</c:v>
                </c:pt>
                <c:pt idx="1338">
                  <c:v>53.689</c:v>
                </c:pt>
                <c:pt idx="1339">
                  <c:v>33.719000000000001</c:v>
                </c:pt>
                <c:pt idx="1340">
                  <c:v>11.641</c:v>
                </c:pt>
                <c:pt idx="1341">
                  <c:v>17.234999999999999</c:v>
                </c:pt>
                <c:pt idx="1342">
                  <c:v>11.86</c:v>
                </c:pt>
                <c:pt idx="1343">
                  <c:v>11.718999999999999</c:v>
                </c:pt>
                <c:pt idx="1344">
                  <c:v>11.625</c:v>
                </c:pt>
                <c:pt idx="1345">
                  <c:v>11.625</c:v>
                </c:pt>
                <c:pt idx="1346">
                  <c:v>35.47</c:v>
                </c:pt>
                <c:pt idx="1347">
                  <c:v>11.641</c:v>
                </c:pt>
                <c:pt idx="1348">
                  <c:v>11.656000000000001</c:v>
                </c:pt>
                <c:pt idx="1349">
                  <c:v>52.517000000000003</c:v>
                </c:pt>
                <c:pt idx="1350">
                  <c:v>17.204000000000001</c:v>
                </c:pt>
                <c:pt idx="1351">
                  <c:v>11.656000000000001</c:v>
                </c:pt>
                <c:pt idx="1352">
                  <c:v>54.408000000000001</c:v>
                </c:pt>
                <c:pt idx="1353">
                  <c:v>11.547000000000001</c:v>
                </c:pt>
                <c:pt idx="1354">
                  <c:v>17.172999999999998</c:v>
                </c:pt>
                <c:pt idx="1355">
                  <c:v>35.954000000000001</c:v>
                </c:pt>
                <c:pt idx="1356">
                  <c:v>11.64</c:v>
                </c:pt>
                <c:pt idx="1357">
                  <c:v>11.625</c:v>
                </c:pt>
                <c:pt idx="1358">
                  <c:v>11.641</c:v>
                </c:pt>
                <c:pt idx="1359">
                  <c:v>11.500999999999999</c:v>
                </c:pt>
                <c:pt idx="1360">
                  <c:v>53.392000000000003</c:v>
                </c:pt>
                <c:pt idx="1361">
                  <c:v>11.5</c:v>
                </c:pt>
                <c:pt idx="1362">
                  <c:v>17.234999999999999</c:v>
                </c:pt>
                <c:pt idx="1363">
                  <c:v>17.484999999999999</c:v>
                </c:pt>
                <c:pt idx="1364">
                  <c:v>33.531999999999996</c:v>
                </c:pt>
                <c:pt idx="1365">
                  <c:v>11.516</c:v>
                </c:pt>
                <c:pt idx="1366">
                  <c:v>54.767000000000003</c:v>
                </c:pt>
                <c:pt idx="1367">
                  <c:v>11.641</c:v>
                </c:pt>
                <c:pt idx="1368">
                  <c:v>17.234999999999999</c:v>
                </c:pt>
                <c:pt idx="1369">
                  <c:v>11.625</c:v>
                </c:pt>
                <c:pt idx="1370">
                  <c:v>11.500999999999999</c:v>
                </c:pt>
                <c:pt idx="1371">
                  <c:v>11.641</c:v>
                </c:pt>
                <c:pt idx="1372">
                  <c:v>17.625</c:v>
                </c:pt>
                <c:pt idx="1373">
                  <c:v>11.531000000000001</c:v>
                </c:pt>
                <c:pt idx="1374">
                  <c:v>11.532</c:v>
                </c:pt>
                <c:pt idx="1375">
                  <c:v>17.265999999999998</c:v>
                </c:pt>
                <c:pt idx="1376">
                  <c:v>11.532</c:v>
                </c:pt>
                <c:pt idx="1377">
                  <c:v>11.515000000000001</c:v>
                </c:pt>
                <c:pt idx="1378">
                  <c:v>11.516</c:v>
                </c:pt>
                <c:pt idx="1379">
                  <c:v>11.563000000000001</c:v>
                </c:pt>
                <c:pt idx="1380">
                  <c:v>12.063000000000001</c:v>
                </c:pt>
                <c:pt idx="1381">
                  <c:v>11.577999999999999</c:v>
                </c:pt>
                <c:pt idx="1382">
                  <c:v>11.532</c:v>
                </c:pt>
                <c:pt idx="1383">
                  <c:v>11.577999999999999</c:v>
                </c:pt>
                <c:pt idx="1384">
                  <c:v>11.688000000000001</c:v>
                </c:pt>
                <c:pt idx="1385">
                  <c:v>53.97</c:v>
                </c:pt>
                <c:pt idx="1386">
                  <c:v>11.61</c:v>
                </c:pt>
                <c:pt idx="1387">
                  <c:v>11.577999999999999</c:v>
                </c:pt>
                <c:pt idx="1388">
                  <c:v>11.61</c:v>
                </c:pt>
                <c:pt idx="1389">
                  <c:v>17.187000000000001</c:v>
                </c:pt>
                <c:pt idx="1390">
                  <c:v>11.61</c:v>
                </c:pt>
                <c:pt idx="1391">
                  <c:v>11.61</c:v>
                </c:pt>
                <c:pt idx="1392">
                  <c:v>11.5</c:v>
                </c:pt>
                <c:pt idx="1393">
                  <c:v>53.985999999999997</c:v>
                </c:pt>
                <c:pt idx="1394">
                  <c:v>53.814</c:v>
                </c:pt>
                <c:pt idx="1395">
                  <c:v>11.64</c:v>
                </c:pt>
                <c:pt idx="1396">
                  <c:v>11.484999999999999</c:v>
                </c:pt>
                <c:pt idx="1397">
                  <c:v>53.594999999999999</c:v>
                </c:pt>
                <c:pt idx="1398">
                  <c:v>11.625</c:v>
                </c:pt>
                <c:pt idx="1399">
                  <c:v>54.548999999999999</c:v>
                </c:pt>
                <c:pt idx="1400">
                  <c:v>54.234999999999999</c:v>
                </c:pt>
                <c:pt idx="1401">
                  <c:v>53.485999999999997</c:v>
                </c:pt>
                <c:pt idx="1402">
                  <c:v>54.22</c:v>
                </c:pt>
                <c:pt idx="1403">
                  <c:v>11.516</c:v>
                </c:pt>
                <c:pt idx="1404">
                  <c:v>54.47</c:v>
                </c:pt>
                <c:pt idx="1405">
                  <c:v>53.750999999999998</c:v>
                </c:pt>
                <c:pt idx="1406">
                  <c:v>16.97</c:v>
                </c:pt>
                <c:pt idx="1407">
                  <c:v>54.017000000000003</c:v>
                </c:pt>
                <c:pt idx="1408">
                  <c:v>53.438000000000002</c:v>
                </c:pt>
                <c:pt idx="1409">
                  <c:v>53.579000000000001</c:v>
                </c:pt>
                <c:pt idx="1410">
                  <c:v>55.548000000000002</c:v>
                </c:pt>
                <c:pt idx="1411">
                  <c:v>17.484000000000002</c:v>
                </c:pt>
                <c:pt idx="1412">
                  <c:v>11.657</c:v>
                </c:pt>
                <c:pt idx="1413">
                  <c:v>36.579000000000001</c:v>
                </c:pt>
                <c:pt idx="1414">
                  <c:v>11.484999999999999</c:v>
                </c:pt>
                <c:pt idx="1415">
                  <c:v>11.515000000000001</c:v>
                </c:pt>
                <c:pt idx="1416">
                  <c:v>11.484999999999999</c:v>
                </c:pt>
                <c:pt idx="1417">
                  <c:v>53.985999999999997</c:v>
                </c:pt>
                <c:pt idx="1418">
                  <c:v>11.859</c:v>
                </c:pt>
                <c:pt idx="1419">
                  <c:v>53.408000000000001</c:v>
                </c:pt>
                <c:pt idx="1420">
                  <c:v>53.939</c:v>
                </c:pt>
                <c:pt idx="1421">
                  <c:v>33.313000000000002</c:v>
                </c:pt>
                <c:pt idx="1422">
                  <c:v>33.594999999999999</c:v>
                </c:pt>
                <c:pt idx="1423">
                  <c:v>33.546999999999997</c:v>
                </c:pt>
                <c:pt idx="1424">
                  <c:v>33.72</c:v>
                </c:pt>
                <c:pt idx="1425">
                  <c:v>33.969000000000001</c:v>
                </c:pt>
                <c:pt idx="1426">
                  <c:v>52.158000000000001</c:v>
                </c:pt>
                <c:pt idx="1427">
                  <c:v>33.890999999999998</c:v>
                </c:pt>
                <c:pt idx="1428">
                  <c:v>33.313000000000002</c:v>
                </c:pt>
                <c:pt idx="1429">
                  <c:v>33.423000000000002</c:v>
                </c:pt>
                <c:pt idx="1430">
                  <c:v>34.22</c:v>
                </c:pt>
                <c:pt idx="1431">
                  <c:v>33.594000000000001</c:v>
                </c:pt>
                <c:pt idx="1432">
                  <c:v>33.517000000000003</c:v>
                </c:pt>
                <c:pt idx="1433">
                  <c:v>33.796999999999997</c:v>
                </c:pt>
                <c:pt idx="1434">
                  <c:v>33.408000000000001</c:v>
                </c:pt>
                <c:pt idx="1435">
                  <c:v>33.296999999999997</c:v>
                </c:pt>
                <c:pt idx="1436">
                  <c:v>33.564</c:v>
                </c:pt>
                <c:pt idx="1437">
                  <c:v>33.344000000000001</c:v>
                </c:pt>
                <c:pt idx="1438">
                  <c:v>34.048000000000002</c:v>
                </c:pt>
                <c:pt idx="1439">
                  <c:v>53.579000000000001</c:v>
                </c:pt>
                <c:pt idx="1440">
                  <c:v>52.860999999999997</c:v>
                </c:pt>
                <c:pt idx="1441">
                  <c:v>52.173000000000002</c:v>
                </c:pt>
                <c:pt idx="1442">
                  <c:v>33.750999999999998</c:v>
                </c:pt>
                <c:pt idx="1443">
                  <c:v>33.329000000000001</c:v>
                </c:pt>
                <c:pt idx="1444">
                  <c:v>50.892000000000003</c:v>
                </c:pt>
                <c:pt idx="1445">
                  <c:v>33.563000000000002</c:v>
                </c:pt>
                <c:pt idx="1446">
                  <c:v>35.875999999999998</c:v>
                </c:pt>
                <c:pt idx="1447">
                  <c:v>35.97</c:v>
                </c:pt>
                <c:pt idx="1448">
                  <c:v>14.766</c:v>
                </c:pt>
                <c:pt idx="1449">
                  <c:v>11.656000000000001</c:v>
                </c:pt>
                <c:pt idx="1450">
                  <c:v>11.625</c:v>
                </c:pt>
                <c:pt idx="1451">
                  <c:v>11.641</c:v>
                </c:pt>
                <c:pt idx="1452">
                  <c:v>11.61</c:v>
                </c:pt>
                <c:pt idx="1453">
                  <c:v>11.593999999999999</c:v>
                </c:pt>
                <c:pt idx="1454">
                  <c:v>17.547000000000001</c:v>
                </c:pt>
                <c:pt idx="1455">
                  <c:v>11.61</c:v>
                </c:pt>
                <c:pt idx="1456">
                  <c:v>33.375999999999998</c:v>
                </c:pt>
                <c:pt idx="1457">
                  <c:v>53.844999999999999</c:v>
                </c:pt>
                <c:pt idx="1458">
                  <c:v>53.642000000000003</c:v>
                </c:pt>
                <c:pt idx="1459">
                  <c:v>53.954999999999998</c:v>
                </c:pt>
                <c:pt idx="1460">
                  <c:v>11.531000000000001</c:v>
                </c:pt>
                <c:pt idx="1461">
                  <c:v>53.923000000000002</c:v>
                </c:pt>
                <c:pt idx="1462">
                  <c:v>33.392000000000003</c:v>
                </c:pt>
                <c:pt idx="1463">
                  <c:v>11.516</c:v>
                </c:pt>
                <c:pt idx="1464">
                  <c:v>33.36</c:v>
                </c:pt>
                <c:pt idx="1465">
                  <c:v>54.142000000000003</c:v>
                </c:pt>
                <c:pt idx="1466">
                  <c:v>33.234999999999999</c:v>
                </c:pt>
                <c:pt idx="1467">
                  <c:v>54.439</c:v>
                </c:pt>
                <c:pt idx="1468">
                  <c:v>53.47</c:v>
                </c:pt>
                <c:pt idx="1469">
                  <c:v>33.423000000000002</c:v>
                </c:pt>
                <c:pt idx="1470">
                  <c:v>53.36</c:v>
                </c:pt>
                <c:pt idx="1471">
                  <c:v>53.798999999999999</c:v>
                </c:pt>
                <c:pt idx="1472">
                  <c:v>53.938000000000002</c:v>
                </c:pt>
                <c:pt idx="1473">
                  <c:v>33.204000000000001</c:v>
                </c:pt>
                <c:pt idx="1474">
                  <c:v>54.017000000000003</c:v>
                </c:pt>
                <c:pt idx="1475">
                  <c:v>54.408000000000001</c:v>
                </c:pt>
                <c:pt idx="1476">
                  <c:v>34.079000000000001</c:v>
                </c:pt>
                <c:pt idx="1477">
                  <c:v>33.656999999999996</c:v>
                </c:pt>
                <c:pt idx="1478">
                  <c:v>53.375999999999998</c:v>
                </c:pt>
                <c:pt idx="1479">
                  <c:v>52.017000000000003</c:v>
                </c:pt>
                <c:pt idx="1480">
                  <c:v>54.235999999999997</c:v>
                </c:pt>
                <c:pt idx="1481">
                  <c:v>53.454000000000001</c:v>
                </c:pt>
                <c:pt idx="1482">
                  <c:v>52.283000000000001</c:v>
                </c:pt>
                <c:pt idx="1483">
                  <c:v>53.531999999999996</c:v>
                </c:pt>
                <c:pt idx="1484">
                  <c:v>52.752000000000002</c:v>
                </c:pt>
                <c:pt idx="1485">
                  <c:v>53.813000000000002</c:v>
                </c:pt>
                <c:pt idx="1486">
                  <c:v>53.485999999999997</c:v>
                </c:pt>
                <c:pt idx="1487">
                  <c:v>33.750999999999998</c:v>
                </c:pt>
                <c:pt idx="1488">
                  <c:v>33.298000000000002</c:v>
                </c:pt>
                <c:pt idx="1489">
                  <c:v>53.484999999999999</c:v>
                </c:pt>
                <c:pt idx="1490">
                  <c:v>32.814</c:v>
                </c:pt>
                <c:pt idx="1491">
                  <c:v>32.563000000000002</c:v>
                </c:pt>
                <c:pt idx="1492">
                  <c:v>53.906999999999996</c:v>
                </c:pt>
                <c:pt idx="1493">
                  <c:v>33.908000000000001</c:v>
                </c:pt>
                <c:pt idx="1494">
                  <c:v>53.875999999999998</c:v>
                </c:pt>
                <c:pt idx="1495">
                  <c:v>11.531000000000001</c:v>
                </c:pt>
                <c:pt idx="1496">
                  <c:v>33.360999999999997</c:v>
                </c:pt>
                <c:pt idx="1497">
                  <c:v>33.765999999999998</c:v>
                </c:pt>
                <c:pt idx="1498">
                  <c:v>53.548000000000002</c:v>
                </c:pt>
                <c:pt idx="1499">
                  <c:v>52.454999999999998</c:v>
                </c:pt>
                <c:pt idx="1500">
                  <c:v>52.017000000000003</c:v>
                </c:pt>
                <c:pt idx="1501">
                  <c:v>11.547000000000001</c:v>
                </c:pt>
                <c:pt idx="1502">
                  <c:v>11.875</c:v>
                </c:pt>
                <c:pt idx="1503">
                  <c:v>33.531999999999996</c:v>
                </c:pt>
                <c:pt idx="1504">
                  <c:v>33.515999999999998</c:v>
                </c:pt>
                <c:pt idx="1505">
                  <c:v>33.72</c:v>
                </c:pt>
                <c:pt idx="1506">
                  <c:v>51.750999999999998</c:v>
                </c:pt>
                <c:pt idx="1507">
                  <c:v>54.767000000000003</c:v>
                </c:pt>
                <c:pt idx="1508">
                  <c:v>53.610999999999997</c:v>
                </c:pt>
                <c:pt idx="1509">
                  <c:v>54.500999999999998</c:v>
                </c:pt>
                <c:pt idx="1510">
                  <c:v>33.329000000000001</c:v>
                </c:pt>
                <c:pt idx="1511">
                  <c:v>53.939</c:v>
                </c:pt>
                <c:pt idx="1512">
                  <c:v>54.033000000000001</c:v>
                </c:pt>
                <c:pt idx="1513">
                  <c:v>53.406999999999996</c:v>
                </c:pt>
                <c:pt idx="1514">
                  <c:v>33.329000000000001</c:v>
                </c:pt>
                <c:pt idx="1515">
                  <c:v>32.875999999999998</c:v>
                </c:pt>
                <c:pt idx="1516">
                  <c:v>11.547000000000001</c:v>
                </c:pt>
                <c:pt idx="1517">
                  <c:v>53.798000000000002</c:v>
                </c:pt>
                <c:pt idx="1518">
                  <c:v>53.517000000000003</c:v>
                </c:pt>
                <c:pt idx="1519">
                  <c:v>53.939</c:v>
                </c:pt>
                <c:pt idx="1520">
                  <c:v>32.500999999999998</c:v>
                </c:pt>
                <c:pt idx="1521">
                  <c:v>33.438000000000002</c:v>
                </c:pt>
                <c:pt idx="1522">
                  <c:v>33.548000000000002</c:v>
                </c:pt>
                <c:pt idx="1523">
                  <c:v>33.719000000000001</c:v>
                </c:pt>
                <c:pt idx="1524">
                  <c:v>33.781999999999996</c:v>
                </c:pt>
                <c:pt idx="1525">
                  <c:v>53.423999999999999</c:v>
                </c:pt>
                <c:pt idx="1526">
                  <c:v>11.531000000000001</c:v>
                </c:pt>
                <c:pt idx="1527">
                  <c:v>33.734999999999999</c:v>
                </c:pt>
                <c:pt idx="1528">
                  <c:v>33.439</c:v>
                </c:pt>
                <c:pt idx="1529">
                  <c:v>33.515999999999998</c:v>
                </c:pt>
                <c:pt idx="1530">
                  <c:v>54.360999999999997</c:v>
                </c:pt>
                <c:pt idx="1531">
                  <c:v>53.704000000000001</c:v>
                </c:pt>
                <c:pt idx="1532">
                  <c:v>53.658000000000001</c:v>
                </c:pt>
                <c:pt idx="1533">
                  <c:v>33.594000000000001</c:v>
                </c:pt>
                <c:pt idx="1534">
                  <c:v>33.485999999999997</c:v>
                </c:pt>
                <c:pt idx="1535">
                  <c:v>53.454000000000001</c:v>
                </c:pt>
                <c:pt idx="1536">
                  <c:v>54.454000000000001</c:v>
                </c:pt>
                <c:pt idx="1537">
                  <c:v>33.298000000000002</c:v>
                </c:pt>
                <c:pt idx="1538">
                  <c:v>54.314</c:v>
                </c:pt>
                <c:pt idx="1539">
                  <c:v>34.390999999999998</c:v>
                </c:pt>
                <c:pt idx="1540">
                  <c:v>34.47</c:v>
                </c:pt>
                <c:pt idx="1541">
                  <c:v>33.61</c:v>
                </c:pt>
                <c:pt idx="1542">
                  <c:v>53.923000000000002</c:v>
                </c:pt>
                <c:pt idx="1543">
                  <c:v>51.844999999999999</c:v>
                </c:pt>
                <c:pt idx="1544">
                  <c:v>11.61</c:v>
                </c:pt>
                <c:pt idx="1545">
                  <c:v>11.532</c:v>
                </c:pt>
                <c:pt idx="1546">
                  <c:v>35.688000000000002</c:v>
                </c:pt>
                <c:pt idx="1547">
                  <c:v>11.532</c:v>
                </c:pt>
                <c:pt idx="1548">
                  <c:v>17.172000000000001</c:v>
                </c:pt>
                <c:pt idx="1549">
                  <c:v>38.140999999999998</c:v>
                </c:pt>
                <c:pt idx="1550">
                  <c:v>37.564</c:v>
                </c:pt>
                <c:pt idx="1551">
                  <c:v>17.219000000000001</c:v>
                </c:pt>
                <c:pt idx="1552">
                  <c:v>38.125999999999998</c:v>
                </c:pt>
                <c:pt idx="1553">
                  <c:v>38.281999999999996</c:v>
                </c:pt>
                <c:pt idx="1554">
                  <c:v>11.641</c:v>
                </c:pt>
                <c:pt idx="1555">
                  <c:v>11.641</c:v>
                </c:pt>
                <c:pt idx="1556">
                  <c:v>11.516</c:v>
                </c:pt>
                <c:pt idx="1557">
                  <c:v>11.625</c:v>
                </c:pt>
                <c:pt idx="1558">
                  <c:v>34.173000000000002</c:v>
                </c:pt>
                <c:pt idx="1559">
                  <c:v>38.640999999999998</c:v>
                </c:pt>
                <c:pt idx="1560">
                  <c:v>53.877000000000002</c:v>
                </c:pt>
                <c:pt idx="1561">
                  <c:v>11.609</c:v>
                </c:pt>
                <c:pt idx="1562">
                  <c:v>11.625999999999999</c:v>
                </c:pt>
                <c:pt idx="1563">
                  <c:v>11.686999999999999</c:v>
                </c:pt>
                <c:pt idx="1564">
                  <c:v>11.516</c:v>
                </c:pt>
                <c:pt idx="1565">
                  <c:v>11.516</c:v>
                </c:pt>
                <c:pt idx="1566">
                  <c:v>11.61</c:v>
                </c:pt>
                <c:pt idx="1567">
                  <c:v>53.735999999999997</c:v>
                </c:pt>
                <c:pt idx="1568">
                  <c:v>11.609</c:v>
                </c:pt>
                <c:pt idx="1569">
                  <c:v>53.860999999999997</c:v>
                </c:pt>
                <c:pt idx="1570">
                  <c:v>11.75</c:v>
                </c:pt>
                <c:pt idx="1571">
                  <c:v>53.360999999999997</c:v>
                </c:pt>
                <c:pt idx="1572">
                  <c:v>11.86</c:v>
                </c:pt>
                <c:pt idx="1573">
                  <c:v>11.484</c:v>
                </c:pt>
                <c:pt idx="1574">
                  <c:v>11.5</c:v>
                </c:pt>
                <c:pt idx="1575">
                  <c:v>11.484999999999999</c:v>
                </c:pt>
                <c:pt idx="1576">
                  <c:v>53.392000000000003</c:v>
                </c:pt>
                <c:pt idx="1577">
                  <c:v>11.843999999999999</c:v>
                </c:pt>
                <c:pt idx="1578">
                  <c:v>15.704000000000001</c:v>
                </c:pt>
                <c:pt idx="1579">
                  <c:v>38.281999999999996</c:v>
                </c:pt>
                <c:pt idx="1580">
                  <c:v>38.673000000000002</c:v>
                </c:pt>
                <c:pt idx="1581">
                  <c:v>38.142000000000003</c:v>
                </c:pt>
                <c:pt idx="1582">
                  <c:v>38.250999999999998</c:v>
                </c:pt>
                <c:pt idx="1583">
                  <c:v>11.859</c:v>
                </c:pt>
                <c:pt idx="1584">
                  <c:v>11.875999999999999</c:v>
                </c:pt>
                <c:pt idx="1585">
                  <c:v>15.718999999999999</c:v>
                </c:pt>
                <c:pt idx="1586">
                  <c:v>11.656000000000001</c:v>
                </c:pt>
                <c:pt idx="1587">
                  <c:v>53.642000000000003</c:v>
                </c:pt>
                <c:pt idx="1588">
                  <c:v>16.047999999999998</c:v>
                </c:pt>
                <c:pt idx="1589">
                  <c:v>50.47</c:v>
                </c:pt>
                <c:pt idx="1590">
                  <c:v>11.515000000000001</c:v>
                </c:pt>
                <c:pt idx="1591">
                  <c:v>51.002000000000002</c:v>
                </c:pt>
                <c:pt idx="1592">
                  <c:v>50.438000000000002</c:v>
                </c:pt>
                <c:pt idx="1593">
                  <c:v>50.892000000000003</c:v>
                </c:pt>
                <c:pt idx="1594">
                  <c:v>11.516</c:v>
                </c:pt>
                <c:pt idx="1595">
                  <c:v>53.892000000000003</c:v>
                </c:pt>
                <c:pt idx="1596">
                  <c:v>11.625</c:v>
                </c:pt>
                <c:pt idx="1597">
                  <c:v>11.625999999999999</c:v>
                </c:pt>
                <c:pt idx="1598">
                  <c:v>11.531000000000001</c:v>
                </c:pt>
                <c:pt idx="1599">
                  <c:v>54.252000000000002</c:v>
                </c:pt>
                <c:pt idx="1600">
                  <c:v>11.609</c:v>
                </c:pt>
                <c:pt idx="1601">
                  <c:v>53.939</c:v>
                </c:pt>
                <c:pt idx="1602">
                  <c:v>54.750999999999998</c:v>
                </c:pt>
                <c:pt idx="1603">
                  <c:v>33.594999999999999</c:v>
                </c:pt>
                <c:pt idx="1604">
                  <c:v>54.000999999999998</c:v>
                </c:pt>
                <c:pt idx="1605">
                  <c:v>33.36</c:v>
                </c:pt>
                <c:pt idx="1606">
                  <c:v>33.72</c:v>
                </c:pt>
                <c:pt idx="1607">
                  <c:v>11.5</c:v>
                </c:pt>
                <c:pt idx="1608">
                  <c:v>33.579000000000001</c:v>
                </c:pt>
                <c:pt idx="1609">
                  <c:v>33.298000000000002</c:v>
                </c:pt>
                <c:pt idx="1610">
                  <c:v>53.892000000000003</c:v>
                </c:pt>
                <c:pt idx="1611">
                  <c:v>33.344000000000001</c:v>
                </c:pt>
                <c:pt idx="1612">
                  <c:v>53.908000000000001</c:v>
                </c:pt>
                <c:pt idx="1613">
                  <c:v>51.767000000000003</c:v>
                </c:pt>
                <c:pt idx="1614">
                  <c:v>53.656999999999996</c:v>
                </c:pt>
                <c:pt idx="1615">
                  <c:v>52.314</c:v>
                </c:pt>
                <c:pt idx="1616">
                  <c:v>53.485999999999997</c:v>
                </c:pt>
                <c:pt idx="1617">
                  <c:v>54.188000000000002</c:v>
                </c:pt>
                <c:pt idx="1618">
                  <c:v>53.502000000000002</c:v>
                </c:pt>
                <c:pt idx="1619">
                  <c:v>54.281999999999996</c:v>
                </c:pt>
                <c:pt idx="1620">
                  <c:v>53.939</c:v>
                </c:pt>
                <c:pt idx="1621">
                  <c:v>53.454999999999998</c:v>
                </c:pt>
                <c:pt idx="1622">
                  <c:v>54.813000000000002</c:v>
                </c:pt>
                <c:pt idx="1623">
                  <c:v>53.47</c:v>
                </c:pt>
                <c:pt idx="1624">
                  <c:v>53.954999999999998</c:v>
                </c:pt>
                <c:pt idx="1625">
                  <c:v>37.438000000000002</c:v>
                </c:pt>
                <c:pt idx="1626">
                  <c:v>11.500999999999999</c:v>
                </c:pt>
                <c:pt idx="1627">
                  <c:v>11.718999999999999</c:v>
                </c:pt>
                <c:pt idx="1628">
                  <c:v>17.327999999999999</c:v>
                </c:pt>
                <c:pt idx="1629">
                  <c:v>11.5</c:v>
                </c:pt>
                <c:pt idx="1630">
                  <c:v>11.657</c:v>
                </c:pt>
                <c:pt idx="1631">
                  <c:v>11.61</c:v>
                </c:pt>
                <c:pt idx="1632">
                  <c:v>54.142000000000003</c:v>
                </c:pt>
                <c:pt idx="1633">
                  <c:v>33.640999999999998</c:v>
                </c:pt>
                <c:pt idx="1634">
                  <c:v>33.313000000000002</c:v>
                </c:pt>
                <c:pt idx="1635">
                  <c:v>33.767000000000003</c:v>
                </c:pt>
                <c:pt idx="1636">
                  <c:v>33.296999999999997</c:v>
                </c:pt>
                <c:pt idx="1637">
                  <c:v>34.033000000000001</c:v>
                </c:pt>
                <c:pt idx="1638">
                  <c:v>33.281999999999996</c:v>
                </c:pt>
                <c:pt idx="1639">
                  <c:v>33.344000000000001</c:v>
                </c:pt>
                <c:pt idx="1640">
                  <c:v>33.97</c:v>
                </c:pt>
                <c:pt idx="1641">
                  <c:v>33.329000000000001</c:v>
                </c:pt>
                <c:pt idx="1642">
                  <c:v>33.296999999999997</c:v>
                </c:pt>
                <c:pt idx="1643">
                  <c:v>33.939</c:v>
                </c:pt>
                <c:pt idx="1644">
                  <c:v>38.656999999999996</c:v>
                </c:pt>
                <c:pt idx="1645">
                  <c:v>33.265999999999998</c:v>
                </c:pt>
                <c:pt idx="1646">
                  <c:v>33.500999999999998</c:v>
                </c:pt>
                <c:pt idx="1647">
                  <c:v>33.298000000000002</c:v>
                </c:pt>
                <c:pt idx="1648">
                  <c:v>11.625</c:v>
                </c:pt>
                <c:pt idx="1649">
                  <c:v>11.625</c:v>
                </c:pt>
                <c:pt idx="1650">
                  <c:v>11.954000000000001</c:v>
                </c:pt>
                <c:pt idx="1651">
                  <c:v>53.360999999999997</c:v>
                </c:pt>
                <c:pt idx="1652">
                  <c:v>54.140999999999998</c:v>
                </c:pt>
                <c:pt idx="1653">
                  <c:v>11.625999999999999</c:v>
                </c:pt>
                <c:pt idx="1654">
                  <c:v>11.5</c:v>
                </c:pt>
                <c:pt idx="1655">
                  <c:v>53.783000000000001</c:v>
                </c:pt>
                <c:pt idx="1656">
                  <c:v>53.22</c:v>
                </c:pt>
                <c:pt idx="1657">
                  <c:v>11.516</c:v>
                </c:pt>
                <c:pt idx="1658">
                  <c:v>11.5</c:v>
                </c:pt>
                <c:pt idx="1659">
                  <c:v>11.516</c:v>
                </c:pt>
                <c:pt idx="1660">
                  <c:v>33.625999999999998</c:v>
                </c:pt>
                <c:pt idx="1661">
                  <c:v>53.22</c:v>
                </c:pt>
                <c:pt idx="1662">
                  <c:v>53.875999999999998</c:v>
                </c:pt>
                <c:pt idx="1663">
                  <c:v>53.798000000000002</c:v>
                </c:pt>
                <c:pt idx="1664">
                  <c:v>52.344999999999999</c:v>
                </c:pt>
                <c:pt idx="1665">
                  <c:v>52.689</c:v>
                </c:pt>
                <c:pt idx="1666">
                  <c:v>52.125999999999998</c:v>
                </c:pt>
                <c:pt idx="1667">
                  <c:v>11.641</c:v>
                </c:pt>
                <c:pt idx="1668">
                  <c:v>52.658000000000001</c:v>
                </c:pt>
                <c:pt idx="1669">
                  <c:v>52.97</c:v>
                </c:pt>
                <c:pt idx="1670">
                  <c:v>52.250999999999998</c:v>
                </c:pt>
                <c:pt idx="1671">
                  <c:v>39.454000000000001</c:v>
                </c:pt>
                <c:pt idx="1672">
                  <c:v>53.500999999999998</c:v>
                </c:pt>
                <c:pt idx="1673">
                  <c:v>53.939</c:v>
                </c:pt>
                <c:pt idx="1674">
                  <c:v>33.594999999999999</c:v>
                </c:pt>
                <c:pt idx="1675">
                  <c:v>54.142000000000003</c:v>
                </c:pt>
                <c:pt idx="1676">
                  <c:v>33.579000000000001</c:v>
                </c:pt>
                <c:pt idx="1677">
                  <c:v>53.954000000000001</c:v>
                </c:pt>
                <c:pt idx="1678">
                  <c:v>54.533000000000001</c:v>
                </c:pt>
                <c:pt idx="1679">
                  <c:v>54.625999999999998</c:v>
                </c:pt>
                <c:pt idx="1680">
                  <c:v>54.72</c:v>
                </c:pt>
                <c:pt idx="1681">
                  <c:v>54.142000000000003</c:v>
                </c:pt>
                <c:pt idx="1682">
                  <c:v>53.923000000000002</c:v>
                </c:pt>
                <c:pt idx="1683">
                  <c:v>53.485999999999997</c:v>
                </c:pt>
                <c:pt idx="1684">
                  <c:v>53.892000000000003</c:v>
                </c:pt>
                <c:pt idx="1685">
                  <c:v>53.344999999999999</c:v>
                </c:pt>
                <c:pt idx="1686">
                  <c:v>53.875999999999998</c:v>
                </c:pt>
                <c:pt idx="1687">
                  <c:v>33.61</c:v>
                </c:pt>
                <c:pt idx="1688">
                  <c:v>34.079000000000001</c:v>
                </c:pt>
                <c:pt idx="1689">
                  <c:v>53.377000000000002</c:v>
                </c:pt>
                <c:pt idx="1690">
                  <c:v>54.234999999999999</c:v>
                </c:pt>
                <c:pt idx="1691">
                  <c:v>53.235999999999997</c:v>
                </c:pt>
                <c:pt idx="1692">
                  <c:v>54.158000000000001</c:v>
                </c:pt>
                <c:pt idx="1693">
                  <c:v>54.984999999999999</c:v>
                </c:pt>
                <c:pt idx="1694">
                  <c:v>53.392000000000003</c:v>
                </c:pt>
                <c:pt idx="1695">
                  <c:v>54.423000000000002</c:v>
                </c:pt>
                <c:pt idx="1696">
                  <c:v>53.735999999999997</c:v>
                </c:pt>
                <c:pt idx="1697">
                  <c:v>34.267000000000003</c:v>
                </c:pt>
                <c:pt idx="1698">
                  <c:v>33.781999999999996</c:v>
                </c:pt>
                <c:pt idx="1699">
                  <c:v>54.156999999999996</c:v>
                </c:pt>
                <c:pt idx="1700">
                  <c:v>33.548000000000002</c:v>
                </c:pt>
                <c:pt idx="1701">
                  <c:v>33.890999999999998</c:v>
                </c:pt>
                <c:pt idx="1702">
                  <c:v>34.235999999999997</c:v>
                </c:pt>
                <c:pt idx="1703">
                  <c:v>33.5</c:v>
                </c:pt>
                <c:pt idx="1704">
                  <c:v>54.064</c:v>
                </c:pt>
                <c:pt idx="1705">
                  <c:v>53.658000000000001</c:v>
                </c:pt>
                <c:pt idx="1706">
                  <c:v>55.531999999999996</c:v>
                </c:pt>
                <c:pt idx="1707">
                  <c:v>53.72</c:v>
                </c:pt>
                <c:pt idx="1708">
                  <c:v>34.594999999999999</c:v>
                </c:pt>
                <c:pt idx="1709">
                  <c:v>53.594999999999999</c:v>
                </c:pt>
                <c:pt idx="1710">
                  <c:v>54.189</c:v>
                </c:pt>
                <c:pt idx="1711">
                  <c:v>53.533000000000001</c:v>
                </c:pt>
                <c:pt idx="1712">
                  <c:v>53.938000000000002</c:v>
                </c:pt>
                <c:pt idx="1713">
                  <c:v>34.673000000000002</c:v>
                </c:pt>
                <c:pt idx="1714">
                  <c:v>54.564</c:v>
                </c:pt>
                <c:pt idx="1715">
                  <c:v>54.094999999999999</c:v>
                </c:pt>
                <c:pt idx="1716">
                  <c:v>55.314</c:v>
                </c:pt>
                <c:pt idx="1717">
                  <c:v>33.531999999999996</c:v>
                </c:pt>
                <c:pt idx="1718">
                  <c:v>11.875</c:v>
                </c:pt>
                <c:pt idx="1719">
                  <c:v>53.594999999999999</c:v>
                </c:pt>
                <c:pt idx="1720">
                  <c:v>54.533000000000001</c:v>
                </c:pt>
                <c:pt idx="1721">
                  <c:v>53.734999999999999</c:v>
                </c:pt>
                <c:pt idx="1722">
                  <c:v>54.360999999999997</c:v>
                </c:pt>
                <c:pt idx="1723">
                  <c:v>53.954000000000001</c:v>
                </c:pt>
                <c:pt idx="1724">
                  <c:v>53.908000000000001</c:v>
                </c:pt>
                <c:pt idx="1725">
                  <c:v>54.281999999999996</c:v>
                </c:pt>
                <c:pt idx="1726">
                  <c:v>55.267000000000003</c:v>
                </c:pt>
                <c:pt idx="1727">
                  <c:v>54.204999999999998</c:v>
                </c:pt>
                <c:pt idx="1728">
                  <c:v>54.579000000000001</c:v>
                </c:pt>
                <c:pt idx="1729">
                  <c:v>54.017000000000003</c:v>
                </c:pt>
                <c:pt idx="1730">
                  <c:v>54.204999999999998</c:v>
                </c:pt>
                <c:pt idx="1731">
                  <c:v>53.985999999999997</c:v>
                </c:pt>
                <c:pt idx="1732">
                  <c:v>54.189</c:v>
                </c:pt>
                <c:pt idx="1733">
                  <c:v>53.767000000000003</c:v>
                </c:pt>
                <c:pt idx="1734">
                  <c:v>55.281999999999996</c:v>
                </c:pt>
                <c:pt idx="1735">
                  <c:v>54.22</c:v>
                </c:pt>
                <c:pt idx="1736">
                  <c:v>53.752000000000002</c:v>
                </c:pt>
                <c:pt idx="1737">
                  <c:v>54.704000000000001</c:v>
                </c:pt>
                <c:pt idx="1738">
                  <c:v>53.689</c:v>
                </c:pt>
                <c:pt idx="1739">
                  <c:v>54.189</c:v>
                </c:pt>
                <c:pt idx="1740">
                  <c:v>54.189</c:v>
                </c:pt>
                <c:pt idx="1741">
                  <c:v>53.704000000000001</c:v>
                </c:pt>
                <c:pt idx="1742">
                  <c:v>55.094999999999999</c:v>
                </c:pt>
                <c:pt idx="1743">
                  <c:v>54.985999999999997</c:v>
                </c:pt>
                <c:pt idx="1744">
                  <c:v>54.204000000000001</c:v>
                </c:pt>
                <c:pt idx="1745">
                  <c:v>53.689</c:v>
                </c:pt>
                <c:pt idx="1746">
                  <c:v>53.923000000000002</c:v>
                </c:pt>
                <c:pt idx="1747">
                  <c:v>54.158000000000001</c:v>
                </c:pt>
                <c:pt idx="1748">
                  <c:v>53.656999999999996</c:v>
                </c:pt>
                <c:pt idx="1749">
                  <c:v>54.173000000000002</c:v>
                </c:pt>
                <c:pt idx="1750">
                  <c:v>53.610999999999997</c:v>
                </c:pt>
                <c:pt idx="1751">
                  <c:v>56.533000000000001</c:v>
                </c:pt>
                <c:pt idx="1752">
                  <c:v>54.329000000000001</c:v>
                </c:pt>
                <c:pt idx="1753">
                  <c:v>54.173000000000002</c:v>
                </c:pt>
                <c:pt idx="1754">
                  <c:v>54.360999999999997</c:v>
                </c:pt>
                <c:pt idx="1755">
                  <c:v>53.923000000000002</c:v>
                </c:pt>
                <c:pt idx="1756">
                  <c:v>54.204999999999998</c:v>
                </c:pt>
                <c:pt idx="1757">
                  <c:v>54.125999999999998</c:v>
                </c:pt>
                <c:pt idx="1758">
                  <c:v>53.767000000000003</c:v>
                </c:pt>
                <c:pt idx="1759">
                  <c:v>54.189</c:v>
                </c:pt>
                <c:pt idx="1760">
                  <c:v>54.125999999999998</c:v>
                </c:pt>
                <c:pt idx="1761">
                  <c:v>54.250999999999998</c:v>
                </c:pt>
                <c:pt idx="1762">
                  <c:v>53.735999999999997</c:v>
                </c:pt>
                <c:pt idx="1763">
                  <c:v>54.204999999999998</c:v>
                </c:pt>
                <c:pt idx="1764">
                  <c:v>54.625999999999998</c:v>
                </c:pt>
                <c:pt idx="1765">
                  <c:v>54.406999999999996</c:v>
                </c:pt>
                <c:pt idx="1766">
                  <c:v>54.345999999999997</c:v>
                </c:pt>
                <c:pt idx="1767">
                  <c:v>53.61</c:v>
                </c:pt>
                <c:pt idx="1768">
                  <c:v>54.844999999999999</c:v>
                </c:pt>
                <c:pt idx="1769">
                  <c:v>54.110999999999997</c:v>
                </c:pt>
                <c:pt idx="1770">
                  <c:v>53.767000000000003</c:v>
                </c:pt>
                <c:pt idx="1771">
                  <c:v>54.204000000000001</c:v>
                </c:pt>
                <c:pt idx="1772">
                  <c:v>53.689</c:v>
                </c:pt>
                <c:pt idx="1773">
                  <c:v>54.344999999999999</c:v>
                </c:pt>
                <c:pt idx="1774">
                  <c:v>53.939</c:v>
                </c:pt>
                <c:pt idx="1775">
                  <c:v>54.063000000000002</c:v>
                </c:pt>
                <c:pt idx="1776">
                  <c:v>53.985999999999997</c:v>
                </c:pt>
                <c:pt idx="1777">
                  <c:v>54.454999999999998</c:v>
                </c:pt>
                <c:pt idx="1778">
                  <c:v>53.734999999999999</c:v>
                </c:pt>
                <c:pt idx="1779">
                  <c:v>54.314</c:v>
                </c:pt>
                <c:pt idx="1780">
                  <c:v>53.939</c:v>
                </c:pt>
                <c:pt idx="1781">
                  <c:v>53.923000000000002</c:v>
                </c:pt>
                <c:pt idx="1782">
                  <c:v>54.142000000000003</c:v>
                </c:pt>
                <c:pt idx="1783">
                  <c:v>53.610999999999997</c:v>
                </c:pt>
                <c:pt idx="1784">
                  <c:v>54.189</c:v>
                </c:pt>
                <c:pt idx="1785">
                  <c:v>53.875999999999998</c:v>
                </c:pt>
                <c:pt idx="1786">
                  <c:v>54.656999999999996</c:v>
                </c:pt>
                <c:pt idx="1787">
                  <c:v>54.533000000000001</c:v>
                </c:pt>
                <c:pt idx="1788">
                  <c:v>53.658000000000001</c:v>
                </c:pt>
                <c:pt idx="1789">
                  <c:v>54.689</c:v>
                </c:pt>
                <c:pt idx="1790">
                  <c:v>53.783000000000001</c:v>
                </c:pt>
                <c:pt idx="1791">
                  <c:v>54.173000000000002</c:v>
                </c:pt>
                <c:pt idx="1792">
                  <c:v>54.094999999999999</c:v>
                </c:pt>
                <c:pt idx="1793">
                  <c:v>53.579000000000001</c:v>
                </c:pt>
                <c:pt idx="1794">
                  <c:v>54.110999999999997</c:v>
                </c:pt>
                <c:pt idx="1795">
                  <c:v>53.798000000000002</c:v>
                </c:pt>
                <c:pt idx="1796">
                  <c:v>54.204999999999998</c:v>
                </c:pt>
                <c:pt idx="1797">
                  <c:v>53.954000000000001</c:v>
                </c:pt>
                <c:pt idx="1798">
                  <c:v>55.017000000000003</c:v>
                </c:pt>
                <c:pt idx="1799">
                  <c:v>54.235999999999997</c:v>
                </c:pt>
                <c:pt idx="1800">
                  <c:v>53.673000000000002</c:v>
                </c:pt>
                <c:pt idx="1801">
                  <c:v>54.439</c:v>
                </c:pt>
                <c:pt idx="1802">
                  <c:v>53.829000000000001</c:v>
                </c:pt>
                <c:pt idx="1803">
                  <c:v>54.360999999999997</c:v>
                </c:pt>
                <c:pt idx="1804">
                  <c:v>54.156999999999996</c:v>
                </c:pt>
                <c:pt idx="1805">
                  <c:v>53.798999999999999</c:v>
                </c:pt>
                <c:pt idx="1806">
                  <c:v>54.423000000000002</c:v>
                </c:pt>
                <c:pt idx="1807">
                  <c:v>53.906999999999996</c:v>
                </c:pt>
                <c:pt idx="1808">
                  <c:v>54.610999999999997</c:v>
                </c:pt>
                <c:pt idx="1809">
                  <c:v>55.750999999999998</c:v>
                </c:pt>
                <c:pt idx="1810">
                  <c:v>53.767000000000003</c:v>
                </c:pt>
                <c:pt idx="1811">
                  <c:v>54.344999999999999</c:v>
                </c:pt>
                <c:pt idx="1812">
                  <c:v>53.72</c:v>
                </c:pt>
                <c:pt idx="1813">
                  <c:v>54.533000000000001</c:v>
                </c:pt>
                <c:pt idx="1814">
                  <c:v>53.673000000000002</c:v>
                </c:pt>
                <c:pt idx="1815">
                  <c:v>53.814</c:v>
                </c:pt>
                <c:pt idx="1816">
                  <c:v>54.61</c:v>
                </c:pt>
                <c:pt idx="1817">
                  <c:v>53.658000000000001</c:v>
                </c:pt>
                <c:pt idx="1818">
                  <c:v>54.923000000000002</c:v>
                </c:pt>
                <c:pt idx="1819">
                  <c:v>54.985999999999997</c:v>
                </c:pt>
                <c:pt idx="1820">
                  <c:v>54.298000000000002</c:v>
                </c:pt>
                <c:pt idx="1821">
                  <c:v>54.423000000000002</c:v>
                </c:pt>
                <c:pt idx="1822">
                  <c:v>54.204999999999998</c:v>
                </c:pt>
                <c:pt idx="1823">
                  <c:v>53.735999999999997</c:v>
                </c:pt>
                <c:pt idx="1824">
                  <c:v>54.173000000000002</c:v>
                </c:pt>
                <c:pt idx="1825">
                  <c:v>53.734999999999999</c:v>
                </c:pt>
                <c:pt idx="1826">
                  <c:v>54.094999999999999</c:v>
                </c:pt>
                <c:pt idx="1827">
                  <c:v>53.83</c:v>
                </c:pt>
                <c:pt idx="1828">
                  <c:v>54.110999999999997</c:v>
                </c:pt>
                <c:pt idx="1829">
                  <c:v>54.329000000000001</c:v>
                </c:pt>
                <c:pt idx="1830">
                  <c:v>54.094999999999999</c:v>
                </c:pt>
                <c:pt idx="1831">
                  <c:v>54.533000000000001</c:v>
                </c:pt>
                <c:pt idx="1832">
                  <c:v>53.875999999999998</c:v>
                </c:pt>
                <c:pt idx="1833">
                  <c:v>54.079000000000001</c:v>
                </c:pt>
                <c:pt idx="1834">
                  <c:v>54.095999999999997</c:v>
                </c:pt>
                <c:pt idx="1835">
                  <c:v>53.750999999999998</c:v>
                </c:pt>
                <c:pt idx="1836">
                  <c:v>54.281999999999996</c:v>
                </c:pt>
                <c:pt idx="1837">
                  <c:v>53.844999999999999</c:v>
                </c:pt>
                <c:pt idx="1838">
                  <c:v>54.33</c:v>
                </c:pt>
                <c:pt idx="1839">
                  <c:v>53.704000000000001</c:v>
                </c:pt>
                <c:pt idx="1840">
                  <c:v>54.017000000000003</c:v>
                </c:pt>
                <c:pt idx="1841">
                  <c:v>56.517000000000003</c:v>
                </c:pt>
                <c:pt idx="1842">
                  <c:v>53.877000000000002</c:v>
                </c:pt>
                <c:pt idx="1843">
                  <c:v>54.250999999999998</c:v>
                </c:pt>
                <c:pt idx="1844">
                  <c:v>54.064</c:v>
                </c:pt>
                <c:pt idx="1845">
                  <c:v>54.360999999999997</c:v>
                </c:pt>
                <c:pt idx="1846">
                  <c:v>54.281999999999996</c:v>
                </c:pt>
                <c:pt idx="1847">
                  <c:v>53.735999999999997</c:v>
                </c:pt>
                <c:pt idx="1848">
                  <c:v>54.125999999999998</c:v>
                </c:pt>
                <c:pt idx="1849">
                  <c:v>54.439</c:v>
                </c:pt>
                <c:pt idx="1850">
                  <c:v>54.517000000000003</c:v>
                </c:pt>
                <c:pt idx="1851">
                  <c:v>63.142000000000003</c:v>
                </c:pt>
                <c:pt idx="1852">
                  <c:v>53.984999999999999</c:v>
                </c:pt>
                <c:pt idx="1853">
                  <c:v>54.594999999999999</c:v>
                </c:pt>
                <c:pt idx="1854">
                  <c:v>55.127000000000002</c:v>
                </c:pt>
                <c:pt idx="1855">
                  <c:v>53.734999999999999</c:v>
                </c:pt>
                <c:pt idx="1856">
                  <c:v>54.689</c:v>
                </c:pt>
                <c:pt idx="1857">
                  <c:v>54.314</c:v>
                </c:pt>
                <c:pt idx="1858">
                  <c:v>54.064</c:v>
                </c:pt>
                <c:pt idx="1859">
                  <c:v>55.064</c:v>
                </c:pt>
                <c:pt idx="1860">
                  <c:v>53.844999999999999</c:v>
                </c:pt>
                <c:pt idx="1861">
                  <c:v>54.906999999999996</c:v>
                </c:pt>
                <c:pt idx="1862">
                  <c:v>54.454999999999998</c:v>
                </c:pt>
                <c:pt idx="1863">
                  <c:v>53.875999999999998</c:v>
                </c:pt>
                <c:pt idx="1864">
                  <c:v>54.564</c:v>
                </c:pt>
                <c:pt idx="1865">
                  <c:v>54.517000000000003</c:v>
                </c:pt>
                <c:pt idx="1866">
                  <c:v>11.516</c:v>
                </c:pt>
                <c:pt idx="1867">
                  <c:v>54.564</c:v>
                </c:pt>
                <c:pt idx="1868">
                  <c:v>54.423000000000002</c:v>
                </c:pt>
                <c:pt idx="1869">
                  <c:v>11.625</c:v>
                </c:pt>
                <c:pt idx="1870">
                  <c:v>54.423999999999999</c:v>
                </c:pt>
                <c:pt idx="1871">
                  <c:v>11.593999999999999</c:v>
                </c:pt>
                <c:pt idx="1872">
                  <c:v>53.673000000000002</c:v>
                </c:pt>
                <c:pt idx="1873">
                  <c:v>11.641</c:v>
                </c:pt>
                <c:pt idx="1874">
                  <c:v>12.204000000000001</c:v>
                </c:pt>
                <c:pt idx="1875">
                  <c:v>33.781999999999996</c:v>
                </c:pt>
                <c:pt idx="1876">
                  <c:v>33.875999999999998</c:v>
                </c:pt>
                <c:pt idx="1877">
                  <c:v>11.688000000000001</c:v>
                </c:pt>
                <c:pt idx="1878">
                  <c:v>12.406000000000001</c:v>
                </c:pt>
                <c:pt idx="1879">
                  <c:v>11.593999999999999</c:v>
                </c:pt>
                <c:pt idx="1880">
                  <c:v>53.814</c:v>
                </c:pt>
                <c:pt idx="1881">
                  <c:v>56.000999999999998</c:v>
                </c:pt>
                <c:pt idx="1882">
                  <c:v>54.47</c:v>
                </c:pt>
                <c:pt idx="1883">
                  <c:v>54.173999999999999</c:v>
                </c:pt>
                <c:pt idx="1884">
                  <c:v>54.329000000000001</c:v>
                </c:pt>
                <c:pt idx="1885">
                  <c:v>53.72</c:v>
                </c:pt>
                <c:pt idx="1886">
                  <c:v>54.985999999999997</c:v>
                </c:pt>
                <c:pt idx="1887">
                  <c:v>53.689</c:v>
                </c:pt>
                <c:pt idx="1888">
                  <c:v>54.000999999999998</c:v>
                </c:pt>
                <c:pt idx="1889">
                  <c:v>56.673000000000002</c:v>
                </c:pt>
                <c:pt idx="1890">
                  <c:v>55.673000000000002</c:v>
                </c:pt>
                <c:pt idx="1891">
                  <c:v>54.220999999999997</c:v>
                </c:pt>
                <c:pt idx="1892">
                  <c:v>54.156999999999996</c:v>
                </c:pt>
                <c:pt idx="1893">
                  <c:v>54.033000000000001</c:v>
                </c:pt>
                <c:pt idx="1894">
                  <c:v>11.561999999999999</c:v>
                </c:pt>
                <c:pt idx="1895">
                  <c:v>39.22</c:v>
                </c:pt>
                <c:pt idx="1896">
                  <c:v>38.125999999999998</c:v>
                </c:pt>
                <c:pt idx="1897">
                  <c:v>54.173000000000002</c:v>
                </c:pt>
                <c:pt idx="1898">
                  <c:v>38.000999999999998</c:v>
                </c:pt>
                <c:pt idx="1899">
                  <c:v>52.923999999999999</c:v>
                </c:pt>
                <c:pt idx="1900">
                  <c:v>52.485999999999997</c:v>
                </c:pt>
                <c:pt idx="1901">
                  <c:v>54.485999999999997</c:v>
                </c:pt>
                <c:pt idx="1902">
                  <c:v>33.781999999999996</c:v>
                </c:pt>
                <c:pt idx="1903">
                  <c:v>34.36</c:v>
                </c:pt>
                <c:pt idx="1904">
                  <c:v>53.798000000000002</c:v>
                </c:pt>
                <c:pt idx="1905">
                  <c:v>54.439</c:v>
                </c:pt>
                <c:pt idx="1906">
                  <c:v>33.890999999999998</c:v>
                </c:pt>
                <c:pt idx="1907">
                  <c:v>54.439</c:v>
                </c:pt>
                <c:pt idx="1908">
                  <c:v>54.064</c:v>
                </c:pt>
                <c:pt idx="1909">
                  <c:v>53.72</c:v>
                </c:pt>
                <c:pt idx="1910">
                  <c:v>11.61</c:v>
                </c:pt>
                <c:pt idx="1911">
                  <c:v>34.36</c:v>
                </c:pt>
                <c:pt idx="1912">
                  <c:v>11.593999999999999</c:v>
                </c:pt>
                <c:pt idx="1913">
                  <c:v>52.000999999999998</c:v>
                </c:pt>
                <c:pt idx="1914">
                  <c:v>34.97</c:v>
                </c:pt>
                <c:pt idx="1915">
                  <c:v>33.781999999999996</c:v>
                </c:pt>
                <c:pt idx="1916">
                  <c:v>33.765999999999998</c:v>
                </c:pt>
                <c:pt idx="1917">
                  <c:v>34.267000000000003</c:v>
                </c:pt>
                <c:pt idx="1918">
                  <c:v>51.906999999999996</c:v>
                </c:pt>
                <c:pt idx="1919">
                  <c:v>34.22</c:v>
                </c:pt>
                <c:pt idx="1920">
                  <c:v>52.048000000000002</c:v>
                </c:pt>
                <c:pt idx="1921">
                  <c:v>34.390999999999998</c:v>
                </c:pt>
                <c:pt idx="1922">
                  <c:v>54.345999999999997</c:v>
                </c:pt>
                <c:pt idx="1923">
                  <c:v>52.531999999999996</c:v>
                </c:pt>
                <c:pt idx="1924">
                  <c:v>52.110999999999997</c:v>
                </c:pt>
                <c:pt idx="1925">
                  <c:v>52.423000000000002</c:v>
                </c:pt>
                <c:pt idx="1926">
                  <c:v>17</c:v>
                </c:pt>
                <c:pt idx="1927">
                  <c:v>52.533000000000001</c:v>
                </c:pt>
                <c:pt idx="1928">
                  <c:v>53.767000000000003</c:v>
                </c:pt>
                <c:pt idx="1929">
                  <c:v>11.702999999999999</c:v>
                </c:pt>
                <c:pt idx="1930">
                  <c:v>54.344999999999999</c:v>
                </c:pt>
                <c:pt idx="1931">
                  <c:v>11.516</c:v>
                </c:pt>
                <c:pt idx="1932">
                  <c:v>11.547000000000001</c:v>
                </c:pt>
                <c:pt idx="1933">
                  <c:v>11.516</c:v>
                </c:pt>
                <c:pt idx="1934">
                  <c:v>11.516</c:v>
                </c:pt>
                <c:pt idx="1935">
                  <c:v>11.766</c:v>
                </c:pt>
                <c:pt idx="1936">
                  <c:v>11.5</c:v>
                </c:pt>
                <c:pt idx="1937">
                  <c:v>11.5</c:v>
                </c:pt>
                <c:pt idx="1938">
                  <c:v>11.516</c:v>
                </c:pt>
                <c:pt idx="1939">
                  <c:v>11.547000000000001</c:v>
                </c:pt>
                <c:pt idx="1940">
                  <c:v>54.22</c:v>
                </c:pt>
                <c:pt idx="1941">
                  <c:v>53.594999999999999</c:v>
                </c:pt>
                <c:pt idx="1942">
                  <c:v>54.423999999999999</c:v>
                </c:pt>
                <c:pt idx="1943">
                  <c:v>33.890999999999998</c:v>
                </c:pt>
                <c:pt idx="1944">
                  <c:v>54.375999999999998</c:v>
                </c:pt>
                <c:pt idx="1945">
                  <c:v>53.642000000000003</c:v>
                </c:pt>
                <c:pt idx="1946">
                  <c:v>54.189</c:v>
                </c:pt>
                <c:pt idx="1947">
                  <c:v>53.72</c:v>
                </c:pt>
                <c:pt idx="1948">
                  <c:v>34.156999999999996</c:v>
                </c:pt>
                <c:pt idx="1949">
                  <c:v>53.656999999999996</c:v>
                </c:pt>
                <c:pt idx="1950">
                  <c:v>54.283000000000001</c:v>
                </c:pt>
                <c:pt idx="1951">
                  <c:v>54.173000000000002</c:v>
                </c:pt>
                <c:pt idx="1952">
                  <c:v>33.798000000000002</c:v>
                </c:pt>
                <c:pt idx="1953">
                  <c:v>53.642000000000003</c:v>
                </c:pt>
                <c:pt idx="1954">
                  <c:v>54.250999999999998</c:v>
                </c:pt>
                <c:pt idx="1955">
                  <c:v>54.173000000000002</c:v>
                </c:pt>
                <c:pt idx="1956">
                  <c:v>53.750999999999998</c:v>
                </c:pt>
                <c:pt idx="1957">
                  <c:v>54.235999999999997</c:v>
                </c:pt>
                <c:pt idx="1958">
                  <c:v>54.204000000000001</c:v>
                </c:pt>
                <c:pt idx="1959">
                  <c:v>55.454999999999998</c:v>
                </c:pt>
                <c:pt idx="1960">
                  <c:v>53.984999999999999</c:v>
                </c:pt>
                <c:pt idx="1961">
                  <c:v>54.798999999999999</c:v>
                </c:pt>
                <c:pt idx="1962">
                  <c:v>54.392000000000003</c:v>
                </c:pt>
                <c:pt idx="1963">
                  <c:v>33.734999999999999</c:v>
                </c:pt>
                <c:pt idx="1964">
                  <c:v>34.234999999999999</c:v>
                </c:pt>
                <c:pt idx="1965">
                  <c:v>33.734999999999999</c:v>
                </c:pt>
                <c:pt idx="1966">
                  <c:v>54.735999999999997</c:v>
                </c:pt>
                <c:pt idx="1967">
                  <c:v>53.656999999999996</c:v>
                </c:pt>
                <c:pt idx="1968">
                  <c:v>34.235999999999997</c:v>
                </c:pt>
                <c:pt idx="1969">
                  <c:v>53.72</c:v>
                </c:pt>
                <c:pt idx="1970">
                  <c:v>54.156999999999996</c:v>
                </c:pt>
                <c:pt idx="1971">
                  <c:v>33.72</c:v>
                </c:pt>
                <c:pt idx="1972">
                  <c:v>54.125999999999998</c:v>
                </c:pt>
                <c:pt idx="1973">
                  <c:v>53.564</c:v>
                </c:pt>
                <c:pt idx="1974">
                  <c:v>53.985999999999997</c:v>
                </c:pt>
                <c:pt idx="1975">
                  <c:v>54.158000000000001</c:v>
                </c:pt>
                <c:pt idx="1976">
                  <c:v>33.829000000000001</c:v>
                </c:pt>
                <c:pt idx="1977">
                  <c:v>54.250999999999998</c:v>
                </c:pt>
                <c:pt idx="1978">
                  <c:v>53.985999999999997</c:v>
                </c:pt>
                <c:pt idx="1979">
                  <c:v>54.298000000000002</c:v>
                </c:pt>
                <c:pt idx="1980">
                  <c:v>53.689</c:v>
                </c:pt>
                <c:pt idx="1981">
                  <c:v>54.392000000000003</c:v>
                </c:pt>
                <c:pt idx="1982">
                  <c:v>53.984999999999999</c:v>
                </c:pt>
                <c:pt idx="1983">
                  <c:v>53.923000000000002</c:v>
                </c:pt>
                <c:pt idx="1984">
                  <c:v>54.22</c:v>
                </c:pt>
                <c:pt idx="1985">
                  <c:v>33.829000000000001</c:v>
                </c:pt>
                <c:pt idx="1986">
                  <c:v>33.798000000000002</c:v>
                </c:pt>
                <c:pt idx="1987">
                  <c:v>54.204999999999998</c:v>
                </c:pt>
                <c:pt idx="1988">
                  <c:v>33.75</c:v>
                </c:pt>
                <c:pt idx="1989">
                  <c:v>54.454999999999998</c:v>
                </c:pt>
                <c:pt idx="1990">
                  <c:v>53.829000000000001</c:v>
                </c:pt>
                <c:pt idx="1991">
                  <c:v>54.079000000000001</c:v>
                </c:pt>
                <c:pt idx="1992">
                  <c:v>33.892000000000003</c:v>
                </c:pt>
                <c:pt idx="1993">
                  <c:v>54.235999999999997</c:v>
                </c:pt>
                <c:pt idx="1994">
                  <c:v>54.250999999999998</c:v>
                </c:pt>
                <c:pt idx="1995">
                  <c:v>53.673000000000002</c:v>
                </c:pt>
                <c:pt idx="1996">
                  <c:v>54.735999999999997</c:v>
                </c:pt>
                <c:pt idx="1997">
                  <c:v>34.656999999999996</c:v>
                </c:pt>
                <c:pt idx="1998">
                  <c:v>11.907</c:v>
                </c:pt>
                <c:pt idx="1999">
                  <c:v>11.625</c:v>
                </c:pt>
                <c:pt idx="2000">
                  <c:v>34.329000000000001</c:v>
                </c:pt>
                <c:pt idx="2001">
                  <c:v>53.767000000000003</c:v>
                </c:pt>
                <c:pt idx="2002">
                  <c:v>34.375999999999998</c:v>
                </c:pt>
                <c:pt idx="2003">
                  <c:v>33.796999999999997</c:v>
                </c:pt>
                <c:pt idx="2004">
                  <c:v>33.939</c:v>
                </c:pt>
                <c:pt idx="2005">
                  <c:v>34.515999999999998</c:v>
                </c:pt>
                <c:pt idx="2006">
                  <c:v>54.017000000000003</c:v>
                </c:pt>
                <c:pt idx="2007">
                  <c:v>34.625999999999998</c:v>
                </c:pt>
                <c:pt idx="2008">
                  <c:v>33.844999999999999</c:v>
                </c:pt>
                <c:pt idx="2009">
                  <c:v>33.984999999999999</c:v>
                </c:pt>
                <c:pt idx="2010">
                  <c:v>52.906999999999996</c:v>
                </c:pt>
                <c:pt idx="2011">
                  <c:v>54.283000000000001</c:v>
                </c:pt>
                <c:pt idx="2012">
                  <c:v>53.829000000000001</c:v>
                </c:pt>
                <c:pt idx="2013">
                  <c:v>54.127000000000002</c:v>
                </c:pt>
                <c:pt idx="2014">
                  <c:v>55.563000000000002</c:v>
                </c:pt>
                <c:pt idx="2015">
                  <c:v>34.423000000000002</c:v>
                </c:pt>
                <c:pt idx="2016">
                  <c:v>17.001000000000001</c:v>
                </c:pt>
                <c:pt idx="2017">
                  <c:v>33.796999999999997</c:v>
                </c:pt>
                <c:pt idx="2018">
                  <c:v>53.704999999999998</c:v>
                </c:pt>
                <c:pt idx="2019">
                  <c:v>54.392000000000003</c:v>
                </c:pt>
                <c:pt idx="2020">
                  <c:v>34.984999999999999</c:v>
                </c:pt>
                <c:pt idx="2021">
                  <c:v>54.454999999999998</c:v>
                </c:pt>
                <c:pt idx="2022">
                  <c:v>53.61</c:v>
                </c:pt>
                <c:pt idx="2023">
                  <c:v>54.173000000000002</c:v>
                </c:pt>
                <c:pt idx="2024">
                  <c:v>54.08</c:v>
                </c:pt>
                <c:pt idx="2025">
                  <c:v>54.110999999999997</c:v>
                </c:pt>
                <c:pt idx="2026">
                  <c:v>54.22</c:v>
                </c:pt>
                <c:pt idx="2027">
                  <c:v>54.079000000000001</c:v>
                </c:pt>
                <c:pt idx="2028">
                  <c:v>53.673000000000002</c:v>
                </c:pt>
                <c:pt idx="2029">
                  <c:v>54.22</c:v>
                </c:pt>
                <c:pt idx="2030">
                  <c:v>54.048999999999999</c:v>
                </c:pt>
                <c:pt idx="2031">
                  <c:v>53.97</c:v>
                </c:pt>
                <c:pt idx="2032">
                  <c:v>55.704000000000001</c:v>
                </c:pt>
                <c:pt idx="2033">
                  <c:v>53.533000000000001</c:v>
                </c:pt>
                <c:pt idx="2034">
                  <c:v>54.406999999999996</c:v>
                </c:pt>
                <c:pt idx="2035">
                  <c:v>53.673000000000002</c:v>
                </c:pt>
                <c:pt idx="2036">
                  <c:v>54.142000000000003</c:v>
                </c:pt>
                <c:pt idx="2037">
                  <c:v>54.189</c:v>
                </c:pt>
                <c:pt idx="2038">
                  <c:v>53.83</c:v>
                </c:pt>
                <c:pt idx="2039">
                  <c:v>53.984999999999999</c:v>
                </c:pt>
                <c:pt idx="2040">
                  <c:v>53.658000000000001</c:v>
                </c:pt>
                <c:pt idx="2041">
                  <c:v>54.673000000000002</c:v>
                </c:pt>
                <c:pt idx="2042">
                  <c:v>53.642000000000003</c:v>
                </c:pt>
                <c:pt idx="2043">
                  <c:v>54.08</c:v>
                </c:pt>
                <c:pt idx="2044">
                  <c:v>54.329000000000001</c:v>
                </c:pt>
                <c:pt idx="2045">
                  <c:v>53.767000000000003</c:v>
                </c:pt>
                <c:pt idx="2046">
                  <c:v>54.344999999999999</c:v>
                </c:pt>
                <c:pt idx="2047">
                  <c:v>53.72</c:v>
                </c:pt>
                <c:pt idx="2048">
                  <c:v>54.33</c:v>
                </c:pt>
                <c:pt idx="2049">
                  <c:v>54.344999999999999</c:v>
                </c:pt>
                <c:pt idx="2050">
                  <c:v>53.781999999999996</c:v>
                </c:pt>
                <c:pt idx="2051">
                  <c:v>55.767000000000003</c:v>
                </c:pt>
                <c:pt idx="2052">
                  <c:v>54.142000000000003</c:v>
                </c:pt>
                <c:pt idx="2053">
                  <c:v>54.360999999999997</c:v>
                </c:pt>
                <c:pt idx="2054">
                  <c:v>53.97</c:v>
                </c:pt>
                <c:pt idx="2055">
                  <c:v>54.017000000000003</c:v>
                </c:pt>
                <c:pt idx="2056">
                  <c:v>54.173000000000002</c:v>
                </c:pt>
                <c:pt idx="2057">
                  <c:v>53.689</c:v>
                </c:pt>
                <c:pt idx="2058">
                  <c:v>54.642000000000003</c:v>
                </c:pt>
                <c:pt idx="2059">
                  <c:v>33.61</c:v>
                </c:pt>
                <c:pt idx="2060">
                  <c:v>33.640999999999998</c:v>
                </c:pt>
                <c:pt idx="2061">
                  <c:v>11.798</c:v>
                </c:pt>
                <c:pt idx="2062">
                  <c:v>11.515000000000001</c:v>
                </c:pt>
                <c:pt idx="2063">
                  <c:v>53.845999999999997</c:v>
                </c:pt>
                <c:pt idx="2064">
                  <c:v>52.656999999999996</c:v>
                </c:pt>
                <c:pt idx="2065">
                  <c:v>53.517000000000003</c:v>
                </c:pt>
                <c:pt idx="2066">
                  <c:v>54.267000000000003</c:v>
                </c:pt>
                <c:pt idx="2067">
                  <c:v>54.000999999999998</c:v>
                </c:pt>
                <c:pt idx="2068">
                  <c:v>53.860999999999997</c:v>
                </c:pt>
                <c:pt idx="2069">
                  <c:v>11.516</c:v>
                </c:pt>
                <c:pt idx="2070">
                  <c:v>54.750999999999998</c:v>
                </c:pt>
                <c:pt idx="2071">
                  <c:v>53.642000000000003</c:v>
                </c:pt>
                <c:pt idx="2072">
                  <c:v>54.173000000000002</c:v>
                </c:pt>
                <c:pt idx="2073">
                  <c:v>38.673000000000002</c:v>
                </c:pt>
                <c:pt idx="2074">
                  <c:v>38.844999999999999</c:v>
                </c:pt>
                <c:pt idx="2075">
                  <c:v>53.735999999999997</c:v>
                </c:pt>
                <c:pt idx="2076">
                  <c:v>54.015999999999998</c:v>
                </c:pt>
                <c:pt idx="2077">
                  <c:v>54.220999999999997</c:v>
                </c:pt>
                <c:pt idx="2078">
                  <c:v>34.781999999999996</c:v>
                </c:pt>
                <c:pt idx="2079">
                  <c:v>34.204000000000001</c:v>
                </c:pt>
                <c:pt idx="2080">
                  <c:v>34.406999999999996</c:v>
                </c:pt>
                <c:pt idx="2081">
                  <c:v>33.813000000000002</c:v>
                </c:pt>
                <c:pt idx="2082">
                  <c:v>54.017000000000003</c:v>
                </c:pt>
                <c:pt idx="2083">
                  <c:v>33.890999999999998</c:v>
                </c:pt>
                <c:pt idx="2084">
                  <c:v>34.360999999999997</c:v>
                </c:pt>
                <c:pt idx="2085">
                  <c:v>17.015999999999998</c:v>
                </c:pt>
                <c:pt idx="2086">
                  <c:v>17.030999999999999</c:v>
                </c:pt>
                <c:pt idx="2087">
                  <c:v>53.735999999999997</c:v>
                </c:pt>
                <c:pt idx="2088">
                  <c:v>53.783000000000001</c:v>
                </c:pt>
                <c:pt idx="2089">
                  <c:v>54.344999999999999</c:v>
                </c:pt>
                <c:pt idx="2090">
                  <c:v>53.923000000000002</c:v>
                </c:pt>
                <c:pt idx="2091">
                  <c:v>54.392000000000003</c:v>
                </c:pt>
                <c:pt idx="2092">
                  <c:v>53.767000000000003</c:v>
                </c:pt>
                <c:pt idx="2093">
                  <c:v>54.22</c:v>
                </c:pt>
                <c:pt idx="2094">
                  <c:v>54.298000000000002</c:v>
                </c:pt>
                <c:pt idx="2095">
                  <c:v>53.658000000000001</c:v>
                </c:pt>
                <c:pt idx="2096">
                  <c:v>54.204000000000001</c:v>
                </c:pt>
                <c:pt idx="2097">
                  <c:v>53.642000000000003</c:v>
                </c:pt>
                <c:pt idx="2098">
                  <c:v>53.97</c:v>
                </c:pt>
                <c:pt idx="2099">
                  <c:v>54.892000000000003</c:v>
                </c:pt>
                <c:pt idx="2100">
                  <c:v>53.548000000000002</c:v>
                </c:pt>
                <c:pt idx="2101">
                  <c:v>54.939</c:v>
                </c:pt>
                <c:pt idx="2102">
                  <c:v>53.829000000000001</c:v>
                </c:pt>
                <c:pt idx="2103">
                  <c:v>54.127000000000002</c:v>
                </c:pt>
                <c:pt idx="2104">
                  <c:v>54.579000000000001</c:v>
                </c:pt>
                <c:pt idx="2105">
                  <c:v>53.814</c:v>
                </c:pt>
                <c:pt idx="2106">
                  <c:v>54.564</c:v>
                </c:pt>
                <c:pt idx="2107">
                  <c:v>53.689</c:v>
                </c:pt>
                <c:pt idx="2108">
                  <c:v>54.204000000000001</c:v>
                </c:pt>
                <c:pt idx="2109">
                  <c:v>54.158000000000001</c:v>
                </c:pt>
                <c:pt idx="2110">
                  <c:v>53.689</c:v>
                </c:pt>
                <c:pt idx="2111">
                  <c:v>54.110999999999997</c:v>
                </c:pt>
                <c:pt idx="2112">
                  <c:v>29.797000000000001</c:v>
                </c:pt>
                <c:pt idx="2113">
                  <c:v>54.97</c:v>
                </c:pt>
                <c:pt idx="2114">
                  <c:v>54.204999999999998</c:v>
                </c:pt>
                <c:pt idx="2115">
                  <c:v>54.22</c:v>
                </c:pt>
                <c:pt idx="2116">
                  <c:v>54.594999999999999</c:v>
                </c:pt>
                <c:pt idx="2117">
                  <c:v>53.923000000000002</c:v>
                </c:pt>
                <c:pt idx="2118">
                  <c:v>54.142000000000003</c:v>
                </c:pt>
                <c:pt idx="2119">
                  <c:v>38.642000000000003</c:v>
                </c:pt>
                <c:pt idx="2120">
                  <c:v>54.314</c:v>
                </c:pt>
                <c:pt idx="2121">
                  <c:v>38.594000000000001</c:v>
                </c:pt>
                <c:pt idx="2122">
                  <c:v>39.158000000000001</c:v>
                </c:pt>
                <c:pt idx="2123">
                  <c:v>38.625</c:v>
                </c:pt>
                <c:pt idx="2124">
                  <c:v>38.673000000000002</c:v>
                </c:pt>
                <c:pt idx="2125">
                  <c:v>54.283000000000001</c:v>
                </c:pt>
                <c:pt idx="2126">
                  <c:v>54.406999999999996</c:v>
                </c:pt>
                <c:pt idx="2127">
                  <c:v>33.798000000000002</c:v>
                </c:pt>
                <c:pt idx="2128">
                  <c:v>33.813000000000002</c:v>
                </c:pt>
                <c:pt idx="2129">
                  <c:v>34.485999999999997</c:v>
                </c:pt>
                <c:pt idx="2130">
                  <c:v>38.890999999999998</c:v>
                </c:pt>
                <c:pt idx="2131">
                  <c:v>39.517000000000003</c:v>
                </c:pt>
                <c:pt idx="2132">
                  <c:v>38.640999999999998</c:v>
                </c:pt>
                <c:pt idx="2133">
                  <c:v>38.610999999999997</c:v>
                </c:pt>
                <c:pt idx="2134">
                  <c:v>39.281999999999996</c:v>
                </c:pt>
                <c:pt idx="2135">
                  <c:v>38.625999999999998</c:v>
                </c:pt>
                <c:pt idx="2136">
                  <c:v>39.094999999999999</c:v>
                </c:pt>
                <c:pt idx="2137">
                  <c:v>38.750999999999998</c:v>
                </c:pt>
                <c:pt idx="2138">
                  <c:v>11.515000000000001</c:v>
                </c:pt>
                <c:pt idx="2139">
                  <c:v>34.314</c:v>
                </c:pt>
                <c:pt idx="2140">
                  <c:v>33.750999999999998</c:v>
                </c:pt>
                <c:pt idx="2141">
                  <c:v>54.267000000000003</c:v>
                </c:pt>
                <c:pt idx="2142">
                  <c:v>53.594999999999999</c:v>
                </c:pt>
                <c:pt idx="2143">
                  <c:v>33.765999999999998</c:v>
                </c:pt>
                <c:pt idx="2144">
                  <c:v>56.375999999999998</c:v>
                </c:pt>
                <c:pt idx="2145">
                  <c:v>14.97</c:v>
                </c:pt>
                <c:pt idx="2146">
                  <c:v>37.234999999999999</c:v>
                </c:pt>
                <c:pt idx="2147">
                  <c:v>33.984999999999999</c:v>
                </c:pt>
                <c:pt idx="2148">
                  <c:v>54.735999999999997</c:v>
                </c:pt>
                <c:pt idx="2149">
                  <c:v>54.204000000000001</c:v>
                </c:pt>
                <c:pt idx="2150">
                  <c:v>56.127000000000002</c:v>
                </c:pt>
                <c:pt idx="2151">
                  <c:v>53.734999999999999</c:v>
                </c:pt>
                <c:pt idx="2152">
                  <c:v>55.892000000000003</c:v>
                </c:pt>
                <c:pt idx="2153">
                  <c:v>53.814</c:v>
                </c:pt>
                <c:pt idx="2154">
                  <c:v>54.564</c:v>
                </c:pt>
                <c:pt idx="2155">
                  <c:v>54.344999999999999</c:v>
                </c:pt>
                <c:pt idx="2156">
                  <c:v>54.829000000000001</c:v>
                </c:pt>
                <c:pt idx="2157">
                  <c:v>55.189</c:v>
                </c:pt>
                <c:pt idx="2158">
                  <c:v>53.704999999999998</c:v>
                </c:pt>
                <c:pt idx="2159">
                  <c:v>54.064</c:v>
                </c:pt>
                <c:pt idx="2160">
                  <c:v>54.313000000000002</c:v>
                </c:pt>
                <c:pt idx="2161">
                  <c:v>53.814</c:v>
                </c:pt>
                <c:pt idx="2162">
                  <c:v>54.860999999999997</c:v>
                </c:pt>
                <c:pt idx="2163">
                  <c:v>38.688000000000002</c:v>
                </c:pt>
                <c:pt idx="2164">
                  <c:v>52.673999999999999</c:v>
                </c:pt>
                <c:pt idx="2165">
                  <c:v>53.829000000000001</c:v>
                </c:pt>
                <c:pt idx="2166">
                  <c:v>54.125999999999998</c:v>
                </c:pt>
                <c:pt idx="2167">
                  <c:v>11.625999999999999</c:v>
                </c:pt>
                <c:pt idx="2168">
                  <c:v>33.829000000000001</c:v>
                </c:pt>
                <c:pt idx="2169">
                  <c:v>52.750999999999998</c:v>
                </c:pt>
                <c:pt idx="2170">
                  <c:v>11.641</c:v>
                </c:pt>
                <c:pt idx="2171">
                  <c:v>17</c:v>
                </c:pt>
                <c:pt idx="2172">
                  <c:v>17.36</c:v>
                </c:pt>
                <c:pt idx="2173">
                  <c:v>17.437999999999999</c:v>
                </c:pt>
                <c:pt idx="2174">
                  <c:v>17.015999999999998</c:v>
                </c:pt>
                <c:pt idx="2175">
                  <c:v>43.11</c:v>
                </c:pt>
                <c:pt idx="2176">
                  <c:v>36.61</c:v>
                </c:pt>
                <c:pt idx="2177">
                  <c:v>53.814</c:v>
                </c:pt>
                <c:pt idx="2178">
                  <c:v>33.796999999999997</c:v>
                </c:pt>
                <c:pt idx="2179">
                  <c:v>53.844999999999999</c:v>
                </c:pt>
                <c:pt idx="2180">
                  <c:v>54.048999999999999</c:v>
                </c:pt>
                <c:pt idx="2181">
                  <c:v>53.579000000000001</c:v>
                </c:pt>
                <c:pt idx="2182">
                  <c:v>54.423000000000002</c:v>
                </c:pt>
                <c:pt idx="2183">
                  <c:v>53.594999999999999</c:v>
                </c:pt>
                <c:pt idx="2184">
                  <c:v>54.189</c:v>
                </c:pt>
                <c:pt idx="2185">
                  <c:v>54.548000000000002</c:v>
                </c:pt>
                <c:pt idx="2186">
                  <c:v>53.908000000000001</c:v>
                </c:pt>
                <c:pt idx="2187">
                  <c:v>54.329000000000001</c:v>
                </c:pt>
                <c:pt idx="2188">
                  <c:v>53.783000000000001</c:v>
                </c:pt>
                <c:pt idx="2189">
                  <c:v>54.298000000000002</c:v>
                </c:pt>
                <c:pt idx="2190">
                  <c:v>54.125999999999998</c:v>
                </c:pt>
                <c:pt idx="2191">
                  <c:v>53.735999999999997</c:v>
                </c:pt>
                <c:pt idx="2192">
                  <c:v>54.094999999999999</c:v>
                </c:pt>
                <c:pt idx="2193">
                  <c:v>53.750999999999998</c:v>
                </c:pt>
                <c:pt idx="2194">
                  <c:v>34.329000000000001</c:v>
                </c:pt>
                <c:pt idx="2195">
                  <c:v>53.798000000000002</c:v>
                </c:pt>
                <c:pt idx="2196">
                  <c:v>54.156999999999996</c:v>
                </c:pt>
                <c:pt idx="2197">
                  <c:v>54.064</c:v>
                </c:pt>
                <c:pt idx="2198">
                  <c:v>34.189</c:v>
                </c:pt>
                <c:pt idx="2199">
                  <c:v>53.734999999999999</c:v>
                </c:pt>
                <c:pt idx="2200">
                  <c:v>54.517000000000003</c:v>
                </c:pt>
                <c:pt idx="2201">
                  <c:v>33.814</c:v>
                </c:pt>
                <c:pt idx="2202">
                  <c:v>34.25</c:v>
                </c:pt>
                <c:pt idx="2203">
                  <c:v>53.627000000000002</c:v>
                </c:pt>
                <c:pt idx="2204">
                  <c:v>34.375999999999998</c:v>
                </c:pt>
                <c:pt idx="2205">
                  <c:v>53.688000000000002</c:v>
                </c:pt>
                <c:pt idx="2206">
                  <c:v>54.610999999999997</c:v>
                </c:pt>
                <c:pt idx="2207">
                  <c:v>53.97</c:v>
                </c:pt>
                <c:pt idx="2208">
                  <c:v>54.110999999999997</c:v>
                </c:pt>
                <c:pt idx="2209">
                  <c:v>33.734999999999999</c:v>
                </c:pt>
                <c:pt idx="2210">
                  <c:v>54.750999999999998</c:v>
                </c:pt>
                <c:pt idx="2211">
                  <c:v>54.267000000000003</c:v>
                </c:pt>
                <c:pt idx="2212">
                  <c:v>53.689</c:v>
                </c:pt>
                <c:pt idx="2213">
                  <c:v>33.781999999999996</c:v>
                </c:pt>
                <c:pt idx="2214">
                  <c:v>53.892000000000003</c:v>
                </c:pt>
                <c:pt idx="2215">
                  <c:v>54.189</c:v>
                </c:pt>
                <c:pt idx="2216">
                  <c:v>53.61</c:v>
                </c:pt>
                <c:pt idx="2217">
                  <c:v>54.158000000000001</c:v>
                </c:pt>
                <c:pt idx="2218">
                  <c:v>33.813000000000002</c:v>
                </c:pt>
                <c:pt idx="2219">
                  <c:v>54.142000000000003</c:v>
                </c:pt>
                <c:pt idx="2220">
                  <c:v>53.594999999999999</c:v>
                </c:pt>
                <c:pt idx="2221">
                  <c:v>34.22</c:v>
                </c:pt>
                <c:pt idx="2222">
                  <c:v>53.750999999999998</c:v>
                </c:pt>
                <c:pt idx="2223">
                  <c:v>54.375999999999998</c:v>
                </c:pt>
                <c:pt idx="2224">
                  <c:v>54.110999999999997</c:v>
                </c:pt>
                <c:pt idx="2225">
                  <c:v>53.610999999999997</c:v>
                </c:pt>
                <c:pt idx="2226">
                  <c:v>54.048000000000002</c:v>
                </c:pt>
                <c:pt idx="2227">
                  <c:v>53.642000000000003</c:v>
                </c:pt>
                <c:pt idx="2228">
                  <c:v>54.017000000000003</c:v>
                </c:pt>
                <c:pt idx="2229">
                  <c:v>33.765999999999998</c:v>
                </c:pt>
                <c:pt idx="2230">
                  <c:v>54.252000000000002</c:v>
                </c:pt>
                <c:pt idx="2231">
                  <c:v>54.673000000000002</c:v>
                </c:pt>
                <c:pt idx="2232">
                  <c:v>53.642000000000003</c:v>
                </c:pt>
                <c:pt idx="2233">
                  <c:v>34.204000000000001</c:v>
                </c:pt>
                <c:pt idx="2234">
                  <c:v>54.079000000000001</c:v>
                </c:pt>
                <c:pt idx="2235">
                  <c:v>54.298999999999999</c:v>
                </c:pt>
                <c:pt idx="2236">
                  <c:v>53.642000000000003</c:v>
                </c:pt>
                <c:pt idx="2237">
                  <c:v>54.204000000000001</c:v>
                </c:pt>
                <c:pt idx="2238">
                  <c:v>33.829000000000001</c:v>
                </c:pt>
                <c:pt idx="2239">
                  <c:v>54.908000000000001</c:v>
                </c:pt>
                <c:pt idx="2240">
                  <c:v>53.656999999999996</c:v>
                </c:pt>
                <c:pt idx="2241">
                  <c:v>53.923000000000002</c:v>
                </c:pt>
                <c:pt idx="2242">
                  <c:v>33.781999999999996</c:v>
                </c:pt>
                <c:pt idx="2243">
                  <c:v>34.250999999999998</c:v>
                </c:pt>
                <c:pt idx="2244">
                  <c:v>33.765999999999998</c:v>
                </c:pt>
                <c:pt idx="2245">
                  <c:v>54.189</c:v>
                </c:pt>
                <c:pt idx="2246">
                  <c:v>53.767000000000003</c:v>
                </c:pt>
                <c:pt idx="2247">
                  <c:v>56.079000000000001</c:v>
                </c:pt>
                <c:pt idx="2248">
                  <c:v>33.829000000000001</c:v>
                </c:pt>
                <c:pt idx="2249">
                  <c:v>54.142000000000003</c:v>
                </c:pt>
                <c:pt idx="2250">
                  <c:v>53.594999999999999</c:v>
                </c:pt>
                <c:pt idx="2251">
                  <c:v>34.267000000000003</c:v>
                </c:pt>
                <c:pt idx="2252">
                  <c:v>55.517000000000003</c:v>
                </c:pt>
                <c:pt idx="2253">
                  <c:v>54.517000000000003</c:v>
                </c:pt>
                <c:pt idx="2254">
                  <c:v>54.423000000000002</c:v>
                </c:pt>
                <c:pt idx="2255">
                  <c:v>53.814</c:v>
                </c:pt>
                <c:pt idx="2256">
                  <c:v>54.22</c:v>
                </c:pt>
                <c:pt idx="2257">
                  <c:v>33.906999999999996</c:v>
                </c:pt>
                <c:pt idx="2258">
                  <c:v>33.890999999999998</c:v>
                </c:pt>
                <c:pt idx="2259">
                  <c:v>53.908000000000001</c:v>
                </c:pt>
                <c:pt idx="2260">
                  <c:v>54.47</c:v>
                </c:pt>
                <c:pt idx="2261">
                  <c:v>33.86</c:v>
                </c:pt>
                <c:pt idx="2262">
                  <c:v>34.281999999999996</c:v>
                </c:pt>
                <c:pt idx="2263">
                  <c:v>33.781999999999996</c:v>
                </c:pt>
                <c:pt idx="2264">
                  <c:v>54.094999999999999</c:v>
                </c:pt>
                <c:pt idx="2265">
                  <c:v>53.658000000000001</c:v>
                </c:pt>
                <c:pt idx="2266">
                  <c:v>11.672000000000001</c:v>
                </c:pt>
                <c:pt idx="2267">
                  <c:v>17.984999999999999</c:v>
                </c:pt>
                <c:pt idx="2268">
                  <c:v>17.36</c:v>
                </c:pt>
                <c:pt idx="2269">
                  <c:v>17.390999999999998</c:v>
                </c:pt>
                <c:pt idx="2270">
                  <c:v>17.344000000000001</c:v>
                </c:pt>
                <c:pt idx="2271">
                  <c:v>54.281999999999996</c:v>
                </c:pt>
                <c:pt idx="2272">
                  <c:v>17.36</c:v>
                </c:pt>
                <c:pt idx="2273">
                  <c:v>53.642000000000003</c:v>
                </c:pt>
                <c:pt idx="2274">
                  <c:v>55.002000000000002</c:v>
                </c:pt>
                <c:pt idx="2275">
                  <c:v>54.140999999999998</c:v>
                </c:pt>
                <c:pt idx="2276">
                  <c:v>54.064</c:v>
                </c:pt>
                <c:pt idx="2277">
                  <c:v>54.204999999999998</c:v>
                </c:pt>
                <c:pt idx="2278">
                  <c:v>54.250999999999998</c:v>
                </c:pt>
                <c:pt idx="2279">
                  <c:v>34.234999999999999</c:v>
                </c:pt>
                <c:pt idx="2280">
                  <c:v>33.781999999999996</c:v>
                </c:pt>
                <c:pt idx="2281">
                  <c:v>39.173000000000002</c:v>
                </c:pt>
                <c:pt idx="2282">
                  <c:v>34.11</c:v>
                </c:pt>
                <c:pt idx="2283">
                  <c:v>53.735999999999997</c:v>
                </c:pt>
                <c:pt idx="2284">
                  <c:v>35.329000000000001</c:v>
                </c:pt>
                <c:pt idx="2285">
                  <c:v>52.142000000000003</c:v>
                </c:pt>
                <c:pt idx="2286">
                  <c:v>39.750999999999998</c:v>
                </c:pt>
                <c:pt idx="2287">
                  <c:v>33.798000000000002</c:v>
                </c:pt>
                <c:pt idx="2288">
                  <c:v>34.390999999999998</c:v>
                </c:pt>
                <c:pt idx="2289">
                  <c:v>54.250999999999998</c:v>
                </c:pt>
                <c:pt idx="2290">
                  <c:v>54.610999999999997</c:v>
                </c:pt>
                <c:pt idx="2291">
                  <c:v>54.08</c:v>
                </c:pt>
                <c:pt idx="2292">
                  <c:v>11.64</c:v>
                </c:pt>
                <c:pt idx="2293">
                  <c:v>54.204999999999998</c:v>
                </c:pt>
                <c:pt idx="2294">
                  <c:v>54.298000000000002</c:v>
                </c:pt>
                <c:pt idx="2295">
                  <c:v>54.267000000000003</c:v>
                </c:pt>
                <c:pt idx="2296">
                  <c:v>54.908000000000001</c:v>
                </c:pt>
                <c:pt idx="2297">
                  <c:v>33.75</c:v>
                </c:pt>
                <c:pt idx="2298">
                  <c:v>54.298999999999999</c:v>
                </c:pt>
                <c:pt idx="2299">
                  <c:v>33.781999999999996</c:v>
                </c:pt>
                <c:pt idx="2300">
                  <c:v>54.984999999999999</c:v>
                </c:pt>
                <c:pt idx="2301">
                  <c:v>53.689</c:v>
                </c:pt>
                <c:pt idx="2302">
                  <c:v>11.625</c:v>
                </c:pt>
                <c:pt idx="2303">
                  <c:v>11.641</c:v>
                </c:pt>
                <c:pt idx="2304">
                  <c:v>52.517000000000003</c:v>
                </c:pt>
                <c:pt idx="2305">
                  <c:v>52.531999999999996</c:v>
                </c:pt>
                <c:pt idx="2306">
                  <c:v>52.094999999999999</c:v>
                </c:pt>
                <c:pt idx="2307">
                  <c:v>54.58</c:v>
                </c:pt>
                <c:pt idx="2308">
                  <c:v>33.829000000000001</c:v>
                </c:pt>
                <c:pt idx="2309">
                  <c:v>34.234999999999999</c:v>
                </c:pt>
                <c:pt idx="2310">
                  <c:v>33.689</c:v>
                </c:pt>
                <c:pt idx="2311">
                  <c:v>33.796999999999997</c:v>
                </c:pt>
                <c:pt idx="2312">
                  <c:v>34.298000000000002</c:v>
                </c:pt>
                <c:pt idx="2313">
                  <c:v>32.954000000000001</c:v>
                </c:pt>
                <c:pt idx="2314">
                  <c:v>33.000999999999998</c:v>
                </c:pt>
                <c:pt idx="2315">
                  <c:v>53.173000000000002</c:v>
                </c:pt>
                <c:pt idx="2316">
                  <c:v>52.031999999999996</c:v>
                </c:pt>
                <c:pt idx="2317">
                  <c:v>52.423000000000002</c:v>
                </c:pt>
                <c:pt idx="2318">
                  <c:v>33.392000000000003</c:v>
                </c:pt>
                <c:pt idx="2319">
                  <c:v>52.72</c:v>
                </c:pt>
                <c:pt idx="2320">
                  <c:v>54.095999999999997</c:v>
                </c:pt>
                <c:pt idx="2321">
                  <c:v>52.406999999999996</c:v>
                </c:pt>
                <c:pt idx="2322">
                  <c:v>54.048000000000002</c:v>
                </c:pt>
                <c:pt idx="2323">
                  <c:v>32.97</c:v>
                </c:pt>
                <c:pt idx="2324">
                  <c:v>32.954000000000001</c:v>
                </c:pt>
                <c:pt idx="2325">
                  <c:v>34.204000000000001</c:v>
                </c:pt>
                <c:pt idx="2326">
                  <c:v>33.000999999999998</c:v>
                </c:pt>
                <c:pt idx="2327">
                  <c:v>52.625999999999998</c:v>
                </c:pt>
                <c:pt idx="2328">
                  <c:v>54.579000000000001</c:v>
                </c:pt>
                <c:pt idx="2329">
                  <c:v>33.406999999999996</c:v>
                </c:pt>
                <c:pt idx="2330">
                  <c:v>33.000999999999998</c:v>
                </c:pt>
                <c:pt idx="2331">
                  <c:v>33.688000000000002</c:v>
                </c:pt>
                <c:pt idx="2332">
                  <c:v>33.594999999999999</c:v>
                </c:pt>
                <c:pt idx="2333">
                  <c:v>52.454000000000001</c:v>
                </c:pt>
                <c:pt idx="2334">
                  <c:v>54.345999999999997</c:v>
                </c:pt>
                <c:pt idx="2335">
                  <c:v>53.58</c:v>
                </c:pt>
                <c:pt idx="2336">
                  <c:v>52.375999999999998</c:v>
                </c:pt>
                <c:pt idx="2337">
                  <c:v>33.033000000000001</c:v>
                </c:pt>
                <c:pt idx="2338">
                  <c:v>33.656999999999996</c:v>
                </c:pt>
                <c:pt idx="2339">
                  <c:v>52.22</c:v>
                </c:pt>
                <c:pt idx="2340">
                  <c:v>33.392000000000003</c:v>
                </c:pt>
                <c:pt idx="2341">
                  <c:v>33.031999999999996</c:v>
                </c:pt>
                <c:pt idx="2342">
                  <c:v>52.829000000000001</c:v>
                </c:pt>
                <c:pt idx="2343">
                  <c:v>33.47</c:v>
                </c:pt>
                <c:pt idx="2344">
                  <c:v>52.079000000000001</c:v>
                </c:pt>
                <c:pt idx="2345">
                  <c:v>52.375999999999998</c:v>
                </c:pt>
                <c:pt idx="2346">
                  <c:v>53.485999999999997</c:v>
                </c:pt>
                <c:pt idx="2347">
                  <c:v>53.533000000000001</c:v>
                </c:pt>
                <c:pt idx="2348">
                  <c:v>33.390999999999998</c:v>
                </c:pt>
                <c:pt idx="2349">
                  <c:v>52.283000000000001</c:v>
                </c:pt>
                <c:pt idx="2350">
                  <c:v>52.656999999999996</c:v>
                </c:pt>
                <c:pt idx="2351">
                  <c:v>32.984999999999999</c:v>
                </c:pt>
                <c:pt idx="2352">
                  <c:v>52.908000000000001</c:v>
                </c:pt>
                <c:pt idx="2353">
                  <c:v>51.984999999999999</c:v>
                </c:pt>
                <c:pt idx="2354">
                  <c:v>33.531999999999996</c:v>
                </c:pt>
                <c:pt idx="2355">
                  <c:v>33.031999999999996</c:v>
                </c:pt>
                <c:pt idx="2356">
                  <c:v>51.985999999999997</c:v>
                </c:pt>
                <c:pt idx="2357">
                  <c:v>34.329000000000001</c:v>
                </c:pt>
                <c:pt idx="2358">
                  <c:v>32.938000000000002</c:v>
                </c:pt>
                <c:pt idx="2359">
                  <c:v>33.439</c:v>
                </c:pt>
                <c:pt idx="2360">
                  <c:v>52.406999999999996</c:v>
                </c:pt>
                <c:pt idx="2361">
                  <c:v>32.984999999999999</c:v>
                </c:pt>
                <c:pt idx="2362">
                  <c:v>53.783000000000001</c:v>
                </c:pt>
                <c:pt idx="2363">
                  <c:v>52.72</c:v>
                </c:pt>
                <c:pt idx="2364">
                  <c:v>33.548000000000002</c:v>
                </c:pt>
                <c:pt idx="2365">
                  <c:v>52.594999999999999</c:v>
                </c:pt>
                <c:pt idx="2366">
                  <c:v>52.017000000000003</c:v>
                </c:pt>
                <c:pt idx="2367">
                  <c:v>33.734999999999999</c:v>
                </c:pt>
                <c:pt idx="2368">
                  <c:v>33.344999999999999</c:v>
                </c:pt>
                <c:pt idx="2369">
                  <c:v>33.515999999999998</c:v>
                </c:pt>
                <c:pt idx="2370">
                  <c:v>33.406999999999996</c:v>
                </c:pt>
                <c:pt idx="2371">
                  <c:v>54.814</c:v>
                </c:pt>
                <c:pt idx="2372">
                  <c:v>33.875999999999998</c:v>
                </c:pt>
                <c:pt idx="2373">
                  <c:v>54.423000000000002</c:v>
                </c:pt>
                <c:pt idx="2374">
                  <c:v>54.267000000000003</c:v>
                </c:pt>
                <c:pt idx="2375">
                  <c:v>53.533000000000001</c:v>
                </c:pt>
                <c:pt idx="2376">
                  <c:v>34.344999999999999</c:v>
                </c:pt>
                <c:pt idx="2377">
                  <c:v>33.796999999999997</c:v>
                </c:pt>
                <c:pt idx="2378">
                  <c:v>33.814</c:v>
                </c:pt>
                <c:pt idx="2379">
                  <c:v>34.344000000000001</c:v>
                </c:pt>
                <c:pt idx="2380">
                  <c:v>33.86</c:v>
                </c:pt>
                <c:pt idx="2381">
                  <c:v>54.392000000000003</c:v>
                </c:pt>
                <c:pt idx="2382">
                  <c:v>52.142000000000003</c:v>
                </c:pt>
                <c:pt idx="2383">
                  <c:v>54.392000000000003</c:v>
                </c:pt>
                <c:pt idx="2384">
                  <c:v>33.798000000000002</c:v>
                </c:pt>
                <c:pt idx="2385">
                  <c:v>34.61</c:v>
                </c:pt>
                <c:pt idx="2386">
                  <c:v>53.72</c:v>
                </c:pt>
                <c:pt idx="2387">
                  <c:v>33.767000000000003</c:v>
                </c:pt>
                <c:pt idx="2388">
                  <c:v>54.156999999999996</c:v>
                </c:pt>
                <c:pt idx="2389">
                  <c:v>33.875999999999998</c:v>
                </c:pt>
                <c:pt idx="2390">
                  <c:v>33.954000000000001</c:v>
                </c:pt>
                <c:pt idx="2391">
                  <c:v>33.906999999999996</c:v>
                </c:pt>
                <c:pt idx="2392">
                  <c:v>54.142000000000003</c:v>
                </c:pt>
                <c:pt idx="2393">
                  <c:v>53.767000000000003</c:v>
                </c:pt>
                <c:pt idx="2394">
                  <c:v>54.031999999999996</c:v>
                </c:pt>
                <c:pt idx="2395">
                  <c:v>54.283000000000001</c:v>
                </c:pt>
                <c:pt idx="2396">
                  <c:v>53.548000000000002</c:v>
                </c:pt>
                <c:pt idx="2397">
                  <c:v>17.015999999999998</c:v>
                </c:pt>
                <c:pt idx="2398">
                  <c:v>17.452999999999999</c:v>
                </c:pt>
                <c:pt idx="2399">
                  <c:v>16.969000000000001</c:v>
                </c:pt>
                <c:pt idx="2400">
                  <c:v>33.563000000000002</c:v>
                </c:pt>
                <c:pt idx="2401">
                  <c:v>54.267000000000003</c:v>
                </c:pt>
                <c:pt idx="2402">
                  <c:v>53.595999999999997</c:v>
                </c:pt>
                <c:pt idx="2403">
                  <c:v>34.594000000000001</c:v>
                </c:pt>
                <c:pt idx="2404">
                  <c:v>53.673000000000002</c:v>
                </c:pt>
                <c:pt idx="2405">
                  <c:v>55.283000000000001</c:v>
                </c:pt>
                <c:pt idx="2406">
                  <c:v>54.173000000000002</c:v>
                </c:pt>
                <c:pt idx="2407">
                  <c:v>53.658000000000001</c:v>
                </c:pt>
                <c:pt idx="2408">
                  <c:v>53.594999999999999</c:v>
                </c:pt>
                <c:pt idx="2409">
                  <c:v>34.423000000000002</c:v>
                </c:pt>
                <c:pt idx="2410">
                  <c:v>53.579000000000001</c:v>
                </c:pt>
                <c:pt idx="2411">
                  <c:v>54.22</c:v>
                </c:pt>
                <c:pt idx="2412">
                  <c:v>53.704999999999998</c:v>
                </c:pt>
                <c:pt idx="2413">
                  <c:v>54.36</c:v>
                </c:pt>
                <c:pt idx="2414">
                  <c:v>54.002000000000002</c:v>
                </c:pt>
                <c:pt idx="2415">
                  <c:v>54.439</c:v>
                </c:pt>
                <c:pt idx="2416">
                  <c:v>11.561999999999999</c:v>
                </c:pt>
                <c:pt idx="2417">
                  <c:v>54.329000000000001</c:v>
                </c:pt>
                <c:pt idx="2418">
                  <c:v>38.658000000000001</c:v>
                </c:pt>
                <c:pt idx="2419">
                  <c:v>34.421999999999997</c:v>
                </c:pt>
                <c:pt idx="2420">
                  <c:v>51.423000000000002</c:v>
                </c:pt>
                <c:pt idx="2421">
                  <c:v>33.875999999999998</c:v>
                </c:pt>
                <c:pt idx="2422">
                  <c:v>54.017000000000003</c:v>
                </c:pt>
                <c:pt idx="2423">
                  <c:v>54.314</c:v>
                </c:pt>
                <c:pt idx="2424">
                  <c:v>53.844999999999999</c:v>
                </c:pt>
                <c:pt idx="2425">
                  <c:v>54.814</c:v>
                </c:pt>
                <c:pt idx="2426">
                  <c:v>33.798000000000002</c:v>
                </c:pt>
                <c:pt idx="2427">
                  <c:v>34.25</c:v>
                </c:pt>
                <c:pt idx="2428">
                  <c:v>52.502000000000002</c:v>
                </c:pt>
                <c:pt idx="2429">
                  <c:v>34.234999999999999</c:v>
                </c:pt>
                <c:pt idx="2430">
                  <c:v>33.594999999999999</c:v>
                </c:pt>
                <c:pt idx="2431">
                  <c:v>38.671999999999997</c:v>
                </c:pt>
                <c:pt idx="2432">
                  <c:v>54.392000000000003</c:v>
                </c:pt>
                <c:pt idx="2433">
                  <c:v>54.250999999999998</c:v>
                </c:pt>
                <c:pt idx="2434">
                  <c:v>54.235999999999997</c:v>
                </c:pt>
                <c:pt idx="2435">
                  <c:v>54.500999999999998</c:v>
                </c:pt>
                <c:pt idx="2436">
                  <c:v>53.704999999999998</c:v>
                </c:pt>
                <c:pt idx="2437">
                  <c:v>54.173999999999999</c:v>
                </c:pt>
                <c:pt idx="2438">
                  <c:v>53.83</c:v>
                </c:pt>
                <c:pt idx="2439">
                  <c:v>54.813000000000002</c:v>
                </c:pt>
                <c:pt idx="2440">
                  <c:v>54.548999999999999</c:v>
                </c:pt>
                <c:pt idx="2441">
                  <c:v>53.781999999999996</c:v>
                </c:pt>
                <c:pt idx="2442">
                  <c:v>54.156999999999996</c:v>
                </c:pt>
                <c:pt idx="2443">
                  <c:v>38.750999999999998</c:v>
                </c:pt>
                <c:pt idx="2444">
                  <c:v>54.360999999999997</c:v>
                </c:pt>
                <c:pt idx="2445">
                  <c:v>53.72</c:v>
                </c:pt>
                <c:pt idx="2446">
                  <c:v>53.939</c:v>
                </c:pt>
                <c:pt idx="2447">
                  <c:v>33.781999999999996</c:v>
                </c:pt>
                <c:pt idx="2448">
                  <c:v>34.281999999999996</c:v>
                </c:pt>
                <c:pt idx="2449">
                  <c:v>53.689</c:v>
                </c:pt>
                <c:pt idx="2450">
                  <c:v>34.281999999999996</c:v>
                </c:pt>
                <c:pt idx="2451">
                  <c:v>33.890999999999998</c:v>
                </c:pt>
                <c:pt idx="2452">
                  <c:v>54.189</c:v>
                </c:pt>
                <c:pt idx="2453">
                  <c:v>54.127000000000002</c:v>
                </c:pt>
                <c:pt idx="2454">
                  <c:v>34.938000000000002</c:v>
                </c:pt>
                <c:pt idx="2455">
                  <c:v>53.72</c:v>
                </c:pt>
                <c:pt idx="2456">
                  <c:v>34.781999999999996</c:v>
                </c:pt>
                <c:pt idx="2457">
                  <c:v>53.704000000000001</c:v>
                </c:pt>
                <c:pt idx="2458">
                  <c:v>54.860999999999997</c:v>
                </c:pt>
                <c:pt idx="2459">
                  <c:v>53.72</c:v>
                </c:pt>
                <c:pt idx="2460">
                  <c:v>34.344000000000001</c:v>
                </c:pt>
                <c:pt idx="2461">
                  <c:v>33.86</c:v>
                </c:pt>
                <c:pt idx="2462">
                  <c:v>54.173999999999999</c:v>
                </c:pt>
                <c:pt idx="2463">
                  <c:v>33.844000000000001</c:v>
                </c:pt>
                <c:pt idx="2464">
                  <c:v>54.22</c:v>
                </c:pt>
                <c:pt idx="2465">
                  <c:v>33.984999999999999</c:v>
                </c:pt>
                <c:pt idx="2466">
                  <c:v>54.314</c:v>
                </c:pt>
                <c:pt idx="2467">
                  <c:v>54.031999999999996</c:v>
                </c:pt>
                <c:pt idx="2468">
                  <c:v>34.408000000000001</c:v>
                </c:pt>
                <c:pt idx="2469">
                  <c:v>54.22</c:v>
                </c:pt>
                <c:pt idx="2470">
                  <c:v>54.158000000000001</c:v>
                </c:pt>
                <c:pt idx="2471">
                  <c:v>53.72</c:v>
                </c:pt>
                <c:pt idx="2472">
                  <c:v>34.563000000000002</c:v>
                </c:pt>
                <c:pt idx="2473">
                  <c:v>34.063000000000002</c:v>
                </c:pt>
                <c:pt idx="2474">
                  <c:v>54.423000000000002</c:v>
                </c:pt>
                <c:pt idx="2475">
                  <c:v>33.985999999999997</c:v>
                </c:pt>
                <c:pt idx="2476">
                  <c:v>33.923000000000002</c:v>
                </c:pt>
                <c:pt idx="2477">
                  <c:v>34.36</c:v>
                </c:pt>
                <c:pt idx="2478">
                  <c:v>54.048000000000002</c:v>
                </c:pt>
                <c:pt idx="2479">
                  <c:v>34.390999999999998</c:v>
                </c:pt>
                <c:pt idx="2480">
                  <c:v>54.033000000000001</c:v>
                </c:pt>
                <c:pt idx="2481">
                  <c:v>34.375</c:v>
                </c:pt>
                <c:pt idx="2482">
                  <c:v>33.984999999999999</c:v>
                </c:pt>
                <c:pt idx="2483">
                  <c:v>52.704999999999998</c:v>
                </c:pt>
                <c:pt idx="2484">
                  <c:v>33.079000000000001</c:v>
                </c:pt>
                <c:pt idx="2485">
                  <c:v>52.094999999999999</c:v>
                </c:pt>
                <c:pt idx="2486">
                  <c:v>33.75</c:v>
                </c:pt>
                <c:pt idx="2487">
                  <c:v>52.048999999999999</c:v>
                </c:pt>
                <c:pt idx="2488">
                  <c:v>54.234999999999999</c:v>
                </c:pt>
                <c:pt idx="2489">
                  <c:v>52.656999999999996</c:v>
                </c:pt>
                <c:pt idx="2490">
                  <c:v>32.938000000000002</c:v>
                </c:pt>
                <c:pt idx="2491">
                  <c:v>52.173000000000002</c:v>
                </c:pt>
                <c:pt idx="2492">
                  <c:v>52.375999999999998</c:v>
                </c:pt>
                <c:pt idx="2493">
                  <c:v>32.954000000000001</c:v>
                </c:pt>
                <c:pt idx="2494">
                  <c:v>33.829000000000001</c:v>
                </c:pt>
                <c:pt idx="2495">
                  <c:v>32.984999999999999</c:v>
                </c:pt>
                <c:pt idx="2496">
                  <c:v>54.094999999999999</c:v>
                </c:pt>
                <c:pt idx="2497">
                  <c:v>32.97</c:v>
                </c:pt>
                <c:pt idx="2498">
                  <c:v>54.031999999999996</c:v>
                </c:pt>
                <c:pt idx="2499">
                  <c:v>52.564</c:v>
                </c:pt>
                <c:pt idx="2500">
                  <c:v>52.814</c:v>
                </c:pt>
                <c:pt idx="2501">
                  <c:v>53.610999999999997</c:v>
                </c:pt>
                <c:pt idx="2502">
                  <c:v>53.939</c:v>
                </c:pt>
                <c:pt idx="2503">
                  <c:v>53.72</c:v>
                </c:pt>
                <c:pt idx="2504">
                  <c:v>33.22</c:v>
                </c:pt>
                <c:pt idx="2505">
                  <c:v>53.767000000000003</c:v>
                </c:pt>
                <c:pt idx="2506">
                  <c:v>33.390999999999998</c:v>
                </c:pt>
                <c:pt idx="2507">
                  <c:v>53.908000000000001</c:v>
                </c:pt>
                <c:pt idx="2508">
                  <c:v>33.406999999999996</c:v>
                </c:pt>
                <c:pt idx="2509">
                  <c:v>53.673000000000002</c:v>
                </c:pt>
                <c:pt idx="2510">
                  <c:v>54.267000000000003</c:v>
                </c:pt>
                <c:pt idx="2511">
                  <c:v>53.642000000000003</c:v>
                </c:pt>
                <c:pt idx="2512">
                  <c:v>54.158000000000001</c:v>
                </c:pt>
                <c:pt idx="2513">
                  <c:v>54.610999999999997</c:v>
                </c:pt>
                <c:pt idx="2514">
                  <c:v>53.906999999999996</c:v>
                </c:pt>
                <c:pt idx="2515">
                  <c:v>54.281999999999996</c:v>
                </c:pt>
                <c:pt idx="2516">
                  <c:v>54.392000000000003</c:v>
                </c:pt>
                <c:pt idx="2517">
                  <c:v>53.985999999999997</c:v>
                </c:pt>
                <c:pt idx="2518">
                  <c:v>54.142000000000003</c:v>
                </c:pt>
                <c:pt idx="2519">
                  <c:v>54.204999999999998</c:v>
                </c:pt>
                <c:pt idx="2520">
                  <c:v>54.281999999999996</c:v>
                </c:pt>
                <c:pt idx="2521">
                  <c:v>53.673000000000002</c:v>
                </c:pt>
                <c:pt idx="2522">
                  <c:v>54.235999999999997</c:v>
                </c:pt>
                <c:pt idx="2523">
                  <c:v>54.110999999999997</c:v>
                </c:pt>
                <c:pt idx="2524">
                  <c:v>54.47</c:v>
                </c:pt>
                <c:pt idx="2525">
                  <c:v>53.500999999999998</c:v>
                </c:pt>
                <c:pt idx="2526">
                  <c:v>33.015999999999998</c:v>
                </c:pt>
                <c:pt idx="2527">
                  <c:v>33.094999999999999</c:v>
                </c:pt>
                <c:pt idx="2528">
                  <c:v>33.204000000000001</c:v>
                </c:pt>
                <c:pt idx="2529">
                  <c:v>33.094000000000001</c:v>
                </c:pt>
                <c:pt idx="2530">
                  <c:v>33.594999999999999</c:v>
                </c:pt>
                <c:pt idx="2531">
                  <c:v>39.204000000000001</c:v>
                </c:pt>
                <c:pt idx="2532">
                  <c:v>33.984999999999999</c:v>
                </c:pt>
                <c:pt idx="2533">
                  <c:v>34.688000000000002</c:v>
                </c:pt>
                <c:pt idx="2534">
                  <c:v>46.162999999999997</c:v>
                </c:pt>
                <c:pt idx="2535">
                  <c:v>57.08</c:v>
                </c:pt>
                <c:pt idx="2536">
                  <c:v>41.406999999999996</c:v>
                </c:pt>
                <c:pt idx="2537">
                  <c:v>56.877000000000002</c:v>
                </c:pt>
                <c:pt idx="2538">
                  <c:v>56.594999999999999</c:v>
                </c:pt>
                <c:pt idx="2539">
                  <c:v>57.079000000000001</c:v>
                </c:pt>
                <c:pt idx="2540">
                  <c:v>56.642000000000003</c:v>
                </c:pt>
                <c:pt idx="2541">
                  <c:v>56.658000000000001</c:v>
                </c:pt>
                <c:pt idx="2542">
                  <c:v>56.97</c:v>
                </c:pt>
                <c:pt idx="2543">
                  <c:v>56.375999999999998</c:v>
                </c:pt>
                <c:pt idx="2544">
                  <c:v>56.783000000000001</c:v>
                </c:pt>
                <c:pt idx="2545">
                  <c:v>35.298000000000002</c:v>
                </c:pt>
                <c:pt idx="2546">
                  <c:v>56.813000000000002</c:v>
                </c:pt>
                <c:pt idx="2547">
                  <c:v>56.423999999999999</c:v>
                </c:pt>
                <c:pt idx="2548">
                  <c:v>56.97</c:v>
                </c:pt>
                <c:pt idx="2549">
                  <c:v>56.892000000000003</c:v>
                </c:pt>
                <c:pt idx="2550">
                  <c:v>56.502000000000002</c:v>
                </c:pt>
                <c:pt idx="2551">
                  <c:v>56.829000000000001</c:v>
                </c:pt>
                <c:pt idx="2552">
                  <c:v>56.360999999999997</c:v>
                </c:pt>
                <c:pt idx="2553">
                  <c:v>56.844999999999999</c:v>
                </c:pt>
                <c:pt idx="2554">
                  <c:v>56.908000000000001</c:v>
                </c:pt>
                <c:pt idx="2555">
                  <c:v>56.375999999999998</c:v>
                </c:pt>
                <c:pt idx="2556">
                  <c:v>54.267000000000003</c:v>
                </c:pt>
                <c:pt idx="2557">
                  <c:v>56.875999999999998</c:v>
                </c:pt>
                <c:pt idx="2558">
                  <c:v>56.844999999999999</c:v>
                </c:pt>
                <c:pt idx="2559">
                  <c:v>56.877000000000002</c:v>
                </c:pt>
                <c:pt idx="2560">
                  <c:v>35.61</c:v>
                </c:pt>
                <c:pt idx="2561">
                  <c:v>17.61</c:v>
                </c:pt>
                <c:pt idx="2562">
                  <c:v>56.97</c:v>
                </c:pt>
                <c:pt idx="2563">
                  <c:v>56.47</c:v>
                </c:pt>
                <c:pt idx="2564">
                  <c:v>56.752000000000002</c:v>
                </c:pt>
                <c:pt idx="2565">
                  <c:v>56.439</c:v>
                </c:pt>
                <c:pt idx="2566">
                  <c:v>56.33</c:v>
                </c:pt>
                <c:pt idx="2567">
                  <c:v>57.000999999999998</c:v>
                </c:pt>
                <c:pt idx="2568">
                  <c:v>56.844999999999999</c:v>
                </c:pt>
                <c:pt idx="2569">
                  <c:v>56.423000000000002</c:v>
                </c:pt>
                <c:pt idx="2570">
                  <c:v>56.783000000000001</c:v>
                </c:pt>
                <c:pt idx="2571">
                  <c:v>56.360999999999997</c:v>
                </c:pt>
                <c:pt idx="2572">
                  <c:v>56.735999999999997</c:v>
                </c:pt>
                <c:pt idx="2573">
                  <c:v>56.906999999999996</c:v>
                </c:pt>
                <c:pt idx="2574">
                  <c:v>35.47</c:v>
                </c:pt>
                <c:pt idx="2575">
                  <c:v>35.719000000000001</c:v>
                </c:pt>
                <c:pt idx="2576">
                  <c:v>56.97</c:v>
                </c:pt>
                <c:pt idx="2577">
                  <c:v>60.454999999999998</c:v>
                </c:pt>
                <c:pt idx="2578">
                  <c:v>56.939</c:v>
                </c:pt>
                <c:pt idx="2579">
                  <c:v>36.781999999999996</c:v>
                </c:pt>
                <c:pt idx="2580">
                  <c:v>56.58</c:v>
                </c:pt>
                <c:pt idx="2581">
                  <c:v>57.642000000000003</c:v>
                </c:pt>
                <c:pt idx="2582">
                  <c:v>56.125999999999998</c:v>
                </c:pt>
                <c:pt idx="2583">
                  <c:v>57.033000000000001</c:v>
                </c:pt>
                <c:pt idx="2584">
                  <c:v>55.734999999999999</c:v>
                </c:pt>
                <c:pt idx="2585">
                  <c:v>56.908000000000001</c:v>
                </c:pt>
                <c:pt idx="2586">
                  <c:v>56.158000000000001</c:v>
                </c:pt>
                <c:pt idx="2587">
                  <c:v>56.127000000000002</c:v>
                </c:pt>
                <c:pt idx="2588">
                  <c:v>56.454000000000001</c:v>
                </c:pt>
                <c:pt idx="2589">
                  <c:v>55.750999999999998</c:v>
                </c:pt>
                <c:pt idx="2590">
                  <c:v>57.298999999999999</c:v>
                </c:pt>
                <c:pt idx="2591">
                  <c:v>56.423000000000002</c:v>
                </c:pt>
                <c:pt idx="2592">
                  <c:v>11.827999999999999</c:v>
                </c:pt>
                <c:pt idx="2593">
                  <c:v>57.002000000000002</c:v>
                </c:pt>
                <c:pt idx="2594">
                  <c:v>41.329000000000001</c:v>
                </c:pt>
                <c:pt idx="2595">
                  <c:v>56.423000000000002</c:v>
                </c:pt>
                <c:pt idx="2596">
                  <c:v>57.235999999999997</c:v>
                </c:pt>
                <c:pt idx="2597">
                  <c:v>11.843999999999999</c:v>
                </c:pt>
                <c:pt idx="2598">
                  <c:v>36.250999999999998</c:v>
                </c:pt>
                <c:pt idx="2599">
                  <c:v>36.281999999999996</c:v>
                </c:pt>
                <c:pt idx="2600">
                  <c:v>35.250999999999998</c:v>
                </c:pt>
                <c:pt idx="2601">
                  <c:v>57.314</c:v>
                </c:pt>
                <c:pt idx="2602">
                  <c:v>54.533000000000001</c:v>
                </c:pt>
                <c:pt idx="2603">
                  <c:v>54.642000000000003</c:v>
                </c:pt>
                <c:pt idx="2604">
                  <c:v>55.625999999999998</c:v>
                </c:pt>
                <c:pt idx="2605">
                  <c:v>53.814</c:v>
                </c:pt>
                <c:pt idx="2606">
                  <c:v>34.954000000000001</c:v>
                </c:pt>
                <c:pt idx="2607">
                  <c:v>53.594999999999999</c:v>
                </c:pt>
                <c:pt idx="2608">
                  <c:v>54.689</c:v>
                </c:pt>
                <c:pt idx="2609">
                  <c:v>54.408000000000001</c:v>
                </c:pt>
                <c:pt idx="2610">
                  <c:v>53.735999999999997</c:v>
                </c:pt>
                <c:pt idx="2611">
                  <c:v>54.610999999999997</c:v>
                </c:pt>
                <c:pt idx="2612">
                  <c:v>54.173000000000002</c:v>
                </c:pt>
                <c:pt idx="2613">
                  <c:v>53.954000000000001</c:v>
                </c:pt>
                <c:pt idx="2614">
                  <c:v>54.267000000000003</c:v>
                </c:pt>
                <c:pt idx="2615">
                  <c:v>53.610999999999997</c:v>
                </c:pt>
                <c:pt idx="2616">
                  <c:v>35.204000000000001</c:v>
                </c:pt>
                <c:pt idx="2617">
                  <c:v>52.314</c:v>
                </c:pt>
                <c:pt idx="2618">
                  <c:v>55.377000000000002</c:v>
                </c:pt>
                <c:pt idx="2619">
                  <c:v>54.22</c:v>
                </c:pt>
                <c:pt idx="2620">
                  <c:v>34.048000000000002</c:v>
                </c:pt>
                <c:pt idx="2621">
                  <c:v>33.875999999999998</c:v>
                </c:pt>
                <c:pt idx="2622">
                  <c:v>34.250999999999998</c:v>
                </c:pt>
                <c:pt idx="2623">
                  <c:v>33.829000000000001</c:v>
                </c:pt>
                <c:pt idx="2624">
                  <c:v>34.375999999999998</c:v>
                </c:pt>
                <c:pt idx="2625">
                  <c:v>33.673000000000002</c:v>
                </c:pt>
                <c:pt idx="2626">
                  <c:v>33.767000000000003</c:v>
                </c:pt>
                <c:pt idx="2627">
                  <c:v>34.219000000000001</c:v>
                </c:pt>
                <c:pt idx="2628">
                  <c:v>34.156999999999996</c:v>
                </c:pt>
                <c:pt idx="2629">
                  <c:v>34.234999999999999</c:v>
                </c:pt>
                <c:pt idx="2630">
                  <c:v>33.656999999999996</c:v>
                </c:pt>
                <c:pt idx="2631">
                  <c:v>34.906999999999996</c:v>
                </c:pt>
                <c:pt idx="2632">
                  <c:v>34.188000000000002</c:v>
                </c:pt>
                <c:pt idx="2633">
                  <c:v>53.72</c:v>
                </c:pt>
                <c:pt idx="2634">
                  <c:v>54.485999999999997</c:v>
                </c:pt>
                <c:pt idx="2635">
                  <c:v>53.783000000000001</c:v>
                </c:pt>
                <c:pt idx="2636">
                  <c:v>54.031999999999996</c:v>
                </c:pt>
                <c:pt idx="2637">
                  <c:v>54.377000000000002</c:v>
                </c:pt>
                <c:pt idx="2638">
                  <c:v>53.704000000000001</c:v>
                </c:pt>
                <c:pt idx="2639">
                  <c:v>54.344999999999999</c:v>
                </c:pt>
                <c:pt idx="2640">
                  <c:v>54.454000000000001</c:v>
                </c:pt>
                <c:pt idx="2641">
                  <c:v>54.188000000000002</c:v>
                </c:pt>
                <c:pt idx="2642">
                  <c:v>54.454000000000001</c:v>
                </c:pt>
                <c:pt idx="2643">
                  <c:v>53.750999999999998</c:v>
                </c:pt>
                <c:pt idx="2644">
                  <c:v>54.375999999999998</c:v>
                </c:pt>
                <c:pt idx="2645">
                  <c:v>54.454000000000001</c:v>
                </c:pt>
                <c:pt idx="2646">
                  <c:v>53.735999999999997</c:v>
                </c:pt>
                <c:pt idx="2647">
                  <c:v>54.375999999999998</c:v>
                </c:pt>
                <c:pt idx="2648">
                  <c:v>53.814</c:v>
                </c:pt>
                <c:pt idx="2649">
                  <c:v>39.829000000000001</c:v>
                </c:pt>
                <c:pt idx="2650">
                  <c:v>53.798999999999999</c:v>
                </c:pt>
                <c:pt idx="2651">
                  <c:v>54.234999999999999</c:v>
                </c:pt>
                <c:pt idx="2652">
                  <c:v>54.658000000000001</c:v>
                </c:pt>
                <c:pt idx="2653">
                  <c:v>53.594999999999999</c:v>
                </c:pt>
                <c:pt idx="2654">
                  <c:v>54.156999999999996</c:v>
                </c:pt>
                <c:pt idx="2655">
                  <c:v>53.908000000000001</c:v>
                </c:pt>
                <c:pt idx="2656">
                  <c:v>54.22</c:v>
                </c:pt>
                <c:pt idx="2657">
                  <c:v>53.798000000000002</c:v>
                </c:pt>
                <c:pt idx="2658">
                  <c:v>53.908000000000001</c:v>
                </c:pt>
                <c:pt idx="2659">
                  <c:v>54.110999999999997</c:v>
                </c:pt>
                <c:pt idx="2660">
                  <c:v>53.484999999999999</c:v>
                </c:pt>
                <c:pt idx="2661">
                  <c:v>54.344999999999999</c:v>
                </c:pt>
                <c:pt idx="2662">
                  <c:v>55.72</c:v>
                </c:pt>
                <c:pt idx="2663">
                  <c:v>55.048000000000002</c:v>
                </c:pt>
                <c:pt idx="2664">
                  <c:v>54.594999999999999</c:v>
                </c:pt>
                <c:pt idx="2665">
                  <c:v>52.72</c:v>
                </c:pt>
                <c:pt idx="2666">
                  <c:v>53.017000000000003</c:v>
                </c:pt>
                <c:pt idx="2667">
                  <c:v>55.156999999999996</c:v>
                </c:pt>
                <c:pt idx="2668">
                  <c:v>54.439</c:v>
                </c:pt>
                <c:pt idx="2669">
                  <c:v>52.72</c:v>
                </c:pt>
                <c:pt idx="2670">
                  <c:v>35.22</c:v>
                </c:pt>
                <c:pt idx="2671">
                  <c:v>33.829000000000001</c:v>
                </c:pt>
                <c:pt idx="2672">
                  <c:v>54.22</c:v>
                </c:pt>
                <c:pt idx="2673">
                  <c:v>54.283000000000001</c:v>
                </c:pt>
                <c:pt idx="2674">
                  <c:v>54.344999999999999</c:v>
                </c:pt>
                <c:pt idx="2675">
                  <c:v>33.923000000000002</c:v>
                </c:pt>
                <c:pt idx="2676">
                  <c:v>55.063000000000002</c:v>
                </c:pt>
                <c:pt idx="2677">
                  <c:v>33.860999999999997</c:v>
                </c:pt>
                <c:pt idx="2678">
                  <c:v>11.561999999999999</c:v>
                </c:pt>
                <c:pt idx="2679">
                  <c:v>55.392000000000003</c:v>
                </c:pt>
                <c:pt idx="2680">
                  <c:v>53.439</c:v>
                </c:pt>
                <c:pt idx="2681">
                  <c:v>34.329000000000001</c:v>
                </c:pt>
                <c:pt idx="2682">
                  <c:v>53.814</c:v>
                </c:pt>
                <c:pt idx="2683">
                  <c:v>54.533000000000001</c:v>
                </c:pt>
                <c:pt idx="2684">
                  <c:v>54.298000000000002</c:v>
                </c:pt>
                <c:pt idx="2685">
                  <c:v>53.829000000000001</c:v>
                </c:pt>
                <c:pt idx="2686">
                  <c:v>54.314</c:v>
                </c:pt>
                <c:pt idx="2687">
                  <c:v>34.063000000000002</c:v>
                </c:pt>
                <c:pt idx="2688">
                  <c:v>33.938000000000002</c:v>
                </c:pt>
                <c:pt idx="2689">
                  <c:v>34.515999999999998</c:v>
                </c:pt>
                <c:pt idx="2690">
                  <c:v>34.267000000000003</c:v>
                </c:pt>
                <c:pt idx="2691">
                  <c:v>33.923000000000002</c:v>
                </c:pt>
                <c:pt idx="2692">
                  <c:v>34.344000000000001</c:v>
                </c:pt>
                <c:pt idx="2693">
                  <c:v>34.11</c:v>
                </c:pt>
                <c:pt idx="2694">
                  <c:v>34.438000000000002</c:v>
                </c:pt>
                <c:pt idx="2695">
                  <c:v>34.22</c:v>
                </c:pt>
                <c:pt idx="2696">
                  <c:v>34.015999999999998</c:v>
                </c:pt>
                <c:pt idx="2697">
                  <c:v>35.642000000000003</c:v>
                </c:pt>
                <c:pt idx="2698">
                  <c:v>33.923000000000002</c:v>
                </c:pt>
                <c:pt idx="2699">
                  <c:v>33.906999999999996</c:v>
                </c:pt>
                <c:pt idx="2700">
                  <c:v>54.22</c:v>
                </c:pt>
                <c:pt idx="2701">
                  <c:v>54.08</c:v>
                </c:pt>
                <c:pt idx="2702">
                  <c:v>53.594999999999999</c:v>
                </c:pt>
                <c:pt idx="2703">
                  <c:v>54.298000000000002</c:v>
                </c:pt>
                <c:pt idx="2704">
                  <c:v>53.83</c:v>
                </c:pt>
                <c:pt idx="2705">
                  <c:v>54.72</c:v>
                </c:pt>
                <c:pt idx="2706">
                  <c:v>54.377000000000002</c:v>
                </c:pt>
                <c:pt idx="2707">
                  <c:v>54.173000000000002</c:v>
                </c:pt>
                <c:pt idx="2708">
                  <c:v>54.454999999999998</c:v>
                </c:pt>
                <c:pt idx="2709">
                  <c:v>54.000999999999998</c:v>
                </c:pt>
                <c:pt idx="2710">
                  <c:v>54.454000000000001</c:v>
                </c:pt>
                <c:pt idx="2711">
                  <c:v>54.656999999999996</c:v>
                </c:pt>
                <c:pt idx="2712">
                  <c:v>54.189</c:v>
                </c:pt>
                <c:pt idx="2713">
                  <c:v>54.673000000000002</c:v>
                </c:pt>
                <c:pt idx="2714">
                  <c:v>53.844999999999999</c:v>
                </c:pt>
                <c:pt idx="2715">
                  <c:v>54.954999999999998</c:v>
                </c:pt>
                <c:pt idx="2716">
                  <c:v>54.173000000000002</c:v>
                </c:pt>
                <c:pt idx="2717">
                  <c:v>54.314</c:v>
                </c:pt>
                <c:pt idx="2718">
                  <c:v>54.735999999999997</c:v>
                </c:pt>
                <c:pt idx="2719">
                  <c:v>53.97</c:v>
                </c:pt>
                <c:pt idx="2720">
                  <c:v>54.329000000000001</c:v>
                </c:pt>
                <c:pt idx="2721">
                  <c:v>55.204999999999998</c:v>
                </c:pt>
                <c:pt idx="2722">
                  <c:v>56.454999999999998</c:v>
                </c:pt>
                <c:pt idx="2723">
                  <c:v>54.908000000000001</c:v>
                </c:pt>
                <c:pt idx="2724">
                  <c:v>53.844999999999999</c:v>
                </c:pt>
                <c:pt idx="2725">
                  <c:v>54.406999999999996</c:v>
                </c:pt>
                <c:pt idx="2726">
                  <c:v>54.548000000000002</c:v>
                </c:pt>
                <c:pt idx="2727">
                  <c:v>54.673000000000002</c:v>
                </c:pt>
                <c:pt idx="2728">
                  <c:v>54.204000000000001</c:v>
                </c:pt>
                <c:pt idx="2729">
                  <c:v>54.360999999999997</c:v>
                </c:pt>
                <c:pt idx="2730">
                  <c:v>54.314</c:v>
                </c:pt>
                <c:pt idx="2731">
                  <c:v>53.860999999999997</c:v>
                </c:pt>
                <c:pt idx="2732">
                  <c:v>54.377000000000002</c:v>
                </c:pt>
                <c:pt idx="2733">
                  <c:v>53.985999999999997</c:v>
                </c:pt>
                <c:pt idx="2734">
                  <c:v>54.000999999999998</c:v>
                </c:pt>
                <c:pt idx="2735">
                  <c:v>54.642000000000003</c:v>
                </c:pt>
                <c:pt idx="2736">
                  <c:v>53.923000000000002</c:v>
                </c:pt>
                <c:pt idx="2737">
                  <c:v>54.610999999999997</c:v>
                </c:pt>
                <c:pt idx="2738">
                  <c:v>54.298000000000002</c:v>
                </c:pt>
                <c:pt idx="2739">
                  <c:v>54.094999999999999</c:v>
                </c:pt>
                <c:pt idx="2740">
                  <c:v>54.58</c:v>
                </c:pt>
                <c:pt idx="2741">
                  <c:v>54.11</c:v>
                </c:pt>
                <c:pt idx="2742">
                  <c:v>54.594999999999999</c:v>
                </c:pt>
                <c:pt idx="2743">
                  <c:v>53.781999999999996</c:v>
                </c:pt>
                <c:pt idx="2744">
                  <c:v>54.345999999999997</c:v>
                </c:pt>
                <c:pt idx="2745">
                  <c:v>54.594999999999999</c:v>
                </c:pt>
                <c:pt idx="2746">
                  <c:v>54.579000000000001</c:v>
                </c:pt>
                <c:pt idx="2747">
                  <c:v>54.517000000000003</c:v>
                </c:pt>
                <c:pt idx="2748">
                  <c:v>54.000999999999998</c:v>
                </c:pt>
                <c:pt idx="2749">
                  <c:v>54.939</c:v>
                </c:pt>
                <c:pt idx="2750">
                  <c:v>54.375999999999998</c:v>
                </c:pt>
                <c:pt idx="2751">
                  <c:v>54.173000000000002</c:v>
                </c:pt>
                <c:pt idx="2752">
                  <c:v>54.658000000000001</c:v>
                </c:pt>
                <c:pt idx="2753">
                  <c:v>53.72</c:v>
                </c:pt>
                <c:pt idx="2754">
                  <c:v>34.406999999999996</c:v>
                </c:pt>
                <c:pt idx="2755">
                  <c:v>33.500999999999998</c:v>
                </c:pt>
                <c:pt idx="2756">
                  <c:v>54.83</c:v>
                </c:pt>
                <c:pt idx="2757">
                  <c:v>53.625999999999998</c:v>
                </c:pt>
                <c:pt idx="2758">
                  <c:v>54.517000000000003</c:v>
                </c:pt>
                <c:pt idx="2759">
                  <c:v>55.658000000000001</c:v>
                </c:pt>
                <c:pt idx="2760">
                  <c:v>54.594999999999999</c:v>
                </c:pt>
                <c:pt idx="2761">
                  <c:v>54.735999999999997</c:v>
                </c:pt>
                <c:pt idx="2762">
                  <c:v>53.704000000000001</c:v>
                </c:pt>
                <c:pt idx="2763">
                  <c:v>34.531999999999996</c:v>
                </c:pt>
                <c:pt idx="2764">
                  <c:v>53.97</c:v>
                </c:pt>
                <c:pt idx="2765">
                  <c:v>54.47</c:v>
                </c:pt>
                <c:pt idx="2766">
                  <c:v>53.72</c:v>
                </c:pt>
                <c:pt idx="2767">
                  <c:v>34.548000000000002</c:v>
                </c:pt>
                <c:pt idx="2768">
                  <c:v>54.36</c:v>
                </c:pt>
                <c:pt idx="2769">
                  <c:v>54.860999999999997</c:v>
                </c:pt>
                <c:pt idx="2770">
                  <c:v>54.002000000000002</c:v>
                </c:pt>
                <c:pt idx="2771">
                  <c:v>34.484999999999999</c:v>
                </c:pt>
                <c:pt idx="2772">
                  <c:v>59.423000000000002</c:v>
                </c:pt>
                <c:pt idx="2773">
                  <c:v>54.923000000000002</c:v>
                </c:pt>
                <c:pt idx="2774">
                  <c:v>54.47</c:v>
                </c:pt>
                <c:pt idx="2775">
                  <c:v>34.314</c:v>
                </c:pt>
                <c:pt idx="2776">
                  <c:v>34.140999999999998</c:v>
                </c:pt>
                <c:pt idx="2777">
                  <c:v>52.939</c:v>
                </c:pt>
                <c:pt idx="2778">
                  <c:v>53.814</c:v>
                </c:pt>
                <c:pt idx="2779">
                  <c:v>33.72</c:v>
                </c:pt>
                <c:pt idx="2780">
                  <c:v>54.064</c:v>
                </c:pt>
                <c:pt idx="2781">
                  <c:v>33.421999999999997</c:v>
                </c:pt>
                <c:pt idx="2782">
                  <c:v>54.267000000000003</c:v>
                </c:pt>
                <c:pt idx="2783">
                  <c:v>54.252000000000002</c:v>
                </c:pt>
                <c:pt idx="2784">
                  <c:v>56.22</c:v>
                </c:pt>
                <c:pt idx="2785">
                  <c:v>53.750999999999998</c:v>
                </c:pt>
                <c:pt idx="2786">
                  <c:v>54.110999999999997</c:v>
                </c:pt>
                <c:pt idx="2787">
                  <c:v>54.406999999999996</c:v>
                </c:pt>
                <c:pt idx="2788">
                  <c:v>53.86</c:v>
                </c:pt>
                <c:pt idx="2789">
                  <c:v>54.439</c:v>
                </c:pt>
                <c:pt idx="2790">
                  <c:v>54.392000000000003</c:v>
                </c:pt>
                <c:pt idx="2791">
                  <c:v>54.267000000000003</c:v>
                </c:pt>
                <c:pt idx="2792">
                  <c:v>54.484999999999999</c:v>
                </c:pt>
                <c:pt idx="2793">
                  <c:v>53.939</c:v>
                </c:pt>
                <c:pt idx="2794">
                  <c:v>54.689</c:v>
                </c:pt>
                <c:pt idx="2795">
                  <c:v>53.798000000000002</c:v>
                </c:pt>
                <c:pt idx="2796">
                  <c:v>54.58</c:v>
                </c:pt>
                <c:pt idx="2797">
                  <c:v>53.923000000000002</c:v>
                </c:pt>
                <c:pt idx="2798">
                  <c:v>54.235999999999997</c:v>
                </c:pt>
                <c:pt idx="2799">
                  <c:v>54.344999999999999</c:v>
                </c:pt>
                <c:pt idx="2800">
                  <c:v>53.750999999999998</c:v>
                </c:pt>
                <c:pt idx="2801">
                  <c:v>54.908000000000001</c:v>
                </c:pt>
                <c:pt idx="2802">
                  <c:v>53.892000000000003</c:v>
                </c:pt>
                <c:pt idx="2803">
                  <c:v>54.063000000000002</c:v>
                </c:pt>
                <c:pt idx="2804">
                  <c:v>54.533000000000001</c:v>
                </c:pt>
                <c:pt idx="2805">
                  <c:v>53.781999999999996</c:v>
                </c:pt>
                <c:pt idx="2806">
                  <c:v>54.454999999999998</c:v>
                </c:pt>
                <c:pt idx="2807">
                  <c:v>53.767000000000003</c:v>
                </c:pt>
                <c:pt idx="2808">
                  <c:v>34.72</c:v>
                </c:pt>
                <c:pt idx="2809">
                  <c:v>34.125999999999998</c:v>
                </c:pt>
                <c:pt idx="2810">
                  <c:v>54.72</c:v>
                </c:pt>
                <c:pt idx="2811">
                  <c:v>34.281999999999996</c:v>
                </c:pt>
                <c:pt idx="2812">
                  <c:v>33.985999999999997</c:v>
                </c:pt>
                <c:pt idx="2813">
                  <c:v>34.281999999999996</c:v>
                </c:pt>
                <c:pt idx="2814">
                  <c:v>33.954000000000001</c:v>
                </c:pt>
                <c:pt idx="2815">
                  <c:v>35.11</c:v>
                </c:pt>
                <c:pt idx="2816">
                  <c:v>33.890999999999998</c:v>
                </c:pt>
                <c:pt idx="2817">
                  <c:v>34.000999999999998</c:v>
                </c:pt>
                <c:pt idx="2818">
                  <c:v>34.563000000000002</c:v>
                </c:pt>
                <c:pt idx="2819">
                  <c:v>34.235999999999997</c:v>
                </c:pt>
                <c:pt idx="2820">
                  <c:v>34</c:v>
                </c:pt>
                <c:pt idx="2821">
                  <c:v>34.673000000000002</c:v>
                </c:pt>
                <c:pt idx="2822">
                  <c:v>33.969000000000001</c:v>
                </c:pt>
                <c:pt idx="2823">
                  <c:v>33.97</c:v>
                </c:pt>
                <c:pt idx="2824">
                  <c:v>34.140999999999998</c:v>
                </c:pt>
                <c:pt idx="2825">
                  <c:v>54.173000000000002</c:v>
                </c:pt>
                <c:pt idx="2826">
                  <c:v>54.735999999999997</c:v>
                </c:pt>
                <c:pt idx="2827">
                  <c:v>55.017000000000003</c:v>
                </c:pt>
                <c:pt idx="2828">
                  <c:v>53.829000000000001</c:v>
                </c:pt>
                <c:pt idx="2829">
                  <c:v>54.314</c:v>
                </c:pt>
                <c:pt idx="2830">
                  <c:v>54.408000000000001</c:v>
                </c:pt>
                <c:pt idx="2831">
                  <c:v>53.750999999999998</c:v>
                </c:pt>
                <c:pt idx="2832">
                  <c:v>55.11</c:v>
                </c:pt>
                <c:pt idx="2833">
                  <c:v>54.173999999999999</c:v>
                </c:pt>
                <c:pt idx="2834">
                  <c:v>55.58</c:v>
                </c:pt>
                <c:pt idx="2835">
                  <c:v>54.252000000000002</c:v>
                </c:pt>
                <c:pt idx="2836">
                  <c:v>54.125999999999998</c:v>
                </c:pt>
                <c:pt idx="2837">
                  <c:v>54.329000000000001</c:v>
                </c:pt>
                <c:pt idx="2838">
                  <c:v>53.844999999999999</c:v>
                </c:pt>
                <c:pt idx="2839">
                  <c:v>54.33</c:v>
                </c:pt>
                <c:pt idx="2840">
                  <c:v>54.406999999999996</c:v>
                </c:pt>
                <c:pt idx="2841">
                  <c:v>53.673000000000002</c:v>
                </c:pt>
                <c:pt idx="2842">
                  <c:v>55.127000000000002</c:v>
                </c:pt>
                <c:pt idx="2843">
                  <c:v>54.031999999999996</c:v>
                </c:pt>
                <c:pt idx="2844">
                  <c:v>54.314</c:v>
                </c:pt>
                <c:pt idx="2845">
                  <c:v>53.908000000000001</c:v>
                </c:pt>
                <c:pt idx="2846">
                  <c:v>54.36</c:v>
                </c:pt>
                <c:pt idx="2847">
                  <c:v>55.125999999999998</c:v>
                </c:pt>
                <c:pt idx="2848">
                  <c:v>53.939</c:v>
                </c:pt>
                <c:pt idx="2849">
                  <c:v>54.22</c:v>
                </c:pt>
                <c:pt idx="2850">
                  <c:v>54.563000000000002</c:v>
                </c:pt>
                <c:pt idx="2851">
                  <c:v>53.860999999999997</c:v>
                </c:pt>
                <c:pt idx="2852">
                  <c:v>54.22</c:v>
                </c:pt>
                <c:pt idx="2853">
                  <c:v>54.298000000000002</c:v>
                </c:pt>
                <c:pt idx="2854">
                  <c:v>54.002000000000002</c:v>
                </c:pt>
                <c:pt idx="2855">
                  <c:v>54.314</c:v>
                </c:pt>
                <c:pt idx="2856">
                  <c:v>54.079000000000001</c:v>
                </c:pt>
                <c:pt idx="2857">
                  <c:v>54.47</c:v>
                </c:pt>
                <c:pt idx="2858">
                  <c:v>54.564</c:v>
                </c:pt>
                <c:pt idx="2859">
                  <c:v>54.033000000000001</c:v>
                </c:pt>
                <c:pt idx="2860">
                  <c:v>33.953000000000003</c:v>
                </c:pt>
                <c:pt idx="2861">
                  <c:v>39.517000000000003</c:v>
                </c:pt>
                <c:pt idx="2862">
                  <c:v>33.984999999999999</c:v>
                </c:pt>
                <c:pt idx="2863">
                  <c:v>34.781999999999996</c:v>
                </c:pt>
                <c:pt idx="2864">
                  <c:v>33.969000000000001</c:v>
                </c:pt>
                <c:pt idx="2865">
                  <c:v>54.502000000000002</c:v>
                </c:pt>
                <c:pt idx="2866">
                  <c:v>53.984999999999999</c:v>
                </c:pt>
                <c:pt idx="2867">
                  <c:v>54.47</c:v>
                </c:pt>
                <c:pt idx="2868">
                  <c:v>53.860999999999997</c:v>
                </c:pt>
                <c:pt idx="2869">
                  <c:v>34.640999999999998</c:v>
                </c:pt>
                <c:pt idx="2870">
                  <c:v>34.142000000000003</c:v>
                </c:pt>
                <c:pt idx="2871">
                  <c:v>34.173000000000002</c:v>
                </c:pt>
                <c:pt idx="2872">
                  <c:v>54.829000000000001</c:v>
                </c:pt>
                <c:pt idx="2873">
                  <c:v>55.36</c:v>
                </c:pt>
                <c:pt idx="2874">
                  <c:v>52.142000000000003</c:v>
                </c:pt>
                <c:pt idx="2875">
                  <c:v>54.610999999999997</c:v>
                </c:pt>
                <c:pt idx="2876">
                  <c:v>33.984999999999999</c:v>
                </c:pt>
                <c:pt idx="2877">
                  <c:v>54.47</c:v>
                </c:pt>
                <c:pt idx="2878">
                  <c:v>34.031999999999996</c:v>
                </c:pt>
                <c:pt idx="2879">
                  <c:v>55.235999999999997</c:v>
                </c:pt>
                <c:pt idx="2880">
                  <c:v>53.814</c:v>
                </c:pt>
                <c:pt idx="2881">
                  <c:v>53.892000000000003</c:v>
                </c:pt>
                <c:pt idx="2882">
                  <c:v>54.923000000000002</c:v>
                </c:pt>
                <c:pt idx="2883">
                  <c:v>53.625999999999998</c:v>
                </c:pt>
                <c:pt idx="2884">
                  <c:v>54.97</c:v>
                </c:pt>
                <c:pt idx="2885">
                  <c:v>53.798000000000002</c:v>
                </c:pt>
                <c:pt idx="2886">
                  <c:v>54.031999999999996</c:v>
                </c:pt>
                <c:pt idx="2887">
                  <c:v>56.892000000000003</c:v>
                </c:pt>
                <c:pt idx="2888">
                  <c:v>53.985999999999997</c:v>
                </c:pt>
                <c:pt idx="2889">
                  <c:v>54.375999999999998</c:v>
                </c:pt>
                <c:pt idx="2890">
                  <c:v>53.892000000000003</c:v>
                </c:pt>
                <c:pt idx="2891">
                  <c:v>54.594999999999999</c:v>
                </c:pt>
                <c:pt idx="2892">
                  <c:v>54.408000000000001</c:v>
                </c:pt>
                <c:pt idx="2893">
                  <c:v>53.86</c:v>
                </c:pt>
                <c:pt idx="2894">
                  <c:v>65.08</c:v>
                </c:pt>
                <c:pt idx="2895">
                  <c:v>55.017000000000003</c:v>
                </c:pt>
                <c:pt idx="2896">
                  <c:v>53.752000000000002</c:v>
                </c:pt>
                <c:pt idx="2897">
                  <c:v>54.344999999999999</c:v>
                </c:pt>
                <c:pt idx="2898">
                  <c:v>53.829000000000001</c:v>
                </c:pt>
                <c:pt idx="2899">
                  <c:v>57.844999999999999</c:v>
                </c:pt>
                <c:pt idx="2900">
                  <c:v>54.314</c:v>
                </c:pt>
                <c:pt idx="2901">
                  <c:v>53.813000000000002</c:v>
                </c:pt>
                <c:pt idx="2902">
                  <c:v>54.564</c:v>
                </c:pt>
                <c:pt idx="2903">
                  <c:v>54.485999999999997</c:v>
                </c:pt>
                <c:pt idx="2904">
                  <c:v>33.72</c:v>
                </c:pt>
                <c:pt idx="2905">
                  <c:v>54.314</c:v>
                </c:pt>
                <c:pt idx="2906">
                  <c:v>54.158000000000001</c:v>
                </c:pt>
                <c:pt idx="2907">
                  <c:v>54.829000000000001</c:v>
                </c:pt>
                <c:pt idx="2908">
                  <c:v>53.798000000000002</c:v>
                </c:pt>
                <c:pt idx="2909">
                  <c:v>54.844999999999999</c:v>
                </c:pt>
                <c:pt idx="2910">
                  <c:v>54.517000000000003</c:v>
                </c:pt>
                <c:pt idx="2911">
                  <c:v>54.642000000000003</c:v>
                </c:pt>
                <c:pt idx="2912">
                  <c:v>53.954999999999998</c:v>
                </c:pt>
                <c:pt idx="2913">
                  <c:v>54.954000000000001</c:v>
                </c:pt>
                <c:pt idx="2914">
                  <c:v>53.923000000000002</c:v>
                </c:pt>
                <c:pt idx="2915">
                  <c:v>54.204999999999998</c:v>
                </c:pt>
                <c:pt idx="2916">
                  <c:v>54.408000000000001</c:v>
                </c:pt>
                <c:pt idx="2917">
                  <c:v>54.314</c:v>
                </c:pt>
                <c:pt idx="2918">
                  <c:v>53.72</c:v>
                </c:pt>
                <c:pt idx="2919">
                  <c:v>53.875999999999998</c:v>
                </c:pt>
                <c:pt idx="2920">
                  <c:v>54.548000000000002</c:v>
                </c:pt>
                <c:pt idx="2921">
                  <c:v>53.906999999999996</c:v>
                </c:pt>
                <c:pt idx="2922">
                  <c:v>54.314</c:v>
                </c:pt>
                <c:pt idx="2923">
                  <c:v>53.704000000000001</c:v>
                </c:pt>
                <c:pt idx="2924">
                  <c:v>54.689</c:v>
                </c:pt>
                <c:pt idx="2925">
                  <c:v>54.860999999999997</c:v>
                </c:pt>
                <c:pt idx="2926">
                  <c:v>54.517000000000003</c:v>
                </c:pt>
                <c:pt idx="2927">
                  <c:v>54.298000000000002</c:v>
                </c:pt>
                <c:pt idx="2928">
                  <c:v>54.485999999999997</c:v>
                </c:pt>
                <c:pt idx="2929">
                  <c:v>54.72</c:v>
                </c:pt>
                <c:pt idx="2930">
                  <c:v>54.767000000000003</c:v>
                </c:pt>
                <c:pt idx="2931">
                  <c:v>53.954000000000001</c:v>
                </c:pt>
                <c:pt idx="2932">
                  <c:v>54.392000000000003</c:v>
                </c:pt>
                <c:pt idx="2933">
                  <c:v>54.439</c:v>
                </c:pt>
                <c:pt idx="2934">
                  <c:v>53.939</c:v>
                </c:pt>
                <c:pt idx="2935">
                  <c:v>54.298000000000002</c:v>
                </c:pt>
                <c:pt idx="2936">
                  <c:v>53.83</c:v>
                </c:pt>
                <c:pt idx="2937">
                  <c:v>54.735999999999997</c:v>
                </c:pt>
                <c:pt idx="2938">
                  <c:v>54.265999999999998</c:v>
                </c:pt>
                <c:pt idx="2939">
                  <c:v>33.673000000000002</c:v>
                </c:pt>
                <c:pt idx="2940">
                  <c:v>33.173000000000002</c:v>
                </c:pt>
                <c:pt idx="2941">
                  <c:v>34.548000000000002</c:v>
                </c:pt>
                <c:pt idx="2942">
                  <c:v>54.017000000000003</c:v>
                </c:pt>
                <c:pt idx="2943">
                  <c:v>54.390999999999998</c:v>
                </c:pt>
                <c:pt idx="2944">
                  <c:v>54.017000000000003</c:v>
                </c:pt>
                <c:pt idx="2945">
                  <c:v>54.454999999999998</c:v>
                </c:pt>
                <c:pt idx="2946">
                  <c:v>54.375999999999998</c:v>
                </c:pt>
                <c:pt idx="2947">
                  <c:v>53.908000000000001</c:v>
                </c:pt>
                <c:pt idx="2948">
                  <c:v>54.392000000000003</c:v>
                </c:pt>
                <c:pt idx="2949">
                  <c:v>54.017000000000003</c:v>
                </c:pt>
                <c:pt idx="2950">
                  <c:v>54.531999999999996</c:v>
                </c:pt>
                <c:pt idx="2951">
                  <c:v>54.048000000000002</c:v>
                </c:pt>
                <c:pt idx="2952">
                  <c:v>54.189</c:v>
                </c:pt>
                <c:pt idx="2953">
                  <c:v>54.423000000000002</c:v>
                </c:pt>
                <c:pt idx="2954">
                  <c:v>54.142000000000003</c:v>
                </c:pt>
                <c:pt idx="2955">
                  <c:v>53.844999999999999</c:v>
                </c:pt>
                <c:pt idx="2956">
                  <c:v>54.377000000000002</c:v>
                </c:pt>
                <c:pt idx="2957">
                  <c:v>53.781999999999996</c:v>
                </c:pt>
                <c:pt idx="2958">
                  <c:v>54.485999999999997</c:v>
                </c:pt>
                <c:pt idx="2959">
                  <c:v>54.189</c:v>
                </c:pt>
                <c:pt idx="2960">
                  <c:v>54.125999999999998</c:v>
                </c:pt>
                <c:pt idx="2961">
                  <c:v>34.204000000000001</c:v>
                </c:pt>
                <c:pt idx="2962">
                  <c:v>54.752000000000002</c:v>
                </c:pt>
                <c:pt idx="2963">
                  <c:v>34.048000000000002</c:v>
                </c:pt>
                <c:pt idx="2964">
                  <c:v>54.204000000000001</c:v>
                </c:pt>
                <c:pt idx="2965">
                  <c:v>34.079000000000001</c:v>
                </c:pt>
                <c:pt idx="2966">
                  <c:v>35.017000000000003</c:v>
                </c:pt>
                <c:pt idx="2967">
                  <c:v>55.344999999999999</c:v>
                </c:pt>
                <c:pt idx="2968">
                  <c:v>53.86</c:v>
                </c:pt>
                <c:pt idx="2969">
                  <c:v>54.844999999999999</c:v>
                </c:pt>
                <c:pt idx="2970">
                  <c:v>54.563000000000002</c:v>
                </c:pt>
                <c:pt idx="2971">
                  <c:v>54.829000000000001</c:v>
                </c:pt>
                <c:pt idx="2972">
                  <c:v>54.564</c:v>
                </c:pt>
                <c:pt idx="2973">
                  <c:v>54.892000000000003</c:v>
                </c:pt>
                <c:pt idx="2974">
                  <c:v>54.892000000000003</c:v>
                </c:pt>
                <c:pt idx="2975">
                  <c:v>54.564</c:v>
                </c:pt>
                <c:pt idx="2976">
                  <c:v>54.658000000000001</c:v>
                </c:pt>
                <c:pt idx="2977">
                  <c:v>53.798000000000002</c:v>
                </c:pt>
                <c:pt idx="2978">
                  <c:v>54.704999999999998</c:v>
                </c:pt>
                <c:pt idx="2979">
                  <c:v>34.142000000000003</c:v>
                </c:pt>
                <c:pt idx="2980">
                  <c:v>34.61</c:v>
                </c:pt>
                <c:pt idx="2981">
                  <c:v>34.204000000000001</c:v>
                </c:pt>
                <c:pt idx="2982">
                  <c:v>34.890999999999998</c:v>
                </c:pt>
                <c:pt idx="2983">
                  <c:v>34.125999999999998</c:v>
                </c:pt>
                <c:pt idx="2984">
                  <c:v>55.750999999999998</c:v>
                </c:pt>
                <c:pt idx="2985">
                  <c:v>54.720999999999997</c:v>
                </c:pt>
                <c:pt idx="2986">
                  <c:v>53.844999999999999</c:v>
                </c:pt>
                <c:pt idx="2987">
                  <c:v>57.97</c:v>
                </c:pt>
                <c:pt idx="2988">
                  <c:v>54.485999999999997</c:v>
                </c:pt>
                <c:pt idx="2989">
                  <c:v>55.83</c:v>
                </c:pt>
                <c:pt idx="2990">
                  <c:v>54.250999999999998</c:v>
                </c:pt>
                <c:pt idx="2991">
                  <c:v>34.625999999999998</c:v>
                </c:pt>
                <c:pt idx="2992">
                  <c:v>53.875999999999998</c:v>
                </c:pt>
                <c:pt idx="2993">
                  <c:v>55.439</c:v>
                </c:pt>
                <c:pt idx="2994">
                  <c:v>54.860999999999997</c:v>
                </c:pt>
                <c:pt idx="2995">
                  <c:v>53.781999999999996</c:v>
                </c:pt>
                <c:pt idx="2996">
                  <c:v>55.735999999999997</c:v>
                </c:pt>
                <c:pt idx="2997">
                  <c:v>54.798000000000002</c:v>
                </c:pt>
                <c:pt idx="2998">
                  <c:v>54.002000000000002</c:v>
                </c:pt>
                <c:pt idx="2999">
                  <c:v>55.110999999999997</c:v>
                </c:pt>
                <c:pt idx="3000">
                  <c:v>54.063000000000002</c:v>
                </c:pt>
                <c:pt idx="3001">
                  <c:v>55.408000000000001</c:v>
                </c:pt>
                <c:pt idx="3002">
                  <c:v>56.798000000000002</c:v>
                </c:pt>
                <c:pt idx="3003">
                  <c:v>54.158000000000001</c:v>
                </c:pt>
                <c:pt idx="3004">
                  <c:v>33.938000000000002</c:v>
                </c:pt>
                <c:pt idx="3005">
                  <c:v>54.142000000000003</c:v>
                </c:pt>
                <c:pt idx="3006">
                  <c:v>54.11</c:v>
                </c:pt>
                <c:pt idx="3007">
                  <c:v>33.767000000000003</c:v>
                </c:pt>
                <c:pt idx="3008">
                  <c:v>33.767000000000003</c:v>
                </c:pt>
                <c:pt idx="3009">
                  <c:v>34.281999999999996</c:v>
                </c:pt>
                <c:pt idx="3010">
                  <c:v>33.735999999999997</c:v>
                </c:pt>
                <c:pt idx="3011">
                  <c:v>34.188000000000002</c:v>
                </c:pt>
                <c:pt idx="3012">
                  <c:v>34.265999999999998</c:v>
                </c:pt>
                <c:pt idx="3013">
                  <c:v>33.767000000000003</c:v>
                </c:pt>
                <c:pt idx="3014">
                  <c:v>54.454999999999998</c:v>
                </c:pt>
                <c:pt idx="3015">
                  <c:v>54.094999999999999</c:v>
                </c:pt>
                <c:pt idx="3016">
                  <c:v>54.002000000000002</c:v>
                </c:pt>
                <c:pt idx="3017">
                  <c:v>54.594999999999999</c:v>
                </c:pt>
                <c:pt idx="3018">
                  <c:v>53.985999999999997</c:v>
                </c:pt>
                <c:pt idx="3019">
                  <c:v>54.517000000000003</c:v>
                </c:pt>
                <c:pt idx="3020">
                  <c:v>53.798000000000002</c:v>
                </c:pt>
                <c:pt idx="3021">
                  <c:v>54.533000000000001</c:v>
                </c:pt>
                <c:pt idx="3022">
                  <c:v>55.110999999999997</c:v>
                </c:pt>
                <c:pt idx="3023">
                  <c:v>53.814</c:v>
                </c:pt>
                <c:pt idx="3024">
                  <c:v>54.734999999999999</c:v>
                </c:pt>
                <c:pt idx="3025">
                  <c:v>54.439</c:v>
                </c:pt>
                <c:pt idx="3026">
                  <c:v>54.048000000000002</c:v>
                </c:pt>
                <c:pt idx="3027">
                  <c:v>54.313000000000002</c:v>
                </c:pt>
                <c:pt idx="3028">
                  <c:v>54.392000000000003</c:v>
                </c:pt>
                <c:pt idx="3029">
                  <c:v>55.97</c:v>
                </c:pt>
                <c:pt idx="3030">
                  <c:v>53.83</c:v>
                </c:pt>
                <c:pt idx="3031">
                  <c:v>54.813000000000002</c:v>
                </c:pt>
                <c:pt idx="3032">
                  <c:v>54.985999999999997</c:v>
                </c:pt>
                <c:pt idx="3033">
                  <c:v>35.250999999999998</c:v>
                </c:pt>
                <c:pt idx="3034">
                  <c:v>54.798000000000002</c:v>
                </c:pt>
                <c:pt idx="3035">
                  <c:v>54.064</c:v>
                </c:pt>
                <c:pt idx="3036">
                  <c:v>34.390999999999998</c:v>
                </c:pt>
                <c:pt idx="3037">
                  <c:v>34.094999999999999</c:v>
                </c:pt>
                <c:pt idx="3038">
                  <c:v>55.408000000000001</c:v>
                </c:pt>
                <c:pt idx="3039">
                  <c:v>54.627000000000002</c:v>
                </c:pt>
                <c:pt idx="3040">
                  <c:v>54.064</c:v>
                </c:pt>
                <c:pt idx="3041">
                  <c:v>56.252000000000002</c:v>
                </c:pt>
                <c:pt idx="3042">
                  <c:v>54.765999999999998</c:v>
                </c:pt>
                <c:pt idx="3043">
                  <c:v>53.83</c:v>
                </c:pt>
                <c:pt idx="3044">
                  <c:v>35.798000000000002</c:v>
                </c:pt>
                <c:pt idx="3045">
                  <c:v>34.156999999999996</c:v>
                </c:pt>
                <c:pt idx="3046">
                  <c:v>34.563000000000002</c:v>
                </c:pt>
                <c:pt idx="3047">
                  <c:v>34.642000000000003</c:v>
                </c:pt>
                <c:pt idx="3048">
                  <c:v>34.017000000000003</c:v>
                </c:pt>
                <c:pt idx="3049">
                  <c:v>34.156999999999996</c:v>
                </c:pt>
                <c:pt idx="3050">
                  <c:v>56.454000000000001</c:v>
                </c:pt>
                <c:pt idx="3051">
                  <c:v>34.11</c:v>
                </c:pt>
                <c:pt idx="3052">
                  <c:v>34.704000000000001</c:v>
                </c:pt>
                <c:pt idx="3053">
                  <c:v>34.938000000000002</c:v>
                </c:pt>
                <c:pt idx="3054">
                  <c:v>34.844999999999999</c:v>
                </c:pt>
                <c:pt idx="3055">
                  <c:v>34.094000000000001</c:v>
                </c:pt>
                <c:pt idx="3056">
                  <c:v>34.281999999999996</c:v>
                </c:pt>
                <c:pt idx="3057">
                  <c:v>34.923000000000002</c:v>
                </c:pt>
                <c:pt idx="3058">
                  <c:v>34.048000000000002</c:v>
                </c:pt>
                <c:pt idx="3059">
                  <c:v>34.86</c:v>
                </c:pt>
                <c:pt idx="3060">
                  <c:v>54.844999999999999</c:v>
                </c:pt>
                <c:pt idx="3061">
                  <c:v>34.064</c:v>
                </c:pt>
                <c:pt idx="3062">
                  <c:v>36.142000000000003</c:v>
                </c:pt>
                <c:pt idx="3063">
                  <c:v>34.61</c:v>
                </c:pt>
                <c:pt idx="3064">
                  <c:v>56.002000000000002</c:v>
                </c:pt>
                <c:pt idx="3065">
                  <c:v>34.000999999999998</c:v>
                </c:pt>
                <c:pt idx="3066">
                  <c:v>54.377000000000002</c:v>
                </c:pt>
                <c:pt idx="3067">
                  <c:v>34.234999999999999</c:v>
                </c:pt>
                <c:pt idx="3068">
                  <c:v>34.063000000000002</c:v>
                </c:pt>
                <c:pt idx="3069">
                  <c:v>34.517000000000003</c:v>
                </c:pt>
                <c:pt idx="3070">
                  <c:v>34.548000000000002</c:v>
                </c:pt>
                <c:pt idx="3071">
                  <c:v>34.673000000000002</c:v>
                </c:pt>
                <c:pt idx="3072">
                  <c:v>54.329000000000001</c:v>
                </c:pt>
                <c:pt idx="3073">
                  <c:v>34.173000000000002</c:v>
                </c:pt>
                <c:pt idx="3074">
                  <c:v>34.533000000000001</c:v>
                </c:pt>
                <c:pt idx="3075">
                  <c:v>53.906999999999996</c:v>
                </c:pt>
                <c:pt idx="3076">
                  <c:v>54.47</c:v>
                </c:pt>
                <c:pt idx="3077">
                  <c:v>55.250999999999998</c:v>
                </c:pt>
                <c:pt idx="3078">
                  <c:v>53.875999999999998</c:v>
                </c:pt>
                <c:pt idx="3079">
                  <c:v>54.360999999999997</c:v>
                </c:pt>
                <c:pt idx="3080">
                  <c:v>55.658000000000001</c:v>
                </c:pt>
                <c:pt idx="3081">
                  <c:v>56.798000000000002</c:v>
                </c:pt>
                <c:pt idx="3082">
                  <c:v>53.939</c:v>
                </c:pt>
                <c:pt idx="3083">
                  <c:v>53.189</c:v>
                </c:pt>
                <c:pt idx="3084">
                  <c:v>35.421999999999997</c:v>
                </c:pt>
                <c:pt idx="3085">
                  <c:v>54.189</c:v>
                </c:pt>
                <c:pt idx="3086">
                  <c:v>55.954000000000001</c:v>
                </c:pt>
                <c:pt idx="3087">
                  <c:v>54.625999999999998</c:v>
                </c:pt>
                <c:pt idx="3088">
                  <c:v>54.72</c:v>
                </c:pt>
                <c:pt idx="3089">
                  <c:v>33.673000000000002</c:v>
                </c:pt>
                <c:pt idx="3090">
                  <c:v>54.079000000000001</c:v>
                </c:pt>
                <c:pt idx="3091">
                  <c:v>55.110999999999997</c:v>
                </c:pt>
                <c:pt idx="3092">
                  <c:v>54.454000000000001</c:v>
                </c:pt>
                <c:pt idx="3093">
                  <c:v>55.267000000000003</c:v>
                </c:pt>
                <c:pt idx="3094">
                  <c:v>53.97</c:v>
                </c:pt>
                <c:pt idx="3095">
                  <c:v>54.939</c:v>
                </c:pt>
                <c:pt idx="3096">
                  <c:v>35.329000000000001</c:v>
                </c:pt>
                <c:pt idx="3097">
                  <c:v>34.47</c:v>
                </c:pt>
                <c:pt idx="3098">
                  <c:v>54.813000000000002</c:v>
                </c:pt>
                <c:pt idx="3099">
                  <c:v>55.500999999999998</c:v>
                </c:pt>
                <c:pt idx="3100">
                  <c:v>54.392000000000003</c:v>
                </c:pt>
                <c:pt idx="3101">
                  <c:v>54.642000000000003</c:v>
                </c:pt>
                <c:pt idx="3102">
                  <c:v>56.923999999999999</c:v>
                </c:pt>
                <c:pt idx="3103">
                  <c:v>53.781999999999996</c:v>
                </c:pt>
                <c:pt idx="3104">
                  <c:v>55.079000000000001</c:v>
                </c:pt>
                <c:pt idx="3105">
                  <c:v>33.939</c:v>
                </c:pt>
                <c:pt idx="3106">
                  <c:v>54.954000000000001</c:v>
                </c:pt>
                <c:pt idx="3107">
                  <c:v>54.47</c:v>
                </c:pt>
                <c:pt idx="3108">
                  <c:v>53.954000000000001</c:v>
                </c:pt>
                <c:pt idx="3109">
                  <c:v>55.658000000000001</c:v>
                </c:pt>
                <c:pt idx="3110">
                  <c:v>54.642000000000003</c:v>
                </c:pt>
                <c:pt idx="3111">
                  <c:v>53.875999999999998</c:v>
                </c:pt>
                <c:pt idx="3112">
                  <c:v>56.423999999999999</c:v>
                </c:pt>
                <c:pt idx="3113">
                  <c:v>54.408000000000001</c:v>
                </c:pt>
                <c:pt idx="3114">
                  <c:v>55.860999999999997</c:v>
                </c:pt>
                <c:pt idx="3115">
                  <c:v>54.984999999999999</c:v>
                </c:pt>
                <c:pt idx="3116">
                  <c:v>34.250999999999998</c:v>
                </c:pt>
                <c:pt idx="3117">
                  <c:v>34.11</c:v>
                </c:pt>
                <c:pt idx="3118">
                  <c:v>34.563000000000002</c:v>
                </c:pt>
                <c:pt idx="3119">
                  <c:v>34.813000000000002</c:v>
                </c:pt>
                <c:pt idx="3120">
                  <c:v>34.079000000000001</c:v>
                </c:pt>
                <c:pt idx="3121">
                  <c:v>35.485999999999997</c:v>
                </c:pt>
                <c:pt idx="3122">
                  <c:v>34.048000000000002</c:v>
                </c:pt>
                <c:pt idx="3123">
                  <c:v>34.688000000000002</c:v>
                </c:pt>
                <c:pt idx="3124">
                  <c:v>34.015999999999998</c:v>
                </c:pt>
                <c:pt idx="3125">
                  <c:v>34.314</c:v>
                </c:pt>
                <c:pt idx="3126">
                  <c:v>54.454000000000001</c:v>
                </c:pt>
                <c:pt idx="3127">
                  <c:v>54.908000000000001</c:v>
                </c:pt>
                <c:pt idx="3128">
                  <c:v>54.000999999999998</c:v>
                </c:pt>
                <c:pt idx="3129">
                  <c:v>55.548000000000002</c:v>
                </c:pt>
                <c:pt idx="3130">
                  <c:v>53.939</c:v>
                </c:pt>
                <c:pt idx="3131">
                  <c:v>54.267000000000003</c:v>
                </c:pt>
                <c:pt idx="3132">
                  <c:v>53.750999999999998</c:v>
                </c:pt>
                <c:pt idx="3133">
                  <c:v>55.064</c:v>
                </c:pt>
                <c:pt idx="3134">
                  <c:v>56.000999999999998</c:v>
                </c:pt>
                <c:pt idx="3135">
                  <c:v>34.22</c:v>
                </c:pt>
                <c:pt idx="3136">
                  <c:v>54.627000000000002</c:v>
                </c:pt>
                <c:pt idx="3137">
                  <c:v>53.906999999999996</c:v>
                </c:pt>
                <c:pt idx="3138">
                  <c:v>54.814</c:v>
                </c:pt>
                <c:pt idx="3139">
                  <c:v>34.671999999999997</c:v>
                </c:pt>
                <c:pt idx="3140">
                  <c:v>34.063000000000002</c:v>
                </c:pt>
                <c:pt idx="3141">
                  <c:v>34.22</c:v>
                </c:pt>
                <c:pt idx="3142">
                  <c:v>54.392000000000003</c:v>
                </c:pt>
                <c:pt idx="3143">
                  <c:v>34.048000000000002</c:v>
                </c:pt>
                <c:pt idx="3144">
                  <c:v>34.97</c:v>
                </c:pt>
                <c:pt idx="3145">
                  <c:v>34.125999999999998</c:v>
                </c:pt>
                <c:pt idx="3146">
                  <c:v>34.829000000000001</c:v>
                </c:pt>
                <c:pt idx="3147">
                  <c:v>34.156999999999996</c:v>
                </c:pt>
                <c:pt idx="3148">
                  <c:v>34.735999999999997</c:v>
                </c:pt>
                <c:pt idx="3149">
                  <c:v>53.954999999999998</c:v>
                </c:pt>
                <c:pt idx="3150">
                  <c:v>54.627000000000002</c:v>
                </c:pt>
                <c:pt idx="3151">
                  <c:v>54.627000000000002</c:v>
                </c:pt>
                <c:pt idx="3152">
                  <c:v>54.439</c:v>
                </c:pt>
                <c:pt idx="3153">
                  <c:v>54.734999999999999</c:v>
                </c:pt>
                <c:pt idx="3154">
                  <c:v>55.533000000000001</c:v>
                </c:pt>
                <c:pt idx="3155">
                  <c:v>54.189</c:v>
                </c:pt>
                <c:pt idx="3156">
                  <c:v>34.921999999999997</c:v>
                </c:pt>
                <c:pt idx="3157">
                  <c:v>54.814</c:v>
                </c:pt>
                <c:pt idx="3158">
                  <c:v>54.939</c:v>
                </c:pt>
                <c:pt idx="3159">
                  <c:v>34.267000000000003</c:v>
                </c:pt>
                <c:pt idx="3160">
                  <c:v>55.814</c:v>
                </c:pt>
                <c:pt idx="3161">
                  <c:v>55.984999999999999</c:v>
                </c:pt>
                <c:pt idx="3162">
                  <c:v>53.783000000000001</c:v>
                </c:pt>
                <c:pt idx="3163">
                  <c:v>34.906999999999996</c:v>
                </c:pt>
                <c:pt idx="3164">
                  <c:v>34.390999999999998</c:v>
                </c:pt>
                <c:pt idx="3165">
                  <c:v>42.173000000000002</c:v>
                </c:pt>
                <c:pt idx="3166">
                  <c:v>54.892000000000003</c:v>
                </c:pt>
                <c:pt idx="3167">
                  <c:v>34.938000000000002</c:v>
                </c:pt>
                <c:pt idx="3168">
                  <c:v>34.375999999999998</c:v>
                </c:pt>
                <c:pt idx="3169">
                  <c:v>55.579000000000001</c:v>
                </c:pt>
                <c:pt idx="3170">
                  <c:v>35.234999999999999</c:v>
                </c:pt>
                <c:pt idx="3171">
                  <c:v>54.094999999999999</c:v>
                </c:pt>
                <c:pt idx="3172">
                  <c:v>56.314</c:v>
                </c:pt>
                <c:pt idx="3173">
                  <c:v>54.08</c:v>
                </c:pt>
                <c:pt idx="3174">
                  <c:v>34.594000000000001</c:v>
                </c:pt>
                <c:pt idx="3175">
                  <c:v>56.579000000000001</c:v>
                </c:pt>
                <c:pt idx="3176">
                  <c:v>54.033000000000001</c:v>
                </c:pt>
                <c:pt idx="3177">
                  <c:v>55.125999999999998</c:v>
                </c:pt>
                <c:pt idx="3178">
                  <c:v>54.110999999999997</c:v>
                </c:pt>
                <c:pt idx="3179">
                  <c:v>55.47</c:v>
                </c:pt>
                <c:pt idx="3180">
                  <c:v>54.485999999999997</c:v>
                </c:pt>
                <c:pt idx="3181">
                  <c:v>54.142000000000003</c:v>
                </c:pt>
                <c:pt idx="3182">
                  <c:v>56.406999999999996</c:v>
                </c:pt>
                <c:pt idx="3183">
                  <c:v>54.298999999999999</c:v>
                </c:pt>
                <c:pt idx="3184">
                  <c:v>54.72</c:v>
                </c:pt>
                <c:pt idx="3185">
                  <c:v>54.673000000000002</c:v>
                </c:pt>
                <c:pt idx="3186">
                  <c:v>54.094999999999999</c:v>
                </c:pt>
                <c:pt idx="3187">
                  <c:v>55.594999999999999</c:v>
                </c:pt>
                <c:pt idx="3188">
                  <c:v>34.329000000000001</c:v>
                </c:pt>
                <c:pt idx="3189">
                  <c:v>54.97</c:v>
                </c:pt>
                <c:pt idx="3190">
                  <c:v>53.954000000000001</c:v>
                </c:pt>
                <c:pt idx="3191">
                  <c:v>55.47</c:v>
                </c:pt>
                <c:pt idx="3192">
                  <c:v>54.767000000000003</c:v>
                </c:pt>
                <c:pt idx="3193">
                  <c:v>54.156999999999996</c:v>
                </c:pt>
                <c:pt idx="3194">
                  <c:v>54.454999999999998</c:v>
                </c:pt>
                <c:pt idx="3195">
                  <c:v>54.140999999999998</c:v>
                </c:pt>
                <c:pt idx="3196">
                  <c:v>54.454999999999998</c:v>
                </c:pt>
                <c:pt idx="3197">
                  <c:v>54.314</c:v>
                </c:pt>
                <c:pt idx="3198">
                  <c:v>34.11</c:v>
                </c:pt>
                <c:pt idx="3199">
                  <c:v>34.125</c:v>
                </c:pt>
                <c:pt idx="3200">
                  <c:v>54.860999999999997</c:v>
                </c:pt>
                <c:pt idx="3201">
                  <c:v>54.484999999999999</c:v>
                </c:pt>
                <c:pt idx="3202">
                  <c:v>53.860999999999997</c:v>
                </c:pt>
                <c:pt idx="3203">
                  <c:v>54.923000000000002</c:v>
                </c:pt>
                <c:pt idx="3204">
                  <c:v>54.22</c:v>
                </c:pt>
                <c:pt idx="3205">
                  <c:v>34.829000000000001</c:v>
                </c:pt>
                <c:pt idx="3206">
                  <c:v>54.017000000000003</c:v>
                </c:pt>
                <c:pt idx="3207">
                  <c:v>54.642000000000003</c:v>
                </c:pt>
                <c:pt idx="3208">
                  <c:v>54.064</c:v>
                </c:pt>
                <c:pt idx="3209">
                  <c:v>54.579000000000001</c:v>
                </c:pt>
                <c:pt idx="3210">
                  <c:v>54.564</c:v>
                </c:pt>
                <c:pt idx="3211">
                  <c:v>54.204999999999998</c:v>
                </c:pt>
                <c:pt idx="3212">
                  <c:v>55.97</c:v>
                </c:pt>
                <c:pt idx="3213">
                  <c:v>54.689</c:v>
                </c:pt>
                <c:pt idx="3214">
                  <c:v>54.125999999999998</c:v>
                </c:pt>
                <c:pt idx="3215">
                  <c:v>54.673000000000002</c:v>
                </c:pt>
                <c:pt idx="3216">
                  <c:v>55.110999999999997</c:v>
                </c:pt>
                <c:pt idx="3217">
                  <c:v>54.234999999999999</c:v>
                </c:pt>
                <c:pt idx="3218">
                  <c:v>55.265999999999998</c:v>
                </c:pt>
                <c:pt idx="3219">
                  <c:v>55.689</c:v>
                </c:pt>
                <c:pt idx="3220">
                  <c:v>55.923999999999999</c:v>
                </c:pt>
                <c:pt idx="3221">
                  <c:v>55.110999999999997</c:v>
                </c:pt>
                <c:pt idx="3222">
                  <c:v>34.156999999999996</c:v>
                </c:pt>
                <c:pt idx="3223">
                  <c:v>35.531999999999996</c:v>
                </c:pt>
                <c:pt idx="3224">
                  <c:v>34.517000000000003</c:v>
                </c:pt>
                <c:pt idx="3225">
                  <c:v>34.267000000000003</c:v>
                </c:pt>
                <c:pt idx="3226">
                  <c:v>34.985999999999997</c:v>
                </c:pt>
                <c:pt idx="3227">
                  <c:v>53.735999999999997</c:v>
                </c:pt>
                <c:pt idx="3228">
                  <c:v>55.439</c:v>
                </c:pt>
                <c:pt idx="3229">
                  <c:v>34.156999999999996</c:v>
                </c:pt>
                <c:pt idx="3230">
                  <c:v>35.094000000000001</c:v>
                </c:pt>
                <c:pt idx="3231">
                  <c:v>34.36</c:v>
                </c:pt>
                <c:pt idx="3232">
                  <c:v>34.36</c:v>
                </c:pt>
                <c:pt idx="3233">
                  <c:v>34.781999999999996</c:v>
                </c:pt>
                <c:pt idx="3234">
                  <c:v>54.125999999999998</c:v>
                </c:pt>
                <c:pt idx="3235">
                  <c:v>34.594999999999999</c:v>
                </c:pt>
                <c:pt idx="3236">
                  <c:v>54.189</c:v>
                </c:pt>
                <c:pt idx="3237">
                  <c:v>54.704000000000001</c:v>
                </c:pt>
                <c:pt idx="3238">
                  <c:v>54.954000000000001</c:v>
                </c:pt>
                <c:pt idx="3239">
                  <c:v>34.11</c:v>
                </c:pt>
                <c:pt idx="3240">
                  <c:v>54.142000000000003</c:v>
                </c:pt>
                <c:pt idx="3241">
                  <c:v>54.267000000000003</c:v>
                </c:pt>
                <c:pt idx="3242">
                  <c:v>55.125999999999998</c:v>
                </c:pt>
                <c:pt idx="3243">
                  <c:v>54.033000000000001</c:v>
                </c:pt>
                <c:pt idx="3244">
                  <c:v>54.531999999999996</c:v>
                </c:pt>
                <c:pt idx="3245">
                  <c:v>33.829000000000001</c:v>
                </c:pt>
                <c:pt idx="3246">
                  <c:v>34.250999999999998</c:v>
                </c:pt>
                <c:pt idx="3247">
                  <c:v>53.923000000000002</c:v>
                </c:pt>
                <c:pt idx="3248">
                  <c:v>54.517000000000003</c:v>
                </c:pt>
                <c:pt idx="3249">
                  <c:v>54.22</c:v>
                </c:pt>
                <c:pt idx="3250">
                  <c:v>54.83</c:v>
                </c:pt>
                <c:pt idx="3251">
                  <c:v>33.781999999999996</c:v>
                </c:pt>
                <c:pt idx="3252">
                  <c:v>34.579000000000001</c:v>
                </c:pt>
                <c:pt idx="3253">
                  <c:v>34.204000000000001</c:v>
                </c:pt>
                <c:pt idx="3254">
                  <c:v>55.064</c:v>
                </c:pt>
                <c:pt idx="3255">
                  <c:v>53.610999999999997</c:v>
                </c:pt>
                <c:pt idx="3256">
                  <c:v>54.594999999999999</c:v>
                </c:pt>
                <c:pt idx="3257">
                  <c:v>54.485999999999997</c:v>
                </c:pt>
                <c:pt idx="3258">
                  <c:v>53.906999999999996</c:v>
                </c:pt>
                <c:pt idx="3259">
                  <c:v>55.439</c:v>
                </c:pt>
                <c:pt idx="3260">
                  <c:v>55.485999999999997</c:v>
                </c:pt>
                <c:pt idx="3261">
                  <c:v>53.97</c:v>
                </c:pt>
                <c:pt idx="3262">
                  <c:v>55.485999999999997</c:v>
                </c:pt>
                <c:pt idx="3263">
                  <c:v>54.031999999999996</c:v>
                </c:pt>
                <c:pt idx="3264">
                  <c:v>54.548000000000002</c:v>
                </c:pt>
                <c:pt idx="3265">
                  <c:v>34.813000000000002</c:v>
                </c:pt>
                <c:pt idx="3266">
                  <c:v>55.595999999999997</c:v>
                </c:pt>
                <c:pt idx="3267">
                  <c:v>34.017000000000003</c:v>
                </c:pt>
                <c:pt idx="3268">
                  <c:v>54.484999999999999</c:v>
                </c:pt>
                <c:pt idx="3269">
                  <c:v>34.406999999999996</c:v>
                </c:pt>
                <c:pt idx="3270">
                  <c:v>35.079000000000001</c:v>
                </c:pt>
                <c:pt idx="3271">
                  <c:v>54.063000000000002</c:v>
                </c:pt>
                <c:pt idx="3272">
                  <c:v>54.97</c:v>
                </c:pt>
                <c:pt idx="3273">
                  <c:v>54.204999999999998</c:v>
                </c:pt>
                <c:pt idx="3274">
                  <c:v>34.594999999999999</c:v>
                </c:pt>
                <c:pt idx="3275">
                  <c:v>54.298999999999999</c:v>
                </c:pt>
                <c:pt idx="3276">
                  <c:v>35.000999999999998</c:v>
                </c:pt>
                <c:pt idx="3277">
                  <c:v>34.344999999999999</c:v>
                </c:pt>
                <c:pt idx="3278">
                  <c:v>34.125</c:v>
                </c:pt>
                <c:pt idx="3279">
                  <c:v>54.377000000000002</c:v>
                </c:pt>
                <c:pt idx="3280">
                  <c:v>54.235999999999997</c:v>
                </c:pt>
                <c:pt idx="3281">
                  <c:v>54.673000000000002</c:v>
                </c:pt>
                <c:pt idx="3282">
                  <c:v>54.298000000000002</c:v>
                </c:pt>
                <c:pt idx="3283">
                  <c:v>54.642000000000003</c:v>
                </c:pt>
                <c:pt idx="3284">
                  <c:v>54.048999999999999</c:v>
                </c:pt>
                <c:pt idx="3285">
                  <c:v>54.72</c:v>
                </c:pt>
                <c:pt idx="3286">
                  <c:v>54.767000000000003</c:v>
                </c:pt>
                <c:pt idx="3287">
                  <c:v>54.423000000000002</c:v>
                </c:pt>
                <c:pt idx="3288">
                  <c:v>55.234999999999999</c:v>
                </c:pt>
                <c:pt idx="3289">
                  <c:v>54.83</c:v>
                </c:pt>
                <c:pt idx="3290">
                  <c:v>54.033000000000001</c:v>
                </c:pt>
                <c:pt idx="3291">
                  <c:v>56.58</c:v>
                </c:pt>
                <c:pt idx="3292">
                  <c:v>54.594999999999999</c:v>
                </c:pt>
                <c:pt idx="3293">
                  <c:v>34.156999999999996</c:v>
                </c:pt>
                <c:pt idx="3294">
                  <c:v>53.985999999999997</c:v>
                </c:pt>
                <c:pt idx="3295">
                  <c:v>34.390999999999998</c:v>
                </c:pt>
                <c:pt idx="3296">
                  <c:v>36.750999999999998</c:v>
                </c:pt>
                <c:pt idx="3297">
                  <c:v>34.86</c:v>
                </c:pt>
                <c:pt idx="3298">
                  <c:v>53.658000000000001</c:v>
                </c:pt>
                <c:pt idx="3299">
                  <c:v>35.360999999999997</c:v>
                </c:pt>
                <c:pt idx="3300">
                  <c:v>34.344000000000001</c:v>
                </c:pt>
                <c:pt idx="3301">
                  <c:v>34.156999999999996</c:v>
                </c:pt>
                <c:pt idx="3302">
                  <c:v>35.064</c:v>
                </c:pt>
                <c:pt idx="3303">
                  <c:v>54.064</c:v>
                </c:pt>
                <c:pt idx="3304">
                  <c:v>34.688000000000002</c:v>
                </c:pt>
                <c:pt idx="3305">
                  <c:v>54.814</c:v>
                </c:pt>
                <c:pt idx="3306">
                  <c:v>54.127000000000002</c:v>
                </c:pt>
                <c:pt idx="3307">
                  <c:v>55.406999999999996</c:v>
                </c:pt>
                <c:pt idx="3308">
                  <c:v>54.173999999999999</c:v>
                </c:pt>
                <c:pt idx="3309">
                  <c:v>54.533000000000001</c:v>
                </c:pt>
                <c:pt idx="3310">
                  <c:v>55.548999999999999</c:v>
                </c:pt>
                <c:pt idx="3311">
                  <c:v>54.314</c:v>
                </c:pt>
                <c:pt idx="3312">
                  <c:v>54.860999999999997</c:v>
                </c:pt>
                <c:pt idx="3313">
                  <c:v>53.939</c:v>
                </c:pt>
                <c:pt idx="3314">
                  <c:v>54.673000000000002</c:v>
                </c:pt>
                <c:pt idx="3315">
                  <c:v>54.36</c:v>
                </c:pt>
                <c:pt idx="3316">
                  <c:v>35.031999999999996</c:v>
                </c:pt>
                <c:pt idx="3317">
                  <c:v>54.064</c:v>
                </c:pt>
                <c:pt idx="3318">
                  <c:v>35.11</c:v>
                </c:pt>
                <c:pt idx="3319">
                  <c:v>35.375999999999998</c:v>
                </c:pt>
                <c:pt idx="3320">
                  <c:v>34.829000000000001</c:v>
                </c:pt>
                <c:pt idx="3321">
                  <c:v>54.142000000000003</c:v>
                </c:pt>
                <c:pt idx="3322">
                  <c:v>56.017000000000003</c:v>
                </c:pt>
                <c:pt idx="3323">
                  <c:v>34.406999999999996</c:v>
                </c:pt>
                <c:pt idx="3324">
                  <c:v>35.031999999999996</c:v>
                </c:pt>
                <c:pt idx="3325">
                  <c:v>34.25</c:v>
                </c:pt>
                <c:pt idx="3326">
                  <c:v>35.72</c:v>
                </c:pt>
                <c:pt idx="3327">
                  <c:v>34.235999999999997</c:v>
                </c:pt>
                <c:pt idx="3328">
                  <c:v>34.939</c:v>
                </c:pt>
                <c:pt idx="3329">
                  <c:v>34.156999999999996</c:v>
                </c:pt>
                <c:pt idx="3330">
                  <c:v>34.625999999999998</c:v>
                </c:pt>
                <c:pt idx="3331">
                  <c:v>34.125999999999998</c:v>
                </c:pt>
                <c:pt idx="3332">
                  <c:v>55.22</c:v>
                </c:pt>
                <c:pt idx="3333">
                  <c:v>34.72</c:v>
                </c:pt>
                <c:pt idx="3334">
                  <c:v>55.252000000000002</c:v>
                </c:pt>
                <c:pt idx="3335">
                  <c:v>39.969000000000001</c:v>
                </c:pt>
                <c:pt idx="3336">
                  <c:v>34.719000000000001</c:v>
                </c:pt>
                <c:pt idx="3337">
                  <c:v>54.61</c:v>
                </c:pt>
                <c:pt idx="3338">
                  <c:v>54.829000000000001</c:v>
                </c:pt>
                <c:pt idx="3339">
                  <c:v>54.375999999999998</c:v>
                </c:pt>
                <c:pt idx="3340">
                  <c:v>55.189</c:v>
                </c:pt>
                <c:pt idx="3341">
                  <c:v>55.939</c:v>
                </c:pt>
                <c:pt idx="3342">
                  <c:v>55.156999999999996</c:v>
                </c:pt>
                <c:pt idx="3343">
                  <c:v>70.768000000000001</c:v>
                </c:pt>
                <c:pt idx="3344">
                  <c:v>55.048000000000002</c:v>
                </c:pt>
                <c:pt idx="3345">
                  <c:v>54.189</c:v>
                </c:pt>
                <c:pt idx="3346">
                  <c:v>54.594999999999999</c:v>
                </c:pt>
                <c:pt idx="3347">
                  <c:v>55.079000000000001</c:v>
                </c:pt>
                <c:pt idx="3348">
                  <c:v>56.610999999999997</c:v>
                </c:pt>
                <c:pt idx="3349">
                  <c:v>54.408000000000001</c:v>
                </c:pt>
                <c:pt idx="3350">
                  <c:v>54.83</c:v>
                </c:pt>
                <c:pt idx="3351">
                  <c:v>56.344999999999999</c:v>
                </c:pt>
                <c:pt idx="3352">
                  <c:v>54.22</c:v>
                </c:pt>
                <c:pt idx="3353">
                  <c:v>55.423000000000002</c:v>
                </c:pt>
                <c:pt idx="3354">
                  <c:v>56.423000000000002</c:v>
                </c:pt>
                <c:pt idx="3355">
                  <c:v>54.360999999999997</c:v>
                </c:pt>
                <c:pt idx="3356">
                  <c:v>54.844999999999999</c:v>
                </c:pt>
                <c:pt idx="3357">
                  <c:v>34.767000000000003</c:v>
                </c:pt>
                <c:pt idx="3358">
                  <c:v>56.000999999999998</c:v>
                </c:pt>
                <c:pt idx="3359">
                  <c:v>55.22</c:v>
                </c:pt>
                <c:pt idx="3360">
                  <c:v>54.61</c:v>
                </c:pt>
                <c:pt idx="3361">
                  <c:v>55.47</c:v>
                </c:pt>
                <c:pt idx="3362">
                  <c:v>34.515999999999998</c:v>
                </c:pt>
                <c:pt idx="3363">
                  <c:v>35.281999999999996</c:v>
                </c:pt>
                <c:pt idx="3364">
                  <c:v>34.72</c:v>
                </c:pt>
                <c:pt idx="3365">
                  <c:v>56.142000000000003</c:v>
                </c:pt>
                <c:pt idx="3366">
                  <c:v>34.296999999999997</c:v>
                </c:pt>
                <c:pt idx="3367">
                  <c:v>34.313000000000002</c:v>
                </c:pt>
                <c:pt idx="3368">
                  <c:v>35.031999999999996</c:v>
                </c:pt>
                <c:pt idx="3369">
                  <c:v>55.189</c:v>
                </c:pt>
                <c:pt idx="3370">
                  <c:v>55.502000000000002</c:v>
                </c:pt>
                <c:pt idx="3371">
                  <c:v>54.000999999999998</c:v>
                </c:pt>
                <c:pt idx="3372">
                  <c:v>34.61</c:v>
                </c:pt>
                <c:pt idx="3373">
                  <c:v>55.500999999999998</c:v>
                </c:pt>
                <c:pt idx="3374">
                  <c:v>54.984999999999999</c:v>
                </c:pt>
                <c:pt idx="3375">
                  <c:v>54.485999999999997</c:v>
                </c:pt>
                <c:pt idx="3376">
                  <c:v>54.345999999999997</c:v>
                </c:pt>
                <c:pt idx="3377">
                  <c:v>54.423999999999999</c:v>
                </c:pt>
                <c:pt idx="3378">
                  <c:v>54.548000000000002</c:v>
                </c:pt>
                <c:pt idx="3379">
                  <c:v>34.906999999999996</c:v>
                </c:pt>
                <c:pt idx="3380">
                  <c:v>34.423000000000002</c:v>
                </c:pt>
                <c:pt idx="3381">
                  <c:v>34.500999999999998</c:v>
                </c:pt>
                <c:pt idx="3382">
                  <c:v>54.533000000000001</c:v>
                </c:pt>
                <c:pt idx="3383">
                  <c:v>54.985999999999997</c:v>
                </c:pt>
                <c:pt idx="3384">
                  <c:v>34.390999999999998</c:v>
                </c:pt>
                <c:pt idx="3385">
                  <c:v>35.22</c:v>
                </c:pt>
                <c:pt idx="3386">
                  <c:v>54.767000000000003</c:v>
                </c:pt>
                <c:pt idx="3387">
                  <c:v>55.783000000000001</c:v>
                </c:pt>
                <c:pt idx="3388">
                  <c:v>55.72</c:v>
                </c:pt>
                <c:pt idx="3389">
                  <c:v>54.158000000000001</c:v>
                </c:pt>
                <c:pt idx="3390">
                  <c:v>36.017000000000003</c:v>
                </c:pt>
                <c:pt idx="3391">
                  <c:v>55.500999999999998</c:v>
                </c:pt>
                <c:pt idx="3392">
                  <c:v>34.984999999999999</c:v>
                </c:pt>
                <c:pt idx="3393">
                  <c:v>54.734999999999999</c:v>
                </c:pt>
                <c:pt idx="3394">
                  <c:v>34.344000000000001</c:v>
                </c:pt>
                <c:pt idx="3395">
                  <c:v>55.517000000000003</c:v>
                </c:pt>
                <c:pt idx="3396">
                  <c:v>55.235999999999997</c:v>
                </c:pt>
                <c:pt idx="3397">
                  <c:v>54.72</c:v>
                </c:pt>
                <c:pt idx="3398">
                  <c:v>56.156999999999996</c:v>
                </c:pt>
                <c:pt idx="3399">
                  <c:v>54.783000000000001</c:v>
                </c:pt>
                <c:pt idx="3400">
                  <c:v>54.156999999999996</c:v>
                </c:pt>
                <c:pt idx="3401">
                  <c:v>56.110999999999997</c:v>
                </c:pt>
                <c:pt idx="3402">
                  <c:v>34.594999999999999</c:v>
                </c:pt>
                <c:pt idx="3403">
                  <c:v>54.72</c:v>
                </c:pt>
                <c:pt idx="3404">
                  <c:v>36.031999999999996</c:v>
                </c:pt>
                <c:pt idx="3405">
                  <c:v>54.375999999999998</c:v>
                </c:pt>
                <c:pt idx="3406">
                  <c:v>54.844999999999999</c:v>
                </c:pt>
                <c:pt idx="3407">
                  <c:v>34.906999999999996</c:v>
                </c:pt>
                <c:pt idx="3408">
                  <c:v>55.783000000000001</c:v>
                </c:pt>
                <c:pt idx="3409">
                  <c:v>54.594999999999999</c:v>
                </c:pt>
                <c:pt idx="3410">
                  <c:v>54.625999999999998</c:v>
                </c:pt>
                <c:pt idx="3411">
                  <c:v>55.594999999999999</c:v>
                </c:pt>
                <c:pt idx="3412">
                  <c:v>34.517000000000003</c:v>
                </c:pt>
                <c:pt idx="3413">
                  <c:v>54.875999999999998</c:v>
                </c:pt>
                <c:pt idx="3414">
                  <c:v>53.814</c:v>
                </c:pt>
                <c:pt idx="3415">
                  <c:v>54.752000000000002</c:v>
                </c:pt>
                <c:pt idx="3416">
                  <c:v>54.267000000000003</c:v>
                </c:pt>
                <c:pt idx="3417">
                  <c:v>54.548999999999999</c:v>
                </c:pt>
                <c:pt idx="3418">
                  <c:v>54.533000000000001</c:v>
                </c:pt>
                <c:pt idx="3419">
                  <c:v>54.220999999999997</c:v>
                </c:pt>
                <c:pt idx="3420">
                  <c:v>35.781999999999996</c:v>
                </c:pt>
                <c:pt idx="3421">
                  <c:v>35.454000000000001</c:v>
                </c:pt>
                <c:pt idx="3422">
                  <c:v>56.72</c:v>
                </c:pt>
                <c:pt idx="3423">
                  <c:v>35.750999999999998</c:v>
                </c:pt>
                <c:pt idx="3424">
                  <c:v>34.844999999999999</c:v>
                </c:pt>
                <c:pt idx="3425">
                  <c:v>34.658000000000001</c:v>
                </c:pt>
                <c:pt idx="3426">
                  <c:v>55.002000000000002</c:v>
                </c:pt>
                <c:pt idx="3427">
                  <c:v>56.017000000000003</c:v>
                </c:pt>
                <c:pt idx="3428">
                  <c:v>35.234999999999999</c:v>
                </c:pt>
                <c:pt idx="3429">
                  <c:v>34.594000000000001</c:v>
                </c:pt>
                <c:pt idx="3430">
                  <c:v>35.454000000000001</c:v>
                </c:pt>
                <c:pt idx="3431">
                  <c:v>54.735999999999997</c:v>
                </c:pt>
                <c:pt idx="3432">
                  <c:v>54.906999999999996</c:v>
                </c:pt>
                <c:pt idx="3433">
                  <c:v>55.798000000000002</c:v>
                </c:pt>
                <c:pt idx="3434">
                  <c:v>54.47</c:v>
                </c:pt>
                <c:pt idx="3435">
                  <c:v>55.735999999999997</c:v>
                </c:pt>
                <c:pt idx="3436">
                  <c:v>55.423000000000002</c:v>
                </c:pt>
                <c:pt idx="3437">
                  <c:v>55.689</c:v>
                </c:pt>
                <c:pt idx="3438">
                  <c:v>56.375999999999998</c:v>
                </c:pt>
                <c:pt idx="3439">
                  <c:v>54.531999999999996</c:v>
                </c:pt>
                <c:pt idx="3440">
                  <c:v>55.250999999999998</c:v>
                </c:pt>
                <c:pt idx="3441">
                  <c:v>56.408000000000001</c:v>
                </c:pt>
                <c:pt idx="3442">
                  <c:v>55.704999999999998</c:v>
                </c:pt>
                <c:pt idx="3443">
                  <c:v>34.734999999999999</c:v>
                </c:pt>
                <c:pt idx="3444">
                  <c:v>55.750999999999998</c:v>
                </c:pt>
                <c:pt idx="3445">
                  <c:v>56.031999999999996</c:v>
                </c:pt>
                <c:pt idx="3446">
                  <c:v>35.079000000000001</c:v>
                </c:pt>
                <c:pt idx="3447">
                  <c:v>54.798000000000002</c:v>
                </c:pt>
                <c:pt idx="3448">
                  <c:v>56.064</c:v>
                </c:pt>
                <c:pt idx="3449">
                  <c:v>54.735999999999997</c:v>
                </c:pt>
                <c:pt idx="3450">
                  <c:v>55.204999999999998</c:v>
                </c:pt>
                <c:pt idx="3451">
                  <c:v>35.140999999999998</c:v>
                </c:pt>
                <c:pt idx="3452">
                  <c:v>34.453000000000003</c:v>
                </c:pt>
                <c:pt idx="3453">
                  <c:v>41.954000000000001</c:v>
                </c:pt>
                <c:pt idx="3454">
                  <c:v>56.110999999999997</c:v>
                </c:pt>
                <c:pt idx="3455">
                  <c:v>34.298000000000002</c:v>
                </c:pt>
                <c:pt idx="3456">
                  <c:v>55.767000000000003</c:v>
                </c:pt>
                <c:pt idx="3457">
                  <c:v>54.22</c:v>
                </c:pt>
                <c:pt idx="3458">
                  <c:v>56.985999999999997</c:v>
                </c:pt>
                <c:pt idx="3459">
                  <c:v>34.765999999999998</c:v>
                </c:pt>
                <c:pt idx="3460">
                  <c:v>55.375999999999998</c:v>
                </c:pt>
                <c:pt idx="3461">
                  <c:v>56.267000000000003</c:v>
                </c:pt>
                <c:pt idx="3462">
                  <c:v>54.439</c:v>
                </c:pt>
                <c:pt idx="3463">
                  <c:v>55.689</c:v>
                </c:pt>
                <c:pt idx="3464">
                  <c:v>55.235999999999997</c:v>
                </c:pt>
                <c:pt idx="3465">
                  <c:v>54.814</c:v>
                </c:pt>
                <c:pt idx="3466">
                  <c:v>68.111000000000004</c:v>
                </c:pt>
                <c:pt idx="3467">
                  <c:v>54.485999999999997</c:v>
                </c:pt>
                <c:pt idx="3468">
                  <c:v>54.892000000000003</c:v>
                </c:pt>
                <c:pt idx="3469">
                  <c:v>55.33</c:v>
                </c:pt>
                <c:pt idx="3470">
                  <c:v>34.875999999999998</c:v>
                </c:pt>
                <c:pt idx="3471">
                  <c:v>56.033000000000001</c:v>
                </c:pt>
                <c:pt idx="3472">
                  <c:v>55.814</c:v>
                </c:pt>
                <c:pt idx="3473">
                  <c:v>35.688000000000002</c:v>
                </c:pt>
                <c:pt idx="3474">
                  <c:v>54.281999999999996</c:v>
                </c:pt>
                <c:pt idx="3475">
                  <c:v>57.094999999999999</c:v>
                </c:pt>
                <c:pt idx="3476">
                  <c:v>56.158000000000001</c:v>
                </c:pt>
                <c:pt idx="3477">
                  <c:v>55.58</c:v>
                </c:pt>
                <c:pt idx="3478">
                  <c:v>55.844999999999999</c:v>
                </c:pt>
                <c:pt idx="3479">
                  <c:v>55.579000000000001</c:v>
                </c:pt>
                <c:pt idx="3480">
                  <c:v>55.814</c:v>
                </c:pt>
                <c:pt idx="3481">
                  <c:v>55.392000000000003</c:v>
                </c:pt>
                <c:pt idx="3482">
                  <c:v>55.392000000000003</c:v>
                </c:pt>
                <c:pt idx="3483">
                  <c:v>55.234999999999999</c:v>
                </c:pt>
                <c:pt idx="3484">
                  <c:v>54.750999999999998</c:v>
                </c:pt>
                <c:pt idx="3485">
                  <c:v>56.204999999999998</c:v>
                </c:pt>
                <c:pt idx="3486">
                  <c:v>35.235999999999997</c:v>
                </c:pt>
                <c:pt idx="3487">
                  <c:v>55.548000000000002</c:v>
                </c:pt>
                <c:pt idx="3488">
                  <c:v>54.860999999999997</c:v>
                </c:pt>
                <c:pt idx="3489">
                  <c:v>35.094999999999999</c:v>
                </c:pt>
                <c:pt idx="3490">
                  <c:v>34.392000000000003</c:v>
                </c:pt>
                <c:pt idx="3491">
                  <c:v>36.671999999999997</c:v>
                </c:pt>
                <c:pt idx="3492">
                  <c:v>54.83</c:v>
                </c:pt>
                <c:pt idx="3493">
                  <c:v>55.877000000000002</c:v>
                </c:pt>
                <c:pt idx="3494">
                  <c:v>35.625999999999998</c:v>
                </c:pt>
                <c:pt idx="3495">
                  <c:v>40.484999999999999</c:v>
                </c:pt>
                <c:pt idx="3496">
                  <c:v>54.735999999999997</c:v>
                </c:pt>
                <c:pt idx="3497">
                  <c:v>36.688000000000002</c:v>
                </c:pt>
                <c:pt idx="3498">
                  <c:v>35.063000000000002</c:v>
                </c:pt>
                <c:pt idx="3499">
                  <c:v>55.142000000000003</c:v>
                </c:pt>
                <c:pt idx="3500">
                  <c:v>35.515999999999998</c:v>
                </c:pt>
                <c:pt idx="3501">
                  <c:v>56.235999999999997</c:v>
                </c:pt>
                <c:pt idx="3502">
                  <c:v>54.392000000000003</c:v>
                </c:pt>
                <c:pt idx="3503">
                  <c:v>56.000999999999998</c:v>
                </c:pt>
                <c:pt idx="3504">
                  <c:v>55.392000000000003</c:v>
                </c:pt>
                <c:pt idx="3505">
                  <c:v>54.83</c:v>
                </c:pt>
                <c:pt idx="3506">
                  <c:v>55.470999999999997</c:v>
                </c:pt>
                <c:pt idx="3507">
                  <c:v>54.47</c:v>
                </c:pt>
                <c:pt idx="3508">
                  <c:v>55.314</c:v>
                </c:pt>
                <c:pt idx="3509">
                  <c:v>55.375999999999998</c:v>
                </c:pt>
                <c:pt idx="3510">
                  <c:v>36.454000000000001</c:v>
                </c:pt>
                <c:pt idx="3511">
                  <c:v>61.939</c:v>
                </c:pt>
                <c:pt idx="3512">
                  <c:v>55.000999999999998</c:v>
                </c:pt>
                <c:pt idx="3513">
                  <c:v>55.017000000000003</c:v>
                </c:pt>
                <c:pt idx="3514">
                  <c:v>54.923000000000002</c:v>
                </c:pt>
                <c:pt idx="3515">
                  <c:v>56.36</c:v>
                </c:pt>
                <c:pt idx="3516">
                  <c:v>54.656999999999996</c:v>
                </c:pt>
                <c:pt idx="3517">
                  <c:v>54.813000000000002</c:v>
                </c:pt>
                <c:pt idx="3518">
                  <c:v>35.719000000000001</c:v>
                </c:pt>
                <c:pt idx="3519">
                  <c:v>35.984999999999999</c:v>
                </c:pt>
                <c:pt idx="3520">
                  <c:v>36.250999999999998</c:v>
                </c:pt>
                <c:pt idx="3521">
                  <c:v>56.156999999999996</c:v>
                </c:pt>
                <c:pt idx="3522">
                  <c:v>55.375999999999998</c:v>
                </c:pt>
                <c:pt idx="3523">
                  <c:v>35.548000000000002</c:v>
                </c:pt>
                <c:pt idx="3524">
                  <c:v>55.61</c:v>
                </c:pt>
                <c:pt idx="3525">
                  <c:v>55.22</c:v>
                </c:pt>
                <c:pt idx="3526">
                  <c:v>55.86</c:v>
                </c:pt>
                <c:pt idx="3527">
                  <c:v>55.017000000000003</c:v>
                </c:pt>
                <c:pt idx="3528">
                  <c:v>35.329000000000001</c:v>
                </c:pt>
                <c:pt idx="3529">
                  <c:v>54.954999999999998</c:v>
                </c:pt>
                <c:pt idx="3530">
                  <c:v>55.767000000000003</c:v>
                </c:pt>
                <c:pt idx="3531">
                  <c:v>55.142000000000003</c:v>
                </c:pt>
                <c:pt idx="3532">
                  <c:v>55.344999999999999</c:v>
                </c:pt>
                <c:pt idx="3533">
                  <c:v>56.079000000000001</c:v>
                </c:pt>
                <c:pt idx="3534">
                  <c:v>55.344999999999999</c:v>
                </c:pt>
                <c:pt idx="3535">
                  <c:v>56.313000000000002</c:v>
                </c:pt>
                <c:pt idx="3536">
                  <c:v>55.908000000000001</c:v>
                </c:pt>
                <c:pt idx="3537">
                  <c:v>54.83</c:v>
                </c:pt>
                <c:pt idx="3538">
                  <c:v>55.360999999999997</c:v>
                </c:pt>
                <c:pt idx="3539">
                  <c:v>54.673000000000002</c:v>
                </c:pt>
                <c:pt idx="3540">
                  <c:v>56.454000000000001</c:v>
                </c:pt>
                <c:pt idx="3541">
                  <c:v>57.110999999999997</c:v>
                </c:pt>
                <c:pt idx="3542">
                  <c:v>55.235999999999997</c:v>
                </c:pt>
                <c:pt idx="3543">
                  <c:v>56.002000000000002</c:v>
                </c:pt>
                <c:pt idx="3544">
                  <c:v>55.344999999999999</c:v>
                </c:pt>
                <c:pt idx="3545">
                  <c:v>55.72</c:v>
                </c:pt>
                <c:pt idx="3546">
                  <c:v>55.844999999999999</c:v>
                </c:pt>
                <c:pt idx="3547">
                  <c:v>55.454999999999998</c:v>
                </c:pt>
                <c:pt idx="3548">
                  <c:v>60.11</c:v>
                </c:pt>
                <c:pt idx="3549">
                  <c:v>35.250999999999998</c:v>
                </c:pt>
                <c:pt idx="3550">
                  <c:v>37.875999999999998</c:v>
                </c:pt>
                <c:pt idx="3551">
                  <c:v>36.031999999999996</c:v>
                </c:pt>
                <c:pt idx="3552">
                  <c:v>56.875999999999998</c:v>
                </c:pt>
                <c:pt idx="3553">
                  <c:v>55.781999999999996</c:v>
                </c:pt>
                <c:pt idx="3554">
                  <c:v>58.033000000000001</c:v>
                </c:pt>
                <c:pt idx="3555">
                  <c:v>58.47</c:v>
                </c:pt>
                <c:pt idx="3556">
                  <c:v>56.234999999999999</c:v>
                </c:pt>
                <c:pt idx="3557">
                  <c:v>56.892000000000003</c:v>
                </c:pt>
                <c:pt idx="3558">
                  <c:v>55.610999999999997</c:v>
                </c:pt>
                <c:pt idx="3559">
                  <c:v>55.314</c:v>
                </c:pt>
                <c:pt idx="3560">
                  <c:v>35.015999999999998</c:v>
                </c:pt>
                <c:pt idx="3561">
                  <c:v>57.923999999999999</c:v>
                </c:pt>
                <c:pt idx="3562">
                  <c:v>55.625999999999998</c:v>
                </c:pt>
                <c:pt idx="3563">
                  <c:v>55.158000000000001</c:v>
                </c:pt>
                <c:pt idx="3564">
                  <c:v>55.267000000000003</c:v>
                </c:pt>
                <c:pt idx="3565">
                  <c:v>37.36</c:v>
                </c:pt>
                <c:pt idx="3566">
                  <c:v>36.204000000000001</c:v>
                </c:pt>
                <c:pt idx="3567">
                  <c:v>56.938000000000002</c:v>
                </c:pt>
                <c:pt idx="3568">
                  <c:v>36.533000000000001</c:v>
                </c:pt>
                <c:pt idx="3569">
                  <c:v>36.000999999999998</c:v>
                </c:pt>
                <c:pt idx="3570">
                  <c:v>55.298000000000002</c:v>
                </c:pt>
                <c:pt idx="3571">
                  <c:v>56.750999999999998</c:v>
                </c:pt>
                <c:pt idx="3572">
                  <c:v>55.658000000000001</c:v>
                </c:pt>
                <c:pt idx="3573">
                  <c:v>56.500999999999998</c:v>
                </c:pt>
                <c:pt idx="3574">
                  <c:v>56.767000000000003</c:v>
                </c:pt>
                <c:pt idx="3575">
                  <c:v>36.47</c:v>
                </c:pt>
                <c:pt idx="3576">
                  <c:v>35.625999999999998</c:v>
                </c:pt>
                <c:pt idx="3577">
                  <c:v>35.813000000000002</c:v>
                </c:pt>
                <c:pt idx="3578">
                  <c:v>55.798000000000002</c:v>
                </c:pt>
                <c:pt idx="3579">
                  <c:v>57.377000000000002</c:v>
                </c:pt>
                <c:pt idx="3580">
                  <c:v>55.860999999999997</c:v>
                </c:pt>
                <c:pt idx="3581">
                  <c:v>36.640999999999998</c:v>
                </c:pt>
                <c:pt idx="3582">
                  <c:v>36.61</c:v>
                </c:pt>
                <c:pt idx="3583">
                  <c:v>56.423000000000002</c:v>
                </c:pt>
                <c:pt idx="3584">
                  <c:v>56.47</c:v>
                </c:pt>
                <c:pt idx="3585">
                  <c:v>55.314</c:v>
                </c:pt>
                <c:pt idx="3586">
                  <c:v>56.064</c:v>
                </c:pt>
                <c:pt idx="3587">
                  <c:v>57.125999999999998</c:v>
                </c:pt>
                <c:pt idx="3588">
                  <c:v>36.048000000000002</c:v>
                </c:pt>
                <c:pt idx="3589">
                  <c:v>38.719000000000001</c:v>
                </c:pt>
                <c:pt idx="3590">
                  <c:v>56.000999999999998</c:v>
                </c:pt>
                <c:pt idx="3591">
                  <c:v>39.954000000000001</c:v>
                </c:pt>
                <c:pt idx="3592">
                  <c:v>41.344999999999999</c:v>
                </c:pt>
                <c:pt idx="3593">
                  <c:v>60.110999999999997</c:v>
                </c:pt>
                <c:pt idx="3594">
                  <c:v>38.283000000000001</c:v>
                </c:pt>
                <c:pt idx="3595">
                  <c:v>58.158000000000001</c:v>
                </c:pt>
                <c:pt idx="3596">
                  <c:v>59.97</c:v>
                </c:pt>
                <c:pt idx="3597">
                  <c:v>59.392000000000003</c:v>
                </c:pt>
                <c:pt idx="3598">
                  <c:v>38.61</c:v>
                </c:pt>
                <c:pt idx="3599">
                  <c:v>42.189</c:v>
                </c:pt>
                <c:pt idx="3600">
                  <c:v>48.484999999999999</c:v>
                </c:pt>
                <c:pt idx="3601">
                  <c:v>71.344999999999999</c:v>
                </c:pt>
                <c:pt idx="3602">
                  <c:v>51.142000000000003</c:v>
                </c:pt>
                <c:pt idx="3603">
                  <c:v>60.344999999999999</c:v>
                </c:pt>
                <c:pt idx="3604">
                  <c:v>51.923000000000002</c:v>
                </c:pt>
                <c:pt idx="3605">
                  <c:v>40.406999999999996</c:v>
                </c:pt>
                <c:pt idx="3606">
                  <c:v>44.094999999999999</c:v>
                </c:pt>
                <c:pt idx="3607">
                  <c:v>67.844999999999999</c:v>
                </c:pt>
                <c:pt idx="3608">
                  <c:v>43.485999999999997</c:v>
                </c:pt>
                <c:pt idx="3609">
                  <c:v>66.953999999999994</c:v>
                </c:pt>
                <c:pt idx="3610">
                  <c:v>67.283000000000001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612912"/>
        <c:axId val="221613472"/>
      </c:scatterChart>
      <c:valAx>
        <c:axId val="22161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メソッド呼び出し回数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3472"/>
        <c:crosses val="autoZero"/>
        <c:crossBetween val="midCat"/>
      </c:valAx>
      <c:valAx>
        <c:axId val="22161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2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batik</a:t>
            </a:r>
            <a:r>
              <a:rPr lang="ja-JP" altLang="en-US" dirty="0" smtClean="0"/>
              <a:t>内のメソッドにおける再現時間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'batik-default'!$A$1:$A$3131</c:f>
              <c:numCache>
                <c:formatCode>General</c:formatCode>
                <c:ptCount val="3131"/>
                <c:pt idx="0">
                  <c:v>15.22</c:v>
                </c:pt>
                <c:pt idx="1">
                  <c:v>798.178</c:v>
                </c:pt>
                <c:pt idx="2">
                  <c:v>82.753</c:v>
                </c:pt>
                <c:pt idx="3">
                  <c:v>69.266999999999996</c:v>
                </c:pt>
                <c:pt idx="4">
                  <c:v>60.595999999999997</c:v>
                </c:pt>
                <c:pt idx="5">
                  <c:v>33.688000000000002</c:v>
                </c:pt>
                <c:pt idx="6">
                  <c:v>20.657</c:v>
                </c:pt>
                <c:pt idx="7">
                  <c:v>22.454000000000001</c:v>
                </c:pt>
                <c:pt idx="8">
                  <c:v>49.829000000000001</c:v>
                </c:pt>
                <c:pt idx="9">
                  <c:v>21.234999999999999</c:v>
                </c:pt>
                <c:pt idx="10">
                  <c:v>13.016</c:v>
                </c:pt>
                <c:pt idx="11">
                  <c:v>16.422000000000001</c:v>
                </c:pt>
                <c:pt idx="12">
                  <c:v>12.704000000000001</c:v>
                </c:pt>
                <c:pt idx="13">
                  <c:v>12.484</c:v>
                </c:pt>
                <c:pt idx="14">
                  <c:v>15.750999999999999</c:v>
                </c:pt>
                <c:pt idx="15">
                  <c:v>12.375</c:v>
                </c:pt>
                <c:pt idx="16">
                  <c:v>12.734999999999999</c:v>
                </c:pt>
                <c:pt idx="17">
                  <c:v>15.782</c:v>
                </c:pt>
                <c:pt idx="18">
                  <c:v>12.827999999999999</c:v>
                </c:pt>
                <c:pt idx="19">
                  <c:v>12.563000000000001</c:v>
                </c:pt>
                <c:pt idx="20">
                  <c:v>15.5</c:v>
                </c:pt>
                <c:pt idx="21">
                  <c:v>14.907</c:v>
                </c:pt>
                <c:pt idx="22">
                  <c:v>12.282</c:v>
                </c:pt>
                <c:pt idx="23">
                  <c:v>15.359</c:v>
                </c:pt>
                <c:pt idx="24">
                  <c:v>12.141</c:v>
                </c:pt>
                <c:pt idx="25">
                  <c:v>47.892000000000003</c:v>
                </c:pt>
                <c:pt idx="26">
                  <c:v>15.500999999999999</c:v>
                </c:pt>
                <c:pt idx="27">
                  <c:v>12.391</c:v>
                </c:pt>
                <c:pt idx="28">
                  <c:v>11.75</c:v>
                </c:pt>
                <c:pt idx="29">
                  <c:v>70.658000000000001</c:v>
                </c:pt>
                <c:pt idx="30">
                  <c:v>15.938000000000001</c:v>
                </c:pt>
                <c:pt idx="31">
                  <c:v>11.532</c:v>
                </c:pt>
                <c:pt idx="32">
                  <c:v>11.811999999999999</c:v>
                </c:pt>
                <c:pt idx="33">
                  <c:v>45.360999999999997</c:v>
                </c:pt>
                <c:pt idx="34">
                  <c:v>14.75</c:v>
                </c:pt>
                <c:pt idx="35">
                  <c:v>11.548</c:v>
                </c:pt>
                <c:pt idx="36">
                  <c:v>11.609</c:v>
                </c:pt>
                <c:pt idx="37">
                  <c:v>11.548</c:v>
                </c:pt>
                <c:pt idx="38">
                  <c:v>11.391</c:v>
                </c:pt>
                <c:pt idx="39">
                  <c:v>44.798000000000002</c:v>
                </c:pt>
                <c:pt idx="40">
                  <c:v>11.391</c:v>
                </c:pt>
                <c:pt idx="41">
                  <c:v>11.875</c:v>
                </c:pt>
                <c:pt idx="42">
                  <c:v>14.391</c:v>
                </c:pt>
                <c:pt idx="43">
                  <c:v>44.094999999999999</c:v>
                </c:pt>
                <c:pt idx="44">
                  <c:v>11.702999999999999</c:v>
                </c:pt>
                <c:pt idx="45">
                  <c:v>14.484999999999999</c:v>
                </c:pt>
                <c:pt idx="46">
                  <c:v>11.672000000000001</c:v>
                </c:pt>
                <c:pt idx="47">
                  <c:v>11.250999999999999</c:v>
                </c:pt>
                <c:pt idx="48">
                  <c:v>11.343999999999999</c:v>
                </c:pt>
                <c:pt idx="49">
                  <c:v>14.327999999999999</c:v>
                </c:pt>
                <c:pt idx="50">
                  <c:v>11.313000000000001</c:v>
                </c:pt>
                <c:pt idx="51">
                  <c:v>11.797000000000001</c:v>
                </c:pt>
                <c:pt idx="52">
                  <c:v>11.297000000000001</c:v>
                </c:pt>
                <c:pt idx="53">
                  <c:v>42.875999999999998</c:v>
                </c:pt>
                <c:pt idx="54">
                  <c:v>12.079000000000001</c:v>
                </c:pt>
                <c:pt idx="55">
                  <c:v>732.91099999999994</c:v>
                </c:pt>
                <c:pt idx="56">
                  <c:v>12.141</c:v>
                </c:pt>
                <c:pt idx="57">
                  <c:v>37.47</c:v>
                </c:pt>
                <c:pt idx="58">
                  <c:v>11.782</c:v>
                </c:pt>
                <c:pt idx="59">
                  <c:v>48.875999999999998</c:v>
                </c:pt>
                <c:pt idx="60">
                  <c:v>15.266</c:v>
                </c:pt>
                <c:pt idx="61">
                  <c:v>14.125</c:v>
                </c:pt>
                <c:pt idx="62">
                  <c:v>28.704000000000001</c:v>
                </c:pt>
                <c:pt idx="63">
                  <c:v>11.782</c:v>
                </c:pt>
                <c:pt idx="64">
                  <c:v>14.047000000000001</c:v>
                </c:pt>
                <c:pt idx="65">
                  <c:v>12.141</c:v>
                </c:pt>
                <c:pt idx="66">
                  <c:v>11.391</c:v>
                </c:pt>
                <c:pt idx="67">
                  <c:v>14.5</c:v>
                </c:pt>
                <c:pt idx="68">
                  <c:v>11.782</c:v>
                </c:pt>
                <c:pt idx="69">
                  <c:v>19.719000000000001</c:v>
                </c:pt>
                <c:pt idx="70">
                  <c:v>43.235999999999997</c:v>
                </c:pt>
                <c:pt idx="71">
                  <c:v>14.391</c:v>
                </c:pt>
                <c:pt idx="72">
                  <c:v>11.391</c:v>
                </c:pt>
                <c:pt idx="73">
                  <c:v>11.452999999999999</c:v>
                </c:pt>
                <c:pt idx="74">
                  <c:v>25.422999999999998</c:v>
                </c:pt>
                <c:pt idx="75">
                  <c:v>44.642000000000003</c:v>
                </c:pt>
                <c:pt idx="76">
                  <c:v>14.031000000000001</c:v>
                </c:pt>
                <c:pt idx="77">
                  <c:v>19.047999999999998</c:v>
                </c:pt>
                <c:pt idx="78">
                  <c:v>13.922000000000001</c:v>
                </c:pt>
                <c:pt idx="79">
                  <c:v>11.077999999999999</c:v>
                </c:pt>
                <c:pt idx="80">
                  <c:v>18.782</c:v>
                </c:pt>
                <c:pt idx="81">
                  <c:v>63.845999999999997</c:v>
                </c:pt>
                <c:pt idx="82">
                  <c:v>11.781000000000001</c:v>
                </c:pt>
                <c:pt idx="83">
                  <c:v>27.829000000000001</c:v>
                </c:pt>
                <c:pt idx="84">
                  <c:v>43.298000000000002</c:v>
                </c:pt>
                <c:pt idx="85">
                  <c:v>10.875</c:v>
                </c:pt>
                <c:pt idx="86">
                  <c:v>11.250999999999999</c:v>
                </c:pt>
                <c:pt idx="87">
                  <c:v>11.281000000000001</c:v>
                </c:pt>
                <c:pt idx="88">
                  <c:v>11.032</c:v>
                </c:pt>
                <c:pt idx="89">
                  <c:v>11.156000000000001</c:v>
                </c:pt>
                <c:pt idx="90">
                  <c:v>11.375999999999999</c:v>
                </c:pt>
                <c:pt idx="91">
                  <c:v>11.343999999999999</c:v>
                </c:pt>
                <c:pt idx="92">
                  <c:v>42.531999999999996</c:v>
                </c:pt>
                <c:pt idx="93">
                  <c:v>27.751000000000001</c:v>
                </c:pt>
                <c:pt idx="94">
                  <c:v>49.658000000000001</c:v>
                </c:pt>
                <c:pt idx="95">
                  <c:v>42.704000000000001</c:v>
                </c:pt>
                <c:pt idx="96">
                  <c:v>27.782</c:v>
                </c:pt>
                <c:pt idx="97">
                  <c:v>10.907</c:v>
                </c:pt>
                <c:pt idx="98">
                  <c:v>11.218999999999999</c:v>
                </c:pt>
                <c:pt idx="99">
                  <c:v>10.906000000000001</c:v>
                </c:pt>
                <c:pt idx="100">
                  <c:v>13.923</c:v>
                </c:pt>
                <c:pt idx="101">
                  <c:v>42.36</c:v>
                </c:pt>
                <c:pt idx="102">
                  <c:v>13.672000000000001</c:v>
                </c:pt>
                <c:pt idx="103">
                  <c:v>11.282</c:v>
                </c:pt>
                <c:pt idx="104">
                  <c:v>10.875</c:v>
                </c:pt>
                <c:pt idx="105">
                  <c:v>11.5</c:v>
                </c:pt>
                <c:pt idx="106">
                  <c:v>10.923</c:v>
                </c:pt>
                <c:pt idx="107">
                  <c:v>14.202999999999999</c:v>
                </c:pt>
                <c:pt idx="108">
                  <c:v>10.922000000000001</c:v>
                </c:pt>
                <c:pt idx="109">
                  <c:v>42.392000000000003</c:v>
                </c:pt>
                <c:pt idx="110">
                  <c:v>14.093999999999999</c:v>
                </c:pt>
                <c:pt idx="111">
                  <c:v>13.657</c:v>
                </c:pt>
                <c:pt idx="112">
                  <c:v>49.673000000000002</c:v>
                </c:pt>
                <c:pt idx="113">
                  <c:v>13.641</c:v>
                </c:pt>
                <c:pt idx="114">
                  <c:v>11.250999999999999</c:v>
                </c:pt>
                <c:pt idx="115">
                  <c:v>13.656000000000001</c:v>
                </c:pt>
                <c:pt idx="116">
                  <c:v>18.907</c:v>
                </c:pt>
                <c:pt idx="117">
                  <c:v>14.141</c:v>
                </c:pt>
                <c:pt idx="118">
                  <c:v>42.033000000000001</c:v>
                </c:pt>
                <c:pt idx="119">
                  <c:v>11.125</c:v>
                </c:pt>
                <c:pt idx="120">
                  <c:v>11.188000000000001</c:v>
                </c:pt>
                <c:pt idx="121">
                  <c:v>49.313000000000002</c:v>
                </c:pt>
                <c:pt idx="122">
                  <c:v>41.783000000000001</c:v>
                </c:pt>
                <c:pt idx="123">
                  <c:v>42.594999999999999</c:v>
                </c:pt>
                <c:pt idx="124">
                  <c:v>14.218999999999999</c:v>
                </c:pt>
                <c:pt idx="125">
                  <c:v>11.077999999999999</c:v>
                </c:pt>
                <c:pt idx="126">
                  <c:v>11.500999999999999</c:v>
                </c:pt>
                <c:pt idx="127">
                  <c:v>11.031000000000001</c:v>
                </c:pt>
                <c:pt idx="128">
                  <c:v>14.204000000000001</c:v>
                </c:pt>
                <c:pt idx="129">
                  <c:v>10.891</c:v>
                </c:pt>
                <c:pt idx="130">
                  <c:v>27.265999999999998</c:v>
                </c:pt>
                <c:pt idx="131">
                  <c:v>13.984999999999999</c:v>
                </c:pt>
                <c:pt idx="132">
                  <c:v>10.891</c:v>
                </c:pt>
                <c:pt idx="133">
                  <c:v>13.343999999999999</c:v>
                </c:pt>
                <c:pt idx="134">
                  <c:v>43.156999999999996</c:v>
                </c:pt>
                <c:pt idx="135">
                  <c:v>10.984999999999999</c:v>
                </c:pt>
                <c:pt idx="136">
                  <c:v>11.188000000000001</c:v>
                </c:pt>
                <c:pt idx="137">
                  <c:v>10.936999999999999</c:v>
                </c:pt>
                <c:pt idx="138">
                  <c:v>49.235999999999997</c:v>
                </c:pt>
                <c:pt idx="139">
                  <c:v>11.032</c:v>
                </c:pt>
                <c:pt idx="140">
                  <c:v>42.61</c:v>
                </c:pt>
                <c:pt idx="141">
                  <c:v>42.439</c:v>
                </c:pt>
                <c:pt idx="142">
                  <c:v>13.657</c:v>
                </c:pt>
                <c:pt idx="143">
                  <c:v>41.579000000000001</c:v>
                </c:pt>
                <c:pt idx="144">
                  <c:v>11.25</c:v>
                </c:pt>
                <c:pt idx="145">
                  <c:v>10.875</c:v>
                </c:pt>
                <c:pt idx="146">
                  <c:v>41.47</c:v>
                </c:pt>
                <c:pt idx="147">
                  <c:v>11.202999999999999</c:v>
                </c:pt>
                <c:pt idx="148">
                  <c:v>19.187999999999999</c:v>
                </c:pt>
                <c:pt idx="149">
                  <c:v>13.657</c:v>
                </c:pt>
                <c:pt idx="150">
                  <c:v>14.093999999999999</c:v>
                </c:pt>
                <c:pt idx="151">
                  <c:v>10.922000000000001</c:v>
                </c:pt>
                <c:pt idx="152">
                  <c:v>14.282</c:v>
                </c:pt>
                <c:pt idx="153">
                  <c:v>18.765999999999998</c:v>
                </c:pt>
                <c:pt idx="154">
                  <c:v>11.609</c:v>
                </c:pt>
                <c:pt idx="155">
                  <c:v>27.547999999999998</c:v>
                </c:pt>
                <c:pt idx="156">
                  <c:v>11.047000000000001</c:v>
                </c:pt>
                <c:pt idx="157">
                  <c:v>42.954999999999998</c:v>
                </c:pt>
                <c:pt idx="158">
                  <c:v>13.672000000000001</c:v>
                </c:pt>
                <c:pt idx="159">
                  <c:v>13.906000000000001</c:v>
                </c:pt>
                <c:pt idx="160">
                  <c:v>11.048</c:v>
                </c:pt>
                <c:pt idx="161">
                  <c:v>13.875</c:v>
                </c:pt>
                <c:pt idx="162">
                  <c:v>42.531999999999996</c:v>
                </c:pt>
                <c:pt idx="163">
                  <c:v>42.517000000000003</c:v>
                </c:pt>
                <c:pt idx="164">
                  <c:v>11.313000000000001</c:v>
                </c:pt>
                <c:pt idx="165">
                  <c:v>41.375999999999998</c:v>
                </c:pt>
                <c:pt idx="166">
                  <c:v>11.266</c:v>
                </c:pt>
                <c:pt idx="167">
                  <c:v>11.047000000000001</c:v>
                </c:pt>
                <c:pt idx="168">
                  <c:v>11.047000000000001</c:v>
                </c:pt>
                <c:pt idx="169">
                  <c:v>18.844999999999999</c:v>
                </c:pt>
                <c:pt idx="170">
                  <c:v>143.95699999999999</c:v>
                </c:pt>
                <c:pt idx="171">
                  <c:v>10.875</c:v>
                </c:pt>
                <c:pt idx="172">
                  <c:v>30.015999999999998</c:v>
                </c:pt>
                <c:pt idx="173">
                  <c:v>32.125999999999998</c:v>
                </c:pt>
                <c:pt idx="174">
                  <c:v>39.423000000000002</c:v>
                </c:pt>
                <c:pt idx="175">
                  <c:v>11.047000000000001</c:v>
                </c:pt>
                <c:pt idx="176">
                  <c:v>29.516999999999999</c:v>
                </c:pt>
                <c:pt idx="177">
                  <c:v>22.047000000000001</c:v>
                </c:pt>
                <c:pt idx="178">
                  <c:v>13.657</c:v>
                </c:pt>
                <c:pt idx="179">
                  <c:v>84.674000000000007</c:v>
                </c:pt>
                <c:pt idx="180">
                  <c:v>11.234999999999999</c:v>
                </c:pt>
                <c:pt idx="181">
                  <c:v>11.734</c:v>
                </c:pt>
                <c:pt idx="182">
                  <c:v>18.204000000000001</c:v>
                </c:pt>
                <c:pt idx="183">
                  <c:v>42.72</c:v>
                </c:pt>
                <c:pt idx="184">
                  <c:v>41.735999999999997</c:v>
                </c:pt>
                <c:pt idx="185">
                  <c:v>11.172000000000001</c:v>
                </c:pt>
                <c:pt idx="186">
                  <c:v>19.812999999999999</c:v>
                </c:pt>
                <c:pt idx="187">
                  <c:v>48.72</c:v>
                </c:pt>
                <c:pt idx="188">
                  <c:v>11.516</c:v>
                </c:pt>
                <c:pt idx="189">
                  <c:v>19.157</c:v>
                </c:pt>
                <c:pt idx="190">
                  <c:v>42.765999999999998</c:v>
                </c:pt>
                <c:pt idx="191">
                  <c:v>11.173</c:v>
                </c:pt>
                <c:pt idx="192">
                  <c:v>11.547000000000001</c:v>
                </c:pt>
                <c:pt idx="193">
                  <c:v>11.407</c:v>
                </c:pt>
                <c:pt idx="194">
                  <c:v>12.343999999999999</c:v>
                </c:pt>
                <c:pt idx="195">
                  <c:v>11.202999999999999</c:v>
                </c:pt>
                <c:pt idx="196">
                  <c:v>48.814</c:v>
                </c:pt>
                <c:pt idx="197">
                  <c:v>41.61</c:v>
                </c:pt>
                <c:pt idx="198">
                  <c:v>11.579000000000001</c:v>
                </c:pt>
                <c:pt idx="199">
                  <c:v>42.531999999999996</c:v>
                </c:pt>
                <c:pt idx="200">
                  <c:v>14.016</c:v>
                </c:pt>
                <c:pt idx="201">
                  <c:v>14.734999999999999</c:v>
                </c:pt>
                <c:pt idx="202">
                  <c:v>13.984</c:v>
                </c:pt>
                <c:pt idx="203">
                  <c:v>41.83</c:v>
                </c:pt>
                <c:pt idx="204">
                  <c:v>62.658000000000001</c:v>
                </c:pt>
                <c:pt idx="205">
                  <c:v>42.531999999999996</c:v>
                </c:pt>
                <c:pt idx="206">
                  <c:v>42.594999999999999</c:v>
                </c:pt>
                <c:pt idx="207">
                  <c:v>41.673000000000002</c:v>
                </c:pt>
                <c:pt idx="208">
                  <c:v>42.531999999999996</c:v>
                </c:pt>
                <c:pt idx="209">
                  <c:v>11.218999999999999</c:v>
                </c:pt>
                <c:pt idx="210">
                  <c:v>27.111000000000001</c:v>
                </c:pt>
                <c:pt idx="211">
                  <c:v>14.093999999999999</c:v>
                </c:pt>
                <c:pt idx="212">
                  <c:v>42.140999999999998</c:v>
                </c:pt>
                <c:pt idx="213">
                  <c:v>11.438000000000001</c:v>
                </c:pt>
                <c:pt idx="214">
                  <c:v>11.375999999999999</c:v>
                </c:pt>
                <c:pt idx="215">
                  <c:v>11.266</c:v>
                </c:pt>
                <c:pt idx="216">
                  <c:v>11.327999999999999</c:v>
                </c:pt>
                <c:pt idx="217">
                  <c:v>41.892000000000003</c:v>
                </c:pt>
                <c:pt idx="218">
                  <c:v>43.281999999999996</c:v>
                </c:pt>
                <c:pt idx="219">
                  <c:v>11.36</c:v>
                </c:pt>
                <c:pt idx="220">
                  <c:v>42.500999999999998</c:v>
                </c:pt>
                <c:pt idx="221">
                  <c:v>18.812999999999999</c:v>
                </c:pt>
                <c:pt idx="222">
                  <c:v>11.298</c:v>
                </c:pt>
                <c:pt idx="223">
                  <c:v>14.016</c:v>
                </c:pt>
                <c:pt idx="224">
                  <c:v>19.327999999999999</c:v>
                </c:pt>
                <c:pt idx="225">
                  <c:v>11.438000000000001</c:v>
                </c:pt>
                <c:pt idx="226">
                  <c:v>49.063000000000002</c:v>
                </c:pt>
                <c:pt idx="227">
                  <c:v>11.234999999999999</c:v>
                </c:pt>
                <c:pt idx="228">
                  <c:v>11.625</c:v>
                </c:pt>
                <c:pt idx="229">
                  <c:v>42.377000000000002</c:v>
                </c:pt>
                <c:pt idx="230">
                  <c:v>42.375999999999998</c:v>
                </c:pt>
                <c:pt idx="231">
                  <c:v>48.61</c:v>
                </c:pt>
                <c:pt idx="232">
                  <c:v>41.454999999999998</c:v>
                </c:pt>
                <c:pt idx="233">
                  <c:v>11.422000000000001</c:v>
                </c:pt>
                <c:pt idx="234">
                  <c:v>62.127000000000002</c:v>
                </c:pt>
                <c:pt idx="235">
                  <c:v>11.202999999999999</c:v>
                </c:pt>
                <c:pt idx="236">
                  <c:v>11.202999999999999</c:v>
                </c:pt>
                <c:pt idx="237">
                  <c:v>14.000999999999999</c:v>
                </c:pt>
                <c:pt idx="238">
                  <c:v>42.313000000000002</c:v>
                </c:pt>
                <c:pt idx="239">
                  <c:v>11.532</c:v>
                </c:pt>
                <c:pt idx="240">
                  <c:v>11.547000000000001</c:v>
                </c:pt>
                <c:pt idx="241">
                  <c:v>14.016</c:v>
                </c:pt>
                <c:pt idx="242">
                  <c:v>14.000999999999999</c:v>
                </c:pt>
                <c:pt idx="243">
                  <c:v>41.406999999999996</c:v>
                </c:pt>
                <c:pt idx="244">
                  <c:v>14.484999999999999</c:v>
                </c:pt>
                <c:pt idx="245">
                  <c:v>180.411</c:v>
                </c:pt>
                <c:pt idx="246">
                  <c:v>11.704000000000001</c:v>
                </c:pt>
                <c:pt idx="247">
                  <c:v>121.14400000000001</c:v>
                </c:pt>
                <c:pt idx="248">
                  <c:v>11.327999999999999</c:v>
                </c:pt>
                <c:pt idx="249">
                  <c:v>11.172000000000001</c:v>
                </c:pt>
                <c:pt idx="250">
                  <c:v>195.91200000000001</c:v>
                </c:pt>
                <c:pt idx="251">
                  <c:v>93.736999999999995</c:v>
                </c:pt>
                <c:pt idx="252">
                  <c:v>13.952999999999999</c:v>
                </c:pt>
                <c:pt idx="253">
                  <c:v>116.613</c:v>
                </c:pt>
                <c:pt idx="254">
                  <c:v>13.313000000000001</c:v>
                </c:pt>
                <c:pt idx="255">
                  <c:v>258.22500000000002</c:v>
                </c:pt>
                <c:pt idx="256">
                  <c:v>14.11</c:v>
                </c:pt>
                <c:pt idx="257">
                  <c:v>11.157</c:v>
                </c:pt>
                <c:pt idx="258">
                  <c:v>93.236999999999995</c:v>
                </c:pt>
                <c:pt idx="259">
                  <c:v>43.656999999999996</c:v>
                </c:pt>
                <c:pt idx="260">
                  <c:v>43.47</c:v>
                </c:pt>
                <c:pt idx="261">
                  <c:v>11.343999999999999</c:v>
                </c:pt>
                <c:pt idx="262">
                  <c:v>44.673000000000002</c:v>
                </c:pt>
                <c:pt idx="263">
                  <c:v>14.329000000000001</c:v>
                </c:pt>
                <c:pt idx="264">
                  <c:v>14.875</c:v>
                </c:pt>
                <c:pt idx="265">
                  <c:v>45.533000000000001</c:v>
                </c:pt>
                <c:pt idx="266">
                  <c:v>59.064</c:v>
                </c:pt>
                <c:pt idx="267">
                  <c:v>11.25</c:v>
                </c:pt>
                <c:pt idx="268">
                  <c:v>14.922000000000001</c:v>
                </c:pt>
                <c:pt idx="269">
                  <c:v>11.579000000000001</c:v>
                </c:pt>
                <c:pt idx="270">
                  <c:v>11.359</c:v>
                </c:pt>
                <c:pt idx="271">
                  <c:v>12.516</c:v>
                </c:pt>
                <c:pt idx="272">
                  <c:v>11.516</c:v>
                </c:pt>
                <c:pt idx="273">
                  <c:v>13.968999999999999</c:v>
                </c:pt>
                <c:pt idx="274">
                  <c:v>11.313000000000001</c:v>
                </c:pt>
                <c:pt idx="275">
                  <c:v>12.595000000000001</c:v>
                </c:pt>
                <c:pt idx="276">
                  <c:v>44.86</c:v>
                </c:pt>
                <c:pt idx="277">
                  <c:v>44.314</c:v>
                </c:pt>
                <c:pt idx="278">
                  <c:v>11.641</c:v>
                </c:pt>
                <c:pt idx="279">
                  <c:v>64.313999999999993</c:v>
                </c:pt>
                <c:pt idx="280">
                  <c:v>29.344999999999999</c:v>
                </c:pt>
                <c:pt idx="281">
                  <c:v>11.311999999999999</c:v>
                </c:pt>
                <c:pt idx="282">
                  <c:v>42.783000000000001</c:v>
                </c:pt>
                <c:pt idx="283">
                  <c:v>11.547000000000001</c:v>
                </c:pt>
                <c:pt idx="284">
                  <c:v>50.625999999999998</c:v>
                </c:pt>
                <c:pt idx="285">
                  <c:v>43.298000000000002</c:v>
                </c:pt>
                <c:pt idx="286">
                  <c:v>11.593999999999999</c:v>
                </c:pt>
                <c:pt idx="287">
                  <c:v>14.047000000000001</c:v>
                </c:pt>
                <c:pt idx="288">
                  <c:v>12.407</c:v>
                </c:pt>
                <c:pt idx="289">
                  <c:v>42.22</c:v>
                </c:pt>
                <c:pt idx="290">
                  <c:v>43.923000000000002</c:v>
                </c:pt>
                <c:pt idx="291">
                  <c:v>42.500999999999998</c:v>
                </c:pt>
                <c:pt idx="292">
                  <c:v>18.265999999999998</c:v>
                </c:pt>
                <c:pt idx="293">
                  <c:v>43.610999999999997</c:v>
                </c:pt>
                <c:pt idx="294">
                  <c:v>13.984999999999999</c:v>
                </c:pt>
                <c:pt idx="295">
                  <c:v>11.391</c:v>
                </c:pt>
                <c:pt idx="296">
                  <c:v>43.625999999999998</c:v>
                </c:pt>
                <c:pt idx="297">
                  <c:v>11.563000000000001</c:v>
                </c:pt>
                <c:pt idx="298">
                  <c:v>11.343999999999999</c:v>
                </c:pt>
                <c:pt idx="299">
                  <c:v>12.343999999999999</c:v>
                </c:pt>
                <c:pt idx="300">
                  <c:v>43.329000000000001</c:v>
                </c:pt>
                <c:pt idx="301">
                  <c:v>11.391</c:v>
                </c:pt>
                <c:pt idx="302">
                  <c:v>19.407</c:v>
                </c:pt>
                <c:pt idx="303">
                  <c:v>42.813000000000002</c:v>
                </c:pt>
                <c:pt idx="304">
                  <c:v>15.141</c:v>
                </c:pt>
                <c:pt idx="305">
                  <c:v>11.204000000000001</c:v>
                </c:pt>
                <c:pt idx="306">
                  <c:v>11.375</c:v>
                </c:pt>
                <c:pt idx="307">
                  <c:v>13.954000000000001</c:v>
                </c:pt>
                <c:pt idx="308">
                  <c:v>11.343999999999999</c:v>
                </c:pt>
                <c:pt idx="309">
                  <c:v>42.454000000000001</c:v>
                </c:pt>
                <c:pt idx="310">
                  <c:v>13.954000000000001</c:v>
                </c:pt>
                <c:pt idx="311">
                  <c:v>43.094000000000001</c:v>
                </c:pt>
                <c:pt idx="312">
                  <c:v>13.938000000000001</c:v>
                </c:pt>
                <c:pt idx="313">
                  <c:v>43.142000000000003</c:v>
                </c:pt>
                <c:pt idx="314">
                  <c:v>11.313000000000001</c:v>
                </c:pt>
                <c:pt idx="315">
                  <c:v>11.313000000000001</c:v>
                </c:pt>
                <c:pt idx="316">
                  <c:v>11.327999999999999</c:v>
                </c:pt>
                <c:pt idx="317">
                  <c:v>11.343999999999999</c:v>
                </c:pt>
                <c:pt idx="318">
                  <c:v>14.938000000000001</c:v>
                </c:pt>
                <c:pt idx="319">
                  <c:v>18.297999999999998</c:v>
                </c:pt>
                <c:pt idx="320">
                  <c:v>11.156000000000001</c:v>
                </c:pt>
                <c:pt idx="321">
                  <c:v>11.329000000000001</c:v>
                </c:pt>
                <c:pt idx="322">
                  <c:v>42.344000000000001</c:v>
                </c:pt>
                <c:pt idx="323">
                  <c:v>41.908000000000001</c:v>
                </c:pt>
                <c:pt idx="324">
                  <c:v>14.766</c:v>
                </c:pt>
                <c:pt idx="325">
                  <c:v>11.188000000000001</c:v>
                </c:pt>
                <c:pt idx="326">
                  <c:v>14.845000000000001</c:v>
                </c:pt>
                <c:pt idx="327">
                  <c:v>11.311999999999999</c:v>
                </c:pt>
                <c:pt idx="328">
                  <c:v>27.11</c:v>
                </c:pt>
                <c:pt idx="329">
                  <c:v>11.577999999999999</c:v>
                </c:pt>
                <c:pt idx="330">
                  <c:v>43.189</c:v>
                </c:pt>
                <c:pt idx="331">
                  <c:v>11.327999999999999</c:v>
                </c:pt>
                <c:pt idx="332">
                  <c:v>11.313000000000001</c:v>
                </c:pt>
                <c:pt idx="333">
                  <c:v>42.344999999999999</c:v>
                </c:pt>
                <c:pt idx="334">
                  <c:v>42.173000000000002</c:v>
                </c:pt>
                <c:pt idx="335">
                  <c:v>11.327999999999999</c:v>
                </c:pt>
                <c:pt idx="336">
                  <c:v>49.485999999999997</c:v>
                </c:pt>
                <c:pt idx="337">
                  <c:v>42.281999999999996</c:v>
                </c:pt>
                <c:pt idx="338">
                  <c:v>11.173</c:v>
                </c:pt>
                <c:pt idx="339">
                  <c:v>41.765999999999998</c:v>
                </c:pt>
                <c:pt idx="340">
                  <c:v>51.533000000000001</c:v>
                </c:pt>
                <c:pt idx="341">
                  <c:v>11.343999999999999</c:v>
                </c:pt>
                <c:pt idx="342">
                  <c:v>13.954000000000001</c:v>
                </c:pt>
                <c:pt idx="343">
                  <c:v>14.827999999999999</c:v>
                </c:pt>
                <c:pt idx="344">
                  <c:v>14.157</c:v>
                </c:pt>
                <c:pt idx="345">
                  <c:v>11.188000000000001</c:v>
                </c:pt>
                <c:pt idx="346">
                  <c:v>13.968999999999999</c:v>
                </c:pt>
                <c:pt idx="347">
                  <c:v>11.186999999999999</c:v>
                </c:pt>
                <c:pt idx="348">
                  <c:v>11.188000000000001</c:v>
                </c:pt>
                <c:pt idx="349">
                  <c:v>11.311999999999999</c:v>
                </c:pt>
                <c:pt idx="350">
                  <c:v>11.313000000000001</c:v>
                </c:pt>
                <c:pt idx="351">
                  <c:v>13.954000000000001</c:v>
                </c:pt>
                <c:pt idx="352">
                  <c:v>11.172000000000001</c:v>
                </c:pt>
                <c:pt idx="353">
                  <c:v>14.86</c:v>
                </c:pt>
                <c:pt idx="354">
                  <c:v>41.688000000000002</c:v>
                </c:pt>
                <c:pt idx="355">
                  <c:v>11.188000000000001</c:v>
                </c:pt>
                <c:pt idx="356">
                  <c:v>49.454999999999998</c:v>
                </c:pt>
                <c:pt idx="357">
                  <c:v>11.311999999999999</c:v>
                </c:pt>
                <c:pt idx="358">
                  <c:v>11.250999999999999</c:v>
                </c:pt>
                <c:pt idx="359">
                  <c:v>42.97</c:v>
                </c:pt>
                <c:pt idx="360">
                  <c:v>11.313000000000001</c:v>
                </c:pt>
                <c:pt idx="361">
                  <c:v>11.327999999999999</c:v>
                </c:pt>
                <c:pt idx="362">
                  <c:v>27.140999999999998</c:v>
                </c:pt>
                <c:pt idx="363">
                  <c:v>42.875999999999998</c:v>
                </c:pt>
                <c:pt idx="364">
                  <c:v>19.172999999999998</c:v>
                </c:pt>
                <c:pt idx="365">
                  <c:v>11.234999999999999</c:v>
                </c:pt>
                <c:pt idx="366">
                  <c:v>11.327999999999999</c:v>
                </c:pt>
                <c:pt idx="367">
                  <c:v>28.407</c:v>
                </c:pt>
                <c:pt idx="368">
                  <c:v>11.343999999999999</c:v>
                </c:pt>
                <c:pt idx="369">
                  <c:v>18.265999999999998</c:v>
                </c:pt>
                <c:pt idx="370">
                  <c:v>43.517000000000003</c:v>
                </c:pt>
                <c:pt idx="371">
                  <c:v>11.343999999999999</c:v>
                </c:pt>
                <c:pt idx="372">
                  <c:v>11.327999999999999</c:v>
                </c:pt>
                <c:pt idx="373">
                  <c:v>11.327999999999999</c:v>
                </c:pt>
                <c:pt idx="374">
                  <c:v>42.939</c:v>
                </c:pt>
                <c:pt idx="375">
                  <c:v>11.329000000000001</c:v>
                </c:pt>
                <c:pt idx="376">
                  <c:v>13.952999999999999</c:v>
                </c:pt>
                <c:pt idx="377">
                  <c:v>11.329000000000001</c:v>
                </c:pt>
                <c:pt idx="378">
                  <c:v>43.406999999999996</c:v>
                </c:pt>
                <c:pt idx="379">
                  <c:v>13.984999999999999</c:v>
                </c:pt>
                <c:pt idx="380">
                  <c:v>11.202999999999999</c:v>
                </c:pt>
                <c:pt idx="381">
                  <c:v>43.47</c:v>
                </c:pt>
                <c:pt idx="382">
                  <c:v>42.642000000000003</c:v>
                </c:pt>
                <c:pt idx="383">
                  <c:v>43.250999999999998</c:v>
                </c:pt>
                <c:pt idx="384">
                  <c:v>18.969000000000001</c:v>
                </c:pt>
                <c:pt idx="385">
                  <c:v>11.172000000000001</c:v>
                </c:pt>
                <c:pt idx="386">
                  <c:v>62.487000000000002</c:v>
                </c:pt>
                <c:pt idx="387">
                  <c:v>14.061999999999999</c:v>
                </c:pt>
                <c:pt idx="388">
                  <c:v>13.97</c:v>
                </c:pt>
                <c:pt idx="389">
                  <c:v>11.327999999999999</c:v>
                </c:pt>
                <c:pt idx="390">
                  <c:v>11.5</c:v>
                </c:pt>
                <c:pt idx="391">
                  <c:v>11.329000000000001</c:v>
                </c:pt>
                <c:pt idx="392">
                  <c:v>11.343999999999999</c:v>
                </c:pt>
                <c:pt idx="393">
                  <c:v>50.392000000000003</c:v>
                </c:pt>
                <c:pt idx="394">
                  <c:v>11.313000000000001</c:v>
                </c:pt>
                <c:pt idx="395">
                  <c:v>13.952999999999999</c:v>
                </c:pt>
                <c:pt idx="396">
                  <c:v>11.329000000000001</c:v>
                </c:pt>
                <c:pt idx="397">
                  <c:v>11.156000000000001</c:v>
                </c:pt>
                <c:pt idx="398">
                  <c:v>14.688000000000001</c:v>
                </c:pt>
                <c:pt idx="399">
                  <c:v>11.313000000000001</c:v>
                </c:pt>
                <c:pt idx="400">
                  <c:v>13.952999999999999</c:v>
                </c:pt>
                <c:pt idx="401">
                  <c:v>11.36</c:v>
                </c:pt>
                <c:pt idx="402">
                  <c:v>41.939</c:v>
                </c:pt>
                <c:pt idx="403">
                  <c:v>12.077999999999999</c:v>
                </c:pt>
                <c:pt idx="404">
                  <c:v>11.218999999999999</c:v>
                </c:pt>
                <c:pt idx="405">
                  <c:v>19.125</c:v>
                </c:pt>
                <c:pt idx="406">
                  <c:v>11.188000000000001</c:v>
                </c:pt>
                <c:pt idx="407">
                  <c:v>13.952999999999999</c:v>
                </c:pt>
                <c:pt idx="408">
                  <c:v>44.017000000000003</c:v>
                </c:pt>
                <c:pt idx="409">
                  <c:v>11.407</c:v>
                </c:pt>
                <c:pt idx="410">
                  <c:v>11.327999999999999</c:v>
                </c:pt>
                <c:pt idx="411">
                  <c:v>43.985999999999997</c:v>
                </c:pt>
                <c:pt idx="412">
                  <c:v>48.329000000000001</c:v>
                </c:pt>
                <c:pt idx="413">
                  <c:v>13.938000000000001</c:v>
                </c:pt>
                <c:pt idx="414">
                  <c:v>11.234999999999999</c:v>
                </c:pt>
                <c:pt idx="415">
                  <c:v>11.313000000000001</c:v>
                </c:pt>
                <c:pt idx="416">
                  <c:v>15.406000000000001</c:v>
                </c:pt>
                <c:pt idx="417">
                  <c:v>11.329000000000001</c:v>
                </c:pt>
                <c:pt idx="418">
                  <c:v>52.344999999999999</c:v>
                </c:pt>
                <c:pt idx="419">
                  <c:v>11.202999999999999</c:v>
                </c:pt>
                <c:pt idx="420">
                  <c:v>14.86</c:v>
                </c:pt>
                <c:pt idx="421">
                  <c:v>18.265999999999998</c:v>
                </c:pt>
                <c:pt idx="422">
                  <c:v>13.984999999999999</c:v>
                </c:pt>
                <c:pt idx="423">
                  <c:v>11.327999999999999</c:v>
                </c:pt>
                <c:pt idx="424">
                  <c:v>11.329000000000001</c:v>
                </c:pt>
                <c:pt idx="425">
                  <c:v>13.968999999999999</c:v>
                </c:pt>
                <c:pt idx="426">
                  <c:v>11.343999999999999</c:v>
                </c:pt>
                <c:pt idx="427">
                  <c:v>11.313000000000001</c:v>
                </c:pt>
                <c:pt idx="428">
                  <c:v>14.875</c:v>
                </c:pt>
                <c:pt idx="429">
                  <c:v>41.923000000000002</c:v>
                </c:pt>
                <c:pt idx="430">
                  <c:v>13.938000000000001</c:v>
                </c:pt>
                <c:pt idx="431">
                  <c:v>11.343999999999999</c:v>
                </c:pt>
                <c:pt idx="432">
                  <c:v>11.343999999999999</c:v>
                </c:pt>
                <c:pt idx="433">
                  <c:v>42.33</c:v>
                </c:pt>
                <c:pt idx="434">
                  <c:v>41.923000000000002</c:v>
                </c:pt>
                <c:pt idx="435">
                  <c:v>12.359</c:v>
                </c:pt>
                <c:pt idx="436">
                  <c:v>42.642000000000003</c:v>
                </c:pt>
                <c:pt idx="437">
                  <c:v>11.327999999999999</c:v>
                </c:pt>
                <c:pt idx="438">
                  <c:v>42.673000000000002</c:v>
                </c:pt>
                <c:pt idx="439">
                  <c:v>11.625</c:v>
                </c:pt>
                <c:pt idx="440">
                  <c:v>11.329000000000001</c:v>
                </c:pt>
                <c:pt idx="441">
                  <c:v>11.327999999999999</c:v>
                </c:pt>
                <c:pt idx="442">
                  <c:v>42.173000000000002</c:v>
                </c:pt>
                <c:pt idx="443">
                  <c:v>11.313000000000001</c:v>
                </c:pt>
                <c:pt idx="444">
                  <c:v>18.984999999999999</c:v>
                </c:pt>
                <c:pt idx="445">
                  <c:v>11.36</c:v>
                </c:pt>
                <c:pt idx="446">
                  <c:v>11.327999999999999</c:v>
                </c:pt>
                <c:pt idx="447">
                  <c:v>11.36</c:v>
                </c:pt>
                <c:pt idx="448">
                  <c:v>11.327999999999999</c:v>
                </c:pt>
                <c:pt idx="449">
                  <c:v>43.189</c:v>
                </c:pt>
                <c:pt idx="450">
                  <c:v>11.157</c:v>
                </c:pt>
                <c:pt idx="451">
                  <c:v>14</c:v>
                </c:pt>
                <c:pt idx="452">
                  <c:v>41.064</c:v>
                </c:pt>
                <c:pt idx="453">
                  <c:v>12.234</c:v>
                </c:pt>
                <c:pt idx="454">
                  <c:v>41.079000000000001</c:v>
                </c:pt>
                <c:pt idx="455">
                  <c:v>19.172999999999998</c:v>
                </c:pt>
                <c:pt idx="456">
                  <c:v>11.327999999999999</c:v>
                </c:pt>
                <c:pt idx="457">
                  <c:v>14.063000000000001</c:v>
                </c:pt>
                <c:pt idx="458">
                  <c:v>14.86</c:v>
                </c:pt>
                <c:pt idx="459">
                  <c:v>11.327999999999999</c:v>
                </c:pt>
                <c:pt idx="460">
                  <c:v>61.173999999999999</c:v>
                </c:pt>
                <c:pt idx="461">
                  <c:v>15.297000000000001</c:v>
                </c:pt>
                <c:pt idx="462">
                  <c:v>13.984999999999999</c:v>
                </c:pt>
                <c:pt idx="463">
                  <c:v>41.314</c:v>
                </c:pt>
                <c:pt idx="464">
                  <c:v>11.343999999999999</c:v>
                </c:pt>
                <c:pt idx="465">
                  <c:v>50.064</c:v>
                </c:pt>
                <c:pt idx="466">
                  <c:v>19.219000000000001</c:v>
                </c:pt>
                <c:pt idx="467">
                  <c:v>11.422000000000001</c:v>
                </c:pt>
                <c:pt idx="468">
                  <c:v>44.142000000000003</c:v>
                </c:pt>
                <c:pt idx="469">
                  <c:v>11.313000000000001</c:v>
                </c:pt>
                <c:pt idx="470">
                  <c:v>63.22</c:v>
                </c:pt>
                <c:pt idx="471">
                  <c:v>13.984999999999999</c:v>
                </c:pt>
                <c:pt idx="472">
                  <c:v>11.327999999999999</c:v>
                </c:pt>
                <c:pt idx="473">
                  <c:v>11.329000000000001</c:v>
                </c:pt>
                <c:pt idx="474">
                  <c:v>11.327999999999999</c:v>
                </c:pt>
                <c:pt idx="475">
                  <c:v>11.218999999999999</c:v>
                </c:pt>
                <c:pt idx="476">
                  <c:v>19.187999999999999</c:v>
                </c:pt>
                <c:pt idx="477">
                  <c:v>13.938000000000001</c:v>
                </c:pt>
                <c:pt idx="478">
                  <c:v>19</c:v>
                </c:pt>
                <c:pt idx="479">
                  <c:v>11.329000000000001</c:v>
                </c:pt>
                <c:pt idx="480">
                  <c:v>43.642000000000003</c:v>
                </c:pt>
                <c:pt idx="481">
                  <c:v>18.280999999999999</c:v>
                </c:pt>
                <c:pt idx="482">
                  <c:v>11.36</c:v>
                </c:pt>
                <c:pt idx="483">
                  <c:v>11.327999999999999</c:v>
                </c:pt>
                <c:pt idx="484">
                  <c:v>42.844999999999999</c:v>
                </c:pt>
                <c:pt idx="485">
                  <c:v>41.939</c:v>
                </c:pt>
                <c:pt idx="486">
                  <c:v>11.343999999999999</c:v>
                </c:pt>
                <c:pt idx="487">
                  <c:v>42.750999999999998</c:v>
                </c:pt>
                <c:pt idx="488">
                  <c:v>11.329000000000001</c:v>
                </c:pt>
                <c:pt idx="489">
                  <c:v>52.892000000000003</c:v>
                </c:pt>
                <c:pt idx="490">
                  <c:v>11.343999999999999</c:v>
                </c:pt>
                <c:pt idx="491">
                  <c:v>11.327999999999999</c:v>
                </c:pt>
                <c:pt idx="492">
                  <c:v>42.064</c:v>
                </c:pt>
                <c:pt idx="493">
                  <c:v>13.952999999999999</c:v>
                </c:pt>
                <c:pt idx="494">
                  <c:v>12.375999999999999</c:v>
                </c:pt>
                <c:pt idx="495">
                  <c:v>13.968999999999999</c:v>
                </c:pt>
                <c:pt idx="496">
                  <c:v>11.218999999999999</c:v>
                </c:pt>
                <c:pt idx="497">
                  <c:v>14.093999999999999</c:v>
                </c:pt>
                <c:pt idx="498">
                  <c:v>14.032</c:v>
                </c:pt>
                <c:pt idx="499">
                  <c:v>43.204000000000001</c:v>
                </c:pt>
                <c:pt idx="500">
                  <c:v>11.156000000000001</c:v>
                </c:pt>
                <c:pt idx="501">
                  <c:v>11.234999999999999</c:v>
                </c:pt>
                <c:pt idx="502">
                  <c:v>41.267000000000003</c:v>
                </c:pt>
                <c:pt idx="503">
                  <c:v>15.031000000000001</c:v>
                </c:pt>
                <c:pt idx="504">
                  <c:v>48.235999999999997</c:v>
                </c:pt>
                <c:pt idx="505">
                  <c:v>11.172000000000001</c:v>
                </c:pt>
                <c:pt idx="506">
                  <c:v>44.22</c:v>
                </c:pt>
                <c:pt idx="507">
                  <c:v>11.172000000000001</c:v>
                </c:pt>
                <c:pt idx="508">
                  <c:v>41.97</c:v>
                </c:pt>
                <c:pt idx="509">
                  <c:v>11.343999999999999</c:v>
                </c:pt>
                <c:pt idx="510">
                  <c:v>42.360999999999997</c:v>
                </c:pt>
                <c:pt idx="511">
                  <c:v>41.984999999999999</c:v>
                </c:pt>
                <c:pt idx="512">
                  <c:v>42.908000000000001</c:v>
                </c:pt>
                <c:pt idx="513">
                  <c:v>41.188000000000002</c:v>
                </c:pt>
                <c:pt idx="514">
                  <c:v>12.282</c:v>
                </c:pt>
                <c:pt idx="515">
                  <c:v>14.282</c:v>
                </c:pt>
                <c:pt idx="516">
                  <c:v>13.313000000000001</c:v>
                </c:pt>
                <c:pt idx="517">
                  <c:v>11.343999999999999</c:v>
                </c:pt>
                <c:pt idx="518">
                  <c:v>11.375</c:v>
                </c:pt>
                <c:pt idx="519">
                  <c:v>41.954999999999998</c:v>
                </c:pt>
                <c:pt idx="520">
                  <c:v>19.562999999999999</c:v>
                </c:pt>
                <c:pt idx="521">
                  <c:v>11.311999999999999</c:v>
                </c:pt>
                <c:pt idx="522">
                  <c:v>48.392000000000003</c:v>
                </c:pt>
                <c:pt idx="523">
                  <c:v>42.954999999999998</c:v>
                </c:pt>
                <c:pt idx="524">
                  <c:v>11.343999999999999</c:v>
                </c:pt>
                <c:pt idx="525">
                  <c:v>11.156000000000001</c:v>
                </c:pt>
                <c:pt idx="526">
                  <c:v>11.343999999999999</c:v>
                </c:pt>
                <c:pt idx="527">
                  <c:v>11.343999999999999</c:v>
                </c:pt>
                <c:pt idx="528">
                  <c:v>11.343999999999999</c:v>
                </c:pt>
                <c:pt idx="529">
                  <c:v>11.343999999999999</c:v>
                </c:pt>
                <c:pt idx="530">
                  <c:v>20.22</c:v>
                </c:pt>
                <c:pt idx="531">
                  <c:v>11.327999999999999</c:v>
                </c:pt>
                <c:pt idx="532">
                  <c:v>13.954000000000001</c:v>
                </c:pt>
                <c:pt idx="533">
                  <c:v>11.327999999999999</c:v>
                </c:pt>
                <c:pt idx="534">
                  <c:v>11.688000000000001</c:v>
                </c:pt>
                <c:pt idx="535">
                  <c:v>27.297999999999998</c:v>
                </c:pt>
                <c:pt idx="536">
                  <c:v>11.266</c:v>
                </c:pt>
                <c:pt idx="537">
                  <c:v>23.077999999999999</c:v>
                </c:pt>
                <c:pt idx="538">
                  <c:v>19.172999999999998</c:v>
                </c:pt>
                <c:pt idx="539">
                  <c:v>11.327999999999999</c:v>
                </c:pt>
                <c:pt idx="540">
                  <c:v>27.876000000000001</c:v>
                </c:pt>
                <c:pt idx="541">
                  <c:v>11.218999999999999</c:v>
                </c:pt>
                <c:pt idx="542">
                  <c:v>14</c:v>
                </c:pt>
                <c:pt idx="543">
                  <c:v>11.329000000000001</c:v>
                </c:pt>
                <c:pt idx="544">
                  <c:v>51.408000000000001</c:v>
                </c:pt>
                <c:pt idx="545">
                  <c:v>11.327999999999999</c:v>
                </c:pt>
                <c:pt idx="546">
                  <c:v>37.423000000000002</c:v>
                </c:pt>
                <c:pt idx="547">
                  <c:v>11.218999999999999</c:v>
                </c:pt>
                <c:pt idx="548">
                  <c:v>11.172000000000001</c:v>
                </c:pt>
                <c:pt idx="549">
                  <c:v>20.407</c:v>
                </c:pt>
                <c:pt idx="550">
                  <c:v>13.968999999999999</c:v>
                </c:pt>
                <c:pt idx="551">
                  <c:v>11.172000000000001</c:v>
                </c:pt>
                <c:pt idx="552">
                  <c:v>11.204000000000001</c:v>
                </c:pt>
                <c:pt idx="553">
                  <c:v>60.408000000000001</c:v>
                </c:pt>
                <c:pt idx="554">
                  <c:v>13.968999999999999</c:v>
                </c:pt>
                <c:pt idx="555">
                  <c:v>80.204999999999998</c:v>
                </c:pt>
                <c:pt idx="556">
                  <c:v>57.344999999999999</c:v>
                </c:pt>
                <c:pt idx="557">
                  <c:v>11.329000000000001</c:v>
                </c:pt>
                <c:pt idx="558">
                  <c:v>11.172000000000001</c:v>
                </c:pt>
                <c:pt idx="559">
                  <c:v>11.327999999999999</c:v>
                </c:pt>
                <c:pt idx="560">
                  <c:v>42.798000000000002</c:v>
                </c:pt>
                <c:pt idx="561">
                  <c:v>13.97</c:v>
                </c:pt>
                <c:pt idx="562">
                  <c:v>11.327999999999999</c:v>
                </c:pt>
                <c:pt idx="563">
                  <c:v>19.157</c:v>
                </c:pt>
                <c:pt idx="564">
                  <c:v>11.577999999999999</c:v>
                </c:pt>
                <c:pt idx="565">
                  <c:v>11.157</c:v>
                </c:pt>
                <c:pt idx="566">
                  <c:v>52.314</c:v>
                </c:pt>
                <c:pt idx="567">
                  <c:v>11.375</c:v>
                </c:pt>
                <c:pt idx="568">
                  <c:v>41.265999999999998</c:v>
                </c:pt>
                <c:pt idx="569">
                  <c:v>14.423</c:v>
                </c:pt>
                <c:pt idx="570">
                  <c:v>41.906999999999996</c:v>
                </c:pt>
                <c:pt idx="571">
                  <c:v>42.517000000000003</c:v>
                </c:pt>
                <c:pt idx="572">
                  <c:v>48.829000000000001</c:v>
                </c:pt>
                <c:pt idx="573">
                  <c:v>19.251000000000001</c:v>
                </c:pt>
                <c:pt idx="574">
                  <c:v>11.327999999999999</c:v>
                </c:pt>
                <c:pt idx="575">
                  <c:v>13.968999999999999</c:v>
                </c:pt>
                <c:pt idx="576">
                  <c:v>52.939</c:v>
                </c:pt>
                <c:pt idx="577">
                  <c:v>18.734999999999999</c:v>
                </c:pt>
                <c:pt idx="578">
                  <c:v>11.172000000000001</c:v>
                </c:pt>
                <c:pt idx="579">
                  <c:v>11.313000000000001</c:v>
                </c:pt>
                <c:pt idx="580">
                  <c:v>11.343999999999999</c:v>
                </c:pt>
                <c:pt idx="581">
                  <c:v>13.968999999999999</c:v>
                </c:pt>
                <c:pt idx="582">
                  <c:v>11.345000000000001</c:v>
                </c:pt>
                <c:pt idx="583">
                  <c:v>11.186999999999999</c:v>
                </c:pt>
                <c:pt idx="584">
                  <c:v>11.500999999999999</c:v>
                </c:pt>
                <c:pt idx="585">
                  <c:v>11.391</c:v>
                </c:pt>
                <c:pt idx="586">
                  <c:v>42.563000000000002</c:v>
                </c:pt>
                <c:pt idx="587">
                  <c:v>11.329000000000001</c:v>
                </c:pt>
                <c:pt idx="588">
                  <c:v>11.375</c:v>
                </c:pt>
                <c:pt idx="589">
                  <c:v>11.313000000000001</c:v>
                </c:pt>
                <c:pt idx="590">
                  <c:v>11.343999999999999</c:v>
                </c:pt>
                <c:pt idx="591">
                  <c:v>11.343999999999999</c:v>
                </c:pt>
                <c:pt idx="592">
                  <c:v>11.297000000000001</c:v>
                </c:pt>
                <c:pt idx="593">
                  <c:v>13.968999999999999</c:v>
                </c:pt>
                <c:pt idx="594">
                  <c:v>26.812999999999999</c:v>
                </c:pt>
                <c:pt idx="595">
                  <c:v>13.97</c:v>
                </c:pt>
                <c:pt idx="596">
                  <c:v>13.968999999999999</c:v>
                </c:pt>
                <c:pt idx="597">
                  <c:v>11.202999999999999</c:v>
                </c:pt>
                <c:pt idx="598">
                  <c:v>11.36</c:v>
                </c:pt>
                <c:pt idx="599">
                  <c:v>14.468999999999999</c:v>
                </c:pt>
                <c:pt idx="600">
                  <c:v>42.125999999999998</c:v>
                </c:pt>
                <c:pt idx="601">
                  <c:v>13.968999999999999</c:v>
                </c:pt>
                <c:pt idx="602">
                  <c:v>13.968999999999999</c:v>
                </c:pt>
                <c:pt idx="603">
                  <c:v>48.783000000000001</c:v>
                </c:pt>
                <c:pt idx="604">
                  <c:v>13.936999999999999</c:v>
                </c:pt>
                <c:pt idx="605">
                  <c:v>12.345000000000001</c:v>
                </c:pt>
                <c:pt idx="606">
                  <c:v>13.984</c:v>
                </c:pt>
                <c:pt idx="607">
                  <c:v>11.157</c:v>
                </c:pt>
                <c:pt idx="608">
                  <c:v>13.952999999999999</c:v>
                </c:pt>
                <c:pt idx="609">
                  <c:v>14.875999999999999</c:v>
                </c:pt>
                <c:pt idx="610">
                  <c:v>11.593999999999999</c:v>
                </c:pt>
                <c:pt idx="611">
                  <c:v>11.202999999999999</c:v>
                </c:pt>
                <c:pt idx="612">
                  <c:v>11.327999999999999</c:v>
                </c:pt>
                <c:pt idx="613">
                  <c:v>11.313000000000001</c:v>
                </c:pt>
                <c:pt idx="614">
                  <c:v>41.829000000000001</c:v>
                </c:pt>
                <c:pt idx="615">
                  <c:v>13.954000000000001</c:v>
                </c:pt>
                <c:pt idx="616">
                  <c:v>13.952999999999999</c:v>
                </c:pt>
                <c:pt idx="617">
                  <c:v>42.189</c:v>
                </c:pt>
                <c:pt idx="618">
                  <c:v>42.173000000000002</c:v>
                </c:pt>
                <c:pt idx="619">
                  <c:v>11.718999999999999</c:v>
                </c:pt>
                <c:pt idx="620">
                  <c:v>11.156000000000001</c:v>
                </c:pt>
                <c:pt idx="621">
                  <c:v>11.343999999999999</c:v>
                </c:pt>
                <c:pt idx="622">
                  <c:v>11.218999999999999</c:v>
                </c:pt>
                <c:pt idx="623">
                  <c:v>52.377000000000002</c:v>
                </c:pt>
                <c:pt idx="624">
                  <c:v>11.827999999999999</c:v>
                </c:pt>
                <c:pt idx="625">
                  <c:v>11.843999999999999</c:v>
                </c:pt>
                <c:pt idx="626">
                  <c:v>11.532</c:v>
                </c:pt>
                <c:pt idx="627">
                  <c:v>14.047000000000001</c:v>
                </c:pt>
                <c:pt idx="628">
                  <c:v>51.627000000000002</c:v>
                </c:pt>
                <c:pt idx="629">
                  <c:v>11.797000000000001</c:v>
                </c:pt>
                <c:pt idx="630">
                  <c:v>11.438000000000001</c:v>
                </c:pt>
                <c:pt idx="631">
                  <c:v>14.077999999999999</c:v>
                </c:pt>
                <c:pt idx="632">
                  <c:v>13.593999999999999</c:v>
                </c:pt>
                <c:pt idx="633">
                  <c:v>19.140999999999998</c:v>
                </c:pt>
                <c:pt idx="634">
                  <c:v>11.204000000000001</c:v>
                </c:pt>
                <c:pt idx="635">
                  <c:v>13.968999999999999</c:v>
                </c:pt>
                <c:pt idx="636">
                  <c:v>11.484999999999999</c:v>
                </c:pt>
                <c:pt idx="637">
                  <c:v>11.343999999999999</c:v>
                </c:pt>
                <c:pt idx="638">
                  <c:v>194.411</c:v>
                </c:pt>
                <c:pt idx="639">
                  <c:v>11.968999999999999</c:v>
                </c:pt>
                <c:pt idx="640">
                  <c:v>13.718999999999999</c:v>
                </c:pt>
                <c:pt idx="641">
                  <c:v>11.750999999999999</c:v>
                </c:pt>
                <c:pt idx="642">
                  <c:v>90.001999999999995</c:v>
                </c:pt>
                <c:pt idx="643">
                  <c:v>53.344999999999999</c:v>
                </c:pt>
                <c:pt idx="644">
                  <c:v>11.329000000000001</c:v>
                </c:pt>
                <c:pt idx="645">
                  <c:v>11.202999999999999</c:v>
                </c:pt>
                <c:pt idx="646">
                  <c:v>130.20699999999999</c:v>
                </c:pt>
                <c:pt idx="647">
                  <c:v>11.141</c:v>
                </c:pt>
                <c:pt idx="648">
                  <c:v>13.968999999999999</c:v>
                </c:pt>
                <c:pt idx="649">
                  <c:v>96.8</c:v>
                </c:pt>
                <c:pt idx="650">
                  <c:v>11.202999999999999</c:v>
                </c:pt>
                <c:pt idx="651">
                  <c:v>99.361999999999995</c:v>
                </c:pt>
                <c:pt idx="652">
                  <c:v>11.172000000000001</c:v>
                </c:pt>
                <c:pt idx="653">
                  <c:v>132.34800000000001</c:v>
                </c:pt>
                <c:pt idx="654">
                  <c:v>13.952999999999999</c:v>
                </c:pt>
                <c:pt idx="655">
                  <c:v>87.19</c:v>
                </c:pt>
                <c:pt idx="656">
                  <c:v>11.313000000000001</c:v>
                </c:pt>
                <c:pt idx="657">
                  <c:v>72.736000000000004</c:v>
                </c:pt>
                <c:pt idx="658">
                  <c:v>13.954000000000001</c:v>
                </c:pt>
                <c:pt idx="659">
                  <c:v>19.140999999999998</c:v>
                </c:pt>
                <c:pt idx="660">
                  <c:v>11.625</c:v>
                </c:pt>
                <c:pt idx="661">
                  <c:v>11.329000000000001</c:v>
                </c:pt>
                <c:pt idx="662">
                  <c:v>11.156000000000001</c:v>
                </c:pt>
                <c:pt idx="663">
                  <c:v>41.829000000000001</c:v>
                </c:pt>
                <c:pt idx="664">
                  <c:v>13.952999999999999</c:v>
                </c:pt>
                <c:pt idx="665">
                  <c:v>51.704999999999998</c:v>
                </c:pt>
                <c:pt idx="666">
                  <c:v>11.531000000000001</c:v>
                </c:pt>
                <c:pt idx="667">
                  <c:v>11.313000000000001</c:v>
                </c:pt>
                <c:pt idx="668">
                  <c:v>13.984999999999999</c:v>
                </c:pt>
                <c:pt idx="669">
                  <c:v>13.954000000000001</c:v>
                </c:pt>
                <c:pt idx="670">
                  <c:v>41.798000000000002</c:v>
                </c:pt>
                <c:pt idx="671">
                  <c:v>13.936999999999999</c:v>
                </c:pt>
                <c:pt idx="672">
                  <c:v>25.032</c:v>
                </c:pt>
                <c:pt idx="673">
                  <c:v>11.343999999999999</c:v>
                </c:pt>
                <c:pt idx="674">
                  <c:v>11.311999999999999</c:v>
                </c:pt>
                <c:pt idx="675">
                  <c:v>42.752000000000002</c:v>
                </c:pt>
                <c:pt idx="676">
                  <c:v>27.61</c:v>
                </c:pt>
                <c:pt idx="677">
                  <c:v>42.563000000000002</c:v>
                </c:pt>
                <c:pt idx="678">
                  <c:v>11.313000000000001</c:v>
                </c:pt>
                <c:pt idx="679">
                  <c:v>48.875999999999998</c:v>
                </c:pt>
                <c:pt idx="680">
                  <c:v>48.423999999999999</c:v>
                </c:pt>
                <c:pt idx="681">
                  <c:v>11.827999999999999</c:v>
                </c:pt>
                <c:pt idx="682">
                  <c:v>19.126000000000001</c:v>
                </c:pt>
                <c:pt idx="683">
                  <c:v>11.234</c:v>
                </c:pt>
                <c:pt idx="684">
                  <c:v>11.204000000000001</c:v>
                </c:pt>
                <c:pt idx="685">
                  <c:v>11.327999999999999</c:v>
                </c:pt>
                <c:pt idx="686">
                  <c:v>43.033000000000001</c:v>
                </c:pt>
                <c:pt idx="687">
                  <c:v>11.186999999999999</c:v>
                </c:pt>
                <c:pt idx="688">
                  <c:v>11.313000000000001</c:v>
                </c:pt>
                <c:pt idx="689">
                  <c:v>13.954000000000001</c:v>
                </c:pt>
                <c:pt idx="690">
                  <c:v>13.968999999999999</c:v>
                </c:pt>
                <c:pt idx="691">
                  <c:v>41.204000000000001</c:v>
                </c:pt>
                <c:pt idx="692">
                  <c:v>42.375999999999998</c:v>
                </c:pt>
                <c:pt idx="693">
                  <c:v>13.954000000000001</c:v>
                </c:pt>
                <c:pt idx="694">
                  <c:v>42.017000000000003</c:v>
                </c:pt>
                <c:pt idx="695">
                  <c:v>62.375999999999998</c:v>
                </c:pt>
                <c:pt idx="696">
                  <c:v>11.173</c:v>
                </c:pt>
                <c:pt idx="697">
                  <c:v>42.438000000000002</c:v>
                </c:pt>
                <c:pt idx="698">
                  <c:v>11.204000000000001</c:v>
                </c:pt>
                <c:pt idx="699">
                  <c:v>13.968999999999999</c:v>
                </c:pt>
                <c:pt idx="700">
                  <c:v>42.423000000000002</c:v>
                </c:pt>
                <c:pt idx="701">
                  <c:v>48.392000000000003</c:v>
                </c:pt>
                <c:pt idx="702">
                  <c:v>41.515999999999998</c:v>
                </c:pt>
                <c:pt idx="703">
                  <c:v>18.97</c:v>
                </c:pt>
                <c:pt idx="704">
                  <c:v>11.343999999999999</c:v>
                </c:pt>
                <c:pt idx="705">
                  <c:v>12.577999999999999</c:v>
                </c:pt>
                <c:pt idx="706">
                  <c:v>11.188000000000001</c:v>
                </c:pt>
                <c:pt idx="707">
                  <c:v>11.157</c:v>
                </c:pt>
                <c:pt idx="708">
                  <c:v>42.048000000000002</c:v>
                </c:pt>
                <c:pt idx="709">
                  <c:v>11.734</c:v>
                </c:pt>
                <c:pt idx="710">
                  <c:v>61.908000000000001</c:v>
                </c:pt>
                <c:pt idx="711">
                  <c:v>13.968999999999999</c:v>
                </c:pt>
                <c:pt idx="712">
                  <c:v>48.798999999999999</c:v>
                </c:pt>
                <c:pt idx="713">
                  <c:v>25.219000000000001</c:v>
                </c:pt>
                <c:pt idx="714">
                  <c:v>13.954000000000001</c:v>
                </c:pt>
                <c:pt idx="715">
                  <c:v>33.204000000000001</c:v>
                </c:pt>
                <c:pt idx="716">
                  <c:v>11.359</c:v>
                </c:pt>
                <c:pt idx="717">
                  <c:v>27.22</c:v>
                </c:pt>
                <c:pt idx="718">
                  <c:v>42.72</c:v>
                </c:pt>
                <c:pt idx="719">
                  <c:v>11.186999999999999</c:v>
                </c:pt>
                <c:pt idx="720">
                  <c:v>61.658000000000001</c:v>
                </c:pt>
                <c:pt idx="721">
                  <c:v>33.267000000000003</c:v>
                </c:pt>
                <c:pt idx="722">
                  <c:v>51.548000000000002</c:v>
                </c:pt>
                <c:pt idx="723">
                  <c:v>11.204000000000001</c:v>
                </c:pt>
                <c:pt idx="724">
                  <c:v>33.204000000000001</c:v>
                </c:pt>
                <c:pt idx="725">
                  <c:v>51.344999999999999</c:v>
                </c:pt>
                <c:pt idx="726">
                  <c:v>27.907</c:v>
                </c:pt>
                <c:pt idx="727">
                  <c:v>27.001000000000001</c:v>
                </c:pt>
                <c:pt idx="728">
                  <c:v>33.313000000000002</c:v>
                </c:pt>
                <c:pt idx="729">
                  <c:v>62.189</c:v>
                </c:pt>
                <c:pt idx="730">
                  <c:v>11.188000000000001</c:v>
                </c:pt>
                <c:pt idx="731">
                  <c:v>27.234999999999999</c:v>
                </c:pt>
                <c:pt idx="732">
                  <c:v>33.704000000000001</c:v>
                </c:pt>
                <c:pt idx="733">
                  <c:v>27.172999999999998</c:v>
                </c:pt>
                <c:pt idx="734">
                  <c:v>33.313000000000002</c:v>
                </c:pt>
                <c:pt idx="735">
                  <c:v>49.250999999999998</c:v>
                </c:pt>
                <c:pt idx="736">
                  <c:v>11.188000000000001</c:v>
                </c:pt>
                <c:pt idx="737">
                  <c:v>27.97</c:v>
                </c:pt>
                <c:pt idx="738">
                  <c:v>27.172000000000001</c:v>
                </c:pt>
                <c:pt idx="739">
                  <c:v>62.048999999999999</c:v>
                </c:pt>
                <c:pt idx="740">
                  <c:v>24.782</c:v>
                </c:pt>
                <c:pt idx="741">
                  <c:v>33.829000000000001</c:v>
                </c:pt>
                <c:pt idx="742">
                  <c:v>13.984999999999999</c:v>
                </c:pt>
                <c:pt idx="743">
                  <c:v>48.47</c:v>
                </c:pt>
                <c:pt idx="744">
                  <c:v>27.875</c:v>
                </c:pt>
                <c:pt idx="745">
                  <c:v>27.141999999999999</c:v>
                </c:pt>
                <c:pt idx="746">
                  <c:v>42.625999999999998</c:v>
                </c:pt>
                <c:pt idx="747">
                  <c:v>61.189</c:v>
                </c:pt>
                <c:pt idx="748">
                  <c:v>42.423000000000002</c:v>
                </c:pt>
                <c:pt idx="749">
                  <c:v>33.204000000000001</c:v>
                </c:pt>
                <c:pt idx="750">
                  <c:v>12</c:v>
                </c:pt>
                <c:pt idx="751">
                  <c:v>41.97</c:v>
                </c:pt>
                <c:pt idx="752">
                  <c:v>27.189</c:v>
                </c:pt>
                <c:pt idx="753">
                  <c:v>28.532</c:v>
                </c:pt>
                <c:pt idx="754">
                  <c:v>27.719000000000001</c:v>
                </c:pt>
                <c:pt idx="755">
                  <c:v>33.140999999999998</c:v>
                </c:pt>
                <c:pt idx="756">
                  <c:v>62.720999999999997</c:v>
                </c:pt>
                <c:pt idx="757">
                  <c:v>18.577999999999999</c:v>
                </c:pt>
                <c:pt idx="758">
                  <c:v>42.594999999999999</c:v>
                </c:pt>
                <c:pt idx="759">
                  <c:v>41.892000000000003</c:v>
                </c:pt>
                <c:pt idx="760">
                  <c:v>43.314</c:v>
                </c:pt>
                <c:pt idx="761">
                  <c:v>33.531999999999996</c:v>
                </c:pt>
                <c:pt idx="762">
                  <c:v>41.939</c:v>
                </c:pt>
                <c:pt idx="763">
                  <c:v>48.329000000000001</c:v>
                </c:pt>
                <c:pt idx="764">
                  <c:v>43.72</c:v>
                </c:pt>
                <c:pt idx="765">
                  <c:v>33.250999999999998</c:v>
                </c:pt>
                <c:pt idx="766">
                  <c:v>50.423000000000002</c:v>
                </c:pt>
                <c:pt idx="767">
                  <c:v>11.157</c:v>
                </c:pt>
                <c:pt idx="768">
                  <c:v>11.172000000000001</c:v>
                </c:pt>
                <c:pt idx="769">
                  <c:v>42.281999999999996</c:v>
                </c:pt>
                <c:pt idx="770">
                  <c:v>11.734999999999999</c:v>
                </c:pt>
                <c:pt idx="771">
                  <c:v>11.202999999999999</c:v>
                </c:pt>
                <c:pt idx="772">
                  <c:v>48.502000000000002</c:v>
                </c:pt>
                <c:pt idx="773">
                  <c:v>43.140999999999998</c:v>
                </c:pt>
                <c:pt idx="774">
                  <c:v>24.891999999999999</c:v>
                </c:pt>
                <c:pt idx="775">
                  <c:v>27.297000000000001</c:v>
                </c:pt>
                <c:pt idx="776">
                  <c:v>61.548999999999999</c:v>
                </c:pt>
                <c:pt idx="777">
                  <c:v>43.017000000000003</c:v>
                </c:pt>
                <c:pt idx="778">
                  <c:v>24.75</c:v>
                </c:pt>
                <c:pt idx="779">
                  <c:v>42.048000000000002</c:v>
                </c:pt>
                <c:pt idx="780">
                  <c:v>27.626000000000001</c:v>
                </c:pt>
                <c:pt idx="781">
                  <c:v>50.704999999999998</c:v>
                </c:pt>
                <c:pt idx="782">
                  <c:v>28.562999999999999</c:v>
                </c:pt>
                <c:pt idx="783">
                  <c:v>55.017000000000003</c:v>
                </c:pt>
                <c:pt idx="784">
                  <c:v>11.25</c:v>
                </c:pt>
                <c:pt idx="785">
                  <c:v>28.157</c:v>
                </c:pt>
                <c:pt idx="786">
                  <c:v>62.502000000000002</c:v>
                </c:pt>
                <c:pt idx="787">
                  <c:v>11.188000000000001</c:v>
                </c:pt>
                <c:pt idx="788">
                  <c:v>11.313000000000001</c:v>
                </c:pt>
                <c:pt idx="789">
                  <c:v>19.219000000000001</c:v>
                </c:pt>
                <c:pt idx="790">
                  <c:v>42.767000000000003</c:v>
                </c:pt>
                <c:pt idx="791">
                  <c:v>24.562999999999999</c:v>
                </c:pt>
                <c:pt idx="792">
                  <c:v>34.173000000000002</c:v>
                </c:pt>
                <c:pt idx="793">
                  <c:v>27.22</c:v>
                </c:pt>
                <c:pt idx="794">
                  <c:v>63.048000000000002</c:v>
                </c:pt>
                <c:pt idx="795">
                  <c:v>27.234999999999999</c:v>
                </c:pt>
                <c:pt idx="796">
                  <c:v>12.250999999999999</c:v>
                </c:pt>
                <c:pt idx="797">
                  <c:v>61.283000000000001</c:v>
                </c:pt>
                <c:pt idx="798">
                  <c:v>13.952999999999999</c:v>
                </c:pt>
                <c:pt idx="799">
                  <c:v>34.392000000000003</c:v>
                </c:pt>
                <c:pt idx="800">
                  <c:v>27.126000000000001</c:v>
                </c:pt>
                <c:pt idx="801">
                  <c:v>33.188000000000002</c:v>
                </c:pt>
                <c:pt idx="802">
                  <c:v>33.625999999999998</c:v>
                </c:pt>
                <c:pt idx="803">
                  <c:v>25.079000000000001</c:v>
                </c:pt>
                <c:pt idx="804">
                  <c:v>33.298000000000002</c:v>
                </c:pt>
                <c:pt idx="805">
                  <c:v>61.954999999999998</c:v>
                </c:pt>
                <c:pt idx="806">
                  <c:v>27.140999999999998</c:v>
                </c:pt>
                <c:pt idx="807">
                  <c:v>25.11</c:v>
                </c:pt>
                <c:pt idx="808">
                  <c:v>42.923000000000002</c:v>
                </c:pt>
                <c:pt idx="809">
                  <c:v>33.314</c:v>
                </c:pt>
                <c:pt idx="810">
                  <c:v>43.250999999999998</c:v>
                </c:pt>
                <c:pt idx="811">
                  <c:v>61.252000000000002</c:v>
                </c:pt>
                <c:pt idx="812">
                  <c:v>11.797000000000001</c:v>
                </c:pt>
                <c:pt idx="813">
                  <c:v>33.281999999999996</c:v>
                </c:pt>
                <c:pt idx="814">
                  <c:v>27.172999999999998</c:v>
                </c:pt>
                <c:pt idx="815">
                  <c:v>33.890999999999998</c:v>
                </c:pt>
                <c:pt idx="816">
                  <c:v>11.218999999999999</c:v>
                </c:pt>
                <c:pt idx="817">
                  <c:v>27.187999999999999</c:v>
                </c:pt>
                <c:pt idx="818">
                  <c:v>11.204000000000001</c:v>
                </c:pt>
                <c:pt idx="819">
                  <c:v>27.390999999999998</c:v>
                </c:pt>
                <c:pt idx="820">
                  <c:v>11.797000000000001</c:v>
                </c:pt>
                <c:pt idx="821">
                  <c:v>13.97</c:v>
                </c:pt>
                <c:pt idx="822">
                  <c:v>11.186999999999999</c:v>
                </c:pt>
                <c:pt idx="823">
                  <c:v>11.500999999999999</c:v>
                </c:pt>
                <c:pt idx="824">
                  <c:v>11.218999999999999</c:v>
                </c:pt>
                <c:pt idx="825">
                  <c:v>41.954000000000001</c:v>
                </c:pt>
                <c:pt idx="826">
                  <c:v>33.688000000000002</c:v>
                </c:pt>
                <c:pt idx="827">
                  <c:v>27.282</c:v>
                </c:pt>
                <c:pt idx="828">
                  <c:v>27.236000000000001</c:v>
                </c:pt>
                <c:pt idx="829">
                  <c:v>27.515999999999998</c:v>
                </c:pt>
                <c:pt idx="830">
                  <c:v>27.251000000000001</c:v>
                </c:pt>
                <c:pt idx="831">
                  <c:v>33.281999999999996</c:v>
                </c:pt>
                <c:pt idx="832">
                  <c:v>33.656999999999996</c:v>
                </c:pt>
                <c:pt idx="833">
                  <c:v>33.204000000000001</c:v>
                </c:pt>
                <c:pt idx="834">
                  <c:v>24.579000000000001</c:v>
                </c:pt>
                <c:pt idx="835">
                  <c:v>11.827999999999999</c:v>
                </c:pt>
                <c:pt idx="836">
                  <c:v>11.172000000000001</c:v>
                </c:pt>
                <c:pt idx="837">
                  <c:v>27.126000000000001</c:v>
                </c:pt>
                <c:pt idx="838">
                  <c:v>27.187999999999999</c:v>
                </c:pt>
                <c:pt idx="839">
                  <c:v>33.985999999999997</c:v>
                </c:pt>
                <c:pt idx="840">
                  <c:v>26.984999999999999</c:v>
                </c:pt>
                <c:pt idx="841">
                  <c:v>33.390999999999998</c:v>
                </c:pt>
                <c:pt idx="842">
                  <c:v>62.69</c:v>
                </c:pt>
                <c:pt idx="843">
                  <c:v>27.187999999999999</c:v>
                </c:pt>
                <c:pt idx="844">
                  <c:v>28.407</c:v>
                </c:pt>
                <c:pt idx="845">
                  <c:v>24.907</c:v>
                </c:pt>
                <c:pt idx="846">
                  <c:v>42.031999999999996</c:v>
                </c:pt>
                <c:pt idx="847">
                  <c:v>52.454999999999998</c:v>
                </c:pt>
                <c:pt idx="848">
                  <c:v>41.923000000000002</c:v>
                </c:pt>
                <c:pt idx="849">
                  <c:v>51.97</c:v>
                </c:pt>
                <c:pt idx="850">
                  <c:v>42.61</c:v>
                </c:pt>
                <c:pt idx="851">
                  <c:v>52.158000000000001</c:v>
                </c:pt>
                <c:pt idx="852">
                  <c:v>42.375999999999998</c:v>
                </c:pt>
                <c:pt idx="853">
                  <c:v>41.375999999999998</c:v>
                </c:pt>
                <c:pt idx="854">
                  <c:v>42.298000000000002</c:v>
                </c:pt>
                <c:pt idx="855">
                  <c:v>41.344999999999999</c:v>
                </c:pt>
                <c:pt idx="856">
                  <c:v>42.314</c:v>
                </c:pt>
                <c:pt idx="857">
                  <c:v>71.703000000000003</c:v>
                </c:pt>
                <c:pt idx="858">
                  <c:v>49.158000000000001</c:v>
                </c:pt>
                <c:pt idx="859">
                  <c:v>44.923000000000002</c:v>
                </c:pt>
                <c:pt idx="860">
                  <c:v>45.267000000000003</c:v>
                </c:pt>
                <c:pt idx="861">
                  <c:v>43.798000000000002</c:v>
                </c:pt>
                <c:pt idx="862">
                  <c:v>43.314</c:v>
                </c:pt>
                <c:pt idx="863">
                  <c:v>43.22</c:v>
                </c:pt>
                <c:pt idx="864">
                  <c:v>43.281999999999996</c:v>
                </c:pt>
                <c:pt idx="865">
                  <c:v>42.750999999999998</c:v>
                </c:pt>
                <c:pt idx="866">
                  <c:v>133.738</c:v>
                </c:pt>
                <c:pt idx="867">
                  <c:v>121.879</c:v>
                </c:pt>
                <c:pt idx="868">
                  <c:v>121.97199999999999</c:v>
                </c:pt>
                <c:pt idx="869">
                  <c:v>54.283000000000001</c:v>
                </c:pt>
                <c:pt idx="870">
                  <c:v>55.079000000000001</c:v>
                </c:pt>
                <c:pt idx="871">
                  <c:v>43.344999999999999</c:v>
                </c:pt>
                <c:pt idx="872">
                  <c:v>42.689</c:v>
                </c:pt>
                <c:pt idx="873">
                  <c:v>42.734999999999999</c:v>
                </c:pt>
                <c:pt idx="874">
                  <c:v>42.344999999999999</c:v>
                </c:pt>
                <c:pt idx="875">
                  <c:v>42.454000000000001</c:v>
                </c:pt>
                <c:pt idx="876">
                  <c:v>53.860999999999997</c:v>
                </c:pt>
                <c:pt idx="877">
                  <c:v>29.016999999999999</c:v>
                </c:pt>
                <c:pt idx="878">
                  <c:v>42.142000000000003</c:v>
                </c:pt>
                <c:pt idx="879">
                  <c:v>53.485999999999997</c:v>
                </c:pt>
                <c:pt idx="880">
                  <c:v>41.97</c:v>
                </c:pt>
                <c:pt idx="881">
                  <c:v>42.298000000000002</c:v>
                </c:pt>
                <c:pt idx="882">
                  <c:v>42.344999999999999</c:v>
                </c:pt>
                <c:pt idx="883">
                  <c:v>42.031999999999996</c:v>
                </c:pt>
                <c:pt idx="884">
                  <c:v>62.814</c:v>
                </c:pt>
                <c:pt idx="885">
                  <c:v>43.502000000000002</c:v>
                </c:pt>
                <c:pt idx="886">
                  <c:v>42.704000000000001</c:v>
                </c:pt>
                <c:pt idx="887">
                  <c:v>53.189</c:v>
                </c:pt>
                <c:pt idx="888">
                  <c:v>42.36</c:v>
                </c:pt>
                <c:pt idx="889">
                  <c:v>42.22</c:v>
                </c:pt>
                <c:pt idx="890">
                  <c:v>42.954999999999998</c:v>
                </c:pt>
                <c:pt idx="891">
                  <c:v>18.437999999999999</c:v>
                </c:pt>
                <c:pt idx="892">
                  <c:v>42.390999999999998</c:v>
                </c:pt>
                <c:pt idx="893">
                  <c:v>53.033000000000001</c:v>
                </c:pt>
                <c:pt idx="894">
                  <c:v>42.735999999999997</c:v>
                </c:pt>
                <c:pt idx="895">
                  <c:v>42.750999999999998</c:v>
                </c:pt>
                <c:pt idx="896">
                  <c:v>42.423000000000002</c:v>
                </c:pt>
                <c:pt idx="897">
                  <c:v>11</c:v>
                </c:pt>
                <c:pt idx="898">
                  <c:v>55.392000000000003</c:v>
                </c:pt>
                <c:pt idx="899">
                  <c:v>41.860999999999997</c:v>
                </c:pt>
                <c:pt idx="900">
                  <c:v>42.204000000000001</c:v>
                </c:pt>
                <c:pt idx="901">
                  <c:v>42.329000000000001</c:v>
                </c:pt>
                <c:pt idx="902">
                  <c:v>41.58</c:v>
                </c:pt>
                <c:pt idx="903">
                  <c:v>52.767000000000003</c:v>
                </c:pt>
                <c:pt idx="904">
                  <c:v>41.938000000000002</c:v>
                </c:pt>
                <c:pt idx="905">
                  <c:v>42.798000000000002</c:v>
                </c:pt>
                <c:pt idx="906">
                  <c:v>41.58</c:v>
                </c:pt>
                <c:pt idx="907">
                  <c:v>42.079000000000001</c:v>
                </c:pt>
                <c:pt idx="908">
                  <c:v>41.673000000000002</c:v>
                </c:pt>
                <c:pt idx="909">
                  <c:v>52.892000000000003</c:v>
                </c:pt>
                <c:pt idx="910">
                  <c:v>42.377000000000002</c:v>
                </c:pt>
                <c:pt idx="911">
                  <c:v>42.484999999999999</c:v>
                </c:pt>
                <c:pt idx="912">
                  <c:v>41.564</c:v>
                </c:pt>
                <c:pt idx="913">
                  <c:v>42.423000000000002</c:v>
                </c:pt>
                <c:pt idx="914">
                  <c:v>42.594999999999999</c:v>
                </c:pt>
                <c:pt idx="915">
                  <c:v>52.954000000000001</c:v>
                </c:pt>
                <c:pt idx="916">
                  <c:v>52.564</c:v>
                </c:pt>
                <c:pt idx="917">
                  <c:v>41.938000000000002</c:v>
                </c:pt>
                <c:pt idx="918">
                  <c:v>42.314</c:v>
                </c:pt>
                <c:pt idx="919">
                  <c:v>42.360999999999997</c:v>
                </c:pt>
                <c:pt idx="920">
                  <c:v>41.454000000000001</c:v>
                </c:pt>
                <c:pt idx="921">
                  <c:v>41.798000000000002</c:v>
                </c:pt>
                <c:pt idx="922">
                  <c:v>42.250999999999998</c:v>
                </c:pt>
                <c:pt idx="923">
                  <c:v>41.642000000000003</c:v>
                </c:pt>
                <c:pt idx="924">
                  <c:v>41.704000000000001</c:v>
                </c:pt>
                <c:pt idx="925">
                  <c:v>41.454000000000001</c:v>
                </c:pt>
                <c:pt idx="926">
                  <c:v>41.860999999999997</c:v>
                </c:pt>
                <c:pt idx="927">
                  <c:v>13.688000000000001</c:v>
                </c:pt>
                <c:pt idx="928">
                  <c:v>42.423000000000002</c:v>
                </c:pt>
                <c:pt idx="929">
                  <c:v>41.656999999999996</c:v>
                </c:pt>
                <c:pt idx="930">
                  <c:v>42.704000000000001</c:v>
                </c:pt>
                <c:pt idx="931">
                  <c:v>41.814</c:v>
                </c:pt>
                <c:pt idx="932">
                  <c:v>42.344999999999999</c:v>
                </c:pt>
                <c:pt idx="933">
                  <c:v>52.83</c:v>
                </c:pt>
                <c:pt idx="934">
                  <c:v>41.813000000000002</c:v>
                </c:pt>
                <c:pt idx="935">
                  <c:v>52.454999999999998</c:v>
                </c:pt>
                <c:pt idx="936">
                  <c:v>41.875999999999998</c:v>
                </c:pt>
                <c:pt idx="937">
                  <c:v>42.250999999999998</c:v>
                </c:pt>
                <c:pt idx="938">
                  <c:v>65.016999999999996</c:v>
                </c:pt>
                <c:pt idx="939">
                  <c:v>41.923000000000002</c:v>
                </c:pt>
                <c:pt idx="940">
                  <c:v>55.485999999999997</c:v>
                </c:pt>
                <c:pt idx="941">
                  <c:v>41.500999999999998</c:v>
                </c:pt>
                <c:pt idx="942">
                  <c:v>41.610999999999997</c:v>
                </c:pt>
                <c:pt idx="943">
                  <c:v>52.83</c:v>
                </c:pt>
                <c:pt idx="944">
                  <c:v>52.579000000000001</c:v>
                </c:pt>
                <c:pt idx="945">
                  <c:v>52.752000000000002</c:v>
                </c:pt>
                <c:pt idx="946">
                  <c:v>41.548000000000002</c:v>
                </c:pt>
                <c:pt idx="947">
                  <c:v>41.438000000000002</c:v>
                </c:pt>
                <c:pt idx="948">
                  <c:v>41.548000000000002</c:v>
                </c:pt>
                <c:pt idx="949">
                  <c:v>41.610999999999997</c:v>
                </c:pt>
                <c:pt idx="950">
                  <c:v>41.954000000000001</c:v>
                </c:pt>
                <c:pt idx="951">
                  <c:v>41.610999999999997</c:v>
                </c:pt>
                <c:pt idx="952">
                  <c:v>80.174000000000007</c:v>
                </c:pt>
                <c:pt idx="953">
                  <c:v>43.673000000000002</c:v>
                </c:pt>
                <c:pt idx="954">
                  <c:v>52.97</c:v>
                </c:pt>
                <c:pt idx="955">
                  <c:v>42.642000000000003</c:v>
                </c:pt>
                <c:pt idx="956">
                  <c:v>42.079000000000001</c:v>
                </c:pt>
                <c:pt idx="957">
                  <c:v>42.548000000000002</c:v>
                </c:pt>
                <c:pt idx="958">
                  <c:v>42.11</c:v>
                </c:pt>
                <c:pt idx="959">
                  <c:v>41.08</c:v>
                </c:pt>
                <c:pt idx="960">
                  <c:v>42.188000000000002</c:v>
                </c:pt>
                <c:pt idx="961">
                  <c:v>42.502000000000002</c:v>
                </c:pt>
                <c:pt idx="962">
                  <c:v>43.265999999999998</c:v>
                </c:pt>
                <c:pt idx="963">
                  <c:v>42.954999999999998</c:v>
                </c:pt>
                <c:pt idx="964">
                  <c:v>42.704000000000001</c:v>
                </c:pt>
                <c:pt idx="965">
                  <c:v>42.704000000000001</c:v>
                </c:pt>
                <c:pt idx="966">
                  <c:v>42.625999999999998</c:v>
                </c:pt>
                <c:pt idx="967">
                  <c:v>41.08</c:v>
                </c:pt>
                <c:pt idx="968">
                  <c:v>41.656999999999996</c:v>
                </c:pt>
                <c:pt idx="969">
                  <c:v>43.235999999999997</c:v>
                </c:pt>
                <c:pt idx="970">
                  <c:v>42.438000000000002</c:v>
                </c:pt>
                <c:pt idx="971">
                  <c:v>42.408000000000001</c:v>
                </c:pt>
                <c:pt idx="972">
                  <c:v>40.906999999999996</c:v>
                </c:pt>
                <c:pt idx="973">
                  <c:v>11.468999999999999</c:v>
                </c:pt>
                <c:pt idx="974">
                  <c:v>61.860999999999997</c:v>
                </c:pt>
                <c:pt idx="975">
                  <c:v>41.97</c:v>
                </c:pt>
                <c:pt idx="976">
                  <c:v>42.642000000000003</c:v>
                </c:pt>
                <c:pt idx="977">
                  <c:v>51.844999999999999</c:v>
                </c:pt>
                <c:pt idx="978">
                  <c:v>48.235999999999997</c:v>
                </c:pt>
                <c:pt idx="979">
                  <c:v>41.734999999999999</c:v>
                </c:pt>
                <c:pt idx="980">
                  <c:v>41.704000000000001</c:v>
                </c:pt>
                <c:pt idx="981">
                  <c:v>41.002000000000002</c:v>
                </c:pt>
                <c:pt idx="982">
                  <c:v>61.642000000000003</c:v>
                </c:pt>
                <c:pt idx="983">
                  <c:v>41.798000000000002</c:v>
                </c:pt>
                <c:pt idx="984">
                  <c:v>41.781999999999996</c:v>
                </c:pt>
                <c:pt idx="985">
                  <c:v>41.97</c:v>
                </c:pt>
                <c:pt idx="986">
                  <c:v>41.689</c:v>
                </c:pt>
                <c:pt idx="987">
                  <c:v>41.954000000000001</c:v>
                </c:pt>
                <c:pt idx="988">
                  <c:v>41.954000000000001</c:v>
                </c:pt>
                <c:pt idx="989">
                  <c:v>41.064</c:v>
                </c:pt>
                <c:pt idx="990">
                  <c:v>42.048000000000002</c:v>
                </c:pt>
                <c:pt idx="991">
                  <c:v>52.72</c:v>
                </c:pt>
                <c:pt idx="992">
                  <c:v>19.032</c:v>
                </c:pt>
                <c:pt idx="993">
                  <c:v>52.72</c:v>
                </c:pt>
                <c:pt idx="994">
                  <c:v>41.610999999999997</c:v>
                </c:pt>
                <c:pt idx="995">
                  <c:v>69.251000000000005</c:v>
                </c:pt>
                <c:pt idx="996">
                  <c:v>41.72</c:v>
                </c:pt>
                <c:pt idx="997">
                  <c:v>41.579000000000001</c:v>
                </c:pt>
                <c:pt idx="998">
                  <c:v>41.031999999999996</c:v>
                </c:pt>
                <c:pt idx="999">
                  <c:v>41.610999999999997</c:v>
                </c:pt>
                <c:pt idx="1000">
                  <c:v>41.673000000000002</c:v>
                </c:pt>
                <c:pt idx="1001">
                  <c:v>52.22</c:v>
                </c:pt>
                <c:pt idx="1002">
                  <c:v>40.954000000000001</c:v>
                </c:pt>
                <c:pt idx="1003">
                  <c:v>41.750999999999998</c:v>
                </c:pt>
                <c:pt idx="1004">
                  <c:v>41.954999999999998</c:v>
                </c:pt>
                <c:pt idx="1005">
                  <c:v>26.797000000000001</c:v>
                </c:pt>
                <c:pt idx="1006">
                  <c:v>42.844999999999999</c:v>
                </c:pt>
                <c:pt idx="1007">
                  <c:v>40.860999999999997</c:v>
                </c:pt>
                <c:pt idx="1008">
                  <c:v>41.423000000000002</c:v>
                </c:pt>
                <c:pt idx="1009">
                  <c:v>52.673000000000002</c:v>
                </c:pt>
                <c:pt idx="1010">
                  <c:v>41.204000000000001</c:v>
                </c:pt>
                <c:pt idx="1011">
                  <c:v>55.408000000000001</c:v>
                </c:pt>
                <c:pt idx="1012">
                  <c:v>52.500999999999998</c:v>
                </c:pt>
                <c:pt idx="1013">
                  <c:v>41.689</c:v>
                </c:pt>
                <c:pt idx="1014">
                  <c:v>43.017000000000003</c:v>
                </c:pt>
                <c:pt idx="1015">
                  <c:v>61.985999999999997</c:v>
                </c:pt>
                <c:pt idx="1016">
                  <c:v>42.156999999999996</c:v>
                </c:pt>
                <c:pt idx="1017">
                  <c:v>41.860999999999997</c:v>
                </c:pt>
                <c:pt idx="1018">
                  <c:v>11.343999999999999</c:v>
                </c:pt>
                <c:pt idx="1019">
                  <c:v>62.064</c:v>
                </c:pt>
                <c:pt idx="1020">
                  <c:v>42.250999999999998</c:v>
                </c:pt>
                <c:pt idx="1021">
                  <c:v>40.829000000000001</c:v>
                </c:pt>
                <c:pt idx="1022">
                  <c:v>41.642000000000003</c:v>
                </c:pt>
                <c:pt idx="1023">
                  <c:v>62.314</c:v>
                </c:pt>
                <c:pt idx="1024">
                  <c:v>10.907</c:v>
                </c:pt>
                <c:pt idx="1025">
                  <c:v>42.267000000000003</c:v>
                </c:pt>
                <c:pt idx="1026">
                  <c:v>11.016</c:v>
                </c:pt>
                <c:pt idx="1027">
                  <c:v>41.579000000000001</c:v>
                </c:pt>
                <c:pt idx="1028">
                  <c:v>51.689</c:v>
                </c:pt>
                <c:pt idx="1029">
                  <c:v>41.767000000000003</c:v>
                </c:pt>
                <c:pt idx="1030">
                  <c:v>41.594000000000001</c:v>
                </c:pt>
                <c:pt idx="1031">
                  <c:v>42.094999999999999</c:v>
                </c:pt>
                <c:pt idx="1032">
                  <c:v>41.048000000000002</c:v>
                </c:pt>
                <c:pt idx="1033">
                  <c:v>41.250999999999998</c:v>
                </c:pt>
                <c:pt idx="1034">
                  <c:v>42.625999999999998</c:v>
                </c:pt>
                <c:pt idx="1035">
                  <c:v>41.189</c:v>
                </c:pt>
                <c:pt idx="1036">
                  <c:v>41.658000000000001</c:v>
                </c:pt>
                <c:pt idx="1037">
                  <c:v>41.000999999999998</c:v>
                </c:pt>
                <c:pt idx="1038">
                  <c:v>51.564</c:v>
                </c:pt>
                <c:pt idx="1039">
                  <c:v>41.656999999999996</c:v>
                </c:pt>
                <c:pt idx="1040">
                  <c:v>41.829000000000001</c:v>
                </c:pt>
                <c:pt idx="1041">
                  <c:v>41.360999999999997</c:v>
                </c:pt>
                <c:pt idx="1042">
                  <c:v>52.860999999999997</c:v>
                </c:pt>
                <c:pt idx="1043">
                  <c:v>10.984</c:v>
                </c:pt>
                <c:pt idx="1044">
                  <c:v>41.72</c:v>
                </c:pt>
                <c:pt idx="1045">
                  <c:v>41.360999999999997</c:v>
                </c:pt>
                <c:pt idx="1046">
                  <c:v>41.813000000000002</c:v>
                </c:pt>
                <c:pt idx="1047">
                  <c:v>40.97</c:v>
                </c:pt>
                <c:pt idx="1048">
                  <c:v>41.875999999999998</c:v>
                </c:pt>
                <c:pt idx="1049">
                  <c:v>41.673000000000002</c:v>
                </c:pt>
                <c:pt idx="1050">
                  <c:v>51.673999999999999</c:v>
                </c:pt>
                <c:pt idx="1051">
                  <c:v>41.875999999999998</c:v>
                </c:pt>
                <c:pt idx="1052">
                  <c:v>13.702999999999999</c:v>
                </c:pt>
                <c:pt idx="1053">
                  <c:v>41.298000000000002</c:v>
                </c:pt>
                <c:pt idx="1054">
                  <c:v>41.048000000000002</c:v>
                </c:pt>
                <c:pt idx="1055">
                  <c:v>41.954999999999998</c:v>
                </c:pt>
                <c:pt idx="1056">
                  <c:v>41.173000000000002</c:v>
                </c:pt>
                <c:pt idx="1057">
                  <c:v>41.594999999999999</c:v>
                </c:pt>
                <c:pt idx="1058">
                  <c:v>41.11</c:v>
                </c:pt>
                <c:pt idx="1059">
                  <c:v>41.767000000000003</c:v>
                </c:pt>
                <c:pt idx="1060">
                  <c:v>41.313000000000002</c:v>
                </c:pt>
                <c:pt idx="1061">
                  <c:v>11.391</c:v>
                </c:pt>
                <c:pt idx="1062">
                  <c:v>40.875999999999998</c:v>
                </c:pt>
                <c:pt idx="1063">
                  <c:v>42.22</c:v>
                </c:pt>
                <c:pt idx="1064">
                  <c:v>51.610999999999997</c:v>
                </c:pt>
                <c:pt idx="1065">
                  <c:v>52.33</c:v>
                </c:pt>
                <c:pt idx="1066">
                  <c:v>43.313000000000002</c:v>
                </c:pt>
                <c:pt idx="1067">
                  <c:v>51.548999999999999</c:v>
                </c:pt>
                <c:pt idx="1068">
                  <c:v>41.484999999999999</c:v>
                </c:pt>
                <c:pt idx="1069">
                  <c:v>41.798000000000002</c:v>
                </c:pt>
                <c:pt idx="1070">
                  <c:v>41.235999999999997</c:v>
                </c:pt>
                <c:pt idx="1071">
                  <c:v>41.594999999999999</c:v>
                </c:pt>
                <c:pt idx="1072">
                  <c:v>40.969000000000001</c:v>
                </c:pt>
                <c:pt idx="1073">
                  <c:v>52.595999999999997</c:v>
                </c:pt>
                <c:pt idx="1074">
                  <c:v>10.968999999999999</c:v>
                </c:pt>
                <c:pt idx="1075">
                  <c:v>62.048000000000002</c:v>
                </c:pt>
                <c:pt idx="1076">
                  <c:v>41.548000000000002</c:v>
                </c:pt>
                <c:pt idx="1077">
                  <c:v>42.048000000000002</c:v>
                </c:pt>
                <c:pt idx="1078">
                  <c:v>40.875999999999998</c:v>
                </c:pt>
                <c:pt idx="1079">
                  <c:v>11.532</c:v>
                </c:pt>
                <c:pt idx="1080">
                  <c:v>10.936999999999999</c:v>
                </c:pt>
                <c:pt idx="1081">
                  <c:v>52.173999999999999</c:v>
                </c:pt>
                <c:pt idx="1082">
                  <c:v>41.72</c:v>
                </c:pt>
                <c:pt idx="1083">
                  <c:v>41.094000000000001</c:v>
                </c:pt>
                <c:pt idx="1084">
                  <c:v>11.625999999999999</c:v>
                </c:pt>
                <c:pt idx="1085">
                  <c:v>64.391999999999996</c:v>
                </c:pt>
                <c:pt idx="1086">
                  <c:v>55.298000000000002</c:v>
                </c:pt>
                <c:pt idx="1087">
                  <c:v>52.814</c:v>
                </c:pt>
                <c:pt idx="1088">
                  <c:v>41.11</c:v>
                </c:pt>
                <c:pt idx="1089">
                  <c:v>41.173000000000002</c:v>
                </c:pt>
                <c:pt idx="1090">
                  <c:v>42.000999999999998</c:v>
                </c:pt>
                <c:pt idx="1091">
                  <c:v>40.923000000000002</c:v>
                </c:pt>
                <c:pt idx="1092">
                  <c:v>41.923000000000002</c:v>
                </c:pt>
                <c:pt idx="1093">
                  <c:v>41.329000000000001</c:v>
                </c:pt>
                <c:pt idx="1094">
                  <c:v>42.658000000000001</c:v>
                </c:pt>
                <c:pt idx="1095">
                  <c:v>41.017000000000003</c:v>
                </c:pt>
                <c:pt idx="1096">
                  <c:v>41.734999999999999</c:v>
                </c:pt>
                <c:pt idx="1097">
                  <c:v>41.094999999999999</c:v>
                </c:pt>
                <c:pt idx="1098">
                  <c:v>61.954999999999998</c:v>
                </c:pt>
                <c:pt idx="1099">
                  <c:v>10.968999999999999</c:v>
                </c:pt>
                <c:pt idx="1100">
                  <c:v>41.673000000000002</c:v>
                </c:pt>
                <c:pt idx="1101">
                  <c:v>41.392000000000003</c:v>
                </c:pt>
                <c:pt idx="1102">
                  <c:v>41.469000000000001</c:v>
                </c:pt>
                <c:pt idx="1103">
                  <c:v>40.877000000000002</c:v>
                </c:pt>
                <c:pt idx="1104">
                  <c:v>41.673000000000002</c:v>
                </c:pt>
                <c:pt idx="1105">
                  <c:v>41.234999999999999</c:v>
                </c:pt>
                <c:pt idx="1106">
                  <c:v>41.892000000000003</c:v>
                </c:pt>
                <c:pt idx="1107">
                  <c:v>41.564</c:v>
                </c:pt>
                <c:pt idx="1108">
                  <c:v>52.329000000000001</c:v>
                </c:pt>
                <c:pt idx="1109">
                  <c:v>51.735999999999997</c:v>
                </c:pt>
                <c:pt idx="1110">
                  <c:v>42.11</c:v>
                </c:pt>
                <c:pt idx="1111">
                  <c:v>40.892000000000003</c:v>
                </c:pt>
                <c:pt idx="1112">
                  <c:v>41.625999999999998</c:v>
                </c:pt>
                <c:pt idx="1113">
                  <c:v>41.642000000000003</c:v>
                </c:pt>
                <c:pt idx="1114">
                  <c:v>41.735999999999997</c:v>
                </c:pt>
                <c:pt idx="1115">
                  <c:v>40.875999999999998</c:v>
                </c:pt>
                <c:pt idx="1116">
                  <c:v>41.406999999999996</c:v>
                </c:pt>
                <c:pt idx="1117">
                  <c:v>41.064</c:v>
                </c:pt>
                <c:pt idx="1118">
                  <c:v>41.360999999999997</c:v>
                </c:pt>
                <c:pt idx="1119">
                  <c:v>41.344000000000001</c:v>
                </c:pt>
                <c:pt idx="1120">
                  <c:v>41.814</c:v>
                </c:pt>
                <c:pt idx="1121">
                  <c:v>41.031999999999996</c:v>
                </c:pt>
                <c:pt idx="1122">
                  <c:v>41.658000000000001</c:v>
                </c:pt>
                <c:pt idx="1123">
                  <c:v>40.875999999999998</c:v>
                </c:pt>
                <c:pt idx="1124">
                  <c:v>41.875999999999998</c:v>
                </c:pt>
                <c:pt idx="1125">
                  <c:v>41.048000000000002</c:v>
                </c:pt>
                <c:pt idx="1126">
                  <c:v>53.002000000000002</c:v>
                </c:pt>
                <c:pt idx="1127">
                  <c:v>41.875999999999998</c:v>
                </c:pt>
                <c:pt idx="1128">
                  <c:v>42.048000000000002</c:v>
                </c:pt>
                <c:pt idx="1129">
                  <c:v>41.015999999999998</c:v>
                </c:pt>
                <c:pt idx="1130">
                  <c:v>41.704999999999998</c:v>
                </c:pt>
                <c:pt idx="1131">
                  <c:v>40.954000000000001</c:v>
                </c:pt>
                <c:pt idx="1132">
                  <c:v>41.767000000000003</c:v>
                </c:pt>
                <c:pt idx="1133">
                  <c:v>41.375999999999998</c:v>
                </c:pt>
                <c:pt idx="1134">
                  <c:v>41.47</c:v>
                </c:pt>
                <c:pt idx="1135">
                  <c:v>41.406999999999996</c:v>
                </c:pt>
                <c:pt idx="1136">
                  <c:v>41.000999999999998</c:v>
                </c:pt>
                <c:pt idx="1137">
                  <c:v>42.267000000000003</c:v>
                </c:pt>
                <c:pt idx="1138">
                  <c:v>41.189</c:v>
                </c:pt>
                <c:pt idx="1139">
                  <c:v>42.063000000000002</c:v>
                </c:pt>
                <c:pt idx="1140">
                  <c:v>41.283000000000001</c:v>
                </c:pt>
                <c:pt idx="1141">
                  <c:v>11.109</c:v>
                </c:pt>
                <c:pt idx="1142">
                  <c:v>41.485999999999997</c:v>
                </c:pt>
                <c:pt idx="1143">
                  <c:v>41.142000000000003</c:v>
                </c:pt>
                <c:pt idx="1144">
                  <c:v>42.423000000000002</c:v>
                </c:pt>
                <c:pt idx="1145">
                  <c:v>41.469000000000001</c:v>
                </c:pt>
                <c:pt idx="1146">
                  <c:v>41.58</c:v>
                </c:pt>
                <c:pt idx="1147">
                  <c:v>41.142000000000003</c:v>
                </c:pt>
                <c:pt idx="1148">
                  <c:v>42.188000000000002</c:v>
                </c:pt>
                <c:pt idx="1149">
                  <c:v>41.579000000000001</c:v>
                </c:pt>
                <c:pt idx="1150">
                  <c:v>41.533000000000001</c:v>
                </c:pt>
                <c:pt idx="1151">
                  <c:v>51.548000000000002</c:v>
                </c:pt>
                <c:pt idx="1152">
                  <c:v>41.408000000000001</c:v>
                </c:pt>
                <c:pt idx="1153">
                  <c:v>40.954000000000001</c:v>
                </c:pt>
                <c:pt idx="1154">
                  <c:v>41.548000000000002</c:v>
                </c:pt>
                <c:pt idx="1155">
                  <c:v>41.673000000000002</c:v>
                </c:pt>
                <c:pt idx="1156">
                  <c:v>41.000999999999998</c:v>
                </c:pt>
                <c:pt idx="1157">
                  <c:v>41.798000000000002</c:v>
                </c:pt>
                <c:pt idx="1158">
                  <c:v>42.517000000000003</c:v>
                </c:pt>
                <c:pt idx="1159">
                  <c:v>52.658000000000001</c:v>
                </c:pt>
                <c:pt idx="1160">
                  <c:v>41.11</c:v>
                </c:pt>
                <c:pt idx="1161">
                  <c:v>41.610999999999997</c:v>
                </c:pt>
                <c:pt idx="1162">
                  <c:v>42.844999999999999</c:v>
                </c:pt>
                <c:pt idx="1163">
                  <c:v>42.204000000000001</c:v>
                </c:pt>
                <c:pt idx="1164">
                  <c:v>41.064</c:v>
                </c:pt>
                <c:pt idx="1165">
                  <c:v>41.767000000000003</c:v>
                </c:pt>
                <c:pt idx="1166">
                  <c:v>51.750999999999998</c:v>
                </c:pt>
                <c:pt idx="1167">
                  <c:v>55.33</c:v>
                </c:pt>
                <c:pt idx="1168">
                  <c:v>40.923000000000002</c:v>
                </c:pt>
                <c:pt idx="1169">
                  <c:v>10.952999999999999</c:v>
                </c:pt>
                <c:pt idx="1170">
                  <c:v>42.142000000000003</c:v>
                </c:pt>
                <c:pt idx="1171">
                  <c:v>40.86</c:v>
                </c:pt>
                <c:pt idx="1172">
                  <c:v>41.673000000000002</c:v>
                </c:pt>
                <c:pt idx="1173">
                  <c:v>54.704999999999998</c:v>
                </c:pt>
                <c:pt idx="1174">
                  <c:v>41.298000000000002</c:v>
                </c:pt>
                <c:pt idx="1175">
                  <c:v>48.439</c:v>
                </c:pt>
                <c:pt idx="1176">
                  <c:v>40.954000000000001</c:v>
                </c:pt>
                <c:pt idx="1177">
                  <c:v>41.048000000000002</c:v>
                </c:pt>
                <c:pt idx="1178">
                  <c:v>41.281999999999996</c:v>
                </c:pt>
                <c:pt idx="1179">
                  <c:v>41.033000000000001</c:v>
                </c:pt>
                <c:pt idx="1180">
                  <c:v>52.017000000000003</c:v>
                </c:pt>
                <c:pt idx="1181">
                  <c:v>41.781999999999996</c:v>
                </c:pt>
                <c:pt idx="1182">
                  <c:v>41.048000000000002</c:v>
                </c:pt>
                <c:pt idx="1183">
                  <c:v>41.673000000000002</c:v>
                </c:pt>
                <c:pt idx="1184">
                  <c:v>43.594999999999999</c:v>
                </c:pt>
                <c:pt idx="1185">
                  <c:v>41.173000000000002</c:v>
                </c:pt>
                <c:pt idx="1186">
                  <c:v>41.314</c:v>
                </c:pt>
                <c:pt idx="1187">
                  <c:v>52.423000000000002</c:v>
                </c:pt>
                <c:pt idx="1188">
                  <c:v>41.064</c:v>
                </c:pt>
                <c:pt idx="1189">
                  <c:v>42.219000000000001</c:v>
                </c:pt>
                <c:pt idx="1190">
                  <c:v>51.877000000000002</c:v>
                </c:pt>
                <c:pt idx="1191">
                  <c:v>41.86</c:v>
                </c:pt>
                <c:pt idx="1192">
                  <c:v>41.08</c:v>
                </c:pt>
                <c:pt idx="1193">
                  <c:v>41.890999999999998</c:v>
                </c:pt>
                <c:pt idx="1194">
                  <c:v>52.002000000000002</c:v>
                </c:pt>
                <c:pt idx="1195">
                  <c:v>42.564</c:v>
                </c:pt>
                <c:pt idx="1196">
                  <c:v>40.86</c:v>
                </c:pt>
                <c:pt idx="1197">
                  <c:v>42.064</c:v>
                </c:pt>
                <c:pt idx="1198">
                  <c:v>61.860999999999997</c:v>
                </c:pt>
                <c:pt idx="1199">
                  <c:v>41.188000000000002</c:v>
                </c:pt>
                <c:pt idx="1200">
                  <c:v>41.689</c:v>
                </c:pt>
                <c:pt idx="1201">
                  <c:v>41.110999999999997</c:v>
                </c:pt>
                <c:pt idx="1202">
                  <c:v>61.408000000000001</c:v>
                </c:pt>
                <c:pt idx="1203">
                  <c:v>41.579000000000001</c:v>
                </c:pt>
                <c:pt idx="1204">
                  <c:v>40.954000000000001</c:v>
                </c:pt>
                <c:pt idx="1205">
                  <c:v>41.484999999999999</c:v>
                </c:pt>
                <c:pt idx="1206">
                  <c:v>40.97</c:v>
                </c:pt>
                <c:pt idx="1207">
                  <c:v>53.048999999999999</c:v>
                </c:pt>
                <c:pt idx="1208">
                  <c:v>41.015999999999998</c:v>
                </c:pt>
                <c:pt idx="1209">
                  <c:v>41.689</c:v>
                </c:pt>
                <c:pt idx="1210">
                  <c:v>41.094999999999999</c:v>
                </c:pt>
                <c:pt idx="1211">
                  <c:v>41.406999999999996</c:v>
                </c:pt>
                <c:pt idx="1212">
                  <c:v>42.375999999999998</c:v>
                </c:pt>
                <c:pt idx="1213">
                  <c:v>42.408000000000001</c:v>
                </c:pt>
                <c:pt idx="1214">
                  <c:v>41.204000000000001</c:v>
                </c:pt>
                <c:pt idx="1215">
                  <c:v>42.360999999999997</c:v>
                </c:pt>
                <c:pt idx="1216">
                  <c:v>41.140999999999998</c:v>
                </c:pt>
                <c:pt idx="1217">
                  <c:v>52.127000000000002</c:v>
                </c:pt>
                <c:pt idx="1218">
                  <c:v>40.892000000000003</c:v>
                </c:pt>
                <c:pt idx="1219">
                  <c:v>42.423000000000002</c:v>
                </c:pt>
                <c:pt idx="1220">
                  <c:v>40.984999999999999</c:v>
                </c:pt>
                <c:pt idx="1221">
                  <c:v>41.906999999999996</c:v>
                </c:pt>
                <c:pt idx="1222">
                  <c:v>60.923999999999999</c:v>
                </c:pt>
                <c:pt idx="1223">
                  <c:v>42.423000000000002</c:v>
                </c:pt>
                <c:pt idx="1224">
                  <c:v>42.017000000000003</c:v>
                </c:pt>
                <c:pt idx="1225">
                  <c:v>42.079000000000001</c:v>
                </c:pt>
                <c:pt idx="1226">
                  <c:v>40.97</c:v>
                </c:pt>
                <c:pt idx="1227">
                  <c:v>42.189</c:v>
                </c:pt>
                <c:pt idx="1228">
                  <c:v>40.984999999999999</c:v>
                </c:pt>
                <c:pt idx="1229">
                  <c:v>41.689</c:v>
                </c:pt>
                <c:pt idx="1230">
                  <c:v>41.125999999999998</c:v>
                </c:pt>
                <c:pt idx="1231">
                  <c:v>27.187999999999999</c:v>
                </c:pt>
                <c:pt idx="1232">
                  <c:v>41.079000000000001</c:v>
                </c:pt>
                <c:pt idx="1233">
                  <c:v>42.408000000000001</c:v>
                </c:pt>
                <c:pt idx="1234">
                  <c:v>11.375</c:v>
                </c:pt>
                <c:pt idx="1235">
                  <c:v>67.876999999999995</c:v>
                </c:pt>
                <c:pt idx="1236">
                  <c:v>41.454000000000001</c:v>
                </c:pt>
                <c:pt idx="1237">
                  <c:v>40.939</c:v>
                </c:pt>
                <c:pt idx="1238">
                  <c:v>42.281999999999996</c:v>
                </c:pt>
                <c:pt idx="1239">
                  <c:v>40.954000000000001</c:v>
                </c:pt>
                <c:pt idx="1240">
                  <c:v>41.533000000000001</c:v>
                </c:pt>
                <c:pt idx="1241">
                  <c:v>41.813000000000002</c:v>
                </c:pt>
                <c:pt idx="1242">
                  <c:v>52.470999999999997</c:v>
                </c:pt>
                <c:pt idx="1243">
                  <c:v>11.125</c:v>
                </c:pt>
                <c:pt idx="1244">
                  <c:v>41.548000000000002</c:v>
                </c:pt>
                <c:pt idx="1245">
                  <c:v>41.033000000000001</c:v>
                </c:pt>
                <c:pt idx="1246">
                  <c:v>42.140999999999998</c:v>
                </c:pt>
                <c:pt idx="1247">
                  <c:v>40.954999999999998</c:v>
                </c:pt>
                <c:pt idx="1248">
                  <c:v>52.734999999999999</c:v>
                </c:pt>
                <c:pt idx="1249">
                  <c:v>41.033000000000001</c:v>
                </c:pt>
                <c:pt idx="1250">
                  <c:v>65.016999999999996</c:v>
                </c:pt>
                <c:pt idx="1251">
                  <c:v>41.72</c:v>
                </c:pt>
                <c:pt idx="1252">
                  <c:v>41.375999999999998</c:v>
                </c:pt>
                <c:pt idx="1253">
                  <c:v>41.002000000000002</c:v>
                </c:pt>
                <c:pt idx="1254">
                  <c:v>41.640999999999998</c:v>
                </c:pt>
                <c:pt idx="1255">
                  <c:v>41.783000000000001</c:v>
                </c:pt>
                <c:pt idx="1256">
                  <c:v>41.22</c:v>
                </c:pt>
                <c:pt idx="1257">
                  <c:v>52.017000000000003</c:v>
                </c:pt>
                <c:pt idx="1258">
                  <c:v>41.531999999999996</c:v>
                </c:pt>
                <c:pt idx="1259">
                  <c:v>41.125999999999998</c:v>
                </c:pt>
                <c:pt idx="1260">
                  <c:v>41.939</c:v>
                </c:pt>
                <c:pt idx="1261">
                  <c:v>10.952999999999999</c:v>
                </c:pt>
                <c:pt idx="1262">
                  <c:v>40.97</c:v>
                </c:pt>
                <c:pt idx="1263">
                  <c:v>52.189</c:v>
                </c:pt>
                <c:pt idx="1264">
                  <c:v>10.922000000000001</c:v>
                </c:pt>
                <c:pt idx="1265">
                  <c:v>51.58</c:v>
                </c:pt>
                <c:pt idx="1266">
                  <c:v>60.985999999999997</c:v>
                </c:pt>
                <c:pt idx="1267">
                  <c:v>41.906999999999996</c:v>
                </c:pt>
                <c:pt idx="1268">
                  <c:v>41.031999999999996</c:v>
                </c:pt>
                <c:pt idx="1269">
                  <c:v>41.594999999999999</c:v>
                </c:pt>
                <c:pt idx="1270">
                  <c:v>41.314</c:v>
                </c:pt>
                <c:pt idx="1271">
                  <c:v>41.798000000000002</c:v>
                </c:pt>
                <c:pt idx="1272">
                  <c:v>41.000999999999998</c:v>
                </c:pt>
                <c:pt idx="1273">
                  <c:v>42.142000000000003</c:v>
                </c:pt>
                <c:pt idx="1274">
                  <c:v>41.031999999999996</c:v>
                </c:pt>
                <c:pt idx="1275">
                  <c:v>41.656999999999996</c:v>
                </c:pt>
                <c:pt idx="1276">
                  <c:v>41.127000000000002</c:v>
                </c:pt>
                <c:pt idx="1277">
                  <c:v>42.079000000000001</c:v>
                </c:pt>
                <c:pt idx="1278">
                  <c:v>41.500999999999998</c:v>
                </c:pt>
                <c:pt idx="1279">
                  <c:v>26.782</c:v>
                </c:pt>
                <c:pt idx="1280">
                  <c:v>11.391</c:v>
                </c:pt>
                <c:pt idx="1281">
                  <c:v>41.392000000000003</c:v>
                </c:pt>
                <c:pt idx="1282">
                  <c:v>48.406999999999996</c:v>
                </c:pt>
                <c:pt idx="1283">
                  <c:v>10.984999999999999</c:v>
                </c:pt>
                <c:pt idx="1284">
                  <c:v>48.500999999999998</c:v>
                </c:pt>
                <c:pt idx="1285">
                  <c:v>42.094999999999999</c:v>
                </c:pt>
                <c:pt idx="1286">
                  <c:v>26.861000000000001</c:v>
                </c:pt>
                <c:pt idx="1287">
                  <c:v>47.875999999999998</c:v>
                </c:pt>
                <c:pt idx="1288">
                  <c:v>32.250999999999998</c:v>
                </c:pt>
                <c:pt idx="1289">
                  <c:v>41.484999999999999</c:v>
                </c:pt>
                <c:pt idx="1290">
                  <c:v>41.360999999999997</c:v>
                </c:pt>
                <c:pt idx="1291">
                  <c:v>24.797000000000001</c:v>
                </c:pt>
                <c:pt idx="1292">
                  <c:v>52.283000000000001</c:v>
                </c:pt>
                <c:pt idx="1293">
                  <c:v>31.751000000000001</c:v>
                </c:pt>
                <c:pt idx="1294">
                  <c:v>52.564</c:v>
                </c:pt>
                <c:pt idx="1295">
                  <c:v>41.344999999999999</c:v>
                </c:pt>
                <c:pt idx="1296">
                  <c:v>24.562999999999999</c:v>
                </c:pt>
                <c:pt idx="1297">
                  <c:v>41.406999999999996</c:v>
                </c:pt>
                <c:pt idx="1298">
                  <c:v>42.142000000000003</c:v>
                </c:pt>
                <c:pt idx="1299">
                  <c:v>25.032</c:v>
                </c:pt>
                <c:pt idx="1300">
                  <c:v>11.077999999999999</c:v>
                </c:pt>
                <c:pt idx="1301">
                  <c:v>11.343999999999999</c:v>
                </c:pt>
                <c:pt idx="1302">
                  <c:v>41.360999999999997</c:v>
                </c:pt>
                <c:pt idx="1303">
                  <c:v>41.484999999999999</c:v>
                </c:pt>
                <c:pt idx="1304">
                  <c:v>24.516999999999999</c:v>
                </c:pt>
                <c:pt idx="1305">
                  <c:v>24.515999999999998</c:v>
                </c:pt>
                <c:pt idx="1306">
                  <c:v>11.11</c:v>
                </c:pt>
                <c:pt idx="1307">
                  <c:v>41.390999999999998</c:v>
                </c:pt>
                <c:pt idx="1308">
                  <c:v>11.079000000000001</c:v>
                </c:pt>
                <c:pt idx="1309">
                  <c:v>41.189</c:v>
                </c:pt>
                <c:pt idx="1310">
                  <c:v>41.375999999999998</c:v>
                </c:pt>
                <c:pt idx="1311">
                  <c:v>31.797000000000001</c:v>
                </c:pt>
                <c:pt idx="1312">
                  <c:v>27.501000000000001</c:v>
                </c:pt>
                <c:pt idx="1313">
                  <c:v>51.689</c:v>
                </c:pt>
                <c:pt idx="1314">
                  <c:v>41.22</c:v>
                </c:pt>
                <c:pt idx="1315">
                  <c:v>41.890999999999998</c:v>
                </c:pt>
                <c:pt idx="1316">
                  <c:v>24.501000000000001</c:v>
                </c:pt>
                <c:pt idx="1317">
                  <c:v>41.485999999999997</c:v>
                </c:pt>
                <c:pt idx="1318">
                  <c:v>10.952999999999999</c:v>
                </c:pt>
                <c:pt idx="1319">
                  <c:v>41.781999999999996</c:v>
                </c:pt>
                <c:pt idx="1320">
                  <c:v>41.189</c:v>
                </c:pt>
                <c:pt idx="1321">
                  <c:v>31.876000000000001</c:v>
                </c:pt>
                <c:pt idx="1322">
                  <c:v>41.094999999999999</c:v>
                </c:pt>
                <c:pt idx="1323">
                  <c:v>41.156999999999996</c:v>
                </c:pt>
                <c:pt idx="1324">
                  <c:v>40.735999999999997</c:v>
                </c:pt>
                <c:pt idx="1325">
                  <c:v>25.25</c:v>
                </c:pt>
                <c:pt idx="1326">
                  <c:v>41.392000000000003</c:v>
                </c:pt>
                <c:pt idx="1327">
                  <c:v>48.375999999999998</c:v>
                </c:pt>
                <c:pt idx="1328">
                  <c:v>48.08</c:v>
                </c:pt>
                <c:pt idx="1329">
                  <c:v>42.000999999999998</c:v>
                </c:pt>
                <c:pt idx="1330">
                  <c:v>31.751000000000001</c:v>
                </c:pt>
                <c:pt idx="1331">
                  <c:v>41.234999999999999</c:v>
                </c:pt>
                <c:pt idx="1332">
                  <c:v>47.735999999999997</c:v>
                </c:pt>
                <c:pt idx="1333">
                  <c:v>11.077999999999999</c:v>
                </c:pt>
                <c:pt idx="1334">
                  <c:v>11</c:v>
                </c:pt>
                <c:pt idx="1335">
                  <c:v>10.954000000000001</c:v>
                </c:pt>
                <c:pt idx="1336">
                  <c:v>32.344000000000001</c:v>
                </c:pt>
                <c:pt idx="1337">
                  <c:v>41.439</c:v>
                </c:pt>
                <c:pt idx="1338">
                  <c:v>42.125999999999998</c:v>
                </c:pt>
                <c:pt idx="1339">
                  <c:v>41.375999999999998</c:v>
                </c:pt>
                <c:pt idx="1340">
                  <c:v>51.189</c:v>
                </c:pt>
                <c:pt idx="1341">
                  <c:v>41.125999999999998</c:v>
                </c:pt>
                <c:pt idx="1342">
                  <c:v>41.814</c:v>
                </c:pt>
                <c:pt idx="1343">
                  <c:v>42.564</c:v>
                </c:pt>
                <c:pt idx="1344">
                  <c:v>42.188000000000002</c:v>
                </c:pt>
                <c:pt idx="1345">
                  <c:v>41.048000000000002</c:v>
                </c:pt>
                <c:pt idx="1346">
                  <c:v>41.564</c:v>
                </c:pt>
                <c:pt idx="1347">
                  <c:v>41.656999999999996</c:v>
                </c:pt>
                <c:pt idx="1348">
                  <c:v>61.518000000000001</c:v>
                </c:pt>
                <c:pt idx="1349">
                  <c:v>10.952999999999999</c:v>
                </c:pt>
                <c:pt idx="1350">
                  <c:v>41.906999999999996</c:v>
                </c:pt>
                <c:pt idx="1351">
                  <c:v>41.877000000000002</c:v>
                </c:pt>
                <c:pt idx="1352">
                  <c:v>41.423000000000002</c:v>
                </c:pt>
                <c:pt idx="1353">
                  <c:v>62.548000000000002</c:v>
                </c:pt>
                <c:pt idx="1354">
                  <c:v>41.798000000000002</c:v>
                </c:pt>
                <c:pt idx="1355">
                  <c:v>41.500999999999998</c:v>
                </c:pt>
                <c:pt idx="1356">
                  <c:v>42.033000000000001</c:v>
                </c:pt>
                <c:pt idx="1357">
                  <c:v>40.938000000000002</c:v>
                </c:pt>
                <c:pt idx="1358">
                  <c:v>41.704000000000001</c:v>
                </c:pt>
                <c:pt idx="1359">
                  <c:v>61.345999999999997</c:v>
                </c:pt>
                <c:pt idx="1360">
                  <c:v>41.844999999999999</c:v>
                </c:pt>
                <c:pt idx="1361">
                  <c:v>41.829000000000001</c:v>
                </c:pt>
                <c:pt idx="1362">
                  <c:v>41.750999999999998</c:v>
                </c:pt>
                <c:pt idx="1363">
                  <c:v>40.923000000000002</c:v>
                </c:pt>
                <c:pt idx="1364">
                  <c:v>42.689</c:v>
                </c:pt>
                <c:pt idx="1365">
                  <c:v>41.704000000000001</c:v>
                </c:pt>
                <c:pt idx="1366">
                  <c:v>52.83</c:v>
                </c:pt>
                <c:pt idx="1367">
                  <c:v>41.798000000000002</c:v>
                </c:pt>
                <c:pt idx="1368">
                  <c:v>42.813000000000002</c:v>
                </c:pt>
                <c:pt idx="1369">
                  <c:v>61.94</c:v>
                </c:pt>
                <c:pt idx="1370">
                  <c:v>42.829000000000001</c:v>
                </c:pt>
                <c:pt idx="1371">
                  <c:v>56.314</c:v>
                </c:pt>
                <c:pt idx="1372">
                  <c:v>41.594999999999999</c:v>
                </c:pt>
                <c:pt idx="1373">
                  <c:v>41.860999999999997</c:v>
                </c:pt>
                <c:pt idx="1374">
                  <c:v>61.094999999999999</c:v>
                </c:pt>
                <c:pt idx="1375">
                  <c:v>41.517000000000003</c:v>
                </c:pt>
                <c:pt idx="1376">
                  <c:v>55.033000000000001</c:v>
                </c:pt>
                <c:pt idx="1377">
                  <c:v>41.906999999999996</c:v>
                </c:pt>
                <c:pt idx="1378">
                  <c:v>42.031999999999996</c:v>
                </c:pt>
                <c:pt idx="1379">
                  <c:v>41.048000000000002</c:v>
                </c:pt>
                <c:pt idx="1380">
                  <c:v>41.783000000000001</c:v>
                </c:pt>
                <c:pt idx="1381">
                  <c:v>41.017000000000003</c:v>
                </c:pt>
                <c:pt idx="1382">
                  <c:v>42.048000000000002</c:v>
                </c:pt>
                <c:pt idx="1383">
                  <c:v>41.640999999999998</c:v>
                </c:pt>
                <c:pt idx="1384">
                  <c:v>41.767000000000003</c:v>
                </c:pt>
                <c:pt idx="1385">
                  <c:v>60.517000000000003</c:v>
                </c:pt>
                <c:pt idx="1386">
                  <c:v>41.783000000000001</c:v>
                </c:pt>
                <c:pt idx="1387">
                  <c:v>10.952999999999999</c:v>
                </c:pt>
                <c:pt idx="1388">
                  <c:v>41.642000000000003</c:v>
                </c:pt>
                <c:pt idx="1389">
                  <c:v>41.814</c:v>
                </c:pt>
                <c:pt idx="1390">
                  <c:v>41.515999999999998</c:v>
                </c:pt>
                <c:pt idx="1391">
                  <c:v>41.939</c:v>
                </c:pt>
                <c:pt idx="1392">
                  <c:v>41.189</c:v>
                </c:pt>
                <c:pt idx="1393">
                  <c:v>41.423000000000002</c:v>
                </c:pt>
                <c:pt idx="1394">
                  <c:v>41.267000000000003</c:v>
                </c:pt>
                <c:pt idx="1395">
                  <c:v>41.439</c:v>
                </c:pt>
                <c:pt idx="1396">
                  <c:v>41.173000000000002</c:v>
                </c:pt>
                <c:pt idx="1397">
                  <c:v>41.640999999999998</c:v>
                </c:pt>
                <c:pt idx="1398">
                  <c:v>41.033000000000001</c:v>
                </c:pt>
                <c:pt idx="1399">
                  <c:v>41.656999999999996</c:v>
                </c:pt>
                <c:pt idx="1400">
                  <c:v>41.735999999999997</c:v>
                </c:pt>
                <c:pt idx="1401">
                  <c:v>42.204000000000001</c:v>
                </c:pt>
                <c:pt idx="1402">
                  <c:v>41.156999999999996</c:v>
                </c:pt>
                <c:pt idx="1403">
                  <c:v>41.344999999999999</c:v>
                </c:pt>
                <c:pt idx="1404">
                  <c:v>40.97</c:v>
                </c:pt>
                <c:pt idx="1405">
                  <c:v>11.141</c:v>
                </c:pt>
                <c:pt idx="1406">
                  <c:v>42.517000000000003</c:v>
                </c:pt>
                <c:pt idx="1407">
                  <c:v>40.984999999999999</c:v>
                </c:pt>
                <c:pt idx="1408">
                  <c:v>41.594999999999999</c:v>
                </c:pt>
                <c:pt idx="1409">
                  <c:v>41.47</c:v>
                </c:pt>
                <c:pt idx="1410">
                  <c:v>41.61</c:v>
                </c:pt>
                <c:pt idx="1411">
                  <c:v>40.750999999999998</c:v>
                </c:pt>
                <c:pt idx="1412">
                  <c:v>42.094999999999999</c:v>
                </c:pt>
                <c:pt idx="1413">
                  <c:v>41.094999999999999</c:v>
                </c:pt>
                <c:pt idx="1414">
                  <c:v>42.673000000000002</c:v>
                </c:pt>
                <c:pt idx="1415">
                  <c:v>41.625999999999998</c:v>
                </c:pt>
                <c:pt idx="1416">
                  <c:v>41.58</c:v>
                </c:pt>
                <c:pt idx="1417">
                  <c:v>41.563000000000002</c:v>
                </c:pt>
                <c:pt idx="1418">
                  <c:v>41.673000000000002</c:v>
                </c:pt>
                <c:pt idx="1419">
                  <c:v>41.47</c:v>
                </c:pt>
                <c:pt idx="1420">
                  <c:v>41.735999999999997</c:v>
                </c:pt>
                <c:pt idx="1421">
                  <c:v>41.329000000000001</c:v>
                </c:pt>
                <c:pt idx="1422">
                  <c:v>41.564</c:v>
                </c:pt>
                <c:pt idx="1423">
                  <c:v>41.031999999999996</c:v>
                </c:pt>
                <c:pt idx="1424">
                  <c:v>40.984999999999999</c:v>
                </c:pt>
                <c:pt idx="1425">
                  <c:v>41.22</c:v>
                </c:pt>
                <c:pt idx="1426">
                  <c:v>41.689</c:v>
                </c:pt>
                <c:pt idx="1427">
                  <c:v>42.000999999999998</c:v>
                </c:pt>
                <c:pt idx="1428">
                  <c:v>41.548000000000002</c:v>
                </c:pt>
                <c:pt idx="1429">
                  <c:v>41.689</c:v>
                </c:pt>
                <c:pt idx="1430">
                  <c:v>13.702999999999999</c:v>
                </c:pt>
                <c:pt idx="1431">
                  <c:v>41.048000000000002</c:v>
                </c:pt>
                <c:pt idx="1432">
                  <c:v>41.642000000000003</c:v>
                </c:pt>
                <c:pt idx="1433">
                  <c:v>41.094999999999999</c:v>
                </c:pt>
                <c:pt idx="1434">
                  <c:v>41.531999999999996</c:v>
                </c:pt>
                <c:pt idx="1435">
                  <c:v>60.923999999999999</c:v>
                </c:pt>
                <c:pt idx="1436">
                  <c:v>41.438000000000002</c:v>
                </c:pt>
                <c:pt idx="1437">
                  <c:v>42.22</c:v>
                </c:pt>
                <c:pt idx="1438">
                  <c:v>41.142000000000003</c:v>
                </c:pt>
                <c:pt idx="1439">
                  <c:v>41.767000000000003</c:v>
                </c:pt>
                <c:pt idx="1440">
                  <c:v>41.048000000000002</c:v>
                </c:pt>
                <c:pt idx="1441">
                  <c:v>55.064</c:v>
                </c:pt>
                <c:pt idx="1442">
                  <c:v>41.484999999999999</c:v>
                </c:pt>
                <c:pt idx="1443">
                  <c:v>42.110999999999997</c:v>
                </c:pt>
                <c:pt idx="1444">
                  <c:v>41.689</c:v>
                </c:pt>
                <c:pt idx="1445">
                  <c:v>13.702999999999999</c:v>
                </c:pt>
                <c:pt idx="1446">
                  <c:v>41.656999999999996</c:v>
                </c:pt>
                <c:pt idx="1447">
                  <c:v>41.08</c:v>
                </c:pt>
                <c:pt idx="1448">
                  <c:v>42.079000000000001</c:v>
                </c:pt>
                <c:pt idx="1449">
                  <c:v>41.031999999999996</c:v>
                </c:pt>
                <c:pt idx="1450">
                  <c:v>61.345999999999997</c:v>
                </c:pt>
                <c:pt idx="1451">
                  <c:v>41.125999999999998</c:v>
                </c:pt>
                <c:pt idx="1452">
                  <c:v>41.813000000000002</c:v>
                </c:pt>
                <c:pt idx="1453">
                  <c:v>61.237000000000002</c:v>
                </c:pt>
                <c:pt idx="1454">
                  <c:v>41.798000000000002</c:v>
                </c:pt>
                <c:pt idx="1455">
                  <c:v>42.265999999999998</c:v>
                </c:pt>
                <c:pt idx="1456">
                  <c:v>41.564</c:v>
                </c:pt>
                <c:pt idx="1457">
                  <c:v>41.906999999999996</c:v>
                </c:pt>
                <c:pt idx="1458">
                  <c:v>41.533000000000001</c:v>
                </c:pt>
                <c:pt idx="1459">
                  <c:v>42.265999999999998</c:v>
                </c:pt>
                <c:pt idx="1460">
                  <c:v>10.938000000000001</c:v>
                </c:pt>
                <c:pt idx="1461">
                  <c:v>41.500999999999998</c:v>
                </c:pt>
                <c:pt idx="1462">
                  <c:v>42.11</c:v>
                </c:pt>
                <c:pt idx="1463">
                  <c:v>41.189</c:v>
                </c:pt>
                <c:pt idx="1464">
                  <c:v>48.875999999999998</c:v>
                </c:pt>
                <c:pt idx="1465">
                  <c:v>41.939</c:v>
                </c:pt>
                <c:pt idx="1466">
                  <c:v>41.47</c:v>
                </c:pt>
                <c:pt idx="1467">
                  <c:v>41.031999999999996</c:v>
                </c:pt>
                <c:pt idx="1468">
                  <c:v>41.594999999999999</c:v>
                </c:pt>
                <c:pt idx="1469">
                  <c:v>32.750999999999998</c:v>
                </c:pt>
                <c:pt idx="1470">
                  <c:v>41.689</c:v>
                </c:pt>
                <c:pt idx="1471">
                  <c:v>41.063000000000002</c:v>
                </c:pt>
                <c:pt idx="1472">
                  <c:v>26.672999999999998</c:v>
                </c:pt>
                <c:pt idx="1473">
                  <c:v>41.767000000000003</c:v>
                </c:pt>
                <c:pt idx="1474">
                  <c:v>41.063000000000002</c:v>
                </c:pt>
                <c:pt idx="1475">
                  <c:v>41.985999999999997</c:v>
                </c:pt>
                <c:pt idx="1476">
                  <c:v>41.000999999999998</c:v>
                </c:pt>
                <c:pt idx="1477">
                  <c:v>41.781999999999996</c:v>
                </c:pt>
                <c:pt idx="1478">
                  <c:v>41.142000000000003</c:v>
                </c:pt>
                <c:pt idx="1479">
                  <c:v>41.892000000000003</c:v>
                </c:pt>
                <c:pt idx="1480">
                  <c:v>41.329000000000001</c:v>
                </c:pt>
                <c:pt idx="1481">
                  <c:v>42.22</c:v>
                </c:pt>
                <c:pt idx="1482">
                  <c:v>41.000999999999998</c:v>
                </c:pt>
                <c:pt idx="1483">
                  <c:v>41.579000000000001</c:v>
                </c:pt>
                <c:pt idx="1484">
                  <c:v>41.094999999999999</c:v>
                </c:pt>
                <c:pt idx="1485">
                  <c:v>41.517000000000003</c:v>
                </c:pt>
                <c:pt idx="1486">
                  <c:v>40.906999999999996</c:v>
                </c:pt>
                <c:pt idx="1487">
                  <c:v>41.689</c:v>
                </c:pt>
                <c:pt idx="1488">
                  <c:v>41.36</c:v>
                </c:pt>
                <c:pt idx="1489">
                  <c:v>40.892000000000003</c:v>
                </c:pt>
                <c:pt idx="1490">
                  <c:v>41.250999999999998</c:v>
                </c:pt>
                <c:pt idx="1491">
                  <c:v>41.094999999999999</c:v>
                </c:pt>
                <c:pt idx="1492">
                  <c:v>41.908000000000001</c:v>
                </c:pt>
                <c:pt idx="1493">
                  <c:v>41.125999999999998</c:v>
                </c:pt>
                <c:pt idx="1494">
                  <c:v>41.734999999999999</c:v>
                </c:pt>
                <c:pt idx="1495">
                  <c:v>41.267000000000003</c:v>
                </c:pt>
                <c:pt idx="1496">
                  <c:v>41.734999999999999</c:v>
                </c:pt>
                <c:pt idx="1497">
                  <c:v>40.954999999999998</c:v>
                </c:pt>
                <c:pt idx="1498">
                  <c:v>41.515999999999998</c:v>
                </c:pt>
                <c:pt idx="1499">
                  <c:v>41.064</c:v>
                </c:pt>
                <c:pt idx="1500">
                  <c:v>42.125999999999998</c:v>
                </c:pt>
                <c:pt idx="1501">
                  <c:v>41.142000000000003</c:v>
                </c:pt>
                <c:pt idx="1502">
                  <c:v>41.689</c:v>
                </c:pt>
                <c:pt idx="1503">
                  <c:v>26.062999999999999</c:v>
                </c:pt>
                <c:pt idx="1504">
                  <c:v>41.094999999999999</c:v>
                </c:pt>
                <c:pt idx="1505">
                  <c:v>41.515999999999998</c:v>
                </c:pt>
                <c:pt idx="1506">
                  <c:v>41.002000000000002</c:v>
                </c:pt>
                <c:pt idx="1507">
                  <c:v>41.548000000000002</c:v>
                </c:pt>
                <c:pt idx="1508">
                  <c:v>41.11</c:v>
                </c:pt>
                <c:pt idx="1509">
                  <c:v>52.625999999999998</c:v>
                </c:pt>
                <c:pt idx="1510">
                  <c:v>41.142000000000003</c:v>
                </c:pt>
                <c:pt idx="1511">
                  <c:v>41.750999999999998</c:v>
                </c:pt>
                <c:pt idx="1512">
                  <c:v>41.158000000000001</c:v>
                </c:pt>
                <c:pt idx="1513">
                  <c:v>10.952999999999999</c:v>
                </c:pt>
                <c:pt idx="1514">
                  <c:v>41.204000000000001</c:v>
                </c:pt>
                <c:pt idx="1515">
                  <c:v>41.110999999999997</c:v>
                </c:pt>
                <c:pt idx="1516">
                  <c:v>41.750999999999998</c:v>
                </c:pt>
                <c:pt idx="1517">
                  <c:v>40.97</c:v>
                </c:pt>
                <c:pt idx="1518">
                  <c:v>41.750999999999998</c:v>
                </c:pt>
                <c:pt idx="1519">
                  <c:v>32.72</c:v>
                </c:pt>
                <c:pt idx="1520">
                  <c:v>10.968999999999999</c:v>
                </c:pt>
                <c:pt idx="1521">
                  <c:v>33.173000000000002</c:v>
                </c:pt>
                <c:pt idx="1522">
                  <c:v>41.11</c:v>
                </c:pt>
                <c:pt idx="1523">
                  <c:v>42.439</c:v>
                </c:pt>
                <c:pt idx="1524">
                  <c:v>41.188000000000002</c:v>
                </c:pt>
                <c:pt idx="1525">
                  <c:v>41.594999999999999</c:v>
                </c:pt>
                <c:pt idx="1526">
                  <c:v>41.298000000000002</c:v>
                </c:pt>
                <c:pt idx="1527">
                  <c:v>42.250999999999998</c:v>
                </c:pt>
                <c:pt idx="1528">
                  <c:v>41.094999999999999</c:v>
                </c:pt>
                <c:pt idx="1529">
                  <c:v>41.017000000000003</c:v>
                </c:pt>
                <c:pt idx="1530">
                  <c:v>41.281999999999996</c:v>
                </c:pt>
                <c:pt idx="1531">
                  <c:v>10.938000000000001</c:v>
                </c:pt>
                <c:pt idx="1532">
                  <c:v>41.579000000000001</c:v>
                </c:pt>
                <c:pt idx="1533">
                  <c:v>41.017000000000003</c:v>
                </c:pt>
                <c:pt idx="1534">
                  <c:v>41.673000000000002</c:v>
                </c:pt>
                <c:pt idx="1535">
                  <c:v>41.094999999999999</c:v>
                </c:pt>
                <c:pt idx="1536">
                  <c:v>41.079000000000001</c:v>
                </c:pt>
                <c:pt idx="1537">
                  <c:v>41.235999999999997</c:v>
                </c:pt>
                <c:pt idx="1538">
                  <c:v>41.048000000000002</c:v>
                </c:pt>
                <c:pt idx="1539">
                  <c:v>41.406999999999996</c:v>
                </c:pt>
                <c:pt idx="1540">
                  <c:v>41.079000000000001</c:v>
                </c:pt>
                <c:pt idx="1541">
                  <c:v>41.798000000000002</c:v>
                </c:pt>
                <c:pt idx="1542">
                  <c:v>41.142000000000003</c:v>
                </c:pt>
                <c:pt idx="1543">
                  <c:v>42.204000000000001</c:v>
                </c:pt>
                <c:pt idx="1544">
                  <c:v>41.22</c:v>
                </c:pt>
                <c:pt idx="1545">
                  <c:v>41.814</c:v>
                </c:pt>
                <c:pt idx="1546">
                  <c:v>10.984999999999999</c:v>
                </c:pt>
                <c:pt idx="1547">
                  <c:v>41.000999999999998</c:v>
                </c:pt>
                <c:pt idx="1548">
                  <c:v>41.656999999999996</c:v>
                </c:pt>
                <c:pt idx="1549">
                  <c:v>52.33</c:v>
                </c:pt>
                <c:pt idx="1550">
                  <c:v>27.047000000000001</c:v>
                </c:pt>
                <c:pt idx="1551">
                  <c:v>41.360999999999997</c:v>
                </c:pt>
                <c:pt idx="1552">
                  <c:v>41.688000000000002</c:v>
                </c:pt>
                <c:pt idx="1553">
                  <c:v>41.142000000000003</c:v>
                </c:pt>
                <c:pt idx="1554">
                  <c:v>41.829000000000001</c:v>
                </c:pt>
                <c:pt idx="1555">
                  <c:v>41.314</c:v>
                </c:pt>
                <c:pt idx="1556">
                  <c:v>41.517000000000003</c:v>
                </c:pt>
                <c:pt idx="1557">
                  <c:v>41.906999999999996</c:v>
                </c:pt>
                <c:pt idx="1558">
                  <c:v>41.533000000000001</c:v>
                </c:pt>
                <c:pt idx="1559">
                  <c:v>41.079000000000001</c:v>
                </c:pt>
                <c:pt idx="1560">
                  <c:v>11.031000000000001</c:v>
                </c:pt>
                <c:pt idx="1561">
                  <c:v>42.344999999999999</c:v>
                </c:pt>
                <c:pt idx="1562">
                  <c:v>41.344999999999999</c:v>
                </c:pt>
                <c:pt idx="1563">
                  <c:v>41.844999999999999</c:v>
                </c:pt>
                <c:pt idx="1564">
                  <c:v>41.204000000000001</c:v>
                </c:pt>
                <c:pt idx="1565">
                  <c:v>41.485999999999997</c:v>
                </c:pt>
                <c:pt idx="1566">
                  <c:v>41.079000000000001</c:v>
                </c:pt>
                <c:pt idx="1567">
                  <c:v>41.564</c:v>
                </c:pt>
                <c:pt idx="1568">
                  <c:v>41.11</c:v>
                </c:pt>
                <c:pt idx="1569">
                  <c:v>41.954000000000001</c:v>
                </c:pt>
                <c:pt idx="1570">
                  <c:v>40.923000000000002</c:v>
                </c:pt>
                <c:pt idx="1571">
                  <c:v>42.72</c:v>
                </c:pt>
                <c:pt idx="1572">
                  <c:v>41.298000000000002</c:v>
                </c:pt>
                <c:pt idx="1573">
                  <c:v>41.142000000000003</c:v>
                </c:pt>
                <c:pt idx="1574">
                  <c:v>48.33</c:v>
                </c:pt>
                <c:pt idx="1575">
                  <c:v>41.375999999999998</c:v>
                </c:pt>
                <c:pt idx="1576">
                  <c:v>40.923000000000002</c:v>
                </c:pt>
                <c:pt idx="1577">
                  <c:v>41.500999999999998</c:v>
                </c:pt>
                <c:pt idx="1578">
                  <c:v>40.923000000000002</c:v>
                </c:pt>
                <c:pt idx="1579">
                  <c:v>41.11</c:v>
                </c:pt>
                <c:pt idx="1580">
                  <c:v>40.939</c:v>
                </c:pt>
                <c:pt idx="1581">
                  <c:v>41.563000000000002</c:v>
                </c:pt>
                <c:pt idx="1582">
                  <c:v>40.97</c:v>
                </c:pt>
                <c:pt idx="1583">
                  <c:v>26.439</c:v>
                </c:pt>
                <c:pt idx="1584">
                  <c:v>41.906999999999996</c:v>
                </c:pt>
                <c:pt idx="1585">
                  <c:v>41.61</c:v>
                </c:pt>
                <c:pt idx="1586">
                  <c:v>41.252000000000002</c:v>
                </c:pt>
                <c:pt idx="1587">
                  <c:v>41.625999999999998</c:v>
                </c:pt>
                <c:pt idx="1588">
                  <c:v>25.954000000000001</c:v>
                </c:pt>
                <c:pt idx="1589">
                  <c:v>40.984999999999999</c:v>
                </c:pt>
                <c:pt idx="1590">
                  <c:v>41.579000000000001</c:v>
                </c:pt>
                <c:pt idx="1591">
                  <c:v>41.033000000000001</c:v>
                </c:pt>
                <c:pt idx="1592">
                  <c:v>41.563000000000002</c:v>
                </c:pt>
                <c:pt idx="1593">
                  <c:v>32.781999999999996</c:v>
                </c:pt>
                <c:pt idx="1594">
                  <c:v>41.564</c:v>
                </c:pt>
                <c:pt idx="1595">
                  <c:v>41.094999999999999</c:v>
                </c:pt>
                <c:pt idx="1596">
                  <c:v>10.938000000000001</c:v>
                </c:pt>
                <c:pt idx="1597">
                  <c:v>41.484999999999999</c:v>
                </c:pt>
                <c:pt idx="1598">
                  <c:v>40.923000000000002</c:v>
                </c:pt>
                <c:pt idx="1599">
                  <c:v>52.439</c:v>
                </c:pt>
                <c:pt idx="1600">
                  <c:v>61.783000000000001</c:v>
                </c:pt>
                <c:pt idx="1601">
                  <c:v>41.408000000000001</c:v>
                </c:pt>
                <c:pt idx="1602">
                  <c:v>41.563000000000002</c:v>
                </c:pt>
                <c:pt idx="1603">
                  <c:v>41.158000000000001</c:v>
                </c:pt>
                <c:pt idx="1604">
                  <c:v>41.484999999999999</c:v>
                </c:pt>
                <c:pt idx="1605">
                  <c:v>41.22</c:v>
                </c:pt>
                <c:pt idx="1606">
                  <c:v>41.704000000000001</c:v>
                </c:pt>
                <c:pt idx="1607">
                  <c:v>40.985999999999997</c:v>
                </c:pt>
                <c:pt idx="1608">
                  <c:v>40.984999999999999</c:v>
                </c:pt>
                <c:pt idx="1609">
                  <c:v>48.408000000000001</c:v>
                </c:pt>
                <c:pt idx="1610">
                  <c:v>41.515999999999998</c:v>
                </c:pt>
                <c:pt idx="1611">
                  <c:v>41.064</c:v>
                </c:pt>
                <c:pt idx="1612">
                  <c:v>41.500999999999998</c:v>
                </c:pt>
                <c:pt idx="1613">
                  <c:v>41.064</c:v>
                </c:pt>
                <c:pt idx="1614">
                  <c:v>13.688000000000001</c:v>
                </c:pt>
                <c:pt idx="1615">
                  <c:v>10.952999999999999</c:v>
                </c:pt>
                <c:pt idx="1616">
                  <c:v>34.189</c:v>
                </c:pt>
                <c:pt idx="1617">
                  <c:v>41.079000000000001</c:v>
                </c:pt>
                <c:pt idx="1618">
                  <c:v>41.86</c:v>
                </c:pt>
                <c:pt idx="1619">
                  <c:v>32.704000000000001</c:v>
                </c:pt>
                <c:pt idx="1620">
                  <c:v>40.954999999999998</c:v>
                </c:pt>
                <c:pt idx="1621">
                  <c:v>41.61</c:v>
                </c:pt>
                <c:pt idx="1622">
                  <c:v>32.579000000000001</c:v>
                </c:pt>
                <c:pt idx="1623">
                  <c:v>41.594999999999999</c:v>
                </c:pt>
                <c:pt idx="1624">
                  <c:v>41.11</c:v>
                </c:pt>
                <c:pt idx="1625">
                  <c:v>41.97</c:v>
                </c:pt>
                <c:pt idx="1626">
                  <c:v>41.048000000000002</c:v>
                </c:pt>
                <c:pt idx="1627">
                  <c:v>11.000999999999999</c:v>
                </c:pt>
                <c:pt idx="1628">
                  <c:v>41.548000000000002</c:v>
                </c:pt>
                <c:pt idx="1629">
                  <c:v>41.173000000000002</c:v>
                </c:pt>
                <c:pt idx="1630">
                  <c:v>41.500999999999998</c:v>
                </c:pt>
                <c:pt idx="1631">
                  <c:v>41.125999999999998</c:v>
                </c:pt>
                <c:pt idx="1632">
                  <c:v>41.844999999999999</c:v>
                </c:pt>
                <c:pt idx="1633">
                  <c:v>42.031999999999996</c:v>
                </c:pt>
                <c:pt idx="1634">
                  <c:v>41.517000000000003</c:v>
                </c:pt>
                <c:pt idx="1635">
                  <c:v>40.97</c:v>
                </c:pt>
                <c:pt idx="1636">
                  <c:v>41.688000000000002</c:v>
                </c:pt>
                <c:pt idx="1637">
                  <c:v>41.048000000000002</c:v>
                </c:pt>
                <c:pt idx="1638">
                  <c:v>41.627000000000002</c:v>
                </c:pt>
                <c:pt idx="1639">
                  <c:v>41.454000000000001</c:v>
                </c:pt>
                <c:pt idx="1640">
                  <c:v>41.594999999999999</c:v>
                </c:pt>
                <c:pt idx="1641">
                  <c:v>10.952999999999999</c:v>
                </c:pt>
                <c:pt idx="1642">
                  <c:v>40.985999999999997</c:v>
                </c:pt>
                <c:pt idx="1643">
                  <c:v>41.594999999999999</c:v>
                </c:pt>
                <c:pt idx="1644">
                  <c:v>40.969000000000001</c:v>
                </c:pt>
                <c:pt idx="1645">
                  <c:v>50.627000000000002</c:v>
                </c:pt>
                <c:pt idx="1646">
                  <c:v>41.048000000000002</c:v>
                </c:pt>
                <c:pt idx="1647">
                  <c:v>13.718999999999999</c:v>
                </c:pt>
                <c:pt idx="1648">
                  <c:v>48.704000000000001</c:v>
                </c:pt>
                <c:pt idx="1649">
                  <c:v>41.392000000000003</c:v>
                </c:pt>
                <c:pt idx="1650">
                  <c:v>10.968999999999999</c:v>
                </c:pt>
                <c:pt idx="1651">
                  <c:v>41.423000000000002</c:v>
                </c:pt>
                <c:pt idx="1652">
                  <c:v>10.968999999999999</c:v>
                </c:pt>
                <c:pt idx="1653">
                  <c:v>42.298000000000002</c:v>
                </c:pt>
                <c:pt idx="1654">
                  <c:v>51.158000000000001</c:v>
                </c:pt>
                <c:pt idx="1655">
                  <c:v>41.281999999999996</c:v>
                </c:pt>
                <c:pt idx="1656">
                  <c:v>41.142000000000003</c:v>
                </c:pt>
                <c:pt idx="1657">
                  <c:v>41.531999999999996</c:v>
                </c:pt>
                <c:pt idx="1658">
                  <c:v>41.017000000000003</c:v>
                </c:pt>
                <c:pt idx="1659">
                  <c:v>10.984999999999999</c:v>
                </c:pt>
                <c:pt idx="1660">
                  <c:v>10.952999999999999</c:v>
                </c:pt>
                <c:pt idx="1661">
                  <c:v>517.18600000000004</c:v>
                </c:pt>
                <c:pt idx="1662">
                  <c:v>11.39</c:v>
                </c:pt>
                <c:pt idx="1663">
                  <c:v>50.110999999999997</c:v>
                </c:pt>
                <c:pt idx="1664">
                  <c:v>11.968999999999999</c:v>
                </c:pt>
                <c:pt idx="1665">
                  <c:v>17.922999999999998</c:v>
                </c:pt>
                <c:pt idx="1666">
                  <c:v>55.531999999999996</c:v>
                </c:pt>
                <c:pt idx="1667">
                  <c:v>83.003</c:v>
                </c:pt>
                <c:pt idx="1668">
                  <c:v>44.72</c:v>
                </c:pt>
                <c:pt idx="1669">
                  <c:v>51.798000000000002</c:v>
                </c:pt>
                <c:pt idx="1670">
                  <c:v>42.017000000000003</c:v>
                </c:pt>
                <c:pt idx="1671">
                  <c:v>43.375999999999998</c:v>
                </c:pt>
                <c:pt idx="1672">
                  <c:v>43.392000000000003</c:v>
                </c:pt>
                <c:pt idx="1673">
                  <c:v>43.017000000000003</c:v>
                </c:pt>
                <c:pt idx="1674">
                  <c:v>33.079000000000001</c:v>
                </c:pt>
                <c:pt idx="1675">
                  <c:v>42.017000000000003</c:v>
                </c:pt>
                <c:pt idx="1676">
                  <c:v>43.47</c:v>
                </c:pt>
                <c:pt idx="1677">
                  <c:v>42.781999999999996</c:v>
                </c:pt>
                <c:pt idx="1678">
                  <c:v>43.267000000000003</c:v>
                </c:pt>
                <c:pt idx="1679">
                  <c:v>43.984999999999999</c:v>
                </c:pt>
                <c:pt idx="1680">
                  <c:v>43.173999999999999</c:v>
                </c:pt>
                <c:pt idx="1681">
                  <c:v>43.000999999999998</c:v>
                </c:pt>
                <c:pt idx="1682">
                  <c:v>33.234999999999999</c:v>
                </c:pt>
                <c:pt idx="1683">
                  <c:v>52.375999999999998</c:v>
                </c:pt>
                <c:pt idx="1684">
                  <c:v>42.267000000000003</c:v>
                </c:pt>
                <c:pt idx="1685">
                  <c:v>51.642000000000003</c:v>
                </c:pt>
                <c:pt idx="1686">
                  <c:v>52.033000000000001</c:v>
                </c:pt>
                <c:pt idx="1687">
                  <c:v>42.47</c:v>
                </c:pt>
                <c:pt idx="1688">
                  <c:v>42.781999999999996</c:v>
                </c:pt>
                <c:pt idx="1689">
                  <c:v>41.954000000000001</c:v>
                </c:pt>
                <c:pt idx="1690">
                  <c:v>42.252000000000002</c:v>
                </c:pt>
                <c:pt idx="1691">
                  <c:v>41.954000000000001</c:v>
                </c:pt>
                <c:pt idx="1692">
                  <c:v>42.298000000000002</c:v>
                </c:pt>
                <c:pt idx="1693">
                  <c:v>51.923000000000002</c:v>
                </c:pt>
                <c:pt idx="1694">
                  <c:v>42.767000000000003</c:v>
                </c:pt>
                <c:pt idx="1695">
                  <c:v>11.734999999999999</c:v>
                </c:pt>
                <c:pt idx="1696">
                  <c:v>52.000999999999998</c:v>
                </c:pt>
                <c:pt idx="1697">
                  <c:v>43.094999999999999</c:v>
                </c:pt>
                <c:pt idx="1698">
                  <c:v>51.500999999999998</c:v>
                </c:pt>
                <c:pt idx="1699">
                  <c:v>42.627000000000002</c:v>
                </c:pt>
                <c:pt idx="1700">
                  <c:v>41.704000000000001</c:v>
                </c:pt>
                <c:pt idx="1701">
                  <c:v>42.189</c:v>
                </c:pt>
                <c:pt idx="1702">
                  <c:v>42.36</c:v>
                </c:pt>
                <c:pt idx="1703">
                  <c:v>34.531999999999996</c:v>
                </c:pt>
                <c:pt idx="1704">
                  <c:v>42.142000000000003</c:v>
                </c:pt>
                <c:pt idx="1705">
                  <c:v>41.923000000000002</c:v>
                </c:pt>
                <c:pt idx="1706">
                  <c:v>33.984999999999999</c:v>
                </c:pt>
                <c:pt idx="1707">
                  <c:v>42.58</c:v>
                </c:pt>
                <c:pt idx="1708">
                  <c:v>52.814</c:v>
                </c:pt>
                <c:pt idx="1709">
                  <c:v>34.265999999999998</c:v>
                </c:pt>
                <c:pt idx="1710">
                  <c:v>33.984999999999999</c:v>
                </c:pt>
                <c:pt idx="1711">
                  <c:v>51.485999999999997</c:v>
                </c:pt>
                <c:pt idx="1712">
                  <c:v>33.781999999999996</c:v>
                </c:pt>
                <c:pt idx="1713">
                  <c:v>62.485999999999997</c:v>
                </c:pt>
                <c:pt idx="1714">
                  <c:v>33.860999999999997</c:v>
                </c:pt>
                <c:pt idx="1715">
                  <c:v>42.017000000000003</c:v>
                </c:pt>
                <c:pt idx="1716">
                  <c:v>42.000999999999998</c:v>
                </c:pt>
                <c:pt idx="1717">
                  <c:v>11.531000000000001</c:v>
                </c:pt>
                <c:pt idx="1718">
                  <c:v>33.906999999999996</c:v>
                </c:pt>
                <c:pt idx="1719">
                  <c:v>42.704999999999998</c:v>
                </c:pt>
                <c:pt idx="1720">
                  <c:v>42.063000000000002</c:v>
                </c:pt>
                <c:pt idx="1721">
                  <c:v>33.939</c:v>
                </c:pt>
                <c:pt idx="1722">
                  <c:v>34.250999999999998</c:v>
                </c:pt>
                <c:pt idx="1723">
                  <c:v>51.281999999999996</c:v>
                </c:pt>
                <c:pt idx="1724">
                  <c:v>33.875999999999998</c:v>
                </c:pt>
                <c:pt idx="1725">
                  <c:v>35.000999999999998</c:v>
                </c:pt>
                <c:pt idx="1726">
                  <c:v>33.642000000000003</c:v>
                </c:pt>
                <c:pt idx="1727">
                  <c:v>34.125999999999998</c:v>
                </c:pt>
                <c:pt idx="1728">
                  <c:v>41.954000000000001</c:v>
                </c:pt>
                <c:pt idx="1729">
                  <c:v>34.017000000000003</c:v>
                </c:pt>
                <c:pt idx="1730">
                  <c:v>33.875</c:v>
                </c:pt>
                <c:pt idx="1731">
                  <c:v>34.000999999999998</c:v>
                </c:pt>
                <c:pt idx="1732">
                  <c:v>42.642000000000003</c:v>
                </c:pt>
                <c:pt idx="1733">
                  <c:v>34.844999999999999</c:v>
                </c:pt>
                <c:pt idx="1734">
                  <c:v>26.954000000000001</c:v>
                </c:pt>
                <c:pt idx="1735">
                  <c:v>33.813000000000002</c:v>
                </c:pt>
                <c:pt idx="1736">
                  <c:v>33.954000000000001</c:v>
                </c:pt>
                <c:pt idx="1737">
                  <c:v>42.250999999999998</c:v>
                </c:pt>
                <c:pt idx="1738">
                  <c:v>34.250999999999998</c:v>
                </c:pt>
                <c:pt idx="1739">
                  <c:v>33.610999999999997</c:v>
                </c:pt>
                <c:pt idx="1740">
                  <c:v>33.86</c:v>
                </c:pt>
                <c:pt idx="1741">
                  <c:v>52.017000000000003</c:v>
                </c:pt>
                <c:pt idx="1742">
                  <c:v>33.689</c:v>
                </c:pt>
                <c:pt idx="1743">
                  <c:v>33.875999999999998</c:v>
                </c:pt>
                <c:pt idx="1744">
                  <c:v>33.906999999999996</c:v>
                </c:pt>
                <c:pt idx="1745">
                  <c:v>34.063000000000002</c:v>
                </c:pt>
                <c:pt idx="1746">
                  <c:v>33.344999999999999</c:v>
                </c:pt>
                <c:pt idx="1747">
                  <c:v>11.5</c:v>
                </c:pt>
                <c:pt idx="1748">
                  <c:v>11.343999999999999</c:v>
                </c:pt>
                <c:pt idx="1749">
                  <c:v>41.985999999999997</c:v>
                </c:pt>
                <c:pt idx="1750">
                  <c:v>34.017000000000003</c:v>
                </c:pt>
                <c:pt idx="1751">
                  <c:v>34.298000000000002</c:v>
                </c:pt>
                <c:pt idx="1752">
                  <c:v>33.954000000000001</c:v>
                </c:pt>
                <c:pt idx="1753">
                  <c:v>33.860999999999997</c:v>
                </c:pt>
                <c:pt idx="1754">
                  <c:v>42.673000000000002</c:v>
                </c:pt>
                <c:pt idx="1755">
                  <c:v>42.173000000000002</c:v>
                </c:pt>
                <c:pt idx="1756">
                  <c:v>42.531999999999996</c:v>
                </c:pt>
                <c:pt idx="1757">
                  <c:v>42.314</c:v>
                </c:pt>
                <c:pt idx="1758">
                  <c:v>33.765999999999998</c:v>
                </c:pt>
                <c:pt idx="1759">
                  <c:v>42.142000000000003</c:v>
                </c:pt>
                <c:pt idx="1760">
                  <c:v>42.423000000000002</c:v>
                </c:pt>
                <c:pt idx="1761">
                  <c:v>42.017000000000003</c:v>
                </c:pt>
                <c:pt idx="1762">
                  <c:v>41.97</c:v>
                </c:pt>
                <c:pt idx="1763">
                  <c:v>42.548000000000002</c:v>
                </c:pt>
                <c:pt idx="1764">
                  <c:v>42.484999999999999</c:v>
                </c:pt>
                <c:pt idx="1765">
                  <c:v>42.110999999999997</c:v>
                </c:pt>
                <c:pt idx="1766">
                  <c:v>42.642000000000003</c:v>
                </c:pt>
                <c:pt idx="1767">
                  <c:v>42.579000000000001</c:v>
                </c:pt>
                <c:pt idx="1768">
                  <c:v>42.642000000000003</c:v>
                </c:pt>
                <c:pt idx="1769">
                  <c:v>42.656999999999996</c:v>
                </c:pt>
                <c:pt idx="1770">
                  <c:v>42.500999999999998</c:v>
                </c:pt>
                <c:pt idx="1771">
                  <c:v>42.283000000000001</c:v>
                </c:pt>
                <c:pt idx="1772">
                  <c:v>33.375999999999998</c:v>
                </c:pt>
                <c:pt idx="1773">
                  <c:v>27.687999999999999</c:v>
                </c:pt>
                <c:pt idx="1774">
                  <c:v>41.984999999999999</c:v>
                </c:pt>
                <c:pt idx="1775">
                  <c:v>41.985999999999997</c:v>
                </c:pt>
                <c:pt idx="1776">
                  <c:v>41.517000000000003</c:v>
                </c:pt>
                <c:pt idx="1777">
                  <c:v>42.250999999999998</c:v>
                </c:pt>
                <c:pt idx="1778">
                  <c:v>41.704000000000001</c:v>
                </c:pt>
                <c:pt idx="1779">
                  <c:v>42.125999999999998</c:v>
                </c:pt>
                <c:pt idx="1780">
                  <c:v>42.594999999999999</c:v>
                </c:pt>
                <c:pt idx="1781">
                  <c:v>43.048000000000002</c:v>
                </c:pt>
                <c:pt idx="1782">
                  <c:v>42.844999999999999</c:v>
                </c:pt>
                <c:pt idx="1783">
                  <c:v>42.798000000000002</c:v>
                </c:pt>
                <c:pt idx="1784">
                  <c:v>14.204000000000001</c:v>
                </c:pt>
                <c:pt idx="1785">
                  <c:v>42.515999999999998</c:v>
                </c:pt>
                <c:pt idx="1786">
                  <c:v>42.767000000000003</c:v>
                </c:pt>
                <c:pt idx="1787">
                  <c:v>44.110999999999997</c:v>
                </c:pt>
                <c:pt idx="1788">
                  <c:v>33.344000000000001</c:v>
                </c:pt>
                <c:pt idx="1789">
                  <c:v>48.939</c:v>
                </c:pt>
                <c:pt idx="1790">
                  <c:v>33.923000000000002</c:v>
                </c:pt>
                <c:pt idx="1791">
                  <c:v>33.892000000000003</c:v>
                </c:pt>
                <c:pt idx="1792">
                  <c:v>41.329000000000001</c:v>
                </c:pt>
                <c:pt idx="1793">
                  <c:v>42.204000000000001</c:v>
                </c:pt>
                <c:pt idx="1794">
                  <c:v>51.485999999999997</c:v>
                </c:pt>
                <c:pt idx="1795">
                  <c:v>42.875999999999998</c:v>
                </c:pt>
                <c:pt idx="1796">
                  <c:v>49.125999999999998</c:v>
                </c:pt>
                <c:pt idx="1797">
                  <c:v>41.689</c:v>
                </c:pt>
                <c:pt idx="1798">
                  <c:v>42.594999999999999</c:v>
                </c:pt>
                <c:pt idx="1799">
                  <c:v>11.516</c:v>
                </c:pt>
                <c:pt idx="1800">
                  <c:v>42.439</c:v>
                </c:pt>
                <c:pt idx="1801">
                  <c:v>42.079000000000001</c:v>
                </c:pt>
                <c:pt idx="1802">
                  <c:v>52.564</c:v>
                </c:pt>
                <c:pt idx="1803">
                  <c:v>41.923000000000002</c:v>
                </c:pt>
                <c:pt idx="1804">
                  <c:v>42.735999999999997</c:v>
                </c:pt>
                <c:pt idx="1805">
                  <c:v>41.906999999999996</c:v>
                </c:pt>
                <c:pt idx="1806">
                  <c:v>11.375999999999999</c:v>
                </c:pt>
                <c:pt idx="1807">
                  <c:v>41.688000000000002</c:v>
                </c:pt>
                <c:pt idx="1808">
                  <c:v>11.329000000000001</c:v>
                </c:pt>
                <c:pt idx="1809">
                  <c:v>42.500999999999998</c:v>
                </c:pt>
                <c:pt idx="1810">
                  <c:v>42.61</c:v>
                </c:pt>
                <c:pt idx="1811">
                  <c:v>11.391</c:v>
                </c:pt>
                <c:pt idx="1812">
                  <c:v>52.408000000000001</c:v>
                </c:pt>
                <c:pt idx="1813">
                  <c:v>42.064</c:v>
                </c:pt>
                <c:pt idx="1814">
                  <c:v>52.829000000000001</c:v>
                </c:pt>
                <c:pt idx="1815">
                  <c:v>42.033000000000001</c:v>
                </c:pt>
                <c:pt idx="1816">
                  <c:v>41.438000000000002</c:v>
                </c:pt>
                <c:pt idx="1817">
                  <c:v>41.892000000000003</c:v>
                </c:pt>
                <c:pt idx="1818">
                  <c:v>42.048000000000002</c:v>
                </c:pt>
                <c:pt idx="1819">
                  <c:v>42.594999999999999</c:v>
                </c:pt>
                <c:pt idx="1820">
                  <c:v>52.360999999999997</c:v>
                </c:pt>
                <c:pt idx="1821">
                  <c:v>11.359</c:v>
                </c:pt>
                <c:pt idx="1822">
                  <c:v>42.752000000000002</c:v>
                </c:pt>
                <c:pt idx="1823">
                  <c:v>42.390999999999998</c:v>
                </c:pt>
                <c:pt idx="1824">
                  <c:v>41.548000000000002</c:v>
                </c:pt>
                <c:pt idx="1825">
                  <c:v>51.892000000000003</c:v>
                </c:pt>
                <c:pt idx="1826">
                  <c:v>11.625999999999999</c:v>
                </c:pt>
                <c:pt idx="1827">
                  <c:v>62.314</c:v>
                </c:pt>
                <c:pt idx="1828">
                  <c:v>55.985999999999997</c:v>
                </c:pt>
                <c:pt idx="1829">
                  <c:v>42.064</c:v>
                </c:pt>
                <c:pt idx="1830">
                  <c:v>42.875999999999998</c:v>
                </c:pt>
                <c:pt idx="1831">
                  <c:v>42.36</c:v>
                </c:pt>
                <c:pt idx="1832">
                  <c:v>42.250999999999998</c:v>
                </c:pt>
                <c:pt idx="1833">
                  <c:v>51.485999999999997</c:v>
                </c:pt>
                <c:pt idx="1834">
                  <c:v>42.844999999999999</c:v>
                </c:pt>
                <c:pt idx="1835">
                  <c:v>43.814</c:v>
                </c:pt>
                <c:pt idx="1836">
                  <c:v>42.079000000000001</c:v>
                </c:pt>
                <c:pt idx="1837">
                  <c:v>33.938000000000002</c:v>
                </c:pt>
                <c:pt idx="1838">
                  <c:v>43.033000000000001</c:v>
                </c:pt>
                <c:pt idx="1839">
                  <c:v>33.548000000000002</c:v>
                </c:pt>
                <c:pt idx="1840">
                  <c:v>34.875999999999998</c:v>
                </c:pt>
                <c:pt idx="1841">
                  <c:v>42.140999999999998</c:v>
                </c:pt>
                <c:pt idx="1842">
                  <c:v>33.72</c:v>
                </c:pt>
                <c:pt idx="1843">
                  <c:v>33.875999999999998</c:v>
                </c:pt>
                <c:pt idx="1844">
                  <c:v>52.767000000000003</c:v>
                </c:pt>
                <c:pt idx="1845">
                  <c:v>43.189</c:v>
                </c:pt>
                <c:pt idx="1846">
                  <c:v>33.704000000000001</c:v>
                </c:pt>
                <c:pt idx="1847">
                  <c:v>34.204000000000001</c:v>
                </c:pt>
                <c:pt idx="1848">
                  <c:v>49.314</c:v>
                </c:pt>
                <c:pt idx="1849">
                  <c:v>34.156999999999996</c:v>
                </c:pt>
                <c:pt idx="1850">
                  <c:v>33.531999999999996</c:v>
                </c:pt>
                <c:pt idx="1851">
                  <c:v>34.048000000000002</c:v>
                </c:pt>
                <c:pt idx="1852">
                  <c:v>34.125999999999998</c:v>
                </c:pt>
                <c:pt idx="1853">
                  <c:v>42.079000000000001</c:v>
                </c:pt>
                <c:pt idx="1854">
                  <c:v>34.97</c:v>
                </c:pt>
                <c:pt idx="1855">
                  <c:v>34.156999999999996</c:v>
                </c:pt>
                <c:pt idx="1856">
                  <c:v>33.689</c:v>
                </c:pt>
                <c:pt idx="1857">
                  <c:v>34.484999999999999</c:v>
                </c:pt>
                <c:pt idx="1858">
                  <c:v>33.61</c:v>
                </c:pt>
                <c:pt idx="1859">
                  <c:v>33.798000000000002</c:v>
                </c:pt>
                <c:pt idx="1860">
                  <c:v>50.110999999999997</c:v>
                </c:pt>
                <c:pt idx="1861">
                  <c:v>55.798000000000002</c:v>
                </c:pt>
                <c:pt idx="1862">
                  <c:v>34.454000000000001</c:v>
                </c:pt>
                <c:pt idx="1863">
                  <c:v>43.110999999999997</c:v>
                </c:pt>
                <c:pt idx="1864">
                  <c:v>42.750999999999998</c:v>
                </c:pt>
                <c:pt idx="1865">
                  <c:v>43.110999999999997</c:v>
                </c:pt>
                <c:pt idx="1866">
                  <c:v>42.048000000000002</c:v>
                </c:pt>
                <c:pt idx="1867">
                  <c:v>52.798000000000002</c:v>
                </c:pt>
                <c:pt idx="1868">
                  <c:v>34.673000000000002</c:v>
                </c:pt>
                <c:pt idx="1869">
                  <c:v>11.359</c:v>
                </c:pt>
                <c:pt idx="1870">
                  <c:v>42.735999999999997</c:v>
                </c:pt>
                <c:pt idx="1871">
                  <c:v>35.281999999999996</c:v>
                </c:pt>
                <c:pt idx="1872">
                  <c:v>11.468999999999999</c:v>
                </c:pt>
                <c:pt idx="1873">
                  <c:v>42.517000000000003</c:v>
                </c:pt>
                <c:pt idx="1874">
                  <c:v>42.656999999999996</c:v>
                </c:pt>
                <c:pt idx="1875">
                  <c:v>42.548000000000002</c:v>
                </c:pt>
                <c:pt idx="1876">
                  <c:v>42.642000000000003</c:v>
                </c:pt>
                <c:pt idx="1877">
                  <c:v>41.594999999999999</c:v>
                </c:pt>
                <c:pt idx="1878">
                  <c:v>27.61</c:v>
                </c:pt>
                <c:pt idx="1879">
                  <c:v>42.939</c:v>
                </c:pt>
                <c:pt idx="1880">
                  <c:v>41.344999999999999</c:v>
                </c:pt>
                <c:pt idx="1881">
                  <c:v>42.094999999999999</c:v>
                </c:pt>
                <c:pt idx="1882">
                  <c:v>41.86</c:v>
                </c:pt>
                <c:pt idx="1883">
                  <c:v>41.344999999999999</c:v>
                </c:pt>
                <c:pt idx="1884">
                  <c:v>41.610999999999997</c:v>
                </c:pt>
                <c:pt idx="1885">
                  <c:v>43.031999999999996</c:v>
                </c:pt>
                <c:pt idx="1886">
                  <c:v>61.752000000000002</c:v>
                </c:pt>
                <c:pt idx="1887">
                  <c:v>42.140999999999998</c:v>
                </c:pt>
                <c:pt idx="1888">
                  <c:v>43.173999999999999</c:v>
                </c:pt>
                <c:pt idx="1889">
                  <c:v>42.406999999999996</c:v>
                </c:pt>
                <c:pt idx="1890">
                  <c:v>51.97</c:v>
                </c:pt>
                <c:pt idx="1891">
                  <c:v>35.579000000000001</c:v>
                </c:pt>
                <c:pt idx="1892">
                  <c:v>32.844999999999999</c:v>
                </c:pt>
                <c:pt idx="1893">
                  <c:v>52.610999999999997</c:v>
                </c:pt>
                <c:pt idx="1894">
                  <c:v>32.406999999999996</c:v>
                </c:pt>
                <c:pt idx="1895">
                  <c:v>53.064</c:v>
                </c:pt>
                <c:pt idx="1896">
                  <c:v>42.156999999999996</c:v>
                </c:pt>
                <c:pt idx="1897">
                  <c:v>41.47</c:v>
                </c:pt>
                <c:pt idx="1898">
                  <c:v>11.563000000000001</c:v>
                </c:pt>
                <c:pt idx="1899">
                  <c:v>24.969000000000001</c:v>
                </c:pt>
                <c:pt idx="1900">
                  <c:v>11.391</c:v>
                </c:pt>
                <c:pt idx="1901">
                  <c:v>51.658000000000001</c:v>
                </c:pt>
                <c:pt idx="1902">
                  <c:v>42.798000000000002</c:v>
                </c:pt>
                <c:pt idx="1903">
                  <c:v>41.750999999999998</c:v>
                </c:pt>
                <c:pt idx="1904">
                  <c:v>11.641</c:v>
                </c:pt>
                <c:pt idx="1905">
                  <c:v>11.327999999999999</c:v>
                </c:pt>
                <c:pt idx="1906">
                  <c:v>62.375999999999998</c:v>
                </c:pt>
                <c:pt idx="1907">
                  <c:v>41.72</c:v>
                </c:pt>
                <c:pt idx="1908">
                  <c:v>42.360999999999997</c:v>
                </c:pt>
                <c:pt idx="1909">
                  <c:v>14.125</c:v>
                </c:pt>
                <c:pt idx="1910">
                  <c:v>11.36</c:v>
                </c:pt>
                <c:pt idx="1911">
                  <c:v>42.015999999999998</c:v>
                </c:pt>
                <c:pt idx="1912">
                  <c:v>11.375999999999999</c:v>
                </c:pt>
                <c:pt idx="1913">
                  <c:v>42.500999999999998</c:v>
                </c:pt>
                <c:pt idx="1914">
                  <c:v>42.798000000000002</c:v>
                </c:pt>
                <c:pt idx="1915">
                  <c:v>41.484999999999999</c:v>
                </c:pt>
                <c:pt idx="1916">
                  <c:v>42.47</c:v>
                </c:pt>
                <c:pt idx="1917">
                  <c:v>33.844999999999999</c:v>
                </c:pt>
                <c:pt idx="1918">
                  <c:v>52.125999999999998</c:v>
                </c:pt>
                <c:pt idx="1919">
                  <c:v>33.642000000000003</c:v>
                </c:pt>
                <c:pt idx="1920">
                  <c:v>42.11</c:v>
                </c:pt>
                <c:pt idx="1921">
                  <c:v>11.484999999999999</c:v>
                </c:pt>
                <c:pt idx="1922">
                  <c:v>42.531999999999996</c:v>
                </c:pt>
                <c:pt idx="1923">
                  <c:v>41.485999999999997</c:v>
                </c:pt>
                <c:pt idx="1924">
                  <c:v>42.735999999999997</c:v>
                </c:pt>
                <c:pt idx="1925">
                  <c:v>34.938000000000002</c:v>
                </c:pt>
                <c:pt idx="1926">
                  <c:v>42.235999999999997</c:v>
                </c:pt>
                <c:pt idx="1927">
                  <c:v>34.204000000000001</c:v>
                </c:pt>
                <c:pt idx="1928">
                  <c:v>42.11</c:v>
                </c:pt>
                <c:pt idx="1929">
                  <c:v>33.063000000000002</c:v>
                </c:pt>
                <c:pt idx="1930">
                  <c:v>42.048999999999999</c:v>
                </c:pt>
                <c:pt idx="1931">
                  <c:v>42.500999999999998</c:v>
                </c:pt>
                <c:pt idx="1932">
                  <c:v>42.188000000000002</c:v>
                </c:pt>
                <c:pt idx="1933">
                  <c:v>41.500999999999998</c:v>
                </c:pt>
                <c:pt idx="1934">
                  <c:v>42.377000000000002</c:v>
                </c:pt>
                <c:pt idx="1935">
                  <c:v>52.923000000000002</c:v>
                </c:pt>
                <c:pt idx="1936">
                  <c:v>42.875999999999998</c:v>
                </c:pt>
                <c:pt idx="1937">
                  <c:v>62.095999999999997</c:v>
                </c:pt>
                <c:pt idx="1938">
                  <c:v>27.11</c:v>
                </c:pt>
                <c:pt idx="1939">
                  <c:v>42.938000000000002</c:v>
                </c:pt>
                <c:pt idx="1940">
                  <c:v>41.814</c:v>
                </c:pt>
                <c:pt idx="1941">
                  <c:v>27.61</c:v>
                </c:pt>
                <c:pt idx="1942">
                  <c:v>62.017000000000003</c:v>
                </c:pt>
                <c:pt idx="1943">
                  <c:v>27.111000000000001</c:v>
                </c:pt>
                <c:pt idx="1944">
                  <c:v>27.922000000000001</c:v>
                </c:pt>
                <c:pt idx="1945">
                  <c:v>62.423999999999999</c:v>
                </c:pt>
                <c:pt idx="1946">
                  <c:v>27.125</c:v>
                </c:pt>
                <c:pt idx="1947">
                  <c:v>42.704999999999998</c:v>
                </c:pt>
                <c:pt idx="1948">
                  <c:v>27.797000000000001</c:v>
                </c:pt>
                <c:pt idx="1949">
                  <c:v>27.157</c:v>
                </c:pt>
                <c:pt idx="1950">
                  <c:v>11.813000000000001</c:v>
                </c:pt>
                <c:pt idx="1951">
                  <c:v>33.814</c:v>
                </c:pt>
                <c:pt idx="1952">
                  <c:v>11.375</c:v>
                </c:pt>
                <c:pt idx="1953">
                  <c:v>42.656999999999996</c:v>
                </c:pt>
                <c:pt idx="1954">
                  <c:v>27.204000000000001</c:v>
                </c:pt>
                <c:pt idx="1955">
                  <c:v>27.937999999999999</c:v>
                </c:pt>
                <c:pt idx="1956">
                  <c:v>28.079000000000001</c:v>
                </c:pt>
                <c:pt idx="1957">
                  <c:v>34.235999999999997</c:v>
                </c:pt>
                <c:pt idx="1958">
                  <c:v>33.296999999999997</c:v>
                </c:pt>
                <c:pt idx="1959">
                  <c:v>28.579000000000001</c:v>
                </c:pt>
                <c:pt idx="1960">
                  <c:v>41.642000000000003</c:v>
                </c:pt>
                <c:pt idx="1961">
                  <c:v>42.798000000000002</c:v>
                </c:pt>
                <c:pt idx="1962">
                  <c:v>11.375</c:v>
                </c:pt>
                <c:pt idx="1963">
                  <c:v>42.189</c:v>
                </c:pt>
                <c:pt idx="1964">
                  <c:v>41.673000000000002</c:v>
                </c:pt>
                <c:pt idx="1965">
                  <c:v>41.923000000000002</c:v>
                </c:pt>
                <c:pt idx="1966">
                  <c:v>11.329000000000001</c:v>
                </c:pt>
                <c:pt idx="1967">
                  <c:v>42.890999999999998</c:v>
                </c:pt>
                <c:pt idx="1968">
                  <c:v>41.735999999999997</c:v>
                </c:pt>
                <c:pt idx="1969">
                  <c:v>11.327999999999999</c:v>
                </c:pt>
                <c:pt idx="1970">
                  <c:v>11.875999999999999</c:v>
                </c:pt>
                <c:pt idx="1971">
                  <c:v>42.954000000000001</c:v>
                </c:pt>
                <c:pt idx="1972">
                  <c:v>41.844999999999999</c:v>
                </c:pt>
                <c:pt idx="1973">
                  <c:v>11.36</c:v>
                </c:pt>
                <c:pt idx="1974">
                  <c:v>11.327999999999999</c:v>
                </c:pt>
                <c:pt idx="1975">
                  <c:v>42.531999999999996</c:v>
                </c:pt>
                <c:pt idx="1976">
                  <c:v>41.392000000000003</c:v>
                </c:pt>
                <c:pt idx="1977">
                  <c:v>41.892000000000003</c:v>
                </c:pt>
                <c:pt idx="1978">
                  <c:v>42.814</c:v>
                </c:pt>
                <c:pt idx="1979">
                  <c:v>11.5</c:v>
                </c:pt>
                <c:pt idx="1980">
                  <c:v>41.813000000000002</c:v>
                </c:pt>
                <c:pt idx="1981">
                  <c:v>53.002000000000002</c:v>
                </c:pt>
                <c:pt idx="1982">
                  <c:v>41.954000000000001</c:v>
                </c:pt>
                <c:pt idx="1983">
                  <c:v>11.391</c:v>
                </c:pt>
                <c:pt idx="1984">
                  <c:v>41.954999999999998</c:v>
                </c:pt>
                <c:pt idx="1985">
                  <c:v>11.391</c:v>
                </c:pt>
                <c:pt idx="1986">
                  <c:v>42.406999999999996</c:v>
                </c:pt>
                <c:pt idx="1987">
                  <c:v>42.142000000000003</c:v>
                </c:pt>
                <c:pt idx="1988">
                  <c:v>42.22</c:v>
                </c:pt>
                <c:pt idx="1989">
                  <c:v>41.515999999999998</c:v>
                </c:pt>
                <c:pt idx="1990">
                  <c:v>42.127000000000002</c:v>
                </c:pt>
                <c:pt idx="1991">
                  <c:v>42.563000000000002</c:v>
                </c:pt>
                <c:pt idx="1992">
                  <c:v>41.892000000000003</c:v>
                </c:pt>
                <c:pt idx="1993">
                  <c:v>42.094999999999999</c:v>
                </c:pt>
                <c:pt idx="1994">
                  <c:v>41.875999999999998</c:v>
                </c:pt>
                <c:pt idx="1995">
                  <c:v>42.142000000000003</c:v>
                </c:pt>
                <c:pt idx="1996">
                  <c:v>33.548000000000002</c:v>
                </c:pt>
                <c:pt idx="1997">
                  <c:v>42.140999999999998</c:v>
                </c:pt>
                <c:pt idx="1998">
                  <c:v>42.142000000000003</c:v>
                </c:pt>
                <c:pt idx="1999">
                  <c:v>41.594999999999999</c:v>
                </c:pt>
                <c:pt idx="2000">
                  <c:v>42.814</c:v>
                </c:pt>
                <c:pt idx="2001">
                  <c:v>42.094999999999999</c:v>
                </c:pt>
                <c:pt idx="2002">
                  <c:v>42.173000000000002</c:v>
                </c:pt>
                <c:pt idx="2003">
                  <c:v>34.142000000000003</c:v>
                </c:pt>
                <c:pt idx="2004">
                  <c:v>42.015999999999998</c:v>
                </c:pt>
                <c:pt idx="2005">
                  <c:v>41.533000000000001</c:v>
                </c:pt>
                <c:pt idx="2006">
                  <c:v>34.171999999999997</c:v>
                </c:pt>
                <c:pt idx="2007">
                  <c:v>33.533000000000001</c:v>
                </c:pt>
                <c:pt idx="2008">
                  <c:v>35.500999999999998</c:v>
                </c:pt>
                <c:pt idx="2009">
                  <c:v>33.625999999999998</c:v>
                </c:pt>
                <c:pt idx="2010">
                  <c:v>42.140999999999998</c:v>
                </c:pt>
                <c:pt idx="2011">
                  <c:v>34.735999999999997</c:v>
                </c:pt>
                <c:pt idx="2012">
                  <c:v>42.140999999999998</c:v>
                </c:pt>
                <c:pt idx="2013">
                  <c:v>41.58</c:v>
                </c:pt>
                <c:pt idx="2014">
                  <c:v>34.031999999999996</c:v>
                </c:pt>
                <c:pt idx="2015">
                  <c:v>41.500999999999998</c:v>
                </c:pt>
                <c:pt idx="2016">
                  <c:v>41.579000000000001</c:v>
                </c:pt>
                <c:pt idx="2017">
                  <c:v>42.314</c:v>
                </c:pt>
                <c:pt idx="2018">
                  <c:v>41.781999999999996</c:v>
                </c:pt>
                <c:pt idx="2019">
                  <c:v>34.298000000000002</c:v>
                </c:pt>
                <c:pt idx="2020">
                  <c:v>33.734999999999999</c:v>
                </c:pt>
                <c:pt idx="2021">
                  <c:v>51.658000000000001</c:v>
                </c:pt>
                <c:pt idx="2022">
                  <c:v>42.064</c:v>
                </c:pt>
                <c:pt idx="2023">
                  <c:v>42.281999999999996</c:v>
                </c:pt>
                <c:pt idx="2024">
                  <c:v>42.454000000000001</c:v>
                </c:pt>
                <c:pt idx="2025">
                  <c:v>41.72</c:v>
                </c:pt>
                <c:pt idx="2026">
                  <c:v>14.141</c:v>
                </c:pt>
                <c:pt idx="2027">
                  <c:v>14.454000000000001</c:v>
                </c:pt>
                <c:pt idx="2028">
                  <c:v>41.47</c:v>
                </c:pt>
                <c:pt idx="2029">
                  <c:v>51.392000000000003</c:v>
                </c:pt>
                <c:pt idx="2030">
                  <c:v>42.156999999999996</c:v>
                </c:pt>
                <c:pt idx="2031">
                  <c:v>42.017000000000003</c:v>
                </c:pt>
                <c:pt idx="2032">
                  <c:v>42.298000000000002</c:v>
                </c:pt>
                <c:pt idx="2033">
                  <c:v>11.391</c:v>
                </c:pt>
                <c:pt idx="2034">
                  <c:v>27.36</c:v>
                </c:pt>
                <c:pt idx="2035">
                  <c:v>51.094999999999999</c:v>
                </c:pt>
                <c:pt idx="2036">
                  <c:v>51.470999999999997</c:v>
                </c:pt>
                <c:pt idx="2037">
                  <c:v>42.969000000000001</c:v>
                </c:pt>
                <c:pt idx="2038">
                  <c:v>41.502000000000002</c:v>
                </c:pt>
                <c:pt idx="2039">
                  <c:v>51.533000000000001</c:v>
                </c:pt>
                <c:pt idx="2040">
                  <c:v>42.110999999999997</c:v>
                </c:pt>
                <c:pt idx="2041">
                  <c:v>41.750999999999998</c:v>
                </c:pt>
                <c:pt idx="2042">
                  <c:v>14.077999999999999</c:v>
                </c:pt>
                <c:pt idx="2043">
                  <c:v>52.470999999999997</c:v>
                </c:pt>
                <c:pt idx="2044">
                  <c:v>41.969000000000001</c:v>
                </c:pt>
                <c:pt idx="2045">
                  <c:v>41.502000000000002</c:v>
                </c:pt>
                <c:pt idx="2046">
                  <c:v>42.125999999999998</c:v>
                </c:pt>
                <c:pt idx="2047">
                  <c:v>41.844999999999999</c:v>
                </c:pt>
                <c:pt idx="2048">
                  <c:v>41.969000000000001</c:v>
                </c:pt>
                <c:pt idx="2049">
                  <c:v>52.735999999999997</c:v>
                </c:pt>
                <c:pt idx="2050">
                  <c:v>11.375999999999999</c:v>
                </c:pt>
                <c:pt idx="2051">
                  <c:v>49.031999999999996</c:v>
                </c:pt>
                <c:pt idx="2052">
                  <c:v>27.297999999999998</c:v>
                </c:pt>
                <c:pt idx="2053">
                  <c:v>52.735999999999997</c:v>
                </c:pt>
                <c:pt idx="2054">
                  <c:v>41.750999999999998</c:v>
                </c:pt>
                <c:pt idx="2055">
                  <c:v>41.954000000000001</c:v>
                </c:pt>
                <c:pt idx="2056">
                  <c:v>35.031999999999996</c:v>
                </c:pt>
                <c:pt idx="2057">
                  <c:v>62.392000000000003</c:v>
                </c:pt>
                <c:pt idx="2058">
                  <c:v>34.189</c:v>
                </c:pt>
                <c:pt idx="2059">
                  <c:v>41.688000000000002</c:v>
                </c:pt>
                <c:pt idx="2060">
                  <c:v>42.064</c:v>
                </c:pt>
                <c:pt idx="2061">
                  <c:v>33.673000000000002</c:v>
                </c:pt>
                <c:pt idx="2062">
                  <c:v>35.125999999999998</c:v>
                </c:pt>
                <c:pt idx="2063">
                  <c:v>41.954000000000001</c:v>
                </c:pt>
                <c:pt idx="2064">
                  <c:v>42.031999999999996</c:v>
                </c:pt>
                <c:pt idx="2065">
                  <c:v>41.783000000000001</c:v>
                </c:pt>
                <c:pt idx="2066">
                  <c:v>27.657</c:v>
                </c:pt>
                <c:pt idx="2067">
                  <c:v>11.36</c:v>
                </c:pt>
                <c:pt idx="2068">
                  <c:v>11.5</c:v>
                </c:pt>
                <c:pt idx="2069">
                  <c:v>11.391</c:v>
                </c:pt>
                <c:pt idx="2070">
                  <c:v>11.36</c:v>
                </c:pt>
                <c:pt idx="2071">
                  <c:v>11.36</c:v>
                </c:pt>
                <c:pt idx="2072">
                  <c:v>35.375999999999998</c:v>
                </c:pt>
                <c:pt idx="2073">
                  <c:v>34.579000000000001</c:v>
                </c:pt>
                <c:pt idx="2074">
                  <c:v>27.875</c:v>
                </c:pt>
                <c:pt idx="2075">
                  <c:v>27.314</c:v>
                </c:pt>
                <c:pt idx="2076">
                  <c:v>34.484999999999999</c:v>
                </c:pt>
                <c:pt idx="2077">
                  <c:v>11.343999999999999</c:v>
                </c:pt>
                <c:pt idx="2078">
                  <c:v>34.781999999999996</c:v>
                </c:pt>
                <c:pt idx="2079">
                  <c:v>11.329000000000001</c:v>
                </c:pt>
                <c:pt idx="2080">
                  <c:v>34.484999999999999</c:v>
                </c:pt>
                <c:pt idx="2081">
                  <c:v>11.672000000000001</c:v>
                </c:pt>
                <c:pt idx="2082">
                  <c:v>50.844999999999999</c:v>
                </c:pt>
                <c:pt idx="2083">
                  <c:v>42.923000000000002</c:v>
                </c:pt>
                <c:pt idx="2084">
                  <c:v>42.173000000000002</c:v>
                </c:pt>
                <c:pt idx="2085">
                  <c:v>42.844999999999999</c:v>
                </c:pt>
                <c:pt idx="2086">
                  <c:v>62.158000000000001</c:v>
                </c:pt>
                <c:pt idx="2087">
                  <c:v>19.501000000000001</c:v>
                </c:pt>
                <c:pt idx="2088">
                  <c:v>52.47</c:v>
                </c:pt>
                <c:pt idx="2089">
                  <c:v>51.985999999999997</c:v>
                </c:pt>
                <c:pt idx="2090">
                  <c:v>19.844000000000001</c:v>
                </c:pt>
                <c:pt idx="2091">
                  <c:v>41.548000000000002</c:v>
                </c:pt>
                <c:pt idx="2092">
                  <c:v>61.344999999999999</c:v>
                </c:pt>
                <c:pt idx="2093">
                  <c:v>42.173999999999999</c:v>
                </c:pt>
                <c:pt idx="2094">
                  <c:v>11.375</c:v>
                </c:pt>
                <c:pt idx="2095">
                  <c:v>41.656999999999996</c:v>
                </c:pt>
                <c:pt idx="2096">
                  <c:v>42.017000000000003</c:v>
                </c:pt>
                <c:pt idx="2097">
                  <c:v>62.173999999999999</c:v>
                </c:pt>
                <c:pt idx="2098">
                  <c:v>41.517000000000003</c:v>
                </c:pt>
                <c:pt idx="2099">
                  <c:v>63.002000000000002</c:v>
                </c:pt>
                <c:pt idx="2100">
                  <c:v>11.531000000000001</c:v>
                </c:pt>
                <c:pt idx="2101">
                  <c:v>52.954000000000001</c:v>
                </c:pt>
                <c:pt idx="2102">
                  <c:v>33.36</c:v>
                </c:pt>
                <c:pt idx="2103">
                  <c:v>27.611000000000001</c:v>
                </c:pt>
                <c:pt idx="2104">
                  <c:v>27.282</c:v>
                </c:pt>
                <c:pt idx="2105">
                  <c:v>42.500999999999998</c:v>
                </c:pt>
                <c:pt idx="2106">
                  <c:v>41.642000000000003</c:v>
                </c:pt>
                <c:pt idx="2107">
                  <c:v>41.969000000000001</c:v>
                </c:pt>
                <c:pt idx="2108">
                  <c:v>11.391</c:v>
                </c:pt>
                <c:pt idx="2109">
                  <c:v>41.985999999999997</c:v>
                </c:pt>
                <c:pt idx="2110">
                  <c:v>14.61</c:v>
                </c:pt>
                <c:pt idx="2111">
                  <c:v>50.781999999999996</c:v>
                </c:pt>
                <c:pt idx="2112">
                  <c:v>51.314</c:v>
                </c:pt>
                <c:pt idx="2113">
                  <c:v>52.72</c:v>
                </c:pt>
                <c:pt idx="2114">
                  <c:v>52.345999999999997</c:v>
                </c:pt>
                <c:pt idx="2115">
                  <c:v>52.798000000000002</c:v>
                </c:pt>
                <c:pt idx="2116">
                  <c:v>52.875999999999998</c:v>
                </c:pt>
                <c:pt idx="2117">
                  <c:v>52.110999999999997</c:v>
                </c:pt>
                <c:pt idx="2118">
                  <c:v>52.564</c:v>
                </c:pt>
                <c:pt idx="2119">
                  <c:v>53.173000000000002</c:v>
                </c:pt>
                <c:pt idx="2120">
                  <c:v>52.127000000000002</c:v>
                </c:pt>
                <c:pt idx="2121">
                  <c:v>52.83</c:v>
                </c:pt>
                <c:pt idx="2122">
                  <c:v>52.783000000000001</c:v>
                </c:pt>
                <c:pt idx="2123">
                  <c:v>52.11</c:v>
                </c:pt>
                <c:pt idx="2124">
                  <c:v>14.125999999999999</c:v>
                </c:pt>
                <c:pt idx="2125">
                  <c:v>52.314</c:v>
                </c:pt>
                <c:pt idx="2126">
                  <c:v>52.906999999999996</c:v>
                </c:pt>
                <c:pt idx="2127">
                  <c:v>41.658000000000001</c:v>
                </c:pt>
                <c:pt idx="2128">
                  <c:v>41.392000000000003</c:v>
                </c:pt>
                <c:pt idx="2129">
                  <c:v>11.375</c:v>
                </c:pt>
                <c:pt idx="2130">
                  <c:v>46.47</c:v>
                </c:pt>
                <c:pt idx="2131">
                  <c:v>51.033000000000001</c:v>
                </c:pt>
                <c:pt idx="2132">
                  <c:v>43.392000000000003</c:v>
                </c:pt>
                <c:pt idx="2133">
                  <c:v>42.188000000000002</c:v>
                </c:pt>
                <c:pt idx="2134">
                  <c:v>42.564</c:v>
                </c:pt>
                <c:pt idx="2135">
                  <c:v>43.079000000000001</c:v>
                </c:pt>
                <c:pt idx="2136">
                  <c:v>42.235999999999997</c:v>
                </c:pt>
                <c:pt idx="2137">
                  <c:v>43.392000000000003</c:v>
                </c:pt>
                <c:pt idx="2138">
                  <c:v>11.391</c:v>
                </c:pt>
                <c:pt idx="2139">
                  <c:v>41.484999999999999</c:v>
                </c:pt>
                <c:pt idx="2140">
                  <c:v>43.204000000000001</c:v>
                </c:pt>
                <c:pt idx="2141">
                  <c:v>41.704999999999998</c:v>
                </c:pt>
                <c:pt idx="2142">
                  <c:v>42.438000000000002</c:v>
                </c:pt>
                <c:pt idx="2143">
                  <c:v>41.485999999999997</c:v>
                </c:pt>
                <c:pt idx="2144">
                  <c:v>62.877000000000002</c:v>
                </c:pt>
                <c:pt idx="2145">
                  <c:v>42.579000000000001</c:v>
                </c:pt>
                <c:pt idx="2146">
                  <c:v>41.798000000000002</c:v>
                </c:pt>
                <c:pt idx="2147">
                  <c:v>43.375999999999998</c:v>
                </c:pt>
                <c:pt idx="2148">
                  <c:v>41.485999999999997</c:v>
                </c:pt>
                <c:pt idx="2149">
                  <c:v>43.079000000000001</c:v>
                </c:pt>
                <c:pt idx="2150">
                  <c:v>43.22</c:v>
                </c:pt>
                <c:pt idx="2151">
                  <c:v>63.83</c:v>
                </c:pt>
                <c:pt idx="2152">
                  <c:v>42.813000000000002</c:v>
                </c:pt>
                <c:pt idx="2153">
                  <c:v>42.250999999999998</c:v>
                </c:pt>
                <c:pt idx="2154">
                  <c:v>42.22</c:v>
                </c:pt>
                <c:pt idx="2155">
                  <c:v>43.127000000000002</c:v>
                </c:pt>
                <c:pt idx="2156">
                  <c:v>62.704000000000001</c:v>
                </c:pt>
                <c:pt idx="2157">
                  <c:v>33.094999999999999</c:v>
                </c:pt>
                <c:pt idx="2158">
                  <c:v>52.892000000000003</c:v>
                </c:pt>
                <c:pt idx="2159">
                  <c:v>11.375</c:v>
                </c:pt>
                <c:pt idx="2160">
                  <c:v>42.360999999999997</c:v>
                </c:pt>
                <c:pt idx="2161">
                  <c:v>11.563000000000001</c:v>
                </c:pt>
                <c:pt idx="2162">
                  <c:v>41.892000000000003</c:v>
                </c:pt>
                <c:pt idx="2163">
                  <c:v>62.408000000000001</c:v>
                </c:pt>
                <c:pt idx="2164">
                  <c:v>62.283000000000001</c:v>
                </c:pt>
                <c:pt idx="2165">
                  <c:v>62.408000000000001</c:v>
                </c:pt>
                <c:pt idx="2166">
                  <c:v>42.265999999999998</c:v>
                </c:pt>
                <c:pt idx="2167">
                  <c:v>52.720999999999997</c:v>
                </c:pt>
                <c:pt idx="2168">
                  <c:v>52.125999999999998</c:v>
                </c:pt>
                <c:pt idx="2169">
                  <c:v>44.625999999999998</c:v>
                </c:pt>
                <c:pt idx="2170">
                  <c:v>52.189</c:v>
                </c:pt>
                <c:pt idx="2171">
                  <c:v>41.860999999999997</c:v>
                </c:pt>
                <c:pt idx="2172">
                  <c:v>41.47</c:v>
                </c:pt>
                <c:pt idx="2173">
                  <c:v>52.767000000000003</c:v>
                </c:pt>
                <c:pt idx="2174">
                  <c:v>52.97</c:v>
                </c:pt>
                <c:pt idx="2175">
                  <c:v>41.517000000000003</c:v>
                </c:pt>
                <c:pt idx="2176">
                  <c:v>51.531999999999996</c:v>
                </c:pt>
                <c:pt idx="2177">
                  <c:v>41.454000000000001</c:v>
                </c:pt>
                <c:pt idx="2178">
                  <c:v>42.564</c:v>
                </c:pt>
                <c:pt idx="2179">
                  <c:v>52.408000000000001</c:v>
                </c:pt>
                <c:pt idx="2180">
                  <c:v>52.470999999999997</c:v>
                </c:pt>
                <c:pt idx="2181">
                  <c:v>52.767000000000003</c:v>
                </c:pt>
                <c:pt idx="2182">
                  <c:v>27.469000000000001</c:v>
                </c:pt>
                <c:pt idx="2183">
                  <c:v>34.829000000000001</c:v>
                </c:pt>
                <c:pt idx="2184">
                  <c:v>34.906999999999996</c:v>
                </c:pt>
                <c:pt idx="2185">
                  <c:v>27.501000000000001</c:v>
                </c:pt>
                <c:pt idx="2186">
                  <c:v>27.937999999999999</c:v>
                </c:pt>
                <c:pt idx="2187">
                  <c:v>34.610999999999997</c:v>
                </c:pt>
                <c:pt idx="2188">
                  <c:v>27.579000000000001</c:v>
                </c:pt>
                <c:pt idx="2189">
                  <c:v>27.797000000000001</c:v>
                </c:pt>
                <c:pt idx="2190">
                  <c:v>27.266999999999999</c:v>
                </c:pt>
                <c:pt idx="2191">
                  <c:v>34.829000000000001</c:v>
                </c:pt>
                <c:pt idx="2192">
                  <c:v>35.656999999999996</c:v>
                </c:pt>
                <c:pt idx="2193">
                  <c:v>27.344000000000001</c:v>
                </c:pt>
                <c:pt idx="2194">
                  <c:v>34.673000000000002</c:v>
                </c:pt>
                <c:pt idx="2195">
                  <c:v>27.844000000000001</c:v>
                </c:pt>
                <c:pt idx="2196">
                  <c:v>27.314</c:v>
                </c:pt>
                <c:pt idx="2197">
                  <c:v>51.375999999999998</c:v>
                </c:pt>
                <c:pt idx="2198">
                  <c:v>50.767000000000003</c:v>
                </c:pt>
                <c:pt idx="2199">
                  <c:v>42.017000000000003</c:v>
                </c:pt>
                <c:pt idx="2200">
                  <c:v>41.500999999999998</c:v>
                </c:pt>
                <c:pt idx="2201">
                  <c:v>42.642000000000003</c:v>
                </c:pt>
                <c:pt idx="2202">
                  <c:v>41.500999999999998</c:v>
                </c:pt>
                <c:pt idx="2203">
                  <c:v>41.906999999999996</c:v>
                </c:pt>
                <c:pt idx="2204">
                  <c:v>41.798000000000002</c:v>
                </c:pt>
                <c:pt idx="2205">
                  <c:v>42.125999999999998</c:v>
                </c:pt>
                <c:pt idx="2206">
                  <c:v>41.58</c:v>
                </c:pt>
                <c:pt idx="2207">
                  <c:v>41.923000000000002</c:v>
                </c:pt>
                <c:pt idx="2208">
                  <c:v>42.97</c:v>
                </c:pt>
                <c:pt idx="2209">
                  <c:v>42.22</c:v>
                </c:pt>
                <c:pt idx="2210">
                  <c:v>34.36</c:v>
                </c:pt>
                <c:pt idx="2211">
                  <c:v>11.375</c:v>
                </c:pt>
                <c:pt idx="2212">
                  <c:v>42.017000000000003</c:v>
                </c:pt>
                <c:pt idx="2213">
                  <c:v>41.517000000000003</c:v>
                </c:pt>
                <c:pt idx="2214">
                  <c:v>42.048000000000002</c:v>
                </c:pt>
                <c:pt idx="2215">
                  <c:v>41.61</c:v>
                </c:pt>
                <c:pt idx="2216">
                  <c:v>42.048000000000002</c:v>
                </c:pt>
                <c:pt idx="2217">
                  <c:v>41.500999999999998</c:v>
                </c:pt>
                <c:pt idx="2218">
                  <c:v>41.517000000000003</c:v>
                </c:pt>
                <c:pt idx="2219">
                  <c:v>42.142000000000003</c:v>
                </c:pt>
                <c:pt idx="2220">
                  <c:v>41.531999999999996</c:v>
                </c:pt>
                <c:pt idx="2221">
                  <c:v>41.844999999999999</c:v>
                </c:pt>
                <c:pt idx="2222">
                  <c:v>11.36</c:v>
                </c:pt>
                <c:pt idx="2223">
                  <c:v>11.375</c:v>
                </c:pt>
                <c:pt idx="2224">
                  <c:v>11.375</c:v>
                </c:pt>
                <c:pt idx="2225">
                  <c:v>11.36</c:v>
                </c:pt>
                <c:pt idx="2226">
                  <c:v>11.375</c:v>
                </c:pt>
                <c:pt idx="2227">
                  <c:v>11.672000000000001</c:v>
                </c:pt>
                <c:pt idx="2228">
                  <c:v>11.36</c:v>
                </c:pt>
                <c:pt idx="2229">
                  <c:v>11.36</c:v>
                </c:pt>
                <c:pt idx="2230">
                  <c:v>64.766999999999996</c:v>
                </c:pt>
                <c:pt idx="2231">
                  <c:v>41.454999999999998</c:v>
                </c:pt>
                <c:pt idx="2232">
                  <c:v>42.079000000000001</c:v>
                </c:pt>
                <c:pt idx="2233">
                  <c:v>42.063000000000002</c:v>
                </c:pt>
                <c:pt idx="2234">
                  <c:v>42.564</c:v>
                </c:pt>
                <c:pt idx="2235">
                  <c:v>42.094999999999999</c:v>
                </c:pt>
                <c:pt idx="2236">
                  <c:v>42.656999999999996</c:v>
                </c:pt>
                <c:pt idx="2237">
                  <c:v>42.002000000000002</c:v>
                </c:pt>
                <c:pt idx="2238">
                  <c:v>42.173000000000002</c:v>
                </c:pt>
                <c:pt idx="2239">
                  <c:v>41.829000000000001</c:v>
                </c:pt>
                <c:pt idx="2240">
                  <c:v>41.564</c:v>
                </c:pt>
                <c:pt idx="2241">
                  <c:v>41.939</c:v>
                </c:pt>
                <c:pt idx="2242">
                  <c:v>42.642000000000003</c:v>
                </c:pt>
                <c:pt idx="2243">
                  <c:v>25.204000000000001</c:v>
                </c:pt>
                <c:pt idx="2244">
                  <c:v>25.579000000000001</c:v>
                </c:pt>
                <c:pt idx="2245">
                  <c:v>41.406999999999996</c:v>
                </c:pt>
                <c:pt idx="2246">
                  <c:v>19.312999999999999</c:v>
                </c:pt>
                <c:pt idx="2247">
                  <c:v>42.064</c:v>
                </c:pt>
                <c:pt idx="2248">
                  <c:v>42.064</c:v>
                </c:pt>
                <c:pt idx="2249">
                  <c:v>41.515999999999998</c:v>
                </c:pt>
                <c:pt idx="2250">
                  <c:v>34.281999999999996</c:v>
                </c:pt>
                <c:pt idx="2251">
                  <c:v>33.533000000000001</c:v>
                </c:pt>
                <c:pt idx="2252">
                  <c:v>33.563000000000002</c:v>
                </c:pt>
                <c:pt idx="2253">
                  <c:v>42.156999999999996</c:v>
                </c:pt>
                <c:pt idx="2254">
                  <c:v>41.594999999999999</c:v>
                </c:pt>
                <c:pt idx="2255">
                  <c:v>76.376999999999995</c:v>
                </c:pt>
                <c:pt idx="2256">
                  <c:v>42.781999999999996</c:v>
                </c:pt>
                <c:pt idx="2257">
                  <c:v>41.517000000000003</c:v>
                </c:pt>
                <c:pt idx="2258">
                  <c:v>42.439</c:v>
                </c:pt>
                <c:pt idx="2259">
                  <c:v>45.531999999999996</c:v>
                </c:pt>
                <c:pt idx="2260">
                  <c:v>41.954000000000001</c:v>
                </c:pt>
                <c:pt idx="2261">
                  <c:v>41.423000000000002</c:v>
                </c:pt>
                <c:pt idx="2262">
                  <c:v>41.954000000000001</c:v>
                </c:pt>
                <c:pt idx="2263">
                  <c:v>41.517000000000003</c:v>
                </c:pt>
                <c:pt idx="2264">
                  <c:v>42.158000000000001</c:v>
                </c:pt>
                <c:pt idx="2265">
                  <c:v>41.515999999999998</c:v>
                </c:pt>
                <c:pt idx="2266">
                  <c:v>42.125999999999998</c:v>
                </c:pt>
                <c:pt idx="2267">
                  <c:v>42.048000000000002</c:v>
                </c:pt>
                <c:pt idx="2268">
                  <c:v>44.08</c:v>
                </c:pt>
                <c:pt idx="2269">
                  <c:v>42.814</c:v>
                </c:pt>
                <c:pt idx="2270">
                  <c:v>42.22</c:v>
                </c:pt>
                <c:pt idx="2271">
                  <c:v>41.515999999999998</c:v>
                </c:pt>
                <c:pt idx="2272">
                  <c:v>42.531999999999996</c:v>
                </c:pt>
                <c:pt idx="2273">
                  <c:v>42.642000000000003</c:v>
                </c:pt>
                <c:pt idx="2274">
                  <c:v>41.564</c:v>
                </c:pt>
                <c:pt idx="2275">
                  <c:v>41.548000000000002</c:v>
                </c:pt>
                <c:pt idx="2276">
                  <c:v>41.892000000000003</c:v>
                </c:pt>
                <c:pt idx="2277">
                  <c:v>41.36</c:v>
                </c:pt>
                <c:pt idx="2278">
                  <c:v>42.673000000000002</c:v>
                </c:pt>
                <c:pt idx="2279">
                  <c:v>41.454000000000001</c:v>
                </c:pt>
                <c:pt idx="2280">
                  <c:v>42.533000000000001</c:v>
                </c:pt>
                <c:pt idx="2281">
                  <c:v>41.423000000000002</c:v>
                </c:pt>
                <c:pt idx="2282">
                  <c:v>42.189</c:v>
                </c:pt>
                <c:pt idx="2283">
                  <c:v>41.375999999999998</c:v>
                </c:pt>
                <c:pt idx="2284">
                  <c:v>42.033000000000001</c:v>
                </c:pt>
                <c:pt idx="2285">
                  <c:v>41.61</c:v>
                </c:pt>
                <c:pt idx="2286">
                  <c:v>42.094999999999999</c:v>
                </c:pt>
                <c:pt idx="2287">
                  <c:v>41.579000000000001</c:v>
                </c:pt>
                <c:pt idx="2288">
                  <c:v>11.375999999999999</c:v>
                </c:pt>
                <c:pt idx="2289">
                  <c:v>41.408000000000001</c:v>
                </c:pt>
                <c:pt idx="2290">
                  <c:v>42.063000000000002</c:v>
                </c:pt>
                <c:pt idx="2291">
                  <c:v>41.485999999999997</c:v>
                </c:pt>
                <c:pt idx="2292">
                  <c:v>42.344999999999999</c:v>
                </c:pt>
                <c:pt idx="2293">
                  <c:v>41.423000000000002</c:v>
                </c:pt>
                <c:pt idx="2294">
                  <c:v>41.406999999999996</c:v>
                </c:pt>
                <c:pt idx="2295">
                  <c:v>41.798000000000002</c:v>
                </c:pt>
                <c:pt idx="2296">
                  <c:v>41.531999999999996</c:v>
                </c:pt>
                <c:pt idx="2297">
                  <c:v>41.939</c:v>
                </c:pt>
                <c:pt idx="2298">
                  <c:v>41.423000000000002</c:v>
                </c:pt>
                <c:pt idx="2299">
                  <c:v>41.875999999999998</c:v>
                </c:pt>
                <c:pt idx="2300">
                  <c:v>41.58</c:v>
                </c:pt>
                <c:pt idx="2301">
                  <c:v>42.36</c:v>
                </c:pt>
                <c:pt idx="2302">
                  <c:v>42.064</c:v>
                </c:pt>
                <c:pt idx="2303">
                  <c:v>42.390999999999998</c:v>
                </c:pt>
                <c:pt idx="2304">
                  <c:v>42.127000000000002</c:v>
                </c:pt>
                <c:pt idx="2305">
                  <c:v>42.548000000000002</c:v>
                </c:pt>
                <c:pt idx="2306">
                  <c:v>41.640999999999998</c:v>
                </c:pt>
                <c:pt idx="2307">
                  <c:v>42.079000000000001</c:v>
                </c:pt>
                <c:pt idx="2308">
                  <c:v>41.454999999999998</c:v>
                </c:pt>
                <c:pt idx="2309">
                  <c:v>42.563000000000002</c:v>
                </c:pt>
                <c:pt idx="2310">
                  <c:v>41.735999999999997</c:v>
                </c:pt>
                <c:pt idx="2311">
                  <c:v>42.406999999999996</c:v>
                </c:pt>
                <c:pt idx="2312">
                  <c:v>42.329000000000001</c:v>
                </c:pt>
                <c:pt idx="2313">
                  <c:v>43.064</c:v>
                </c:pt>
                <c:pt idx="2314">
                  <c:v>35.298000000000002</c:v>
                </c:pt>
                <c:pt idx="2315">
                  <c:v>35.781999999999996</c:v>
                </c:pt>
                <c:pt idx="2316">
                  <c:v>41.579000000000001</c:v>
                </c:pt>
                <c:pt idx="2317">
                  <c:v>34.656999999999996</c:v>
                </c:pt>
                <c:pt idx="2318">
                  <c:v>41.923000000000002</c:v>
                </c:pt>
                <c:pt idx="2319">
                  <c:v>41.439</c:v>
                </c:pt>
                <c:pt idx="2320">
                  <c:v>42.204000000000001</c:v>
                </c:pt>
                <c:pt idx="2321">
                  <c:v>41.375999999999998</c:v>
                </c:pt>
                <c:pt idx="2322">
                  <c:v>42.125999999999998</c:v>
                </c:pt>
                <c:pt idx="2323">
                  <c:v>41.500999999999998</c:v>
                </c:pt>
                <c:pt idx="2324">
                  <c:v>35.329000000000001</c:v>
                </c:pt>
                <c:pt idx="2325">
                  <c:v>41.735999999999997</c:v>
                </c:pt>
                <c:pt idx="2326">
                  <c:v>42.017000000000003</c:v>
                </c:pt>
                <c:pt idx="2327">
                  <c:v>41.656999999999996</c:v>
                </c:pt>
                <c:pt idx="2328">
                  <c:v>42.094999999999999</c:v>
                </c:pt>
                <c:pt idx="2329">
                  <c:v>41.500999999999998</c:v>
                </c:pt>
                <c:pt idx="2330">
                  <c:v>42.017000000000003</c:v>
                </c:pt>
                <c:pt idx="2331">
                  <c:v>41.484999999999999</c:v>
                </c:pt>
                <c:pt idx="2332">
                  <c:v>42.173000000000002</c:v>
                </c:pt>
                <c:pt idx="2333">
                  <c:v>41.72</c:v>
                </c:pt>
                <c:pt idx="2334">
                  <c:v>42.173000000000002</c:v>
                </c:pt>
                <c:pt idx="2335">
                  <c:v>41.454000000000001</c:v>
                </c:pt>
                <c:pt idx="2336">
                  <c:v>41.97</c:v>
                </c:pt>
                <c:pt idx="2337">
                  <c:v>41.454000000000001</c:v>
                </c:pt>
                <c:pt idx="2338">
                  <c:v>42.000999999999998</c:v>
                </c:pt>
                <c:pt idx="2339">
                  <c:v>41.485999999999997</c:v>
                </c:pt>
                <c:pt idx="2340">
                  <c:v>42.250999999999998</c:v>
                </c:pt>
                <c:pt idx="2341">
                  <c:v>41.734999999999999</c:v>
                </c:pt>
                <c:pt idx="2342">
                  <c:v>41.47</c:v>
                </c:pt>
                <c:pt idx="2343">
                  <c:v>41.594999999999999</c:v>
                </c:pt>
                <c:pt idx="2344">
                  <c:v>41.375999999999998</c:v>
                </c:pt>
                <c:pt idx="2345">
                  <c:v>41.734999999999999</c:v>
                </c:pt>
                <c:pt idx="2346">
                  <c:v>41.502000000000002</c:v>
                </c:pt>
                <c:pt idx="2347">
                  <c:v>41.969000000000001</c:v>
                </c:pt>
                <c:pt idx="2348">
                  <c:v>42.08</c:v>
                </c:pt>
                <c:pt idx="2349">
                  <c:v>42.579000000000001</c:v>
                </c:pt>
                <c:pt idx="2350">
                  <c:v>42.22</c:v>
                </c:pt>
                <c:pt idx="2351">
                  <c:v>42.875999999999998</c:v>
                </c:pt>
                <c:pt idx="2352">
                  <c:v>42.110999999999997</c:v>
                </c:pt>
                <c:pt idx="2353">
                  <c:v>43.235999999999997</c:v>
                </c:pt>
                <c:pt idx="2354">
                  <c:v>42.063000000000002</c:v>
                </c:pt>
                <c:pt idx="2355">
                  <c:v>42.500999999999998</c:v>
                </c:pt>
                <c:pt idx="2356">
                  <c:v>42.000999999999998</c:v>
                </c:pt>
                <c:pt idx="2357">
                  <c:v>42.658000000000001</c:v>
                </c:pt>
                <c:pt idx="2358">
                  <c:v>42.375999999999998</c:v>
                </c:pt>
                <c:pt idx="2359">
                  <c:v>42.375999999999998</c:v>
                </c:pt>
                <c:pt idx="2360">
                  <c:v>42.064</c:v>
                </c:pt>
                <c:pt idx="2361">
                  <c:v>43.142000000000003</c:v>
                </c:pt>
                <c:pt idx="2362">
                  <c:v>43.392000000000003</c:v>
                </c:pt>
                <c:pt idx="2363">
                  <c:v>43.594999999999999</c:v>
                </c:pt>
                <c:pt idx="2364">
                  <c:v>42.329000000000001</c:v>
                </c:pt>
                <c:pt idx="2365">
                  <c:v>42.642000000000003</c:v>
                </c:pt>
                <c:pt idx="2366">
                  <c:v>42.094999999999999</c:v>
                </c:pt>
                <c:pt idx="2367">
                  <c:v>42.625999999999998</c:v>
                </c:pt>
                <c:pt idx="2368">
                  <c:v>42.33</c:v>
                </c:pt>
                <c:pt idx="2369">
                  <c:v>42.86</c:v>
                </c:pt>
                <c:pt idx="2370">
                  <c:v>42.189</c:v>
                </c:pt>
                <c:pt idx="2371">
                  <c:v>42.673000000000002</c:v>
                </c:pt>
                <c:pt idx="2372">
                  <c:v>42.079000000000001</c:v>
                </c:pt>
                <c:pt idx="2373">
                  <c:v>42.344999999999999</c:v>
                </c:pt>
                <c:pt idx="2374">
                  <c:v>42.250999999999998</c:v>
                </c:pt>
                <c:pt idx="2375">
                  <c:v>42.594999999999999</c:v>
                </c:pt>
                <c:pt idx="2376">
                  <c:v>42.406999999999996</c:v>
                </c:pt>
                <c:pt idx="2377">
                  <c:v>42.689</c:v>
                </c:pt>
                <c:pt idx="2378">
                  <c:v>42.281999999999996</c:v>
                </c:pt>
                <c:pt idx="2379">
                  <c:v>42.235999999999997</c:v>
                </c:pt>
                <c:pt idx="2380">
                  <c:v>42.642000000000003</c:v>
                </c:pt>
                <c:pt idx="2381">
                  <c:v>41.484999999999999</c:v>
                </c:pt>
                <c:pt idx="2382">
                  <c:v>42.485999999999997</c:v>
                </c:pt>
                <c:pt idx="2383">
                  <c:v>42.484999999999999</c:v>
                </c:pt>
                <c:pt idx="2384">
                  <c:v>42.063000000000002</c:v>
                </c:pt>
                <c:pt idx="2385">
                  <c:v>42.533000000000001</c:v>
                </c:pt>
                <c:pt idx="2386">
                  <c:v>42.017000000000003</c:v>
                </c:pt>
                <c:pt idx="2387">
                  <c:v>42.173000000000002</c:v>
                </c:pt>
                <c:pt idx="2388">
                  <c:v>42.642000000000003</c:v>
                </c:pt>
                <c:pt idx="2389">
                  <c:v>42.125999999999998</c:v>
                </c:pt>
                <c:pt idx="2390">
                  <c:v>42.673000000000002</c:v>
                </c:pt>
                <c:pt idx="2391">
                  <c:v>42.235999999999997</c:v>
                </c:pt>
                <c:pt idx="2392">
                  <c:v>42.625999999999998</c:v>
                </c:pt>
                <c:pt idx="2393">
                  <c:v>42.142000000000003</c:v>
                </c:pt>
                <c:pt idx="2394">
                  <c:v>41.829000000000001</c:v>
                </c:pt>
                <c:pt idx="2395">
                  <c:v>42.064</c:v>
                </c:pt>
                <c:pt idx="2396">
                  <c:v>43.11</c:v>
                </c:pt>
                <c:pt idx="2397">
                  <c:v>42.189</c:v>
                </c:pt>
                <c:pt idx="2398">
                  <c:v>42.548000000000002</c:v>
                </c:pt>
                <c:pt idx="2399">
                  <c:v>42.079000000000001</c:v>
                </c:pt>
                <c:pt idx="2400">
                  <c:v>42.610999999999997</c:v>
                </c:pt>
                <c:pt idx="2401">
                  <c:v>42.329000000000001</c:v>
                </c:pt>
                <c:pt idx="2402">
                  <c:v>42.658000000000001</c:v>
                </c:pt>
                <c:pt idx="2403">
                  <c:v>42.11</c:v>
                </c:pt>
                <c:pt idx="2404">
                  <c:v>42.829000000000001</c:v>
                </c:pt>
                <c:pt idx="2405">
                  <c:v>42.22</c:v>
                </c:pt>
                <c:pt idx="2406">
                  <c:v>42.83</c:v>
                </c:pt>
                <c:pt idx="2407">
                  <c:v>42.344000000000001</c:v>
                </c:pt>
                <c:pt idx="2408">
                  <c:v>42.814</c:v>
                </c:pt>
                <c:pt idx="2409">
                  <c:v>42.283000000000001</c:v>
                </c:pt>
                <c:pt idx="2410">
                  <c:v>49.250999999999998</c:v>
                </c:pt>
                <c:pt idx="2411">
                  <c:v>42.094999999999999</c:v>
                </c:pt>
                <c:pt idx="2412">
                  <c:v>34.890999999999998</c:v>
                </c:pt>
                <c:pt idx="2413">
                  <c:v>34.579000000000001</c:v>
                </c:pt>
                <c:pt idx="2414">
                  <c:v>42.783000000000001</c:v>
                </c:pt>
                <c:pt idx="2415">
                  <c:v>34.563000000000002</c:v>
                </c:pt>
                <c:pt idx="2416">
                  <c:v>35.689</c:v>
                </c:pt>
                <c:pt idx="2417">
                  <c:v>48.267000000000003</c:v>
                </c:pt>
                <c:pt idx="2418">
                  <c:v>55.627000000000002</c:v>
                </c:pt>
                <c:pt idx="2419">
                  <c:v>42.125999999999998</c:v>
                </c:pt>
                <c:pt idx="2420">
                  <c:v>62.017000000000003</c:v>
                </c:pt>
                <c:pt idx="2421">
                  <c:v>42.064</c:v>
                </c:pt>
                <c:pt idx="2422">
                  <c:v>41.406999999999996</c:v>
                </c:pt>
                <c:pt idx="2423">
                  <c:v>42.000999999999998</c:v>
                </c:pt>
                <c:pt idx="2424">
                  <c:v>42.564</c:v>
                </c:pt>
                <c:pt idx="2425">
                  <c:v>42.017000000000003</c:v>
                </c:pt>
                <c:pt idx="2426">
                  <c:v>52.313000000000002</c:v>
                </c:pt>
                <c:pt idx="2427">
                  <c:v>42.002000000000002</c:v>
                </c:pt>
                <c:pt idx="2428">
                  <c:v>41.579000000000001</c:v>
                </c:pt>
                <c:pt idx="2429">
                  <c:v>42.031999999999996</c:v>
                </c:pt>
                <c:pt idx="2430">
                  <c:v>41.642000000000003</c:v>
                </c:pt>
                <c:pt idx="2431">
                  <c:v>41.875999999999998</c:v>
                </c:pt>
                <c:pt idx="2432">
                  <c:v>41.485999999999997</c:v>
                </c:pt>
                <c:pt idx="2433">
                  <c:v>41.954000000000001</c:v>
                </c:pt>
                <c:pt idx="2434">
                  <c:v>52.189</c:v>
                </c:pt>
                <c:pt idx="2435">
                  <c:v>42.031999999999996</c:v>
                </c:pt>
                <c:pt idx="2436">
                  <c:v>41.533000000000001</c:v>
                </c:pt>
                <c:pt idx="2437">
                  <c:v>42.298000000000002</c:v>
                </c:pt>
                <c:pt idx="2438">
                  <c:v>41.829000000000001</c:v>
                </c:pt>
                <c:pt idx="2439">
                  <c:v>42.000999999999998</c:v>
                </c:pt>
                <c:pt idx="2440">
                  <c:v>41.625999999999998</c:v>
                </c:pt>
                <c:pt idx="2441">
                  <c:v>41.47</c:v>
                </c:pt>
                <c:pt idx="2442">
                  <c:v>41.704000000000001</c:v>
                </c:pt>
                <c:pt idx="2443">
                  <c:v>41.47</c:v>
                </c:pt>
                <c:pt idx="2444">
                  <c:v>41.908000000000001</c:v>
                </c:pt>
                <c:pt idx="2445">
                  <c:v>41.390999999999998</c:v>
                </c:pt>
                <c:pt idx="2446">
                  <c:v>42.298000000000002</c:v>
                </c:pt>
                <c:pt idx="2447">
                  <c:v>41.627000000000002</c:v>
                </c:pt>
                <c:pt idx="2448">
                  <c:v>52.673000000000002</c:v>
                </c:pt>
                <c:pt idx="2449">
                  <c:v>52.985999999999997</c:v>
                </c:pt>
                <c:pt idx="2450">
                  <c:v>42.188000000000002</c:v>
                </c:pt>
                <c:pt idx="2451">
                  <c:v>42.844999999999999</c:v>
                </c:pt>
                <c:pt idx="2452">
                  <c:v>42.783000000000001</c:v>
                </c:pt>
                <c:pt idx="2453">
                  <c:v>43.11</c:v>
                </c:pt>
                <c:pt idx="2454">
                  <c:v>41.517000000000003</c:v>
                </c:pt>
                <c:pt idx="2455">
                  <c:v>62.094999999999999</c:v>
                </c:pt>
                <c:pt idx="2456">
                  <c:v>41.533000000000001</c:v>
                </c:pt>
                <c:pt idx="2457">
                  <c:v>18.452999999999999</c:v>
                </c:pt>
                <c:pt idx="2458">
                  <c:v>42.158000000000001</c:v>
                </c:pt>
                <c:pt idx="2459">
                  <c:v>41.548000000000002</c:v>
                </c:pt>
                <c:pt idx="2460">
                  <c:v>34.390999999999998</c:v>
                </c:pt>
                <c:pt idx="2461">
                  <c:v>43.752000000000002</c:v>
                </c:pt>
                <c:pt idx="2462">
                  <c:v>43.484999999999999</c:v>
                </c:pt>
                <c:pt idx="2463">
                  <c:v>42.142000000000003</c:v>
                </c:pt>
                <c:pt idx="2464">
                  <c:v>42.875999999999998</c:v>
                </c:pt>
                <c:pt idx="2465">
                  <c:v>42.094999999999999</c:v>
                </c:pt>
                <c:pt idx="2466">
                  <c:v>43.406999999999996</c:v>
                </c:pt>
                <c:pt idx="2467">
                  <c:v>42.454999999999998</c:v>
                </c:pt>
                <c:pt idx="2468">
                  <c:v>42.938000000000002</c:v>
                </c:pt>
                <c:pt idx="2469">
                  <c:v>41.423000000000002</c:v>
                </c:pt>
                <c:pt idx="2470">
                  <c:v>42.000999999999998</c:v>
                </c:pt>
                <c:pt idx="2471">
                  <c:v>42.110999999999997</c:v>
                </c:pt>
                <c:pt idx="2472">
                  <c:v>41.47</c:v>
                </c:pt>
                <c:pt idx="2473">
                  <c:v>41.579000000000001</c:v>
                </c:pt>
                <c:pt idx="2474">
                  <c:v>41.406999999999996</c:v>
                </c:pt>
                <c:pt idx="2475">
                  <c:v>41.829000000000001</c:v>
                </c:pt>
                <c:pt idx="2476">
                  <c:v>41.392000000000003</c:v>
                </c:pt>
                <c:pt idx="2477">
                  <c:v>42.485999999999997</c:v>
                </c:pt>
                <c:pt idx="2478">
                  <c:v>41.734999999999999</c:v>
                </c:pt>
                <c:pt idx="2479">
                  <c:v>41.939</c:v>
                </c:pt>
                <c:pt idx="2480">
                  <c:v>41.454000000000001</c:v>
                </c:pt>
                <c:pt idx="2481">
                  <c:v>42.735999999999997</c:v>
                </c:pt>
                <c:pt idx="2482">
                  <c:v>41.406999999999996</c:v>
                </c:pt>
                <c:pt idx="2483">
                  <c:v>42.000999999999998</c:v>
                </c:pt>
                <c:pt idx="2484">
                  <c:v>41.658000000000001</c:v>
                </c:pt>
                <c:pt idx="2485">
                  <c:v>42.188000000000002</c:v>
                </c:pt>
                <c:pt idx="2486">
                  <c:v>42.173000000000002</c:v>
                </c:pt>
                <c:pt idx="2487">
                  <c:v>42.110999999999997</c:v>
                </c:pt>
                <c:pt idx="2488">
                  <c:v>41.47</c:v>
                </c:pt>
                <c:pt idx="2489">
                  <c:v>42.063000000000002</c:v>
                </c:pt>
                <c:pt idx="2490">
                  <c:v>34.783000000000001</c:v>
                </c:pt>
                <c:pt idx="2491">
                  <c:v>41.939</c:v>
                </c:pt>
                <c:pt idx="2492">
                  <c:v>41.375999999999998</c:v>
                </c:pt>
                <c:pt idx="2493">
                  <c:v>41.890999999999998</c:v>
                </c:pt>
                <c:pt idx="2494">
                  <c:v>41.640999999999998</c:v>
                </c:pt>
                <c:pt idx="2495">
                  <c:v>44.344999999999999</c:v>
                </c:pt>
                <c:pt idx="2496">
                  <c:v>42.110999999999997</c:v>
                </c:pt>
                <c:pt idx="2497">
                  <c:v>42.094000000000001</c:v>
                </c:pt>
                <c:pt idx="2498">
                  <c:v>42.064</c:v>
                </c:pt>
                <c:pt idx="2499">
                  <c:v>42.594999999999999</c:v>
                </c:pt>
                <c:pt idx="2500">
                  <c:v>43.500999999999998</c:v>
                </c:pt>
                <c:pt idx="2501">
                  <c:v>42.625999999999998</c:v>
                </c:pt>
                <c:pt idx="2502">
                  <c:v>42.142000000000003</c:v>
                </c:pt>
                <c:pt idx="2503">
                  <c:v>42.61</c:v>
                </c:pt>
                <c:pt idx="2504">
                  <c:v>42.142000000000003</c:v>
                </c:pt>
                <c:pt idx="2505">
                  <c:v>42.579000000000001</c:v>
                </c:pt>
                <c:pt idx="2506">
                  <c:v>42.329000000000001</c:v>
                </c:pt>
                <c:pt idx="2507">
                  <c:v>42.735999999999997</c:v>
                </c:pt>
                <c:pt idx="2508">
                  <c:v>42.377000000000002</c:v>
                </c:pt>
                <c:pt idx="2509">
                  <c:v>43.283000000000001</c:v>
                </c:pt>
                <c:pt idx="2510">
                  <c:v>42.390999999999998</c:v>
                </c:pt>
                <c:pt idx="2511">
                  <c:v>14.141</c:v>
                </c:pt>
                <c:pt idx="2512">
                  <c:v>27.390999999999998</c:v>
                </c:pt>
                <c:pt idx="2513">
                  <c:v>41.439</c:v>
                </c:pt>
                <c:pt idx="2514">
                  <c:v>53.189</c:v>
                </c:pt>
                <c:pt idx="2515">
                  <c:v>14.141</c:v>
                </c:pt>
                <c:pt idx="2516">
                  <c:v>35.344000000000001</c:v>
                </c:pt>
                <c:pt idx="2517">
                  <c:v>11.423</c:v>
                </c:pt>
                <c:pt idx="2518">
                  <c:v>41.610999999999997</c:v>
                </c:pt>
                <c:pt idx="2519">
                  <c:v>42.594999999999999</c:v>
                </c:pt>
                <c:pt idx="2520">
                  <c:v>41.454000000000001</c:v>
                </c:pt>
                <c:pt idx="2521">
                  <c:v>42.017000000000003</c:v>
                </c:pt>
                <c:pt idx="2522">
                  <c:v>41.517000000000003</c:v>
                </c:pt>
                <c:pt idx="2523">
                  <c:v>42.000999999999998</c:v>
                </c:pt>
                <c:pt idx="2524">
                  <c:v>42.423000000000002</c:v>
                </c:pt>
                <c:pt idx="2525">
                  <c:v>43.564</c:v>
                </c:pt>
                <c:pt idx="2526">
                  <c:v>42.281999999999996</c:v>
                </c:pt>
                <c:pt idx="2527">
                  <c:v>34.72</c:v>
                </c:pt>
                <c:pt idx="2528">
                  <c:v>35.173000000000002</c:v>
                </c:pt>
                <c:pt idx="2529">
                  <c:v>52.267000000000003</c:v>
                </c:pt>
                <c:pt idx="2530">
                  <c:v>52.656999999999996</c:v>
                </c:pt>
                <c:pt idx="2531">
                  <c:v>32.906999999999996</c:v>
                </c:pt>
                <c:pt idx="2532">
                  <c:v>42.064</c:v>
                </c:pt>
                <c:pt idx="2533">
                  <c:v>42.892000000000003</c:v>
                </c:pt>
                <c:pt idx="2534">
                  <c:v>42.860999999999997</c:v>
                </c:pt>
                <c:pt idx="2535">
                  <c:v>42.22</c:v>
                </c:pt>
                <c:pt idx="2536">
                  <c:v>41.86</c:v>
                </c:pt>
                <c:pt idx="2537">
                  <c:v>42.079000000000001</c:v>
                </c:pt>
                <c:pt idx="2538">
                  <c:v>42.281999999999996</c:v>
                </c:pt>
                <c:pt idx="2539">
                  <c:v>41.908000000000001</c:v>
                </c:pt>
                <c:pt idx="2540">
                  <c:v>11.672000000000001</c:v>
                </c:pt>
                <c:pt idx="2541">
                  <c:v>11.343999999999999</c:v>
                </c:pt>
                <c:pt idx="2542">
                  <c:v>34.704000000000001</c:v>
                </c:pt>
                <c:pt idx="2543">
                  <c:v>43.673000000000002</c:v>
                </c:pt>
                <c:pt idx="2544">
                  <c:v>42.173000000000002</c:v>
                </c:pt>
                <c:pt idx="2545">
                  <c:v>42.033000000000001</c:v>
                </c:pt>
                <c:pt idx="2546">
                  <c:v>42.048000000000002</c:v>
                </c:pt>
                <c:pt idx="2547">
                  <c:v>41.564</c:v>
                </c:pt>
                <c:pt idx="2548">
                  <c:v>41.642000000000003</c:v>
                </c:pt>
                <c:pt idx="2549">
                  <c:v>41.438000000000002</c:v>
                </c:pt>
                <c:pt idx="2550">
                  <c:v>41.610999999999997</c:v>
                </c:pt>
                <c:pt idx="2551">
                  <c:v>41.406999999999996</c:v>
                </c:pt>
                <c:pt idx="2552">
                  <c:v>42.064</c:v>
                </c:pt>
                <c:pt idx="2553">
                  <c:v>41.423000000000002</c:v>
                </c:pt>
                <c:pt idx="2554">
                  <c:v>42.517000000000003</c:v>
                </c:pt>
                <c:pt idx="2555">
                  <c:v>42.079000000000001</c:v>
                </c:pt>
                <c:pt idx="2556">
                  <c:v>42.125999999999998</c:v>
                </c:pt>
                <c:pt idx="2557">
                  <c:v>19.422000000000001</c:v>
                </c:pt>
                <c:pt idx="2558">
                  <c:v>42.781999999999996</c:v>
                </c:pt>
                <c:pt idx="2559">
                  <c:v>42.485999999999997</c:v>
                </c:pt>
                <c:pt idx="2560">
                  <c:v>42.033000000000001</c:v>
                </c:pt>
                <c:pt idx="2561">
                  <c:v>11.391</c:v>
                </c:pt>
                <c:pt idx="2562">
                  <c:v>41.563000000000002</c:v>
                </c:pt>
                <c:pt idx="2563">
                  <c:v>42.781999999999996</c:v>
                </c:pt>
                <c:pt idx="2564">
                  <c:v>41.689</c:v>
                </c:pt>
                <c:pt idx="2565">
                  <c:v>34.844999999999999</c:v>
                </c:pt>
                <c:pt idx="2566">
                  <c:v>41.890999999999998</c:v>
                </c:pt>
                <c:pt idx="2567">
                  <c:v>41.375999999999998</c:v>
                </c:pt>
                <c:pt idx="2568">
                  <c:v>41.767000000000003</c:v>
                </c:pt>
                <c:pt idx="2569">
                  <c:v>42.344999999999999</c:v>
                </c:pt>
                <c:pt idx="2570">
                  <c:v>42.656999999999996</c:v>
                </c:pt>
                <c:pt idx="2571">
                  <c:v>43.048999999999999</c:v>
                </c:pt>
                <c:pt idx="2572">
                  <c:v>42.063000000000002</c:v>
                </c:pt>
                <c:pt idx="2573">
                  <c:v>41.579000000000001</c:v>
                </c:pt>
                <c:pt idx="2574">
                  <c:v>41.97</c:v>
                </c:pt>
                <c:pt idx="2575">
                  <c:v>42.36</c:v>
                </c:pt>
                <c:pt idx="2576">
                  <c:v>42.908000000000001</c:v>
                </c:pt>
                <c:pt idx="2577">
                  <c:v>61.954999999999998</c:v>
                </c:pt>
                <c:pt idx="2578">
                  <c:v>42.314</c:v>
                </c:pt>
                <c:pt idx="2579">
                  <c:v>42.22</c:v>
                </c:pt>
                <c:pt idx="2580">
                  <c:v>41.439</c:v>
                </c:pt>
                <c:pt idx="2581">
                  <c:v>34.234999999999999</c:v>
                </c:pt>
                <c:pt idx="2582">
                  <c:v>42.406999999999996</c:v>
                </c:pt>
                <c:pt idx="2583">
                  <c:v>43.189</c:v>
                </c:pt>
                <c:pt idx="2584">
                  <c:v>42.423000000000002</c:v>
                </c:pt>
                <c:pt idx="2585">
                  <c:v>42.515999999999998</c:v>
                </c:pt>
                <c:pt idx="2586">
                  <c:v>42.142000000000003</c:v>
                </c:pt>
                <c:pt idx="2587">
                  <c:v>62.908000000000001</c:v>
                </c:pt>
                <c:pt idx="2588">
                  <c:v>48.329000000000001</c:v>
                </c:pt>
                <c:pt idx="2589">
                  <c:v>21.062999999999999</c:v>
                </c:pt>
                <c:pt idx="2590">
                  <c:v>21.125</c:v>
                </c:pt>
                <c:pt idx="2591">
                  <c:v>46.017000000000003</c:v>
                </c:pt>
                <c:pt idx="2592">
                  <c:v>35.954000000000001</c:v>
                </c:pt>
                <c:pt idx="2593">
                  <c:v>35.642000000000003</c:v>
                </c:pt>
                <c:pt idx="2594">
                  <c:v>35.469000000000001</c:v>
                </c:pt>
                <c:pt idx="2595">
                  <c:v>35.094999999999999</c:v>
                </c:pt>
                <c:pt idx="2596">
                  <c:v>34.750999999999998</c:v>
                </c:pt>
                <c:pt idx="2597">
                  <c:v>35.314</c:v>
                </c:pt>
                <c:pt idx="2598">
                  <c:v>34.594000000000001</c:v>
                </c:pt>
                <c:pt idx="2599">
                  <c:v>35.392000000000003</c:v>
                </c:pt>
                <c:pt idx="2600">
                  <c:v>46.408000000000001</c:v>
                </c:pt>
                <c:pt idx="2601">
                  <c:v>44.767000000000003</c:v>
                </c:pt>
                <c:pt idx="2602">
                  <c:v>43.798000000000002</c:v>
                </c:pt>
                <c:pt idx="2603">
                  <c:v>43.610999999999997</c:v>
                </c:pt>
                <c:pt idx="2604">
                  <c:v>43.704000000000001</c:v>
                </c:pt>
                <c:pt idx="2605">
                  <c:v>43.673000000000002</c:v>
                </c:pt>
                <c:pt idx="2606">
                  <c:v>43.735999999999997</c:v>
                </c:pt>
                <c:pt idx="2607">
                  <c:v>43.298000000000002</c:v>
                </c:pt>
                <c:pt idx="2608">
                  <c:v>43.094000000000001</c:v>
                </c:pt>
                <c:pt idx="2609">
                  <c:v>42.97</c:v>
                </c:pt>
                <c:pt idx="2610">
                  <c:v>43.408000000000001</c:v>
                </c:pt>
                <c:pt idx="2611">
                  <c:v>43.484999999999999</c:v>
                </c:pt>
                <c:pt idx="2612">
                  <c:v>43.204999999999998</c:v>
                </c:pt>
                <c:pt idx="2613">
                  <c:v>43.281999999999996</c:v>
                </c:pt>
                <c:pt idx="2614">
                  <c:v>43.86</c:v>
                </c:pt>
                <c:pt idx="2615">
                  <c:v>43.533000000000001</c:v>
                </c:pt>
                <c:pt idx="2616">
                  <c:v>42.906999999999996</c:v>
                </c:pt>
                <c:pt idx="2617">
                  <c:v>43.375999999999998</c:v>
                </c:pt>
                <c:pt idx="2618">
                  <c:v>42.783000000000001</c:v>
                </c:pt>
                <c:pt idx="2619">
                  <c:v>42.954000000000001</c:v>
                </c:pt>
                <c:pt idx="2620">
                  <c:v>43.344999999999999</c:v>
                </c:pt>
                <c:pt idx="2621">
                  <c:v>43.156999999999996</c:v>
                </c:pt>
                <c:pt idx="2622">
                  <c:v>43.033000000000001</c:v>
                </c:pt>
                <c:pt idx="2623">
                  <c:v>43.064</c:v>
                </c:pt>
                <c:pt idx="2624">
                  <c:v>42.969000000000001</c:v>
                </c:pt>
                <c:pt idx="2625">
                  <c:v>43.344999999999999</c:v>
                </c:pt>
                <c:pt idx="2626">
                  <c:v>42.97</c:v>
                </c:pt>
                <c:pt idx="2627">
                  <c:v>42.594000000000001</c:v>
                </c:pt>
                <c:pt idx="2628">
                  <c:v>43.314</c:v>
                </c:pt>
                <c:pt idx="2629">
                  <c:v>43.314</c:v>
                </c:pt>
                <c:pt idx="2630">
                  <c:v>42.939</c:v>
                </c:pt>
                <c:pt idx="2631">
                  <c:v>42.688000000000002</c:v>
                </c:pt>
                <c:pt idx="2632">
                  <c:v>42.752000000000002</c:v>
                </c:pt>
                <c:pt idx="2633">
                  <c:v>43.142000000000003</c:v>
                </c:pt>
                <c:pt idx="2634">
                  <c:v>42.844999999999999</c:v>
                </c:pt>
                <c:pt idx="2635">
                  <c:v>42.892000000000003</c:v>
                </c:pt>
                <c:pt idx="2636">
                  <c:v>42.673000000000002</c:v>
                </c:pt>
                <c:pt idx="2637">
                  <c:v>42.61</c:v>
                </c:pt>
                <c:pt idx="2638">
                  <c:v>42.814</c:v>
                </c:pt>
                <c:pt idx="2639">
                  <c:v>34.97</c:v>
                </c:pt>
                <c:pt idx="2640">
                  <c:v>42.564</c:v>
                </c:pt>
                <c:pt idx="2641">
                  <c:v>42.61</c:v>
                </c:pt>
                <c:pt idx="2642">
                  <c:v>43.110999999999997</c:v>
                </c:pt>
                <c:pt idx="2643">
                  <c:v>43.142000000000003</c:v>
                </c:pt>
                <c:pt idx="2644">
                  <c:v>42.47</c:v>
                </c:pt>
                <c:pt idx="2645">
                  <c:v>42.640999999999998</c:v>
                </c:pt>
                <c:pt idx="2646">
                  <c:v>42.783000000000001</c:v>
                </c:pt>
                <c:pt idx="2647">
                  <c:v>43.094999999999999</c:v>
                </c:pt>
                <c:pt idx="2648">
                  <c:v>42.22</c:v>
                </c:pt>
                <c:pt idx="2649">
                  <c:v>43.314</c:v>
                </c:pt>
                <c:pt idx="2650">
                  <c:v>43.188000000000002</c:v>
                </c:pt>
                <c:pt idx="2651">
                  <c:v>42.454999999999998</c:v>
                </c:pt>
                <c:pt idx="2652">
                  <c:v>42.734999999999999</c:v>
                </c:pt>
                <c:pt idx="2653">
                  <c:v>42.406999999999996</c:v>
                </c:pt>
                <c:pt idx="2654">
                  <c:v>42.923999999999999</c:v>
                </c:pt>
                <c:pt idx="2655">
                  <c:v>43.000999999999998</c:v>
                </c:pt>
                <c:pt idx="2656">
                  <c:v>42.390999999999998</c:v>
                </c:pt>
                <c:pt idx="2657">
                  <c:v>43.094999999999999</c:v>
                </c:pt>
                <c:pt idx="2658">
                  <c:v>42.485999999999997</c:v>
                </c:pt>
                <c:pt idx="2659">
                  <c:v>43.673000000000002</c:v>
                </c:pt>
                <c:pt idx="2660">
                  <c:v>42.344999999999999</c:v>
                </c:pt>
                <c:pt idx="2661">
                  <c:v>42.719000000000001</c:v>
                </c:pt>
                <c:pt idx="2662">
                  <c:v>42.548000000000002</c:v>
                </c:pt>
                <c:pt idx="2663">
                  <c:v>42.735999999999997</c:v>
                </c:pt>
                <c:pt idx="2664">
                  <c:v>42.094999999999999</c:v>
                </c:pt>
                <c:pt idx="2665">
                  <c:v>42.531999999999996</c:v>
                </c:pt>
                <c:pt idx="2666">
                  <c:v>41.642000000000003</c:v>
                </c:pt>
                <c:pt idx="2667">
                  <c:v>41.892000000000003</c:v>
                </c:pt>
                <c:pt idx="2668">
                  <c:v>42.360999999999997</c:v>
                </c:pt>
                <c:pt idx="2669">
                  <c:v>42.625999999999998</c:v>
                </c:pt>
                <c:pt idx="2670">
                  <c:v>42.423000000000002</c:v>
                </c:pt>
                <c:pt idx="2671">
                  <c:v>42.781999999999996</c:v>
                </c:pt>
                <c:pt idx="2672">
                  <c:v>41.892000000000003</c:v>
                </c:pt>
                <c:pt idx="2673">
                  <c:v>41.548000000000002</c:v>
                </c:pt>
                <c:pt idx="2674">
                  <c:v>42.735999999999997</c:v>
                </c:pt>
                <c:pt idx="2675">
                  <c:v>42.563000000000002</c:v>
                </c:pt>
                <c:pt idx="2676">
                  <c:v>42.97</c:v>
                </c:pt>
                <c:pt idx="2677">
                  <c:v>42.83</c:v>
                </c:pt>
                <c:pt idx="2678">
                  <c:v>42.563000000000002</c:v>
                </c:pt>
                <c:pt idx="2679">
                  <c:v>42.750999999999998</c:v>
                </c:pt>
                <c:pt idx="2680">
                  <c:v>42.814</c:v>
                </c:pt>
                <c:pt idx="2681">
                  <c:v>42.783000000000001</c:v>
                </c:pt>
                <c:pt idx="2682">
                  <c:v>42.72</c:v>
                </c:pt>
                <c:pt idx="2683">
                  <c:v>42.408000000000001</c:v>
                </c:pt>
                <c:pt idx="2684">
                  <c:v>42.485999999999997</c:v>
                </c:pt>
                <c:pt idx="2685">
                  <c:v>42.610999999999997</c:v>
                </c:pt>
                <c:pt idx="2686">
                  <c:v>41.97</c:v>
                </c:pt>
                <c:pt idx="2687">
                  <c:v>42.423000000000002</c:v>
                </c:pt>
                <c:pt idx="2688">
                  <c:v>42.656999999999996</c:v>
                </c:pt>
                <c:pt idx="2689">
                  <c:v>42.281999999999996</c:v>
                </c:pt>
                <c:pt idx="2690">
                  <c:v>42.375999999999998</c:v>
                </c:pt>
                <c:pt idx="2691">
                  <c:v>42.642000000000003</c:v>
                </c:pt>
                <c:pt idx="2692">
                  <c:v>42.642000000000003</c:v>
                </c:pt>
                <c:pt idx="2693">
                  <c:v>42.563000000000002</c:v>
                </c:pt>
                <c:pt idx="2694">
                  <c:v>42.392000000000003</c:v>
                </c:pt>
                <c:pt idx="2695">
                  <c:v>46.283000000000001</c:v>
                </c:pt>
                <c:pt idx="2696">
                  <c:v>41.97</c:v>
                </c:pt>
                <c:pt idx="2697">
                  <c:v>41.642000000000003</c:v>
                </c:pt>
                <c:pt idx="2698">
                  <c:v>42.360999999999997</c:v>
                </c:pt>
                <c:pt idx="2699">
                  <c:v>53.392000000000003</c:v>
                </c:pt>
                <c:pt idx="2700">
                  <c:v>51.094999999999999</c:v>
                </c:pt>
                <c:pt idx="2701">
                  <c:v>43.22</c:v>
                </c:pt>
                <c:pt idx="2702">
                  <c:v>42.658000000000001</c:v>
                </c:pt>
                <c:pt idx="2703">
                  <c:v>42.734999999999999</c:v>
                </c:pt>
                <c:pt idx="2704">
                  <c:v>42.500999999999998</c:v>
                </c:pt>
                <c:pt idx="2705">
                  <c:v>42.656999999999996</c:v>
                </c:pt>
                <c:pt idx="2706">
                  <c:v>42.500999999999998</c:v>
                </c:pt>
                <c:pt idx="2707">
                  <c:v>42.579000000000001</c:v>
                </c:pt>
                <c:pt idx="2708">
                  <c:v>42.704000000000001</c:v>
                </c:pt>
                <c:pt idx="2709">
                  <c:v>52.470999999999997</c:v>
                </c:pt>
                <c:pt idx="2710">
                  <c:v>42.548000000000002</c:v>
                </c:pt>
                <c:pt idx="2711">
                  <c:v>42.283000000000001</c:v>
                </c:pt>
                <c:pt idx="2712">
                  <c:v>42.423000000000002</c:v>
                </c:pt>
                <c:pt idx="2713">
                  <c:v>42.281999999999996</c:v>
                </c:pt>
                <c:pt idx="2714">
                  <c:v>42.156999999999996</c:v>
                </c:pt>
                <c:pt idx="2715">
                  <c:v>42.752000000000002</c:v>
                </c:pt>
                <c:pt idx="2716">
                  <c:v>42.390999999999998</c:v>
                </c:pt>
                <c:pt idx="2717">
                  <c:v>42.500999999999998</c:v>
                </c:pt>
                <c:pt idx="2718">
                  <c:v>43.188000000000002</c:v>
                </c:pt>
                <c:pt idx="2719">
                  <c:v>42.47</c:v>
                </c:pt>
                <c:pt idx="2720">
                  <c:v>42.735999999999997</c:v>
                </c:pt>
                <c:pt idx="2721">
                  <c:v>42.375999999999998</c:v>
                </c:pt>
                <c:pt idx="2722">
                  <c:v>42.360999999999997</c:v>
                </c:pt>
                <c:pt idx="2723">
                  <c:v>42.375999999999998</c:v>
                </c:pt>
                <c:pt idx="2724">
                  <c:v>42.048000000000002</c:v>
                </c:pt>
                <c:pt idx="2725">
                  <c:v>42.515999999999998</c:v>
                </c:pt>
                <c:pt idx="2726">
                  <c:v>42.610999999999997</c:v>
                </c:pt>
                <c:pt idx="2727">
                  <c:v>42.375999999999998</c:v>
                </c:pt>
                <c:pt idx="2728">
                  <c:v>42.375999999999998</c:v>
                </c:pt>
                <c:pt idx="2729">
                  <c:v>42.298000000000002</c:v>
                </c:pt>
                <c:pt idx="2730">
                  <c:v>35.392000000000003</c:v>
                </c:pt>
                <c:pt idx="2731">
                  <c:v>34.781999999999996</c:v>
                </c:pt>
                <c:pt idx="2732">
                  <c:v>42.329000000000001</c:v>
                </c:pt>
                <c:pt idx="2733">
                  <c:v>34.500999999999998</c:v>
                </c:pt>
                <c:pt idx="2734">
                  <c:v>42.173000000000002</c:v>
                </c:pt>
                <c:pt idx="2735">
                  <c:v>34.781999999999996</c:v>
                </c:pt>
                <c:pt idx="2736">
                  <c:v>42.329000000000001</c:v>
                </c:pt>
                <c:pt idx="2737">
                  <c:v>42.298000000000002</c:v>
                </c:pt>
                <c:pt idx="2738">
                  <c:v>42.313000000000002</c:v>
                </c:pt>
                <c:pt idx="2739">
                  <c:v>42.22</c:v>
                </c:pt>
                <c:pt idx="2740">
                  <c:v>42.015999999999998</c:v>
                </c:pt>
                <c:pt idx="2741">
                  <c:v>42.125999999999998</c:v>
                </c:pt>
                <c:pt idx="2742">
                  <c:v>42.127000000000002</c:v>
                </c:pt>
                <c:pt idx="2743">
                  <c:v>42.283000000000001</c:v>
                </c:pt>
                <c:pt idx="2744">
                  <c:v>42.064</c:v>
                </c:pt>
                <c:pt idx="2745">
                  <c:v>43.61</c:v>
                </c:pt>
                <c:pt idx="2746">
                  <c:v>42.875999999999998</c:v>
                </c:pt>
                <c:pt idx="2747">
                  <c:v>42.500999999999998</c:v>
                </c:pt>
                <c:pt idx="2748">
                  <c:v>42.625999999999998</c:v>
                </c:pt>
                <c:pt idx="2749">
                  <c:v>42.283000000000001</c:v>
                </c:pt>
                <c:pt idx="2750">
                  <c:v>42.531999999999996</c:v>
                </c:pt>
                <c:pt idx="2751">
                  <c:v>42.454000000000001</c:v>
                </c:pt>
                <c:pt idx="2752">
                  <c:v>42.408000000000001</c:v>
                </c:pt>
                <c:pt idx="2753">
                  <c:v>42.250999999999998</c:v>
                </c:pt>
                <c:pt idx="2754">
                  <c:v>41.829000000000001</c:v>
                </c:pt>
                <c:pt idx="2755">
                  <c:v>42.031999999999996</c:v>
                </c:pt>
                <c:pt idx="2756">
                  <c:v>42.064</c:v>
                </c:pt>
                <c:pt idx="2757">
                  <c:v>42.188000000000002</c:v>
                </c:pt>
                <c:pt idx="2758">
                  <c:v>42.314</c:v>
                </c:pt>
                <c:pt idx="2759">
                  <c:v>41.579000000000001</c:v>
                </c:pt>
                <c:pt idx="2760">
                  <c:v>41.563000000000002</c:v>
                </c:pt>
                <c:pt idx="2761">
                  <c:v>42.392000000000003</c:v>
                </c:pt>
                <c:pt idx="2762">
                  <c:v>42.656999999999996</c:v>
                </c:pt>
                <c:pt idx="2763">
                  <c:v>43.375999999999998</c:v>
                </c:pt>
                <c:pt idx="2764">
                  <c:v>43.125999999999998</c:v>
                </c:pt>
                <c:pt idx="2765">
                  <c:v>43.142000000000003</c:v>
                </c:pt>
                <c:pt idx="2766">
                  <c:v>42.298000000000002</c:v>
                </c:pt>
                <c:pt idx="2767">
                  <c:v>42.798000000000002</c:v>
                </c:pt>
                <c:pt idx="2768">
                  <c:v>42.83</c:v>
                </c:pt>
                <c:pt idx="2769">
                  <c:v>42.423000000000002</c:v>
                </c:pt>
                <c:pt idx="2770">
                  <c:v>41.689</c:v>
                </c:pt>
                <c:pt idx="2771">
                  <c:v>41.781999999999996</c:v>
                </c:pt>
                <c:pt idx="2772">
                  <c:v>41.61</c:v>
                </c:pt>
                <c:pt idx="2773">
                  <c:v>41.954000000000001</c:v>
                </c:pt>
                <c:pt idx="2774">
                  <c:v>42.408000000000001</c:v>
                </c:pt>
                <c:pt idx="2775">
                  <c:v>42.267000000000003</c:v>
                </c:pt>
                <c:pt idx="2776">
                  <c:v>41.923000000000002</c:v>
                </c:pt>
                <c:pt idx="2777">
                  <c:v>42.188000000000002</c:v>
                </c:pt>
                <c:pt idx="2778">
                  <c:v>11.563000000000001</c:v>
                </c:pt>
                <c:pt idx="2779">
                  <c:v>42.392000000000003</c:v>
                </c:pt>
                <c:pt idx="2780">
                  <c:v>41.235999999999997</c:v>
                </c:pt>
                <c:pt idx="2781">
                  <c:v>41.548000000000002</c:v>
                </c:pt>
                <c:pt idx="2782">
                  <c:v>11.61</c:v>
                </c:pt>
                <c:pt idx="2783">
                  <c:v>43.344999999999999</c:v>
                </c:pt>
                <c:pt idx="2784">
                  <c:v>42.125999999999998</c:v>
                </c:pt>
                <c:pt idx="2785">
                  <c:v>42.283000000000001</c:v>
                </c:pt>
                <c:pt idx="2786">
                  <c:v>42.563000000000002</c:v>
                </c:pt>
                <c:pt idx="2787">
                  <c:v>42.485999999999997</c:v>
                </c:pt>
                <c:pt idx="2788">
                  <c:v>42.469000000000001</c:v>
                </c:pt>
                <c:pt idx="2789">
                  <c:v>42.377000000000002</c:v>
                </c:pt>
                <c:pt idx="2790">
                  <c:v>42.484999999999999</c:v>
                </c:pt>
                <c:pt idx="2791">
                  <c:v>42.423000000000002</c:v>
                </c:pt>
                <c:pt idx="2792">
                  <c:v>41.954000000000001</c:v>
                </c:pt>
                <c:pt idx="2793">
                  <c:v>41.11</c:v>
                </c:pt>
                <c:pt idx="2794">
                  <c:v>41.392000000000003</c:v>
                </c:pt>
                <c:pt idx="2795">
                  <c:v>41.704000000000001</c:v>
                </c:pt>
                <c:pt idx="2796">
                  <c:v>42.063000000000002</c:v>
                </c:pt>
                <c:pt idx="2797">
                  <c:v>41.844999999999999</c:v>
                </c:pt>
                <c:pt idx="2798">
                  <c:v>41.72</c:v>
                </c:pt>
                <c:pt idx="2799">
                  <c:v>62.204999999999998</c:v>
                </c:pt>
                <c:pt idx="2800">
                  <c:v>41.781999999999996</c:v>
                </c:pt>
                <c:pt idx="2801">
                  <c:v>41.923000000000002</c:v>
                </c:pt>
                <c:pt idx="2802">
                  <c:v>41.673000000000002</c:v>
                </c:pt>
                <c:pt idx="2803">
                  <c:v>41.783000000000001</c:v>
                </c:pt>
                <c:pt idx="2804">
                  <c:v>41.000999999999998</c:v>
                </c:pt>
                <c:pt idx="2805">
                  <c:v>41.344999999999999</c:v>
                </c:pt>
                <c:pt idx="2806">
                  <c:v>41.390999999999998</c:v>
                </c:pt>
                <c:pt idx="2807">
                  <c:v>41.750999999999998</c:v>
                </c:pt>
                <c:pt idx="2808">
                  <c:v>41.813000000000002</c:v>
                </c:pt>
                <c:pt idx="2809">
                  <c:v>41.767000000000003</c:v>
                </c:pt>
                <c:pt idx="2810">
                  <c:v>41.765999999999998</c:v>
                </c:pt>
                <c:pt idx="2811">
                  <c:v>41.767000000000003</c:v>
                </c:pt>
                <c:pt idx="2812">
                  <c:v>41.125999999999998</c:v>
                </c:pt>
                <c:pt idx="2813">
                  <c:v>41.531999999999996</c:v>
                </c:pt>
                <c:pt idx="2814">
                  <c:v>41.579000000000001</c:v>
                </c:pt>
                <c:pt idx="2815">
                  <c:v>41.939</c:v>
                </c:pt>
                <c:pt idx="2816">
                  <c:v>41.533000000000001</c:v>
                </c:pt>
                <c:pt idx="2817">
                  <c:v>41.781999999999996</c:v>
                </c:pt>
                <c:pt idx="2818">
                  <c:v>41.173000000000002</c:v>
                </c:pt>
                <c:pt idx="2819">
                  <c:v>41.594000000000001</c:v>
                </c:pt>
                <c:pt idx="2820">
                  <c:v>42.158000000000001</c:v>
                </c:pt>
                <c:pt idx="2821">
                  <c:v>41.752000000000002</c:v>
                </c:pt>
                <c:pt idx="2822">
                  <c:v>41.844999999999999</c:v>
                </c:pt>
                <c:pt idx="2823">
                  <c:v>41.079000000000001</c:v>
                </c:pt>
                <c:pt idx="2824">
                  <c:v>41.564</c:v>
                </c:pt>
                <c:pt idx="2825">
                  <c:v>41.829000000000001</c:v>
                </c:pt>
                <c:pt idx="2826">
                  <c:v>41.767000000000003</c:v>
                </c:pt>
                <c:pt idx="2827">
                  <c:v>42.406999999999996</c:v>
                </c:pt>
                <c:pt idx="2828">
                  <c:v>41.33</c:v>
                </c:pt>
                <c:pt idx="2829">
                  <c:v>41.454000000000001</c:v>
                </c:pt>
                <c:pt idx="2830">
                  <c:v>43.658000000000001</c:v>
                </c:pt>
                <c:pt idx="2831">
                  <c:v>11.093999999999999</c:v>
                </c:pt>
                <c:pt idx="2832">
                  <c:v>41.735999999999997</c:v>
                </c:pt>
                <c:pt idx="2833">
                  <c:v>41.939</c:v>
                </c:pt>
                <c:pt idx="2834">
                  <c:v>41.875999999999998</c:v>
                </c:pt>
                <c:pt idx="2835">
                  <c:v>42.704000000000001</c:v>
                </c:pt>
                <c:pt idx="2836">
                  <c:v>42.250999999999998</c:v>
                </c:pt>
                <c:pt idx="2837">
                  <c:v>41.814</c:v>
                </c:pt>
                <c:pt idx="2838">
                  <c:v>42.173000000000002</c:v>
                </c:pt>
                <c:pt idx="2839">
                  <c:v>42.563000000000002</c:v>
                </c:pt>
                <c:pt idx="2840">
                  <c:v>42.735999999999997</c:v>
                </c:pt>
                <c:pt idx="2841">
                  <c:v>43.750999999999998</c:v>
                </c:pt>
                <c:pt idx="2842">
                  <c:v>42.079000000000001</c:v>
                </c:pt>
                <c:pt idx="2843">
                  <c:v>42.392000000000003</c:v>
                </c:pt>
                <c:pt idx="2844">
                  <c:v>42.906999999999996</c:v>
                </c:pt>
                <c:pt idx="2845">
                  <c:v>42.939</c:v>
                </c:pt>
                <c:pt idx="2846">
                  <c:v>42.344999999999999</c:v>
                </c:pt>
                <c:pt idx="2847">
                  <c:v>41.875999999999998</c:v>
                </c:pt>
                <c:pt idx="2848">
                  <c:v>42.454999999999998</c:v>
                </c:pt>
                <c:pt idx="2849">
                  <c:v>41.985999999999997</c:v>
                </c:pt>
                <c:pt idx="2850">
                  <c:v>43.734999999999999</c:v>
                </c:pt>
                <c:pt idx="2851">
                  <c:v>42.017000000000003</c:v>
                </c:pt>
                <c:pt idx="2852">
                  <c:v>41.47</c:v>
                </c:pt>
                <c:pt idx="2853">
                  <c:v>35.094000000000001</c:v>
                </c:pt>
                <c:pt idx="2854">
                  <c:v>34.281999999999996</c:v>
                </c:pt>
                <c:pt idx="2855">
                  <c:v>34.673000000000002</c:v>
                </c:pt>
                <c:pt idx="2856">
                  <c:v>42.235999999999997</c:v>
                </c:pt>
                <c:pt idx="2857">
                  <c:v>42.47</c:v>
                </c:pt>
                <c:pt idx="2858">
                  <c:v>42.281999999999996</c:v>
                </c:pt>
                <c:pt idx="2859">
                  <c:v>41.72</c:v>
                </c:pt>
                <c:pt idx="2860">
                  <c:v>42.375999999999998</c:v>
                </c:pt>
                <c:pt idx="2861">
                  <c:v>42.298000000000002</c:v>
                </c:pt>
                <c:pt idx="2862">
                  <c:v>42.11</c:v>
                </c:pt>
                <c:pt idx="2863">
                  <c:v>34.923000000000002</c:v>
                </c:pt>
                <c:pt idx="2864">
                  <c:v>42.423000000000002</c:v>
                </c:pt>
                <c:pt idx="2865">
                  <c:v>42.204999999999998</c:v>
                </c:pt>
                <c:pt idx="2866">
                  <c:v>41.750999999999998</c:v>
                </c:pt>
                <c:pt idx="2867">
                  <c:v>42.094999999999999</c:v>
                </c:pt>
                <c:pt idx="2868">
                  <c:v>42.392000000000003</c:v>
                </c:pt>
                <c:pt idx="2869">
                  <c:v>41.704000000000001</c:v>
                </c:pt>
                <c:pt idx="2870">
                  <c:v>41.875999999999998</c:v>
                </c:pt>
                <c:pt idx="2871">
                  <c:v>41.844999999999999</c:v>
                </c:pt>
                <c:pt idx="2872">
                  <c:v>51.250999999999998</c:v>
                </c:pt>
                <c:pt idx="2873">
                  <c:v>42.765999999999998</c:v>
                </c:pt>
                <c:pt idx="2874">
                  <c:v>42.423000000000002</c:v>
                </c:pt>
                <c:pt idx="2875">
                  <c:v>41.860999999999997</c:v>
                </c:pt>
                <c:pt idx="2876">
                  <c:v>42.517000000000003</c:v>
                </c:pt>
                <c:pt idx="2877">
                  <c:v>35.079000000000001</c:v>
                </c:pt>
                <c:pt idx="2878">
                  <c:v>42.11</c:v>
                </c:pt>
                <c:pt idx="2879">
                  <c:v>42.173000000000002</c:v>
                </c:pt>
                <c:pt idx="2880">
                  <c:v>42.423000000000002</c:v>
                </c:pt>
                <c:pt idx="2881">
                  <c:v>42.814</c:v>
                </c:pt>
                <c:pt idx="2882">
                  <c:v>65.346000000000004</c:v>
                </c:pt>
                <c:pt idx="2883">
                  <c:v>43.079000000000001</c:v>
                </c:pt>
                <c:pt idx="2884">
                  <c:v>42.484999999999999</c:v>
                </c:pt>
                <c:pt idx="2885">
                  <c:v>42.267000000000003</c:v>
                </c:pt>
                <c:pt idx="2886">
                  <c:v>42.392000000000003</c:v>
                </c:pt>
                <c:pt idx="2887">
                  <c:v>42.423000000000002</c:v>
                </c:pt>
                <c:pt idx="2888">
                  <c:v>41.392000000000003</c:v>
                </c:pt>
                <c:pt idx="2889">
                  <c:v>42.625999999999998</c:v>
                </c:pt>
                <c:pt idx="2890">
                  <c:v>63.752000000000002</c:v>
                </c:pt>
                <c:pt idx="2891">
                  <c:v>42.267000000000003</c:v>
                </c:pt>
                <c:pt idx="2892">
                  <c:v>42.844999999999999</c:v>
                </c:pt>
                <c:pt idx="2893">
                  <c:v>41.625999999999998</c:v>
                </c:pt>
                <c:pt idx="2894">
                  <c:v>42.08</c:v>
                </c:pt>
                <c:pt idx="2895">
                  <c:v>41.939</c:v>
                </c:pt>
                <c:pt idx="2896">
                  <c:v>41.439</c:v>
                </c:pt>
                <c:pt idx="2897">
                  <c:v>56.783000000000001</c:v>
                </c:pt>
                <c:pt idx="2898">
                  <c:v>41.173000000000002</c:v>
                </c:pt>
                <c:pt idx="2899">
                  <c:v>42.814</c:v>
                </c:pt>
                <c:pt idx="2900">
                  <c:v>42.204000000000001</c:v>
                </c:pt>
                <c:pt idx="2901">
                  <c:v>41.938000000000002</c:v>
                </c:pt>
                <c:pt idx="2902">
                  <c:v>41.298000000000002</c:v>
                </c:pt>
                <c:pt idx="2903">
                  <c:v>42.127000000000002</c:v>
                </c:pt>
                <c:pt idx="2904">
                  <c:v>42.47</c:v>
                </c:pt>
                <c:pt idx="2905">
                  <c:v>42.625999999999998</c:v>
                </c:pt>
                <c:pt idx="2906">
                  <c:v>41.469000000000001</c:v>
                </c:pt>
                <c:pt idx="2907">
                  <c:v>41.734999999999999</c:v>
                </c:pt>
                <c:pt idx="2908">
                  <c:v>41.938000000000002</c:v>
                </c:pt>
                <c:pt idx="2909">
                  <c:v>41.267000000000003</c:v>
                </c:pt>
                <c:pt idx="2910">
                  <c:v>41.58</c:v>
                </c:pt>
                <c:pt idx="2911">
                  <c:v>42.017000000000003</c:v>
                </c:pt>
                <c:pt idx="2912">
                  <c:v>41.188000000000002</c:v>
                </c:pt>
                <c:pt idx="2913">
                  <c:v>41.423000000000002</c:v>
                </c:pt>
                <c:pt idx="2914">
                  <c:v>42.204000000000001</c:v>
                </c:pt>
                <c:pt idx="2915">
                  <c:v>41.814</c:v>
                </c:pt>
                <c:pt idx="2916">
                  <c:v>41.250999999999998</c:v>
                </c:pt>
                <c:pt idx="2917">
                  <c:v>41.906999999999996</c:v>
                </c:pt>
                <c:pt idx="2918">
                  <c:v>42.938000000000002</c:v>
                </c:pt>
                <c:pt idx="2919">
                  <c:v>41.298000000000002</c:v>
                </c:pt>
                <c:pt idx="2920">
                  <c:v>41.86</c:v>
                </c:pt>
                <c:pt idx="2921">
                  <c:v>43.079000000000001</c:v>
                </c:pt>
                <c:pt idx="2922">
                  <c:v>41.985999999999997</c:v>
                </c:pt>
                <c:pt idx="2923">
                  <c:v>61.548999999999999</c:v>
                </c:pt>
                <c:pt idx="2924">
                  <c:v>62.204999999999998</c:v>
                </c:pt>
                <c:pt idx="2925">
                  <c:v>61.689</c:v>
                </c:pt>
                <c:pt idx="2926">
                  <c:v>61.954999999999998</c:v>
                </c:pt>
                <c:pt idx="2927">
                  <c:v>61.627000000000002</c:v>
                </c:pt>
                <c:pt idx="2928">
                  <c:v>61.783000000000001</c:v>
                </c:pt>
                <c:pt idx="2929">
                  <c:v>41.454000000000001</c:v>
                </c:pt>
                <c:pt idx="2930">
                  <c:v>41.906999999999996</c:v>
                </c:pt>
                <c:pt idx="2931">
                  <c:v>42.031999999999996</c:v>
                </c:pt>
                <c:pt idx="2932">
                  <c:v>41.579000000000001</c:v>
                </c:pt>
                <c:pt idx="2933">
                  <c:v>42.844000000000001</c:v>
                </c:pt>
                <c:pt idx="2934">
                  <c:v>41.814</c:v>
                </c:pt>
                <c:pt idx="2935">
                  <c:v>41.783000000000001</c:v>
                </c:pt>
                <c:pt idx="2936">
                  <c:v>44.984999999999999</c:v>
                </c:pt>
                <c:pt idx="2937">
                  <c:v>42.408000000000001</c:v>
                </c:pt>
                <c:pt idx="2938">
                  <c:v>41.267000000000003</c:v>
                </c:pt>
                <c:pt idx="2939">
                  <c:v>41.734999999999999</c:v>
                </c:pt>
                <c:pt idx="2940">
                  <c:v>43.329000000000001</c:v>
                </c:pt>
                <c:pt idx="2941">
                  <c:v>41.329000000000001</c:v>
                </c:pt>
                <c:pt idx="2942">
                  <c:v>42.579000000000001</c:v>
                </c:pt>
                <c:pt idx="2943">
                  <c:v>41.829000000000001</c:v>
                </c:pt>
                <c:pt idx="2944">
                  <c:v>41.658000000000001</c:v>
                </c:pt>
                <c:pt idx="2945">
                  <c:v>42.048000000000002</c:v>
                </c:pt>
                <c:pt idx="2946">
                  <c:v>41.564</c:v>
                </c:pt>
                <c:pt idx="2947">
                  <c:v>41.689</c:v>
                </c:pt>
                <c:pt idx="2948">
                  <c:v>43.484999999999999</c:v>
                </c:pt>
                <c:pt idx="2949">
                  <c:v>41.86</c:v>
                </c:pt>
                <c:pt idx="2950">
                  <c:v>42.594999999999999</c:v>
                </c:pt>
                <c:pt idx="2951">
                  <c:v>42.564</c:v>
                </c:pt>
                <c:pt idx="2952">
                  <c:v>41.954000000000001</c:v>
                </c:pt>
                <c:pt idx="2953">
                  <c:v>42.72</c:v>
                </c:pt>
                <c:pt idx="2954">
                  <c:v>41.923000000000002</c:v>
                </c:pt>
                <c:pt idx="2955">
                  <c:v>42.000999999999998</c:v>
                </c:pt>
                <c:pt idx="2956">
                  <c:v>43.642000000000003</c:v>
                </c:pt>
                <c:pt idx="2957">
                  <c:v>41.798000000000002</c:v>
                </c:pt>
                <c:pt idx="2958">
                  <c:v>41.610999999999997</c:v>
                </c:pt>
                <c:pt idx="2959">
                  <c:v>42.531999999999996</c:v>
                </c:pt>
                <c:pt idx="2960">
                  <c:v>41.97</c:v>
                </c:pt>
                <c:pt idx="2961">
                  <c:v>42.658000000000001</c:v>
                </c:pt>
                <c:pt idx="2962">
                  <c:v>42.017000000000003</c:v>
                </c:pt>
                <c:pt idx="2963">
                  <c:v>27.234999999999999</c:v>
                </c:pt>
                <c:pt idx="2964">
                  <c:v>41.923000000000002</c:v>
                </c:pt>
                <c:pt idx="2965">
                  <c:v>41.484999999999999</c:v>
                </c:pt>
                <c:pt idx="2966">
                  <c:v>42.250999999999998</c:v>
                </c:pt>
                <c:pt idx="2967">
                  <c:v>41.656999999999996</c:v>
                </c:pt>
                <c:pt idx="2968">
                  <c:v>42.61</c:v>
                </c:pt>
                <c:pt idx="2969">
                  <c:v>42.517000000000003</c:v>
                </c:pt>
                <c:pt idx="2970">
                  <c:v>41.813000000000002</c:v>
                </c:pt>
                <c:pt idx="2971">
                  <c:v>42.22</c:v>
                </c:pt>
                <c:pt idx="2972">
                  <c:v>42.031999999999996</c:v>
                </c:pt>
                <c:pt idx="2973">
                  <c:v>42.533000000000001</c:v>
                </c:pt>
                <c:pt idx="2974">
                  <c:v>41.704999999999998</c:v>
                </c:pt>
                <c:pt idx="2975">
                  <c:v>42.017000000000003</c:v>
                </c:pt>
                <c:pt idx="2976">
                  <c:v>41.86</c:v>
                </c:pt>
                <c:pt idx="2977">
                  <c:v>41.390999999999998</c:v>
                </c:pt>
                <c:pt idx="2978">
                  <c:v>42.094999999999999</c:v>
                </c:pt>
                <c:pt idx="2979">
                  <c:v>42.048000000000002</c:v>
                </c:pt>
                <c:pt idx="2980">
                  <c:v>41.281999999999996</c:v>
                </c:pt>
                <c:pt idx="2981">
                  <c:v>41.86</c:v>
                </c:pt>
                <c:pt idx="2982">
                  <c:v>41.406999999999996</c:v>
                </c:pt>
                <c:pt idx="2983">
                  <c:v>42.329000000000001</c:v>
                </c:pt>
                <c:pt idx="2984">
                  <c:v>41.406999999999996</c:v>
                </c:pt>
                <c:pt idx="2985">
                  <c:v>41.515999999999998</c:v>
                </c:pt>
                <c:pt idx="2986">
                  <c:v>42.844999999999999</c:v>
                </c:pt>
                <c:pt idx="2987">
                  <c:v>41.517000000000003</c:v>
                </c:pt>
                <c:pt idx="2988">
                  <c:v>61.798000000000002</c:v>
                </c:pt>
                <c:pt idx="2989">
                  <c:v>42.11</c:v>
                </c:pt>
                <c:pt idx="2990">
                  <c:v>41.423000000000002</c:v>
                </c:pt>
                <c:pt idx="2991">
                  <c:v>42.563000000000002</c:v>
                </c:pt>
                <c:pt idx="2992">
                  <c:v>54.642000000000003</c:v>
                </c:pt>
                <c:pt idx="2993">
                  <c:v>42.22</c:v>
                </c:pt>
                <c:pt idx="2994">
                  <c:v>42.454000000000001</c:v>
                </c:pt>
                <c:pt idx="2995">
                  <c:v>41.375999999999998</c:v>
                </c:pt>
                <c:pt idx="2996">
                  <c:v>42.750999999999998</c:v>
                </c:pt>
                <c:pt idx="2997">
                  <c:v>41.781999999999996</c:v>
                </c:pt>
                <c:pt idx="2998">
                  <c:v>42.235999999999997</c:v>
                </c:pt>
                <c:pt idx="2999">
                  <c:v>41.860999999999997</c:v>
                </c:pt>
                <c:pt idx="3000">
                  <c:v>41.408000000000001</c:v>
                </c:pt>
                <c:pt idx="3001">
                  <c:v>42.860999999999997</c:v>
                </c:pt>
                <c:pt idx="3002">
                  <c:v>41.204000000000001</c:v>
                </c:pt>
                <c:pt idx="3003">
                  <c:v>42.002000000000002</c:v>
                </c:pt>
                <c:pt idx="3004">
                  <c:v>41.548000000000002</c:v>
                </c:pt>
                <c:pt idx="3005">
                  <c:v>61.518000000000001</c:v>
                </c:pt>
                <c:pt idx="3006">
                  <c:v>42.781999999999996</c:v>
                </c:pt>
                <c:pt idx="3007">
                  <c:v>41.517000000000003</c:v>
                </c:pt>
                <c:pt idx="3008">
                  <c:v>42.375999999999998</c:v>
                </c:pt>
                <c:pt idx="3009">
                  <c:v>42.048000000000002</c:v>
                </c:pt>
                <c:pt idx="3010">
                  <c:v>42.094000000000001</c:v>
                </c:pt>
                <c:pt idx="3011">
                  <c:v>61.954000000000001</c:v>
                </c:pt>
                <c:pt idx="3012">
                  <c:v>41.875999999999998</c:v>
                </c:pt>
                <c:pt idx="3013">
                  <c:v>52.406999999999996</c:v>
                </c:pt>
                <c:pt idx="3014">
                  <c:v>41.767000000000003</c:v>
                </c:pt>
                <c:pt idx="3015">
                  <c:v>41.390999999999998</c:v>
                </c:pt>
                <c:pt idx="3016">
                  <c:v>42.750999999999998</c:v>
                </c:pt>
                <c:pt idx="3017">
                  <c:v>42.000999999999998</c:v>
                </c:pt>
                <c:pt idx="3018">
                  <c:v>42.423000000000002</c:v>
                </c:pt>
                <c:pt idx="3019">
                  <c:v>41.531999999999996</c:v>
                </c:pt>
                <c:pt idx="3020">
                  <c:v>42.767000000000003</c:v>
                </c:pt>
                <c:pt idx="3021">
                  <c:v>41.923000000000002</c:v>
                </c:pt>
                <c:pt idx="3022">
                  <c:v>42.625999999999998</c:v>
                </c:pt>
                <c:pt idx="3023">
                  <c:v>34.375999999999998</c:v>
                </c:pt>
                <c:pt idx="3024">
                  <c:v>42.22</c:v>
                </c:pt>
                <c:pt idx="3025">
                  <c:v>42.860999999999997</c:v>
                </c:pt>
                <c:pt idx="3026">
                  <c:v>42.408000000000001</c:v>
                </c:pt>
                <c:pt idx="3027">
                  <c:v>43.454000000000001</c:v>
                </c:pt>
                <c:pt idx="3028">
                  <c:v>41.204000000000001</c:v>
                </c:pt>
                <c:pt idx="3029">
                  <c:v>41.923999999999999</c:v>
                </c:pt>
                <c:pt idx="3030">
                  <c:v>42.439</c:v>
                </c:pt>
                <c:pt idx="3031">
                  <c:v>42.079000000000001</c:v>
                </c:pt>
                <c:pt idx="3032">
                  <c:v>41.625999999999998</c:v>
                </c:pt>
                <c:pt idx="3033">
                  <c:v>42.375999999999998</c:v>
                </c:pt>
                <c:pt idx="3034">
                  <c:v>43.250999999999998</c:v>
                </c:pt>
                <c:pt idx="3035">
                  <c:v>42.829000000000001</c:v>
                </c:pt>
                <c:pt idx="3036">
                  <c:v>42.156999999999996</c:v>
                </c:pt>
                <c:pt idx="3037">
                  <c:v>42.767000000000003</c:v>
                </c:pt>
                <c:pt idx="3038">
                  <c:v>42.094999999999999</c:v>
                </c:pt>
                <c:pt idx="3039">
                  <c:v>42.798000000000002</c:v>
                </c:pt>
                <c:pt idx="3040">
                  <c:v>41.564</c:v>
                </c:pt>
                <c:pt idx="3041">
                  <c:v>42.72</c:v>
                </c:pt>
                <c:pt idx="3042">
                  <c:v>62.33</c:v>
                </c:pt>
                <c:pt idx="3043">
                  <c:v>41.47</c:v>
                </c:pt>
                <c:pt idx="3044">
                  <c:v>42.860999999999997</c:v>
                </c:pt>
                <c:pt idx="3045">
                  <c:v>41.454999999999998</c:v>
                </c:pt>
                <c:pt idx="3046">
                  <c:v>43.406999999999996</c:v>
                </c:pt>
                <c:pt idx="3047">
                  <c:v>42.048000000000002</c:v>
                </c:pt>
                <c:pt idx="3048">
                  <c:v>42.765999999999998</c:v>
                </c:pt>
                <c:pt idx="3049">
                  <c:v>62.267000000000003</c:v>
                </c:pt>
                <c:pt idx="3050">
                  <c:v>42.094000000000001</c:v>
                </c:pt>
                <c:pt idx="3051">
                  <c:v>43.048000000000002</c:v>
                </c:pt>
                <c:pt idx="3052">
                  <c:v>42.188000000000002</c:v>
                </c:pt>
                <c:pt idx="3053">
                  <c:v>42.781999999999996</c:v>
                </c:pt>
                <c:pt idx="3054">
                  <c:v>42.173999999999999</c:v>
                </c:pt>
                <c:pt idx="3055">
                  <c:v>42.61</c:v>
                </c:pt>
                <c:pt idx="3056">
                  <c:v>42.656999999999996</c:v>
                </c:pt>
                <c:pt idx="3057">
                  <c:v>43.531999999999996</c:v>
                </c:pt>
                <c:pt idx="3058">
                  <c:v>41.984999999999999</c:v>
                </c:pt>
                <c:pt idx="3059">
                  <c:v>43.906999999999996</c:v>
                </c:pt>
                <c:pt idx="3060">
                  <c:v>43.658000000000001</c:v>
                </c:pt>
                <c:pt idx="3061">
                  <c:v>44.234999999999999</c:v>
                </c:pt>
                <c:pt idx="3062">
                  <c:v>44.689</c:v>
                </c:pt>
                <c:pt idx="3063">
                  <c:v>43.267000000000003</c:v>
                </c:pt>
                <c:pt idx="3064">
                  <c:v>42.189</c:v>
                </c:pt>
                <c:pt idx="3065">
                  <c:v>42.892000000000003</c:v>
                </c:pt>
                <c:pt idx="3066">
                  <c:v>43.064</c:v>
                </c:pt>
                <c:pt idx="3067">
                  <c:v>43.658000000000001</c:v>
                </c:pt>
                <c:pt idx="3068">
                  <c:v>42.984999999999999</c:v>
                </c:pt>
                <c:pt idx="3069">
                  <c:v>43.140999999999998</c:v>
                </c:pt>
                <c:pt idx="3070">
                  <c:v>42.985999999999997</c:v>
                </c:pt>
                <c:pt idx="3071">
                  <c:v>43.517000000000003</c:v>
                </c:pt>
                <c:pt idx="3072">
                  <c:v>42.767000000000003</c:v>
                </c:pt>
                <c:pt idx="3073">
                  <c:v>43.298000000000002</c:v>
                </c:pt>
                <c:pt idx="3074">
                  <c:v>42.281999999999996</c:v>
                </c:pt>
                <c:pt idx="3075">
                  <c:v>44.22</c:v>
                </c:pt>
                <c:pt idx="3076">
                  <c:v>43.002000000000002</c:v>
                </c:pt>
                <c:pt idx="3077">
                  <c:v>43.923000000000002</c:v>
                </c:pt>
                <c:pt idx="3078">
                  <c:v>42.86</c:v>
                </c:pt>
                <c:pt idx="3079">
                  <c:v>43.548000000000002</c:v>
                </c:pt>
                <c:pt idx="3080">
                  <c:v>41.673000000000002</c:v>
                </c:pt>
                <c:pt idx="3081">
                  <c:v>42.156999999999996</c:v>
                </c:pt>
                <c:pt idx="3082">
                  <c:v>43.564</c:v>
                </c:pt>
                <c:pt idx="3083">
                  <c:v>43.500999999999998</c:v>
                </c:pt>
                <c:pt idx="3084">
                  <c:v>43.22</c:v>
                </c:pt>
                <c:pt idx="3085">
                  <c:v>43.642000000000003</c:v>
                </c:pt>
                <c:pt idx="3086">
                  <c:v>42.829000000000001</c:v>
                </c:pt>
                <c:pt idx="3087">
                  <c:v>43.142000000000003</c:v>
                </c:pt>
                <c:pt idx="3088">
                  <c:v>42.939</c:v>
                </c:pt>
                <c:pt idx="3089">
                  <c:v>43.033000000000001</c:v>
                </c:pt>
                <c:pt idx="3090">
                  <c:v>43.189</c:v>
                </c:pt>
                <c:pt idx="3091">
                  <c:v>43.36</c:v>
                </c:pt>
                <c:pt idx="3092">
                  <c:v>62.423000000000002</c:v>
                </c:pt>
                <c:pt idx="3093">
                  <c:v>62.720999999999997</c:v>
                </c:pt>
                <c:pt idx="3094">
                  <c:v>42.829000000000001</c:v>
                </c:pt>
                <c:pt idx="3095">
                  <c:v>43.814</c:v>
                </c:pt>
                <c:pt idx="3096">
                  <c:v>51.548000000000002</c:v>
                </c:pt>
                <c:pt idx="3097">
                  <c:v>44.158000000000001</c:v>
                </c:pt>
                <c:pt idx="3098">
                  <c:v>43.314</c:v>
                </c:pt>
                <c:pt idx="3099">
                  <c:v>43.798000000000002</c:v>
                </c:pt>
                <c:pt idx="3100">
                  <c:v>43.844999999999999</c:v>
                </c:pt>
                <c:pt idx="3101">
                  <c:v>54.142000000000003</c:v>
                </c:pt>
                <c:pt idx="3102">
                  <c:v>44.625999999999998</c:v>
                </c:pt>
                <c:pt idx="3103">
                  <c:v>44.673000000000002</c:v>
                </c:pt>
                <c:pt idx="3104">
                  <c:v>44.031999999999996</c:v>
                </c:pt>
                <c:pt idx="3105">
                  <c:v>46.267000000000003</c:v>
                </c:pt>
                <c:pt idx="3106">
                  <c:v>43.985999999999997</c:v>
                </c:pt>
                <c:pt idx="3107">
                  <c:v>44.000999999999998</c:v>
                </c:pt>
                <c:pt idx="3108">
                  <c:v>38.814</c:v>
                </c:pt>
                <c:pt idx="3109">
                  <c:v>36.015999999999998</c:v>
                </c:pt>
                <c:pt idx="3110">
                  <c:v>36.798000000000002</c:v>
                </c:pt>
                <c:pt idx="3111">
                  <c:v>39.875999999999998</c:v>
                </c:pt>
                <c:pt idx="3112">
                  <c:v>44.142000000000003</c:v>
                </c:pt>
                <c:pt idx="3113">
                  <c:v>43.673000000000002</c:v>
                </c:pt>
                <c:pt idx="3114">
                  <c:v>47.235999999999997</c:v>
                </c:pt>
                <c:pt idx="3115">
                  <c:v>36.079000000000001</c:v>
                </c:pt>
                <c:pt idx="3116">
                  <c:v>36.640999999999998</c:v>
                </c:pt>
                <c:pt idx="3117">
                  <c:v>63.954999999999998</c:v>
                </c:pt>
                <c:pt idx="3118">
                  <c:v>44.923000000000002</c:v>
                </c:pt>
                <c:pt idx="3119">
                  <c:v>45.485999999999997</c:v>
                </c:pt>
                <c:pt idx="3120">
                  <c:v>43.750999999999998</c:v>
                </c:pt>
                <c:pt idx="3121">
                  <c:v>66.424000000000007</c:v>
                </c:pt>
                <c:pt idx="3122">
                  <c:v>44.939</c:v>
                </c:pt>
                <c:pt idx="3123">
                  <c:v>51.408000000000001</c:v>
                </c:pt>
                <c:pt idx="3124">
                  <c:v>46.829000000000001</c:v>
                </c:pt>
                <c:pt idx="3125">
                  <c:v>39.017000000000003</c:v>
                </c:pt>
                <c:pt idx="3126">
                  <c:v>53.204999999999998</c:v>
                </c:pt>
                <c:pt idx="3127">
                  <c:v>49.329000000000001</c:v>
                </c:pt>
                <c:pt idx="3128">
                  <c:v>56.908000000000001</c:v>
                </c:pt>
                <c:pt idx="3129">
                  <c:v>90.081000000000003</c:v>
                </c:pt>
                <c:pt idx="3130">
                  <c:v>86.909000000000006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615712"/>
        <c:axId val="221616272"/>
      </c:barChart>
      <c:catAx>
        <c:axId val="22161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メソッド：呼び出し回数で昇順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6272"/>
        <c:crosses val="autoZero"/>
        <c:auto val="1"/>
        <c:lblAlgn val="ctr"/>
        <c:lblOffset val="100"/>
        <c:noMultiLvlLbl val="0"/>
      </c:catAx>
      <c:valAx>
        <c:axId val="22161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fop</a:t>
            </a:r>
            <a:r>
              <a:rPr lang="ja-JP" altLang="en-US" dirty="0" smtClean="0"/>
              <a:t>内のメソッドにおける再現時間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'fop-default'!$A$1:$A$3611</c:f>
              <c:numCache>
                <c:formatCode>General</c:formatCode>
                <c:ptCount val="3611"/>
                <c:pt idx="0">
                  <c:v>18.844000000000001</c:v>
                </c:pt>
                <c:pt idx="1">
                  <c:v>21.984999999999999</c:v>
                </c:pt>
                <c:pt idx="2">
                  <c:v>16.890999999999998</c:v>
                </c:pt>
                <c:pt idx="3">
                  <c:v>42.360999999999997</c:v>
                </c:pt>
                <c:pt idx="4">
                  <c:v>11.64</c:v>
                </c:pt>
                <c:pt idx="5">
                  <c:v>12.11</c:v>
                </c:pt>
                <c:pt idx="6">
                  <c:v>12.375</c:v>
                </c:pt>
                <c:pt idx="7">
                  <c:v>36.017000000000003</c:v>
                </c:pt>
                <c:pt idx="8">
                  <c:v>12.188000000000001</c:v>
                </c:pt>
                <c:pt idx="9">
                  <c:v>11.422000000000001</c:v>
                </c:pt>
                <c:pt idx="10">
                  <c:v>11.827999999999999</c:v>
                </c:pt>
                <c:pt idx="11">
                  <c:v>11.218999999999999</c:v>
                </c:pt>
                <c:pt idx="12">
                  <c:v>11.516</c:v>
                </c:pt>
                <c:pt idx="13">
                  <c:v>11.343999999999999</c:v>
                </c:pt>
                <c:pt idx="14">
                  <c:v>11.657</c:v>
                </c:pt>
                <c:pt idx="15">
                  <c:v>11.343999999999999</c:v>
                </c:pt>
                <c:pt idx="16">
                  <c:v>11.593999999999999</c:v>
                </c:pt>
                <c:pt idx="17">
                  <c:v>11.313000000000001</c:v>
                </c:pt>
                <c:pt idx="18">
                  <c:v>35.844000000000001</c:v>
                </c:pt>
                <c:pt idx="19">
                  <c:v>12.938000000000001</c:v>
                </c:pt>
                <c:pt idx="20">
                  <c:v>33.875999999999998</c:v>
                </c:pt>
                <c:pt idx="21">
                  <c:v>11.797000000000001</c:v>
                </c:pt>
                <c:pt idx="22">
                  <c:v>11.327999999999999</c:v>
                </c:pt>
                <c:pt idx="23">
                  <c:v>11.36</c:v>
                </c:pt>
                <c:pt idx="24">
                  <c:v>11.484999999999999</c:v>
                </c:pt>
                <c:pt idx="25">
                  <c:v>11.297000000000001</c:v>
                </c:pt>
                <c:pt idx="26">
                  <c:v>11.577999999999999</c:v>
                </c:pt>
                <c:pt idx="27">
                  <c:v>11.313000000000001</c:v>
                </c:pt>
                <c:pt idx="28">
                  <c:v>11.688000000000001</c:v>
                </c:pt>
                <c:pt idx="29">
                  <c:v>11.281000000000001</c:v>
                </c:pt>
                <c:pt idx="30">
                  <c:v>11.532</c:v>
                </c:pt>
                <c:pt idx="31">
                  <c:v>14.561999999999999</c:v>
                </c:pt>
                <c:pt idx="32">
                  <c:v>34.954000000000001</c:v>
                </c:pt>
                <c:pt idx="33">
                  <c:v>11.375999999999999</c:v>
                </c:pt>
                <c:pt idx="34">
                  <c:v>11.25</c:v>
                </c:pt>
                <c:pt idx="35">
                  <c:v>11.531000000000001</c:v>
                </c:pt>
                <c:pt idx="36">
                  <c:v>11.298</c:v>
                </c:pt>
                <c:pt idx="37">
                  <c:v>11.702999999999999</c:v>
                </c:pt>
                <c:pt idx="38">
                  <c:v>11.297000000000001</c:v>
                </c:pt>
                <c:pt idx="39">
                  <c:v>35.689</c:v>
                </c:pt>
                <c:pt idx="40">
                  <c:v>33.829000000000001</c:v>
                </c:pt>
                <c:pt idx="41">
                  <c:v>11.311999999999999</c:v>
                </c:pt>
                <c:pt idx="42">
                  <c:v>11.813000000000001</c:v>
                </c:pt>
                <c:pt idx="43">
                  <c:v>11.218999999999999</c:v>
                </c:pt>
                <c:pt idx="44">
                  <c:v>33.423000000000002</c:v>
                </c:pt>
                <c:pt idx="45">
                  <c:v>11.531000000000001</c:v>
                </c:pt>
                <c:pt idx="46">
                  <c:v>54.72</c:v>
                </c:pt>
                <c:pt idx="47">
                  <c:v>11.438000000000001</c:v>
                </c:pt>
                <c:pt idx="48">
                  <c:v>38.517000000000003</c:v>
                </c:pt>
                <c:pt idx="49">
                  <c:v>11.188000000000001</c:v>
                </c:pt>
                <c:pt idx="50">
                  <c:v>169.72200000000001</c:v>
                </c:pt>
                <c:pt idx="51">
                  <c:v>25.126000000000001</c:v>
                </c:pt>
                <c:pt idx="52">
                  <c:v>19.907</c:v>
                </c:pt>
                <c:pt idx="53">
                  <c:v>11.297000000000001</c:v>
                </c:pt>
                <c:pt idx="54">
                  <c:v>20.375</c:v>
                </c:pt>
                <c:pt idx="55">
                  <c:v>11.250999999999999</c:v>
                </c:pt>
                <c:pt idx="56">
                  <c:v>18.905999999999999</c:v>
                </c:pt>
                <c:pt idx="57">
                  <c:v>19.907</c:v>
                </c:pt>
                <c:pt idx="58">
                  <c:v>11.281000000000001</c:v>
                </c:pt>
                <c:pt idx="59">
                  <c:v>19.282</c:v>
                </c:pt>
                <c:pt idx="60">
                  <c:v>24.515999999999998</c:v>
                </c:pt>
                <c:pt idx="61">
                  <c:v>11.391</c:v>
                </c:pt>
                <c:pt idx="62">
                  <c:v>57.47</c:v>
                </c:pt>
                <c:pt idx="63">
                  <c:v>11.313000000000001</c:v>
                </c:pt>
                <c:pt idx="64">
                  <c:v>19.015999999999998</c:v>
                </c:pt>
                <c:pt idx="65">
                  <c:v>49.548000000000002</c:v>
                </c:pt>
                <c:pt idx="66">
                  <c:v>11.204000000000001</c:v>
                </c:pt>
                <c:pt idx="67">
                  <c:v>73.033000000000001</c:v>
                </c:pt>
                <c:pt idx="68">
                  <c:v>11.281000000000001</c:v>
                </c:pt>
                <c:pt idx="69">
                  <c:v>33.61</c:v>
                </c:pt>
                <c:pt idx="70">
                  <c:v>11.593999999999999</c:v>
                </c:pt>
                <c:pt idx="71">
                  <c:v>11.204000000000001</c:v>
                </c:pt>
                <c:pt idx="72">
                  <c:v>11.656000000000001</c:v>
                </c:pt>
                <c:pt idx="73">
                  <c:v>11.36</c:v>
                </c:pt>
                <c:pt idx="74">
                  <c:v>11.36</c:v>
                </c:pt>
                <c:pt idx="75">
                  <c:v>11.452999999999999</c:v>
                </c:pt>
                <c:pt idx="76">
                  <c:v>11.329000000000001</c:v>
                </c:pt>
                <c:pt idx="77">
                  <c:v>12.109</c:v>
                </c:pt>
                <c:pt idx="78">
                  <c:v>171.67599999999999</c:v>
                </c:pt>
                <c:pt idx="79">
                  <c:v>11.297000000000001</c:v>
                </c:pt>
                <c:pt idx="80">
                  <c:v>11.298</c:v>
                </c:pt>
                <c:pt idx="81">
                  <c:v>22.594000000000001</c:v>
                </c:pt>
                <c:pt idx="82">
                  <c:v>11.281000000000001</c:v>
                </c:pt>
                <c:pt idx="83">
                  <c:v>20.437999999999999</c:v>
                </c:pt>
                <c:pt idx="84">
                  <c:v>11.188000000000001</c:v>
                </c:pt>
                <c:pt idx="85">
                  <c:v>11.282</c:v>
                </c:pt>
                <c:pt idx="86">
                  <c:v>23.577999999999999</c:v>
                </c:pt>
                <c:pt idx="87">
                  <c:v>42.375999999999998</c:v>
                </c:pt>
                <c:pt idx="88">
                  <c:v>11.298</c:v>
                </c:pt>
                <c:pt idx="89">
                  <c:v>20.609000000000002</c:v>
                </c:pt>
                <c:pt idx="90">
                  <c:v>96.8</c:v>
                </c:pt>
                <c:pt idx="91">
                  <c:v>11.547000000000001</c:v>
                </c:pt>
                <c:pt idx="92">
                  <c:v>11.625999999999999</c:v>
                </c:pt>
                <c:pt idx="93">
                  <c:v>33.704000000000001</c:v>
                </c:pt>
                <c:pt idx="94">
                  <c:v>11.984</c:v>
                </c:pt>
                <c:pt idx="95">
                  <c:v>11.625</c:v>
                </c:pt>
                <c:pt idx="96">
                  <c:v>11.641</c:v>
                </c:pt>
                <c:pt idx="97">
                  <c:v>33.939</c:v>
                </c:pt>
                <c:pt idx="98">
                  <c:v>11.686999999999999</c:v>
                </c:pt>
                <c:pt idx="99">
                  <c:v>11.704000000000001</c:v>
                </c:pt>
                <c:pt idx="100">
                  <c:v>11.625</c:v>
                </c:pt>
                <c:pt idx="101">
                  <c:v>11.657</c:v>
                </c:pt>
                <c:pt idx="102">
                  <c:v>11.952999999999999</c:v>
                </c:pt>
                <c:pt idx="103">
                  <c:v>33.642000000000003</c:v>
                </c:pt>
                <c:pt idx="104">
                  <c:v>11.734</c:v>
                </c:pt>
                <c:pt idx="105">
                  <c:v>11.625999999999999</c:v>
                </c:pt>
                <c:pt idx="106">
                  <c:v>11.593999999999999</c:v>
                </c:pt>
                <c:pt idx="107">
                  <c:v>11.906000000000001</c:v>
                </c:pt>
                <c:pt idx="108">
                  <c:v>11.61</c:v>
                </c:pt>
                <c:pt idx="109">
                  <c:v>11.656000000000001</c:v>
                </c:pt>
                <c:pt idx="110">
                  <c:v>33.484999999999999</c:v>
                </c:pt>
                <c:pt idx="111">
                  <c:v>11.97</c:v>
                </c:pt>
                <c:pt idx="112">
                  <c:v>11.843999999999999</c:v>
                </c:pt>
                <c:pt idx="113">
                  <c:v>11.686999999999999</c:v>
                </c:pt>
                <c:pt idx="114">
                  <c:v>12.125999999999999</c:v>
                </c:pt>
                <c:pt idx="115">
                  <c:v>11.686999999999999</c:v>
                </c:pt>
                <c:pt idx="116">
                  <c:v>11.593999999999999</c:v>
                </c:pt>
                <c:pt idx="117">
                  <c:v>11.61</c:v>
                </c:pt>
                <c:pt idx="118">
                  <c:v>11.984999999999999</c:v>
                </c:pt>
                <c:pt idx="119">
                  <c:v>11.609</c:v>
                </c:pt>
                <c:pt idx="120">
                  <c:v>37.844999999999999</c:v>
                </c:pt>
                <c:pt idx="121">
                  <c:v>11.579000000000001</c:v>
                </c:pt>
                <c:pt idx="122">
                  <c:v>53.844999999999999</c:v>
                </c:pt>
                <c:pt idx="123">
                  <c:v>62.704000000000001</c:v>
                </c:pt>
                <c:pt idx="124">
                  <c:v>11.688000000000001</c:v>
                </c:pt>
                <c:pt idx="125">
                  <c:v>11.641</c:v>
                </c:pt>
                <c:pt idx="126">
                  <c:v>11.891</c:v>
                </c:pt>
                <c:pt idx="127">
                  <c:v>11.577999999999999</c:v>
                </c:pt>
                <c:pt idx="128">
                  <c:v>37.985999999999997</c:v>
                </c:pt>
                <c:pt idx="129">
                  <c:v>11.64</c:v>
                </c:pt>
                <c:pt idx="130">
                  <c:v>54.58</c:v>
                </c:pt>
                <c:pt idx="131">
                  <c:v>39.156999999999996</c:v>
                </c:pt>
                <c:pt idx="132">
                  <c:v>11.75</c:v>
                </c:pt>
                <c:pt idx="133">
                  <c:v>11.548</c:v>
                </c:pt>
                <c:pt idx="134">
                  <c:v>12.031000000000001</c:v>
                </c:pt>
                <c:pt idx="135">
                  <c:v>11.625</c:v>
                </c:pt>
                <c:pt idx="136">
                  <c:v>11.673</c:v>
                </c:pt>
                <c:pt idx="137">
                  <c:v>54.767000000000003</c:v>
                </c:pt>
                <c:pt idx="138">
                  <c:v>11.765000000000001</c:v>
                </c:pt>
                <c:pt idx="139">
                  <c:v>54.454999999999998</c:v>
                </c:pt>
                <c:pt idx="140">
                  <c:v>16.515999999999998</c:v>
                </c:pt>
                <c:pt idx="141">
                  <c:v>36.188000000000002</c:v>
                </c:pt>
                <c:pt idx="142">
                  <c:v>11.704000000000001</c:v>
                </c:pt>
                <c:pt idx="143">
                  <c:v>11.593999999999999</c:v>
                </c:pt>
                <c:pt idx="144">
                  <c:v>38.11</c:v>
                </c:pt>
                <c:pt idx="145">
                  <c:v>12.188000000000001</c:v>
                </c:pt>
                <c:pt idx="146">
                  <c:v>35.625999999999998</c:v>
                </c:pt>
                <c:pt idx="147">
                  <c:v>15.063000000000001</c:v>
                </c:pt>
                <c:pt idx="148">
                  <c:v>36.204000000000001</c:v>
                </c:pt>
                <c:pt idx="149">
                  <c:v>11.561999999999999</c:v>
                </c:pt>
                <c:pt idx="150">
                  <c:v>11.625999999999999</c:v>
                </c:pt>
                <c:pt idx="151">
                  <c:v>12.141</c:v>
                </c:pt>
                <c:pt idx="152">
                  <c:v>17.234000000000002</c:v>
                </c:pt>
                <c:pt idx="153">
                  <c:v>34.031999999999996</c:v>
                </c:pt>
                <c:pt idx="154">
                  <c:v>11.548</c:v>
                </c:pt>
                <c:pt idx="155">
                  <c:v>11.686999999999999</c:v>
                </c:pt>
                <c:pt idx="156">
                  <c:v>12.11</c:v>
                </c:pt>
                <c:pt idx="157">
                  <c:v>11.61</c:v>
                </c:pt>
                <c:pt idx="158">
                  <c:v>11.5</c:v>
                </c:pt>
                <c:pt idx="159">
                  <c:v>11.734999999999999</c:v>
                </c:pt>
                <c:pt idx="160">
                  <c:v>54.281999999999996</c:v>
                </c:pt>
                <c:pt idx="161">
                  <c:v>159.31700000000001</c:v>
                </c:pt>
                <c:pt idx="162">
                  <c:v>11.609</c:v>
                </c:pt>
                <c:pt idx="163">
                  <c:v>27.532</c:v>
                </c:pt>
                <c:pt idx="164">
                  <c:v>12.172000000000001</c:v>
                </c:pt>
                <c:pt idx="165">
                  <c:v>11.938000000000001</c:v>
                </c:pt>
                <c:pt idx="166">
                  <c:v>11.625</c:v>
                </c:pt>
                <c:pt idx="167">
                  <c:v>19.844999999999999</c:v>
                </c:pt>
                <c:pt idx="168">
                  <c:v>11.593999999999999</c:v>
                </c:pt>
                <c:pt idx="169">
                  <c:v>11.641</c:v>
                </c:pt>
                <c:pt idx="170">
                  <c:v>20.344000000000001</c:v>
                </c:pt>
                <c:pt idx="171">
                  <c:v>11.563000000000001</c:v>
                </c:pt>
                <c:pt idx="172">
                  <c:v>11.952999999999999</c:v>
                </c:pt>
                <c:pt idx="173">
                  <c:v>11.86</c:v>
                </c:pt>
                <c:pt idx="174">
                  <c:v>19.125</c:v>
                </c:pt>
                <c:pt idx="175">
                  <c:v>44.000999999999998</c:v>
                </c:pt>
                <c:pt idx="176">
                  <c:v>11.61</c:v>
                </c:pt>
                <c:pt idx="177">
                  <c:v>11.702999999999999</c:v>
                </c:pt>
                <c:pt idx="178">
                  <c:v>41.610999999999997</c:v>
                </c:pt>
                <c:pt idx="179">
                  <c:v>19.890999999999998</c:v>
                </c:pt>
                <c:pt idx="180">
                  <c:v>11.609</c:v>
                </c:pt>
                <c:pt idx="181">
                  <c:v>61.393000000000001</c:v>
                </c:pt>
                <c:pt idx="182">
                  <c:v>18.905999999999999</c:v>
                </c:pt>
                <c:pt idx="183">
                  <c:v>81.159000000000006</c:v>
                </c:pt>
                <c:pt idx="184">
                  <c:v>11.593999999999999</c:v>
                </c:pt>
                <c:pt idx="185">
                  <c:v>11.561999999999999</c:v>
                </c:pt>
                <c:pt idx="186">
                  <c:v>11.547000000000001</c:v>
                </c:pt>
                <c:pt idx="187">
                  <c:v>38.750999999999998</c:v>
                </c:pt>
                <c:pt idx="188">
                  <c:v>16.672999999999998</c:v>
                </c:pt>
                <c:pt idx="189">
                  <c:v>11.891</c:v>
                </c:pt>
                <c:pt idx="190">
                  <c:v>11.734</c:v>
                </c:pt>
                <c:pt idx="191">
                  <c:v>22.251000000000001</c:v>
                </c:pt>
                <c:pt idx="192">
                  <c:v>11.625</c:v>
                </c:pt>
                <c:pt idx="193">
                  <c:v>11.672000000000001</c:v>
                </c:pt>
                <c:pt idx="194">
                  <c:v>16.672999999999998</c:v>
                </c:pt>
                <c:pt idx="195">
                  <c:v>11.593999999999999</c:v>
                </c:pt>
                <c:pt idx="196">
                  <c:v>11.516</c:v>
                </c:pt>
                <c:pt idx="197">
                  <c:v>21.827999999999999</c:v>
                </c:pt>
                <c:pt idx="198">
                  <c:v>33.798000000000002</c:v>
                </c:pt>
                <c:pt idx="199">
                  <c:v>34.11</c:v>
                </c:pt>
                <c:pt idx="200">
                  <c:v>11.577999999999999</c:v>
                </c:pt>
                <c:pt idx="201">
                  <c:v>11.548</c:v>
                </c:pt>
                <c:pt idx="202">
                  <c:v>11.625</c:v>
                </c:pt>
                <c:pt idx="203">
                  <c:v>11.875</c:v>
                </c:pt>
                <c:pt idx="204">
                  <c:v>11.641</c:v>
                </c:pt>
                <c:pt idx="205">
                  <c:v>11.625</c:v>
                </c:pt>
                <c:pt idx="206">
                  <c:v>33.814</c:v>
                </c:pt>
                <c:pt idx="207">
                  <c:v>11.906000000000001</c:v>
                </c:pt>
                <c:pt idx="208">
                  <c:v>11.484999999999999</c:v>
                </c:pt>
                <c:pt idx="209">
                  <c:v>11.782</c:v>
                </c:pt>
                <c:pt idx="210">
                  <c:v>11.875</c:v>
                </c:pt>
                <c:pt idx="211">
                  <c:v>11.531000000000001</c:v>
                </c:pt>
                <c:pt idx="212">
                  <c:v>11.593999999999999</c:v>
                </c:pt>
                <c:pt idx="213">
                  <c:v>12.079000000000001</c:v>
                </c:pt>
                <c:pt idx="214">
                  <c:v>11.641</c:v>
                </c:pt>
                <c:pt idx="215">
                  <c:v>16.11</c:v>
                </c:pt>
                <c:pt idx="216">
                  <c:v>11.936999999999999</c:v>
                </c:pt>
                <c:pt idx="217">
                  <c:v>11.61</c:v>
                </c:pt>
                <c:pt idx="218">
                  <c:v>11.657</c:v>
                </c:pt>
                <c:pt idx="219">
                  <c:v>11.75</c:v>
                </c:pt>
                <c:pt idx="220">
                  <c:v>11.891</c:v>
                </c:pt>
                <c:pt idx="221">
                  <c:v>11.656000000000001</c:v>
                </c:pt>
                <c:pt idx="222">
                  <c:v>11.516</c:v>
                </c:pt>
                <c:pt idx="223">
                  <c:v>11.922000000000001</c:v>
                </c:pt>
                <c:pt idx="224">
                  <c:v>11.61</c:v>
                </c:pt>
                <c:pt idx="225">
                  <c:v>11.61</c:v>
                </c:pt>
                <c:pt idx="226">
                  <c:v>11.625</c:v>
                </c:pt>
                <c:pt idx="227">
                  <c:v>11.797000000000001</c:v>
                </c:pt>
                <c:pt idx="228">
                  <c:v>11.625</c:v>
                </c:pt>
                <c:pt idx="229">
                  <c:v>39.110999999999997</c:v>
                </c:pt>
                <c:pt idx="230">
                  <c:v>11.75</c:v>
                </c:pt>
                <c:pt idx="231">
                  <c:v>12.141</c:v>
                </c:pt>
                <c:pt idx="232">
                  <c:v>11.5</c:v>
                </c:pt>
                <c:pt idx="233">
                  <c:v>11.657</c:v>
                </c:pt>
                <c:pt idx="234">
                  <c:v>11.656000000000001</c:v>
                </c:pt>
                <c:pt idx="235">
                  <c:v>12.032</c:v>
                </c:pt>
                <c:pt idx="236">
                  <c:v>34.548000000000002</c:v>
                </c:pt>
                <c:pt idx="237">
                  <c:v>11.64</c:v>
                </c:pt>
                <c:pt idx="238">
                  <c:v>11.625999999999999</c:v>
                </c:pt>
                <c:pt idx="239">
                  <c:v>11.656000000000001</c:v>
                </c:pt>
                <c:pt idx="240">
                  <c:v>12.032</c:v>
                </c:pt>
                <c:pt idx="241">
                  <c:v>34.734999999999999</c:v>
                </c:pt>
                <c:pt idx="242">
                  <c:v>11.61</c:v>
                </c:pt>
                <c:pt idx="243">
                  <c:v>11.5</c:v>
                </c:pt>
                <c:pt idx="244">
                  <c:v>11.61</c:v>
                </c:pt>
                <c:pt idx="245">
                  <c:v>12.093999999999999</c:v>
                </c:pt>
                <c:pt idx="246">
                  <c:v>11.641</c:v>
                </c:pt>
                <c:pt idx="247">
                  <c:v>11.609</c:v>
                </c:pt>
                <c:pt idx="248">
                  <c:v>11.593999999999999</c:v>
                </c:pt>
                <c:pt idx="249">
                  <c:v>12.718999999999999</c:v>
                </c:pt>
                <c:pt idx="250">
                  <c:v>11.641</c:v>
                </c:pt>
                <c:pt idx="251">
                  <c:v>37.985999999999997</c:v>
                </c:pt>
                <c:pt idx="252">
                  <c:v>36.781999999999996</c:v>
                </c:pt>
                <c:pt idx="253">
                  <c:v>11.593999999999999</c:v>
                </c:pt>
                <c:pt idx="254">
                  <c:v>53.939</c:v>
                </c:pt>
                <c:pt idx="255">
                  <c:v>11.64</c:v>
                </c:pt>
                <c:pt idx="256">
                  <c:v>15.173</c:v>
                </c:pt>
                <c:pt idx="257">
                  <c:v>11.672000000000001</c:v>
                </c:pt>
                <c:pt idx="258">
                  <c:v>11.593999999999999</c:v>
                </c:pt>
                <c:pt idx="259">
                  <c:v>12.25</c:v>
                </c:pt>
                <c:pt idx="260">
                  <c:v>11.672000000000001</c:v>
                </c:pt>
                <c:pt idx="261">
                  <c:v>11.61</c:v>
                </c:pt>
                <c:pt idx="262">
                  <c:v>54.173000000000002</c:v>
                </c:pt>
                <c:pt idx="263">
                  <c:v>12.047000000000001</c:v>
                </c:pt>
                <c:pt idx="264">
                  <c:v>35.267000000000003</c:v>
                </c:pt>
                <c:pt idx="265">
                  <c:v>11.906000000000001</c:v>
                </c:pt>
                <c:pt idx="266">
                  <c:v>11.673</c:v>
                </c:pt>
                <c:pt idx="267">
                  <c:v>11.609</c:v>
                </c:pt>
                <c:pt idx="268">
                  <c:v>11.625999999999999</c:v>
                </c:pt>
                <c:pt idx="269">
                  <c:v>11.593999999999999</c:v>
                </c:pt>
                <c:pt idx="270">
                  <c:v>11.906000000000001</c:v>
                </c:pt>
                <c:pt idx="271">
                  <c:v>37.939</c:v>
                </c:pt>
                <c:pt idx="272">
                  <c:v>11.656000000000001</c:v>
                </c:pt>
                <c:pt idx="273">
                  <c:v>11.61</c:v>
                </c:pt>
                <c:pt idx="274">
                  <c:v>11.702999999999999</c:v>
                </c:pt>
                <c:pt idx="275">
                  <c:v>11.579000000000001</c:v>
                </c:pt>
                <c:pt idx="276">
                  <c:v>11.827999999999999</c:v>
                </c:pt>
                <c:pt idx="277">
                  <c:v>14.702999999999999</c:v>
                </c:pt>
                <c:pt idx="278">
                  <c:v>17.172999999999998</c:v>
                </c:pt>
                <c:pt idx="279">
                  <c:v>11.923</c:v>
                </c:pt>
                <c:pt idx="280">
                  <c:v>11.656000000000001</c:v>
                </c:pt>
                <c:pt idx="281">
                  <c:v>11.593999999999999</c:v>
                </c:pt>
                <c:pt idx="282">
                  <c:v>11.984999999999999</c:v>
                </c:pt>
                <c:pt idx="283">
                  <c:v>11.625</c:v>
                </c:pt>
                <c:pt idx="284">
                  <c:v>11.593999999999999</c:v>
                </c:pt>
                <c:pt idx="285">
                  <c:v>37.923000000000002</c:v>
                </c:pt>
                <c:pt idx="286">
                  <c:v>11.593999999999999</c:v>
                </c:pt>
                <c:pt idx="287">
                  <c:v>33.86</c:v>
                </c:pt>
                <c:pt idx="288">
                  <c:v>11.625999999999999</c:v>
                </c:pt>
                <c:pt idx="289">
                  <c:v>11.609</c:v>
                </c:pt>
                <c:pt idx="290">
                  <c:v>12.157</c:v>
                </c:pt>
                <c:pt idx="291">
                  <c:v>11.641</c:v>
                </c:pt>
                <c:pt idx="292">
                  <c:v>11.656000000000001</c:v>
                </c:pt>
                <c:pt idx="293">
                  <c:v>11.625999999999999</c:v>
                </c:pt>
                <c:pt idx="294">
                  <c:v>11.593999999999999</c:v>
                </c:pt>
                <c:pt idx="295">
                  <c:v>11.765000000000001</c:v>
                </c:pt>
                <c:pt idx="296">
                  <c:v>11.579000000000001</c:v>
                </c:pt>
                <c:pt idx="297">
                  <c:v>11.625</c:v>
                </c:pt>
                <c:pt idx="298">
                  <c:v>11.547000000000001</c:v>
                </c:pt>
                <c:pt idx="299">
                  <c:v>36.142000000000003</c:v>
                </c:pt>
                <c:pt idx="300">
                  <c:v>11.656000000000001</c:v>
                </c:pt>
                <c:pt idx="301">
                  <c:v>11.673</c:v>
                </c:pt>
                <c:pt idx="302">
                  <c:v>37.86</c:v>
                </c:pt>
                <c:pt idx="303">
                  <c:v>11.702999999999999</c:v>
                </c:pt>
                <c:pt idx="304">
                  <c:v>11.907</c:v>
                </c:pt>
                <c:pt idx="305">
                  <c:v>11.641</c:v>
                </c:pt>
                <c:pt idx="306">
                  <c:v>36.046999999999997</c:v>
                </c:pt>
                <c:pt idx="307">
                  <c:v>33.406999999999996</c:v>
                </c:pt>
                <c:pt idx="308">
                  <c:v>12.000999999999999</c:v>
                </c:pt>
                <c:pt idx="309">
                  <c:v>36.173000000000002</c:v>
                </c:pt>
                <c:pt idx="310">
                  <c:v>12.031000000000001</c:v>
                </c:pt>
                <c:pt idx="311">
                  <c:v>33.36</c:v>
                </c:pt>
                <c:pt idx="312">
                  <c:v>11.61</c:v>
                </c:pt>
                <c:pt idx="313">
                  <c:v>11.75</c:v>
                </c:pt>
                <c:pt idx="314">
                  <c:v>11.61</c:v>
                </c:pt>
                <c:pt idx="315">
                  <c:v>39.000999999999998</c:v>
                </c:pt>
                <c:pt idx="316">
                  <c:v>53.72</c:v>
                </c:pt>
                <c:pt idx="317">
                  <c:v>11.641</c:v>
                </c:pt>
                <c:pt idx="318">
                  <c:v>11.593999999999999</c:v>
                </c:pt>
                <c:pt idx="319">
                  <c:v>11.516</c:v>
                </c:pt>
                <c:pt idx="320">
                  <c:v>11.938000000000001</c:v>
                </c:pt>
                <c:pt idx="321">
                  <c:v>11.641</c:v>
                </c:pt>
                <c:pt idx="322">
                  <c:v>11.625999999999999</c:v>
                </c:pt>
                <c:pt idx="323">
                  <c:v>11.625</c:v>
                </c:pt>
                <c:pt idx="324">
                  <c:v>11.641</c:v>
                </c:pt>
                <c:pt idx="325">
                  <c:v>11.891</c:v>
                </c:pt>
                <c:pt idx="326">
                  <c:v>35.563000000000002</c:v>
                </c:pt>
                <c:pt idx="327">
                  <c:v>37.829000000000001</c:v>
                </c:pt>
                <c:pt idx="328">
                  <c:v>35.656999999999996</c:v>
                </c:pt>
                <c:pt idx="329">
                  <c:v>11.766</c:v>
                </c:pt>
                <c:pt idx="330">
                  <c:v>11.593999999999999</c:v>
                </c:pt>
                <c:pt idx="331">
                  <c:v>11.593999999999999</c:v>
                </c:pt>
                <c:pt idx="332">
                  <c:v>38.000999999999998</c:v>
                </c:pt>
                <c:pt idx="333">
                  <c:v>11.532</c:v>
                </c:pt>
                <c:pt idx="334">
                  <c:v>11.702999999999999</c:v>
                </c:pt>
                <c:pt idx="335">
                  <c:v>11.891</c:v>
                </c:pt>
                <c:pt idx="336">
                  <c:v>53.892000000000003</c:v>
                </c:pt>
                <c:pt idx="337">
                  <c:v>11.625</c:v>
                </c:pt>
                <c:pt idx="338">
                  <c:v>37.906999999999996</c:v>
                </c:pt>
                <c:pt idx="339">
                  <c:v>35.064</c:v>
                </c:pt>
                <c:pt idx="340">
                  <c:v>11.656000000000001</c:v>
                </c:pt>
                <c:pt idx="341">
                  <c:v>11.813000000000001</c:v>
                </c:pt>
                <c:pt idx="342">
                  <c:v>11.532</c:v>
                </c:pt>
                <c:pt idx="343">
                  <c:v>11.547000000000001</c:v>
                </c:pt>
                <c:pt idx="344">
                  <c:v>35.984999999999999</c:v>
                </c:pt>
                <c:pt idx="345">
                  <c:v>11.625</c:v>
                </c:pt>
                <c:pt idx="346">
                  <c:v>11.625999999999999</c:v>
                </c:pt>
                <c:pt idx="347">
                  <c:v>11.781000000000001</c:v>
                </c:pt>
                <c:pt idx="348">
                  <c:v>33.734999999999999</c:v>
                </c:pt>
                <c:pt idx="349">
                  <c:v>11.61</c:v>
                </c:pt>
                <c:pt idx="350">
                  <c:v>11.625</c:v>
                </c:pt>
                <c:pt idx="351">
                  <c:v>11.843999999999999</c:v>
                </c:pt>
                <c:pt idx="352">
                  <c:v>33.454000000000001</c:v>
                </c:pt>
                <c:pt idx="353">
                  <c:v>11.641</c:v>
                </c:pt>
                <c:pt idx="354">
                  <c:v>12.391</c:v>
                </c:pt>
                <c:pt idx="355">
                  <c:v>11.625</c:v>
                </c:pt>
                <c:pt idx="356">
                  <c:v>11.625999999999999</c:v>
                </c:pt>
                <c:pt idx="357">
                  <c:v>11.609</c:v>
                </c:pt>
                <c:pt idx="358">
                  <c:v>11.688000000000001</c:v>
                </c:pt>
                <c:pt idx="359">
                  <c:v>36.640999999999998</c:v>
                </c:pt>
                <c:pt idx="360">
                  <c:v>54.877000000000002</c:v>
                </c:pt>
                <c:pt idx="361">
                  <c:v>11.656000000000001</c:v>
                </c:pt>
                <c:pt idx="362">
                  <c:v>14.923</c:v>
                </c:pt>
                <c:pt idx="363">
                  <c:v>36</c:v>
                </c:pt>
                <c:pt idx="364">
                  <c:v>11.532</c:v>
                </c:pt>
                <c:pt idx="365">
                  <c:v>11.61</c:v>
                </c:pt>
                <c:pt idx="366">
                  <c:v>11.702999999999999</c:v>
                </c:pt>
                <c:pt idx="367">
                  <c:v>11.718999999999999</c:v>
                </c:pt>
                <c:pt idx="368">
                  <c:v>11.593999999999999</c:v>
                </c:pt>
                <c:pt idx="369">
                  <c:v>11.625</c:v>
                </c:pt>
                <c:pt idx="370">
                  <c:v>11.500999999999999</c:v>
                </c:pt>
                <c:pt idx="371">
                  <c:v>11.625</c:v>
                </c:pt>
                <c:pt idx="372">
                  <c:v>11.61</c:v>
                </c:pt>
                <c:pt idx="373">
                  <c:v>33.546999999999997</c:v>
                </c:pt>
                <c:pt idx="374">
                  <c:v>11.593999999999999</c:v>
                </c:pt>
                <c:pt idx="375">
                  <c:v>11.61</c:v>
                </c:pt>
                <c:pt idx="376">
                  <c:v>11.891</c:v>
                </c:pt>
                <c:pt idx="377">
                  <c:v>11.593999999999999</c:v>
                </c:pt>
                <c:pt idx="378">
                  <c:v>11.641</c:v>
                </c:pt>
                <c:pt idx="379">
                  <c:v>11.625</c:v>
                </c:pt>
                <c:pt idx="380">
                  <c:v>36.189</c:v>
                </c:pt>
                <c:pt idx="381">
                  <c:v>11.609</c:v>
                </c:pt>
                <c:pt idx="382">
                  <c:v>11.625999999999999</c:v>
                </c:pt>
                <c:pt idx="383">
                  <c:v>11.609</c:v>
                </c:pt>
                <c:pt idx="384">
                  <c:v>11.641</c:v>
                </c:pt>
                <c:pt idx="385">
                  <c:v>54.017000000000003</c:v>
                </c:pt>
                <c:pt idx="386">
                  <c:v>11.938000000000001</c:v>
                </c:pt>
                <c:pt idx="387">
                  <c:v>11.5</c:v>
                </c:pt>
                <c:pt idx="388">
                  <c:v>17.187999999999999</c:v>
                </c:pt>
                <c:pt idx="389">
                  <c:v>11.593999999999999</c:v>
                </c:pt>
                <c:pt idx="390">
                  <c:v>11.61</c:v>
                </c:pt>
                <c:pt idx="391">
                  <c:v>11.923</c:v>
                </c:pt>
                <c:pt idx="392">
                  <c:v>11.609</c:v>
                </c:pt>
                <c:pt idx="393">
                  <c:v>11.61</c:v>
                </c:pt>
                <c:pt idx="394">
                  <c:v>11.61</c:v>
                </c:pt>
                <c:pt idx="395">
                  <c:v>33.813000000000002</c:v>
                </c:pt>
                <c:pt idx="396">
                  <c:v>11.609</c:v>
                </c:pt>
                <c:pt idx="397">
                  <c:v>11.688000000000001</c:v>
                </c:pt>
                <c:pt idx="398">
                  <c:v>30.922000000000001</c:v>
                </c:pt>
                <c:pt idx="399">
                  <c:v>11.86</c:v>
                </c:pt>
                <c:pt idx="400">
                  <c:v>11.547000000000001</c:v>
                </c:pt>
                <c:pt idx="401">
                  <c:v>11.704000000000001</c:v>
                </c:pt>
                <c:pt idx="402">
                  <c:v>35.219000000000001</c:v>
                </c:pt>
                <c:pt idx="403">
                  <c:v>33.36</c:v>
                </c:pt>
                <c:pt idx="404">
                  <c:v>12.907</c:v>
                </c:pt>
                <c:pt idx="405">
                  <c:v>11.702999999999999</c:v>
                </c:pt>
                <c:pt idx="406">
                  <c:v>11.61</c:v>
                </c:pt>
                <c:pt idx="407">
                  <c:v>11.657</c:v>
                </c:pt>
                <c:pt idx="408">
                  <c:v>11.484</c:v>
                </c:pt>
                <c:pt idx="409">
                  <c:v>11.938000000000001</c:v>
                </c:pt>
                <c:pt idx="410">
                  <c:v>11.61</c:v>
                </c:pt>
                <c:pt idx="411">
                  <c:v>11.593999999999999</c:v>
                </c:pt>
                <c:pt idx="412">
                  <c:v>11.641</c:v>
                </c:pt>
                <c:pt idx="413">
                  <c:v>11.625</c:v>
                </c:pt>
                <c:pt idx="414">
                  <c:v>11.656000000000001</c:v>
                </c:pt>
                <c:pt idx="415">
                  <c:v>11.843999999999999</c:v>
                </c:pt>
                <c:pt idx="416">
                  <c:v>33.454000000000001</c:v>
                </c:pt>
                <c:pt idx="417">
                  <c:v>11.625999999999999</c:v>
                </c:pt>
                <c:pt idx="418">
                  <c:v>11.625999999999999</c:v>
                </c:pt>
                <c:pt idx="419">
                  <c:v>35.781999999999996</c:v>
                </c:pt>
                <c:pt idx="420">
                  <c:v>53.189</c:v>
                </c:pt>
                <c:pt idx="421">
                  <c:v>53.798000000000002</c:v>
                </c:pt>
                <c:pt idx="422">
                  <c:v>54.156999999999996</c:v>
                </c:pt>
                <c:pt idx="423">
                  <c:v>11.625999999999999</c:v>
                </c:pt>
                <c:pt idx="424">
                  <c:v>18.015999999999998</c:v>
                </c:pt>
                <c:pt idx="425">
                  <c:v>11.688000000000001</c:v>
                </c:pt>
                <c:pt idx="426">
                  <c:v>11.577999999999999</c:v>
                </c:pt>
                <c:pt idx="427">
                  <c:v>35.47</c:v>
                </c:pt>
                <c:pt idx="428">
                  <c:v>33.734999999999999</c:v>
                </c:pt>
                <c:pt idx="429">
                  <c:v>14.734999999999999</c:v>
                </c:pt>
                <c:pt idx="430">
                  <c:v>11.593999999999999</c:v>
                </c:pt>
                <c:pt idx="431">
                  <c:v>17.75</c:v>
                </c:pt>
                <c:pt idx="432">
                  <c:v>11.625</c:v>
                </c:pt>
                <c:pt idx="433">
                  <c:v>53.360999999999997</c:v>
                </c:pt>
                <c:pt idx="434">
                  <c:v>11.797000000000001</c:v>
                </c:pt>
                <c:pt idx="435">
                  <c:v>11.61</c:v>
                </c:pt>
                <c:pt idx="436">
                  <c:v>11.593999999999999</c:v>
                </c:pt>
                <c:pt idx="437">
                  <c:v>11.593999999999999</c:v>
                </c:pt>
                <c:pt idx="438">
                  <c:v>11.61</c:v>
                </c:pt>
                <c:pt idx="439">
                  <c:v>11.609</c:v>
                </c:pt>
                <c:pt idx="440">
                  <c:v>11.657</c:v>
                </c:pt>
                <c:pt idx="441">
                  <c:v>11.797000000000001</c:v>
                </c:pt>
                <c:pt idx="442">
                  <c:v>11.61</c:v>
                </c:pt>
                <c:pt idx="443">
                  <c:v>11.656000000000001</c:v>
                </c:pt>
                <c:pt idx="444">
                  <c:v>35.531999999999996</c:v>
                </c:pt>
                <c:pt idx="445">
                  <c:v>12.204000000000001</c:v>
                </c:pt>
                <c:pt idx="446">
                  <c:v>11.702999999999999</c:v>
                </c:pt>
                <c:pt idx="447">
                  <c:v>11.577999999999999</c:v>
                </c:pt>
                <c:pt idx="448">
                  <c:v>11.641</c:v>
                </c:pt>
                <c:pt idx="449">
                  <c:v>11.673</c:v>
                </c:pt>
                <c:pt idx="450">
                  <c:v>11.625</c:v>
                </c:pt>
                <c:pt idx="451">
                  <c:v>53.875999999999998</c:v>
                </c:pt>
                <c:pt idx="452">
                  <c:v>11.86</c:v>
                </c:pt>
                <c:pt idx="453">
                  <c:v>11.672000000000001</c:v>
                </c:pt>
                <c:pt idx="454">
                  <c:v>11.61</c:v>
                </c:pt>
                <c:pt idx="455">
                  <c:v>11.906000000000001</c:v>
                </c:pt>
                <c:pt idx="456">
                  <c:v>35.438000000000002</c:v>
                </c:pt>
                <c:pt idx="457">
                  <c:v>11.61</c:v>
                </c:pt>
                <c:pt idx="458">
                  <c:v>11.61</c:v>
                </c:pt>
                <c:pt idx="459">
                  <c:v>53.798000000000002</c:v>
                </c:pt>
                <c:pt idx="460">
                  <c:v>11.547000000000001</c:v>
                </c:pt>
                <c:pt idx="461">
                  <c:v>11.625</c:v>
                </c:pt>
                <c:pt idx="462">
                  <c:v>34.844999999999999</c:v>
                </c:pt>
                <c:pt idx="463">
                  <c:v>11.563000000000001</c:v>
                </c:pt>
                <c:pt idx="464">
                  <c:v>11.625</c:v>
                </c:pt>
                <c:pt idx="465">
                  <c:v>11.532</c:v>
                </c:pt>
                <c:pt idx="466">
                  <c:v>11.641</c:v>
                </c:pt>
                <c:pt idx="467">
                  <c:v>11.968999999999999</c:v>
                </c:pt>
                <c:pt idx="468">
                  <c:v>33.390999999999998</c:v>
                </c:pt>
                <c:pt idx="469">
                  <c:v>11.625</c:v>
                </c:pt>
                <c:pt idx="470">
                  <c:v>11.593999999999999</c:v>
                </c:pt>
                <c:pt idx="471">
                  <c:v>37.360999999999997</c:v>
                </c:pt>
                <c:pt idx="472">
                  <c:v>11.609</c:v>
                </c:pt>
                <c:pt idx="473">
                  <c:v>11.625999999999999</c:v>
                </c:pt>
                <c:pt idx="474">
                  <c:v>11.609</c:v>
                </c:pt>
                <c:pt idx="475">
                  <c:v>36.298000000000002</c:v>
                </c:pt>
                <c:pt idx="476">
                  <c:v>11.718999999999999</c:v>
                </c:pt>
                <c:pt idx="477">
                  <c:v>11.61</c:v>
                </c:pt>
                <c:pt idx="478">
                  <c:v>11.609</c:v>
                </c:pt>
                <c:pt idx="479">
                  <c:v>11.593999999999999</c:v>
                </c:pt>
                <c:pt idx="480">
                  <c:v>11.61</c:v>
                </c:pt>
                <c:pt idx="481">
                  <c:v>11.625</c:v>
                </c:pt>
                <c:pt idx="482">
                  <c:v>12.282</c:v>
                </c:pt>
                <c:pt idx="483">
                  <c:v>36.72</c:v>
                </c:pt>
                <c:pt idx="484">
                  <c:v>11.625</c:v>
                </c:pt>
                <c:pt idx="485">
                  <c:v>11.609</c:v>
                </c:pt>
                <c:pt idx="486">
                  <c:v>54.783000000000001</c:v>
                </c:pt>
                <c:pt idx="487">
                  <c:v>11.641</c:v>
                </c:pt>
                <c:pt idx="488">
                  <c:v>11.641</c:v>
                </c:pt>
                <c:pt idx="489">
                  <c:v>11.672000000000001</c:v>
                </c:pt>
                <c:pt idx="490">
                  <c:v>11.61</c:v>
                </c:pt>
                <c:pt idx="491">
                  <c:v>11.843999999999999</c:v>
                </c:pt>
                <c:pt idx="492">
                  <c:v>11.5</c:v>
                </c:pt>
                <c:pt idx="493">
                  <c:v>11.625</c:v>
                </c:pt>
                <c:pt idx="494">
                  <c:v>11.61</c:v>
                </c:pt>
                <c:pt idx="495">
                  <c:v>11.593999999999999</c:v>
                </c:pt>
                <c:pt idx="496">
                  <c:v>11.532</c:v>
                </c:pt>
                <c:pt idx="497">
                  <c:v>11.609</c:v>
                </c:pt>
                <c:pt idx="498">
                  <c:v>12.343999999999999</c:v>
                </c:pt>
                <c:pt idx="499">
                  <c:v>11.516</c:v>
                </c:pt>
                <c:pt idx="500">
                  <c:v>11.75</c:v>
                </c:pt>
                <c:pt idx="501">
                  <c:v>11.532</c:v>
                </c:pt>
                <c:pt idx="502">
                  <c:v>11.688000000000001</c:v>
                </c:pt>
                <c:pt idx="503">
                  <c:v>11.625</c:v>
                </c:pt>
                <c:pt idx="504">
                  <c:v>11.547000000000001</c:v>
                </c:pt>
                <c:pt idx="505">
                  <c:v>11.547000000000001</c:v>
                </c:pt>
                <c:pt idx="506">
                  <c:v>11.86</c:v>
                </c:pt>
                <c:pt idx="507">
                  <c:v>11.984999999999999</c:v>
                </c:pt>
                <c:pt idx="508">
                  <c:v>11.672000000000001</c:v>
                </c:pt>
                <c:pt idx="509">
                  <c:v>11.641</c:v>
                </c:pt>
                <c:pt idx="510">
                  <c:v>37.375999999999998</c:v>
                </c:pt>
                <c:pt idx="511">
                  <c:v>11.672000000000001</c:v>
                </c:pt>
                <c:pt idx="512">
                  <c:v>11.859</c:v>
                </c:pt>
                <c:pt idx="513">
                  <c:v>11.688000000000001</c:v>
                </c:pt>
                <c:pt idx="514">
                  <c:v>11.516</c:v>
                </c:pt>
                <c:pt idx="515">
                  <c:v>11.593999999999999</c:v>
                </c:pt>
                <c:pt idx="516">
                  <c:v>11.61</c:v>
                </c:pt>
                <c:pt idx="517">
                  <c:v>11.593999999999999</c:v>
                </c:pt>
                <c:pt idx="518">
                  <c:v>11.641</c:v>
                </c:pt>
                <c:pt idx="519">
                  <c:v>11.516</c:v>
                </c:pt>
                <c:pt idx="520">
                  <c:v>11.766</c:v>
                </c:pt>
                <c:pt idx="521">
                  <c:v>11.609</c:v>
                </c:pt>
                <c:pt idx="522">
                  <c:v>11.516</c:v>
                </c:pt>
                <c:pt idx="523">
                  <c:v>11.625</c:v>
                </c:pt>
                <c:pt idx="524">
                  <c:v>11.516</c:v>
                </c:pt>
                <c:pt idx="525">
                  <c:v>33.689</c:v>
                </c:pt>
                <c:pt idx="526">
                  <c:v>11.843999999999999</c:v>
                </c:pt>
                <c:pt idx="527">
                  <c:v>11.656000000000001</c:v>
                </c:pt>
                <c:pt idx="528">
                  <c:v>11.547000000000001</c:v>
                </c:pt>
                <c:pt idx="529">
                  <c:v>11.500999999999999</c:v>
                </c:pt>
                <c:pt idx="530">
                  <c:v>14.766</c:v>
                </c:pt>
                <c:pt idx="531">
                  <c:v>11.5</c:v>
                </c:pt>
                <c:pt idx="532">
                  <c:v>38.173000000000002</c:v>
                </c:pt>
                <c:pt idx="533">
                  <c:v>11.5</c:v>
                </c:pt>
                <c:pt idx="534">
                  <c:v>63.47</c:v>
                </c:pt>
                <c:pt idx="535">
                  <c:v>11.688000000000001</c:v>
                </c:pt>
                <c:pt idx="536">
                  <c:v>12.11</c:v>
                </c:pt>
                <c:pt idx="537">
                  <c:v>12.202999999999999</c:v>
                </c:pt>
                <c:pt idx="538">
                  <c:v>33.767000000000003</c:v>
                </c:pt>
                <c:pt idx="539">
                  <c:v>17.594000000000001</c:v>
                </c:pt>
                <c:pt idx="540">
                  <c:v>11.641</c:v>
                </c:pt>
                <c:pt idx="541">
                  <c:v>11.593999999999999</c:v>
                </c:pt>
                <c:pt idx="542">
                  <c:v>11.531000000000001</c:v>
                </c:pt>
                <c:pt idx="543">
                  <c:v>11.532</c:v>
                </c:pt>
                <c:pt idx="544">
                  <c:v>11.625</c:v>
                </c:pt>
                <c:pt idx="545">
                  <c:v>11.625</c:v>
                </c:pt>
                <c:pt idx="546">
                  <c:v>11.641</c:v>
                </c:pt>
                <c:pt idx="547">
                  <c:v>11.672000000000001</c:v>
                </c:pt>
                <c:pt idx="548">
                  <c:v>11.625999999999999</c:v>
                </c:pt>
                <c:pt idx="549">
                  <c:v>54.11</c:v>
                </c:pt>
                <c:pt idx="550">
                  <c:v>11.593999999999999</c:v>
                </c:pt>
                <c:pt idx="551">
                  <c:v>11.688000000000001</c:v>
                </c:pt>
                <c:pt idx="552">
                  <c:v>11.61</c:v>
                </c:pt>
                <c:pt idx="553">
                  <c:v>11.609</c:v>
                </c:pt>
                <c:pt idx="554">
                  <c:v>34.267000000000003</c:v>
                </c:pt>
                <c:pt idx="555">
                  <c:v>11.75</c:v>
                </c:pt>
                <c:pt idx="556">
                  <c:v>33.375999999999998</c:v>
                </c:pt>
                <c:pt idx="557">
                  <c:v>11.61</c:v>
                </c:pt>
                <c:pt idx="558">
                  <c:v>11.625</c:v>
                </c:pt>
                <c:pt idx="559">
                  <c:v>12.484999999999999</c:v>
                </c:pt>
                <c:pt idx="560">
                  <c:v>11.593999999999999</c:v>
                </c:pt>
                <c:pt idx="561">
                  <c:v>11.593999999999999</c:v>
                </c:pt>
                <c:pt idx="562">
                  <c:v>11.625</c:v>
                </c:pt>
                <c:pt idx="563">
                  <c:v>54.375999999999998</c:v>
                </c:pt>
                <c:pt idx="564">
                  <c:v>33.517000000000003</c:v>
                </c:pt>
                <c:pt idx="565">
                  <c:v>11.593999999999999</c:v>
                </c:pt>
                <c:pt idx="566">
                  <c:v>11.61</c:v>
                </c:pt>
                <c:pt idx="567">
                  <c:v>11.61</c:v>
                </c:pt>
                <c:pt idx="568">
                  <c:v>11.625</c:v>
                </c:pt>
                <c:pt idx="569">
                  <c:v>11.922000000000001</c:v>
                </c:pt>
                <c:pt idx="570">
                  <c:v>33.36</c:v>
                </c:pt>
                <c:pt idx="571">
                  <c:v>11.593999999999999</c:v>
                </c:pt>
                <c:pt idx="572">
                  <c:v>54.204999999999998</c:v>
                </c:pt>
                <c:pt idx="573">
                  <c:v>11.688000000000001</c:v>
                </c:pt>
                <c:pt idx="574">
                  <c:v>11.609</c:v>
                </c:pt>
                <c:pt idx="575">
                  <c:v>11.657</c:v>
                </c:pt>
                <c:pt idx="576">
                  <c:v>11.641</c:v>
                </c:pt>
                <c:pt idx="577">
                  <c:v>11.641</c:v>
                </c:pt>
                <c:pt idx="578">
                  <c:v>11.609</c:v>
                </c:pt>
                <c:pt idx="579">
                  <c:v>12.063000000000001</c:v>
                </c:pt>
                <c:pt idx="580">
                  <c:v>11.61</c:v>
                </c:pt>
                <c:pt idx="581">
                  <c:v>160.941</c:v>
                </c:pt>
                <c:pt idx="582">
                  <c:v>11.625</c:v>
                </c:pt>
                <c:pt idx="583">
                  <c:v>11.593999999999999</c:v>
                </c:pt>
                <c:pt idx="584">
                  <c:v>11.61</c:v>
                </c:pt>
                <c:pt idx="585">
                  <c:v>11.579000000000001</c:v>
                </c:pt>
                <c:pt idx="586">
                  <c:v>11.954000000000001</c:v>
                </c:pt>
                <c:pt idx="587">
                  <c:v>11.625</c:v>
                </c:pt>
                <c:pt idx="588">
                  <c:v>41.517000000000003</c:v>
                </c:pt>
                <c:pt idx="589">
                  <c:v>11.577999999999999</c:v>
                </c:pt>
                <c:pt idx="590">
                  <c:v>11.641</c:v>
                </c:pt>
                <c:pt idx="591">
                  <c:v>11.656000000000001</c:v>
                </c:pt>
                <c:pt idx="592">
                  <c:v>11.595000000000001</c:v>
                </c:pt>
                <c:pt idx="593">
                  <c:v>61.689</c:v>
                </c:pt>
                <c:pt idx="594">
                  <c:v>11.593999999999999</c:v>
                </c:pt>
                <c:pt idx="595">
                  <c:v>11.625</c:v>
                </c:pt>
                <c:pt idx="596">
                  <c:v>11.547000000000001</c:v>
                </c:pt>
                <c:pt idx="597">
                  <c:v>66.798000000000002</c:v>
                </c:pt>
                <c:pt idx="598">
                  <c:v>12.125999999999999</c:v>
                </c:pt>
                <c:pt idx="599">
                  <c:v>14.734999999999999</c:v>
                </c:pt>
                <c:pt idx="600">
                  <c:v>11.531000000000001</c:v>
                </c:pt>
                <c:pt idx="601">
                  <c:v>11.657</c:v>
                </c:pt>
                <c:pt idx="602">
                  <c:v>11.625</c:v>
                </c:pt>
                <c:pt idx="603">
                  <c:v>43.72</c:v>
                </c:pt>
                <c:pt idx="604">
                  <c:v>11.657</c:v>
                </c:pt>
                <c:pt idx="605">
                  <c:v>11.5</c:v>
                </c:pt>
                <c:pt idx="606">
                  <c:v>68.001999999999995</c:v>
                </c:pt>
                <c:pt idx="607">
                  <c:v>37.265999999999998</c:v>
                </c:pt>
                <c:pt idx="608">
                  <c:v>11.593999999999999</c:v>
                </c:pt>
                <c:pt idx="609">
                  <c:v>64.533000000000001</c:v>
                </c:pt>
                <c:pt idx="610">
                  <c:v>11.657</c:v>
                </c:pt>
                <c:pt idx="611">
                  <c:v>11.593999999999999</c:v>
                </c:pt>
                <c:pt idx="612">
                  <c:v>15.016</c:v>
                </c:pt>
                <c:pt idx="613">
                  <c:v>11.609</c:v>
                </c:pt>
                <c:pt idx="614">
                  <c:v>69.501999999999995</c:v>
                </c:pt>
                <c:pt idx="615">
                  <c:v>54.204999999999998</c:v>
                </c:pt>
                <c:pt idx="616">
                  <c:v>11.625</c:v>
                </c:pt>
                <c:pt idx="617">
                  <c:v>11.609</c:v>
                </c:pt>
                <c:pt idx="618">
                  <c:v>11.625999999999999</c:v>
                </c:pt>
                <c:pt idx="619">
                  <c:v>12.047000000000001</c:v>
                </c:pt>
                <c:pt idx="620">
                  <c:v>11.641</c:v>
                </c:pt>
                <c:pt idx="621">
                  <c:v>33.423000000000002</c:v>
                </c:pt>
                <c:pt idx="622">
                  <c:v>58.344999999999999</c:v>
                </c:pt>
                <c:pt idx="623">
                  <c:v>11.593999999999999</c:v>
                </c:pt>
                <c:pt idx="624">
                  <c:v>11.609</c:v>
                </c:pt>
                <c:pt idx="625">
                  <c:v>12.016</c:v>
                </c:pt>
                <c:pt idx="626">
                  <c:v>11.61</c:v>
                </c:pt>
                <c:pt idx="627">
                  <c:v>14.75</c:v>
                </c:pt>
                <c:pt idx="628">
                  <c:v>11.673</c:v>
                </c:pt>
                <c:pt idx="629">
                  <c:v>11.75</c:v>
                </c:pt>
                <c:pt idx="630">
                  <c:v>36.000999999999998</c:v>
                </c:pt>
                <c:pt idx="631">
                  <c:v>35.438000000000002</c:v>
                </c:pt>
                <c:pt idx="632">
                  <c:v>54.235999999999997</c:v>
                </c:pt>
                <c:pt idx="633">
                  <c:v>11.609</c:v>
                </c:pt>
                <c:pt idx="634">
                  <c:v>11.625999999999999</c:v>
                </c:pt>
                <c:pt idx="635">
                  <c:v>38.296999999999997</c:v>
                </c:pt>
                <c:pt idx="636">
                  <c:v>11.595000000000001</c:v>
                </c:pt>
                <c:pt idx="637">
                  <c:v>11.625</c:v>
                </c:pt>
                <c:pt idx="638">
                  <c:v>11.672000000000001</c:v>
                </c:pt>
                <c:pt idx="639">
                  <c:v>12.032</c:v>
                </c:pt>
                <c:pt idx="640">
                  <c:v>34</c:v>
                </c:pt>
                <c:pt idx="641">
                  <c:v>34.110999999999997</c:v>
                </c:pt>
                <c:pt idx="642">
                  <c:v>12.047000000000001</c:v>
                </c:pt>
                <c:pt idx="643">
                  <c:v>11.609</c:v>
                </c:pt>
                <c:pt idx="644">
                  <c:v>53.735999999999997</c:v>
                </c:pt>
                <c:pt idx="645">
                  <c:v>11.875</c:v>
                </c:pt>
                <c:pt idx="646">
                  <c:v>34.939</c:v>
                </c:pt>
                <c:pt idx="647">
                  <c:v>11.593999999999999</c:v>
                </c:pt>
                <c:pt idx="648">
                  <c:v>11.625</c:v>
                </c:pt>
                <c:pt idx="649">
                  <c:v>38.938000000000002</c:v>
                </c:pt>
                <c:pt idx="650">
                  <c:v>35.531999999999996</c:v>
                </c:pt>
                <c:pt idx="651">
                  <c:v>37.61</c:v>
                </c:pt>
                <c:pt idx="652">
                  <c:v>11.593999999999999</c:v>
                </c:pt>
                <c:pt idx="653">
                  <c:v>11.657</c:v>
                </c:pt>
                <c:pt idx="654">
                  <c:v>11.656000000000001</c:v>
                </c:pt>
                <c:pt idx="655">
                  <c:v>11.625999999999999</c:v>
                </c:pt>
                <c:pt idx="656">
                  <c:v>11.843999999999999</c:v>
                </c:pt>
                <c:pt idx="657">
                  <c:v>11.609</c:v>
                </c:pt>
                <c:pt idx="658">
                  <c:v>11.625999999999999</c:v>
                </c:pt>
                <c:pt idx="659">
                  <c:v>11.672000000000001</c:v>
                </c:pt>
                <c:pt idx="660">
                  <c:v>11.609</c:v>
                </c:pt>
                <c:pt idx="661">
                  <c:v>11.61</c:v>
                </c:pt>
                <c:pt idx="662">
                  <c:v>34.000999999999998</c:v>
                </c:pt>
                <c:pt idx="663">
                  <c:v>11.593999999999999</c:v>
                </c:pt>
                <c:pt idx="664">
                  <c:v>11.641</c:v>
                </c:pt>
                <c:pt idx="665">
                  <c:v>11.641</c:v>
                </c:pt>
                <c:pt idx="666">
                  <c:v>11.686999999999999</c:v>
                </c:pt>
                <c:pt idx="667">
                  <c:v>11.61</c:v>
                </c:pt>
                <c:pt idx="668">
                  <c:v>11.625</c:v>
                </c:pt>
                <c:pt idx="669">
                  <c:v>12.016</c:v>
                </c:pt>
                <c:pt idx="670">
                  <c:v>53.673999999999999</c:v>
                </c:pt>
                <c:pt idx="671">
                  <c:v>11.625</c:v>
                </c:pt>
                <c:pt idx="672">
                  <c:v>12.016</c:v>
                </c:pt>
                <c:pt idx="673">
                  <c:v>11.625</c:v>
                </c:pt>
                <c:pt idx="674">
                  <c:v>11.61</c:v>
                </c:pt>
                <c:pt idx="675">
                  <c:v>11.609</c:v>
                </c:pt>
                <c:pt idx="676">
                  <c:v>11.625999999999999</c:v>
                </c:pt>
                <c:pt idx="677">
                  <c:v>11.516</c:v>
                </c:pt>
                <c:pt idx="678">
                  <c:v>11.609</c:v>
                </c:pt>
                <c:pt idx="679">
                  <c:v>53.875999999999998</c:v>
                </c:pt>
                <c:pt idx="680">
                  <c:v>33.360999999999997</c:v>
                </c:pt>
                <c:pt idx="681">
                  <c:v>11.609</c:v>
                </c:pt>
                <c:pt idx="682">
                  <c:v>11.843999999999999</c:v>
                </c:pt>
                <c:pt idx="683">
                  <c:v>11.625999999999999</c:v>
                </c:pt>
                <c:pt idx="684">
                  <c:v>11.656000000000001</c:v>
                </c:pt>
                <c:pt idx="685">
                  <c:v>11.61</c:v>
                </c:pt>
                <c:pt idx="686">
                  <c:v>54.094999999999999</c:v>
                </c:pt>
                <c:pt idx="687">
                  <c:v>11.656000000000001</c:v>
                </c:pt>
                <c:pt idx="688">
                  <c:v>33.439</c:v>
                </c:pt>
                <c:pt idx="689">
                  <c:v>11.766</c:v>
                </c:pt>
                <c:pt idx="690">
                  <c:v>36.125999999999998</c:v>
                </c:pt>
                <c:pt idx="691">
                  <c:v>53.125999999999998</c:v>
                </c:pt>
                <c:pt idx="692">
                  <c:v>11.61</c:v>
                </c:pt>
                <c:pt idx="693">
                  <c:v>11.781000000000001</c:v>
                </c:pt>
                <c:pt idx="694">
                  <c:v>11.593999999999999</c:v>
                </c:pt>
                <c:pt idx="695">
                  <c:v>11.641</c:v>
                </c:pt>
                <c:pt idx="696">
                  <c:v>54.267000000000003</c:v>
                </c:pt>
                <c:pt idx="697">
                  <c:v>11.61</c:v>
                </c:pt>
                <c:pt idx="698">
                  <c:v>33.890999999999998</c:v>
                </c:pt>
                <c:pt idx="699">
                  <c:v>11.625</c:v>
                </c:pt>
                <c:pt idx="700">
                  <c:v>54.267000000000003</c:v>
                </c:pt>
                <c:pt idx="701">
                  <c:v>11.625999999999999</c:v>
                </c:pt>
                <c:pt idx="702">
                  <c:v>11.531000000000001</c:v>
                </c:pt>
                <c:pt idx="703">
                  <c:v>11.61</c:v>
                </c:pt>
                <c:pt idx="704">
                  <c:v>14.781000000000001</c:v>
                </c:pt>
                <c:pt idx="705">
                  <c:v>11.516</c:v>
                </c:pt>
                <c:pt idx="706">
                  <c:v>12.000999999999999</c:v>
                </c:pt>
                <c:pt idx="707">
                  <c:v>11.625</c:v>
                </c:pt>
                <c:pt idx="708">
                  <c:v>53.189</c:v>
                </c:pt>
                <c:pt idx="709">
                  <c:v>11.609</c:v>
                </c:pt>
                <c:pt idx="710">
                  <c:v>12.048</c:v>
                </c:pt>
                <c:pt idx="711">
                  <c:v>11.61</c:v>
                </c:pt>
                <c:pt idx="712">
                  <c:v>35.469000000000001</c:v>
                </c:pt>
                <c:pt idx="713">
                  <c:v>11.625999999999999</c:v>
                </c:pt>
                <c:pt idx="714">
                  <c:v>33.829000000000001</c:v>
                </c:pt>
                <c:pt idx="715">
                  <c:v>11.515000000000001</c:v>
                </c:pt>
                <c:pt idx="716">
                  <c:v>37.329000000000001</c:v>
                </c:pt>
                <c:pt idx="717">
                  <c:v>11.625999999999999</c:v>
                </c:pt>
                <c:pt idx="718">
                  <c:v>11.625</c:v>
                </c:pt>
                <c:pt idx="719">
                  <c:v>35.923000000000002</c:v>
                </c:pt>
                <c:pt idx="720">
                  <c:v>11.547000000000001</c:v>
                </c:pt>
                <c:pt idx="721">
                  <c:v>14.843999999999999</c:v>
                </c:pt>
                <c:pt idx="722">
                  <c:v>11.61</c:v>
                </c:pt>
                <c:pt idx="723">
                  <c:v>11.625</c:v>
                </c:pt>
                <c:pt idx="724">
                  <c:v>11.532</c:v>
                </c:pt>
                <c:pt idx="725">
                  <c:v>11.936999999999999</c:v>
                </c:pt>
                <c:pt idx="726">
                  <c:v>33.750999999999998</c:v>
                </c:pt>
                <c:pt idx="727">
                  <c:v>38.423000000000002</c:v>
                </c:pt>
                <c:pt idx="728">
                  <c:v>12.297000000000001</c:v>
                </c:pt>
                <c:pt idx="729">
                  <c:v>11.813000000000001</c:v>
                </c:pt>
                <c:pt idx="730">
                  <c:v>33.688000000000002</c:v>
                </c:pt>
                <c:pt idx="731">
                  <c:v>11.641</c:v>
                </c:pt>
                <c:pt idx="732">
                  <c:v>34.000999999999998</c:v>
                </c:pt>
                <c:pt idx="733">
                  <c:v>11.593999999999999</c:v>
                </c:pt>
                <c:pt idx="734">
                  <c:v>53.267000000000003</c:v>
                </c:pt>
                <c:pt idx="735">
                  <c:v>11.657</c:v>
                </c:pt>
                <c:pt idx="736">
                  <c:v>11.531000000000001</c:v>
                </c:pt>
                <c:pt idx="737">
                  <c:v>11.952999999999999</c:v>
                </c:pt>
                <c:pt idx="738">
                  <c:v>14.954000000000001</c:v>
                </c:pt>
                <c:pt idx="739">
                  <c:v>35.72</c:v>
                </c:pt>
                <c:pt idx="740">
                  <c:v>11.656000000000001</c:v>
                </c:pt>
                <c:pt idx="741">
                  <c:v>11.813000000000001</c:v>
                </c:pt>
                <c:pt idx="742">
                  <c:v>11.593999999999999</c:v>
                </c:pt>
                <c:pt idx="743">
                  <c:v>34.000999999999998</c:v>
                </c:pt>
                <c:pt idx="744">
                  <c:v>42.734999999999999</c:v>
                </c:pt>
                <c:pt idx="745">
                  <c:v>13.672000000000001</c:v>
                </c:pt>
                <c:pt idx="746">
                  <c:v>11.688000000000001</c:v>
                </c:pt>
                <c:pt idx="747">
                  <c:v>11.672000000000001</c:v>
                </c:pt>
                <c:pt idx="748">
                  <c:v>11.61</c:v>
                </c:pt>
                <c:pt idx="749">
                  <c:v>11.656000000000001</c:v>
                </c:pt>
                <c:pt idx="750">
                  <c:v>11.641</c:v>
                </c:pt>
                <c:pt idx="751">
                  <c:v>11.593999999999999</c:v>
                </c:pt>
                <c:pt idx="752">
                  <c:v>11.516</c:v>
                </c:pt>
                <c:pt idx="753">
                  <c:v>11.593999999999999</c:v>
                </c:pt>
                <c:pt idx="754">
                  <c:v>11.625</c:v>
                </c:pt>
                <c:pt idx="755">
                  <c:v>11.829000000000001</c:v>
                </c:pt>
                <c:pt idx="756">
                  <c:v>33.36</c:v>
                </c:pt>
                <c:pt idx="757">
                  <c:v>33.375999999999998</c:v>
                </c:pt>
                <c:pt idx="758">
                  <c:v>11.625</c:v>
                </c:pt>
                <c:pt idx="759">
                  <c:v>12.141</c:v>
                </c:pt>
                <c:pt idx="760">
                  <c:v>11.625</c:v>
                </c:pt>
                <c:pt idx="761">
                  <c:v>11.813000000000001</c:v>
                </c:pt>
                <c:pt idx="762">
                  <c:v>11.672000000000001</c:v>
                </c:pt>
                <c:pt idx="763">
                  <c:v>11.672000000000001</c:v>
                </c:pt>
                <c:pt idx="764">
                  <c:v>11.532</c:v>
                </c:pt>
                <c:pt idx="765">
                  <c:v>38.281999999999996</c:v>
                </c:pt>
                <c:pt idx="766">
                  <c:v>12.468999999999999</c:v>
                </c:pt>
                <c:pt idx="767">
                  <c:v>12.25</c:v>
                </c:pt>
                <c:pt idx="768">
                  <c:v>12.297000000000001</c:v>
                </c:pt>
                <c:pt idx="769">
                  <c:v>53.877000000000002</c:v>
                </c:pt>
                <c:pt idx="770">
                  <c:v>12.202999999999999</c:v>
                </c:pt>
                <c:pt idx="771">
                  <c:v>11.625999999999999</c:v>
                </c:pt>
                <c:pt idx="772">
                  <c:v>35.906999999999996</c:v>
                </c:pt>
                <c:pt idx="773">
                  <c:v>34.438000000000002</c:v>
                </c:pt>
                <c:pt idx="774">
                  <c:v>12.797000000000001</c:v>
                </c:pt>
                <c:pt idx="775">
                  <c:v>33.329000000000001</c:v>
                </c:pt>
                <c:pt idx="776">
                  <c:v>11.657</c:v>
                </c:pt>
                <c:pt idx="777">
                  <c:v>11.656000000000001</c:v>
                </c:pt>
                <c:pt idx="778">
                  <c:v>11.829000000000001</c:v>
                </c:pt>
                <c:pt idx="779">
                  <c:v>12.172000000000001</c:v>
                </c:pt>
                <c:pt idx="780">
                  <c:v>11.827999999999999</c:v>
                </c:pt>
                <c:pt idx="781">
                  <c:v>12.157</c:v>
                </c:pt>
                <c:pt idx="782">
                  <c:v>11.718999999999999</c:v>
                </c:pt>
                <c:pt idx="783">
                  <c:v>11.656000000000001</c:v>
                </c:pt>
                <c:pt idx="784">
                  <c:v>11.61</c:v>
                </c:pt>
                <c:pt idx="785">
                  <c:v>11.641</c:v>
                </c:pt>
                <c:pt idx="786">
                  <c:v>11.625</c:v>
                </c:pt>
                <c:pt idx="787">
                  <c:v>11.657</c:v>
                </c:pt>
                <c:pt idx="788">
                  <c:v>11.641</c:v>
                </c:pt>
                <c:pt idx="789">
                  <c:v>11.625</c:v>
                </c:pt>
                <c:pt idx="790">
                  <c:v>36.094000000000001</c:v>
                </c:pt>
                <c:pt idx="791">
                  <c:v>11.61</c:v>
                </c:pt>
                <c:pt idx="792">
                  <c:v>11.593999999999999</c:v>
                </c:pt>
                <c:pt idx="793">
                  <c:v>11.641</c:v>
                </c:pt>
                <c:pt idx="794">
                  <c:v>33.875999999999998</c:v>
                </c:pt>
                <c:pt idx="795">
                  <c:v>11.625</c:v>
                </c:pt>
                <c:pt idx="796">
                  <c:v>33.734999999999999</c:v>
                </c:pt>
                <c:pt idx="797">
                  <c:v>11.625999999999999</c:v>
                </c:pt>
                <c:pt idx="798">
                  <c:v>38.688000000000002</c:v>
                </c:pt>
                <c:pt idx="799">
                  <c:v>38.173000000000002</c:v>
                </c:pt>
                <c:pt idx="800">
                  <c:v>11.5</c:v>
                </c:pt>
                <c:pt idx="801">
                  <c:v>11.657</c:v>
                </c:pt>
                <c:pt idx="802">
                  <c:v>53.892000000000003</c:v>
                </c:pt>
                <c:pt idx="803">
                  <c:v>14.718999999999999</c:v>
                </c:pt>
                <c:pt idx="804">
                  <c:v>11.641</c:v>
                </c:pt>
                <c:pt idx="805">
                  <c:v>11.625</c:v>
                </c:pt>
                <c:pt idx="806">
                  <c:v>11.625</c:v>
                </c:pt>
                <c:pt idx="807">
                  <c:v>11.61</c:v>
                </c:pt>
                <c:pt idx="808">
                  <c:v>12.047000000000001</c:v>
                </c:pt>
                <c:pt idx="809">
                  <c:v>11.563000000000001</c:v>
                </c:pt>
                <c:pt idx="810">
                  <c:v>11.577999999999999</c:v>
                </c:pt>
                <c:pt idx="811">
                  <c:v>11.5</c:v>
                </c:pt>
                <c:pt idx="812">
                  <c:v>11.61</c:v>
                </c:pt>
                <c:pt idx="813">
                  <c:v>11.61</c:v>
                </c:pt>
                <c:pt idx="814">
                  <c:v>11.625</c:v>
                </c:pt>
                <c:pt idx="815">
                  <c:v>11.547000000000001</c:v>
                </c:pt>
                <c:pt idx="816">
                  <c:v>11.484999999999999</c:v>
                </c:pt>
                <c:pt idx="817">
                  <c:v>11.61</c:v>
                </c:pt>
                <c:pt idx="818">
                  <c:v>11.875</c:v>
                </c:pt>
                <c:pt idx="819">
                  <c:v>11.563000000000001</c:v>
                </c:pt>
                <c:pt idx="820">
                  <c:v>53.125999999999998</c:v>
                </c:pt>
                <c:pt idx="821">
                  <c:v>11.718999999999999</c:v>
                </c:pt>
                <c:pt idx="822">
                  <c:v>12.125</c:v>
                </c:pt>
                <c:pt idx="823">
                  <c:v>11.593999999999999</c:v>
                </c:pt>
                <c:pt idx="824">
                  <c:v>11.593999999999999</c:v>
                </c:pt>
                <c:pt idx="825">
                  <c:v>11.657</c:v>
                </c:pt>
                <c:pt idx="826">
                  <c:v>11.61</c:v>
                </c:pt>
                <c:pt idx="827">
                  <c:v>11.625</c:v>
                </c:pt>
                <c:pt idx="828">
                  <c:v>11.625</c:v>
                </c:pt>
                <c:pt idx="829">
                  <c:v>11.61</c:v>
                </c:pt>
                <c:pt idx="830">
                  <c:v>11.609</c:v>
                </c:pt>
                <c:pt idx="831">
                  <c:v>11.766</c:v>
                </c:pt>
                <c:pt idx="832">
                  <c:v>11.829000000000001</c:v>
                </c:pt>
                <c:pt idx="833">
                  <c:v>11.672000000000001</c:v>
                </c:pt>
                <c:pt idx="834">
                  <c:v>11.766</c:v>
                </c:pt>
                <c:pt idx="835">
                  <c:v>11.656000000000001</c:v>
                </c:pt>
                <c:pt idx="836">
                  <c:v>11.688000000000001</c:v>
                </c:pt>
                <c:pt idx="837">
                  <c:v>11.61</c:v>
                </c:pt>
                <c:pt idx="838">
                  <c:v>33.344000000000001</c:v>
                </c:pt>
                <c:pt idx="839">
                  <c:v>11.688000000000001</c:v>
                </c:pt>
                <c:pt idx="840">
                  <c:v>11.75</c:v>
                </c:pt>
                <c:pt idx="841">
                  <c:v>11.657</c:v>
                </c:pt>
                <c:pt idx="842">
                  <c:v>35.625</c:v>
                </c:pt>
                <c:pt idx="843">
                  <c:v>11.641</c:v>
                </c:pt>
                <c:pt idx="844">
                  <c:v>11.891</c:v>
                </c:pt>
                <c:pt idx="845">
                  <c:v>11.61</c:v>
                </c:pt>
                <c:pt idx="846">
                  <c:v>11.656000000000001</c:v>
                </c:pt>
                <c:pt idx="847">
                  <c:v>11.61</c:v>
                </c:pt>
                <c:pt idx="848">
                  <c:v>152.51900000000001</c:v>
                </c:pt>
                <c:pt idx="849">
                  <c:v>39.642000000000003</c:v>
                </c:pt>
                <c:pt idx="850">
                  <c:v>19.579000000000001</c:v>
                </c:pt>
                <c:pt idx="851">
                  <c:v>14.686999999999999</c:v>
                </c:pt>
                <c:pt idx="852">
                  <c:v>11.61</c:v>
                </c:pt>
                <c:pt idx="853">
                  <c:v>17.25</c:v>
                </c:pt>
                <c:pt idx="854">
                  <c:v>11.593999999999999</c:v>
                </c:pt>
                <c:pt idx="855">
                  <c:v>11.625</c:v>
                </c:pt>
                <c:pt idx="856">
                  <c:v>24.72</c:v>
                </c:pt>
                <c:pt idx="857">
                  <c:v>11.593999999999999</c:v>
                </c:pt>
                <c:pt idx="858">
                  <c:v>11.656000000000001</c:v>
                </c:pt>
                <c:pt idx="859">
                  <c:v>11.593999999999999</c:v>
                </c:pt>
                <c:pt idx="860">
                  <c:v>11.484999999999999</c:v>
                </c:pt>
                <c:pt idx="861">
                  <c:v>45.750999999999998</c:v>
                </c:pt>
                <c:pt idx="862">
                  <c:v>11.547000000000001</c:v>
                </c:pt>
                <c:pt idx="863">
                  <c:v>18.86</c:v>
                </c:pt>
                <c:pt idx="864">
                  <c:v>11.61</c:v>
                </c:pt>
                <c:pt idx="865">
                  <c:v>11.61</c:v>
                </c:pt>
                <c:pt idx="866">
                  <c:v>11.625</c:v>
                </c:pt>
                <c:pt idx="867">
                  <c:v>11.688000000000001</c:v>
                </c:pt>
                <c:pt idx="868">
                  <c:v>18.952999999999999</c:v>
                </c:pt>
                <c:pt idx="869">
                  <c:v>11.5</c:v>
                </c:pt>
                <c:pt idx="870">
                  <c:v>17.204000000000001</c:v>
                </c:pt>
                <c:pt idx="871">
                  <c:v>18.890999999999998</c:v>
                </c:pt>
                <c:pt idx="872">
                  <c:v>11.61</c:v>
                </c:pt>
                <c:pt idx="873">
                  <c:v>41.031999999999996</c:v>
                </c:pt>
                <c:pt idx="874">
                  <c:v>11.577999999999999</c:v>
                </c:pt>
                <c:pt idx="875">
                  <c:v>11.579000000000001</c:v>
                </c:pt>
                <c:pt idx="876">
                  <c:v>11.593999999999999</c:v>
                </c:pt>
                <c:pt idx="877">
                  <c:v>11.516</c:v>
                </c:pt>
                <c:pt idx="878">
                  <c:v>25.25</c:v>
                </c:pt>
                <c:pt idx="879">
                  <c:v>17.329000000000001</c:v>
                </c:pt>
                <c:pt idx="880">
                  <c:v>11.672000000000001</c:v>
                </c:pt>
                <c:pt idx="881">
                  <c:v>15.329000000000001</c:v>
                </c:pt>
                <c:pt idx="882">
                  <c:v>11.609</c:v>
                </c:pt>
                <c:pt idx="883">
                  <c:v>11.891</c:v>
                </c:pt>
                <c:pt idx="884">
                  <c:v>11.704000000000001</c:v>
                </c:pt>
                <c:pt idx="885">
                  <c:v>11.593999999999999</c:v>
                </c:pt>
                <c:pt idx="886">
                  <c:v>14.593999999999999</c:v>
                </c:pt>
                <c:pt idx="887">
                  <c:v>11.641</c:v>
                </c:pt>
                <c:pt idx="888">
                  <c:v>38.938000000000002</c:v>
                </c:pt>
                <c:pt idx="889">
                  <c:v>11.704000000000001</c:v>
                </c:pt>
                <c:pt idx="890">
                  <c:v>14.765000000000001</c:v>
                </c:pt>
                <c:pt idx="891">
                  <c:v>14.688000000000001</c:v>
                </c:pt>
                <c:pt idx="892">
                  <c:v>11.625999999999999</c:v>
                </c:pt>
                <c:pt idx="893">
                  <c:v>11.686999999999999</c:v>
                </c:pt>
                <c:pt idx="894">
                  <c:v>17.234999999999999</c:v>
                </c:pt>
                <c:pt idx="895">
                  <c:v>11.968999999999999</c:v>
                </c:pt>
                <c:pt idx="896">
                  <c:v>34.97</c:v>
                </c:pt>
                <c:pt idx="897">
                  <c:v>33.656999999999996</c:v>
                </c:pt>
                <c:pt idx="898">
                  <c:v>11.922000000000001</c:v>
                </c:pt>
                <c:pt idx="899">
                  <c:v>11.484999999999999</c:v>
                </c:pt>
                <c:pt idx="900">
                  <c:v>11.813000000000001</c:v>
                </c:pt>
                <c:pt idx="901">
                  <c:v>11.609</c:v>
                </c:pt>
                <c:pt idx="902">
                  <c:v>11.5</c:v>
                </c:pt>
                <c:pt idx="903">
                  <c:v>11.625999999999999</c:v>
                </c:pt>
                <c:pt idx="904">
                  <c:v>11.577999999999999</c:v>
                </c:pt>
                <c:pt idx="905">
                  <c:v>33.923000000000002</c:v>
                </c:pt>
                <c:pt idx="906">
                  <c:v>11.593999999999999</c:v>
                </c:pt>
                <c:pt idx="907">
                  <c:v>11.61</c:v>
                </c:pt>
                <c:pt idx="908">
                  <c:v>35.765999999999998</c:v>
                </c:pt>
                <c:pt idx="909">
                  <c:v>11.641</c:v>
                </c:pt>
                <c:pt idx="910">
                  <c:v>11.875</c:v>
                </c:pt>
                <c:pt idx="911">
                  <c:v>11.625999999999999</c:v>
                </c:pt>
                <c:pt idx="912">
                  <c:v>11.625</c:v>
                </c:pt>
                <c:pt idx="913">
                  <c:v>11.609</c:v>
                </c:pt>
                <c:pt idx="914">
                  <c:v>11.625999999999999</c:v>
                </c:pt>
                <c:pt idx="915">
                  <c:v>11.516</c:v>
                </c:pt>
                <c:pt idx="916">
                  <c:v>11.875</c:v>
                </c:pt>
                <c:pt idx="917">
                  <c:v>125.22199999999999</c:v>
                </c:pt>
                <c:pt idx="918">
                  <c:v>11.625</c:v>
                </c:pt>
                <c:pt idx="919">
                  <c:v>20.954000000000001</c:v>
                </c:pt>
                <c:pt idx="920">
                  <c:v>11.516</c:v>
                </c:pt>
                <c:pt idx="921">
                  <c:v>11.577999999999999</c:v>
                </c:pt>
                <c:pt idx="922">
                  <c:v>11.641</c:v>
                </c:pt>
                <c:pt idx="923">
                  <c:v>11.593999999999999</c:v>
                </c:pt>
                <c:pt idx="924">
                  <c:v>20.922000000000001</c:v>
                </c:pt>
                <c:pt idx="925">
                  <c:v>14.704000000000001</c:v>
                </c:pt>
                <c:pt idx="926">
                  <c:v>11.5</c:v>
                </c:pt>
                <c:pt idx="927">
                  <c:v>61.985999999999997</c:v>
                </c:pt>
                <c:pt idx="928">
                  <c:v>11.532</c:v>
                </c:pt>
                <c:pt idx="929">
                  <c:v>11.625</c:v>
                </c:pt>
                <c:pt idx="930">
                  <c:v>41.829000000000001</c:v>
                </c:pt>
                <c:pt idx="931">
                  <c:v>11.891</c:v>
                </c:pt>
                <c:pt idx="932">
                  <c:v>11.922000000000001</c:v>
                </c:pt>
                <c:pt idx="933">
                  <c:v>11.61</c:v>
                </c:pt>
                <c:pt idx="934">
                  <c:v>34.500999999999998</c:v>
                </c:pt>
                <c:pt idx="935">
                  <c:v>34.031999999999996</c:v>
                </c:pt>
                <c:pt idx="936">
                  <c:v>11.547000000000001</c:v>
                </c:pt>
                <c:pt idx="937">
                  <c:v>12.156000000000001</c:v>
                </c:pt>
                <c:pt idx="938">
                  <c:v>11.704000000000001</c:v>
                </c:pt>
                <c:pt idx="939">
                  <c:v>36.265999999999998</c:v>
                </c:pt>
                <c:pt idx="940">
                  <c:v>11.688000000000001</c:v>
                </c:pt>
                <c:pt idx="941">
                  <c:v>11.688000000000001</c:v>
                </c:pt>
                <c:pt idx="942">
                  <c:v>12.109</c:v>
                </c:pt>
                <c:pt idx="943">
                  <c:v>11.657</c:v>
                </c:pt>
                <c:pt idx="944">
                  <c:v>11.563000000000001</c:v>
                </c:pt>
                <c:pt idx="945">
                  <c:v>11.625</c:v>
                </c:pt>
                <c:pt idx="946">
                  <c:v>12.234999999999999</c:v>
                </c:pt>
                <c:pt idx="947">
                  <c:v>11.609</c:v>
                </c:pt>
                <c:pt idx="948">
                  <c:v>11.577999999999999</c:v>
                </c:pt>
                <c:pt idx="949">
                  <c:v>36.250999999999998</c:v>
                </c:pt>
                <c:pt idx="950">
                  <c:v>11.593999999999999</c:v>
                </c:pt>
                <c:pt idx="951">
                  <c:v>12.218999999999999</c:v>
                </c:pt>
                <c:pt idx="952">
                  <c:v>11.72</c:v>
                </c:pt>
                <c:pt idx="953">
                  <c:v>36.234999999999999</c:v>
                </c:pt>
                <c:pt idx="954">
                  <c:v>54.125999999999998</c:v>
                </c:pt>
                <c:pt idx="955">
                  <c:v>11.593999999999999</c:v>
                </c:pt>
                <c:pt idx="956">
                  <c:v>33.938000000000002</c:v>
                </c:pt>
                <c:pt idx="957">
                  <c:v>11.688000000000001</c:v>
                </c:pt>
                <c:pt idx="958">
                  <c:v>11.688000000000001</c:v>
                </c:pt>
                <c:pt idx="959">
                  <c:v>34.048000000000002</c:v>
                </c:pt>
                <c:pt idx="960">
                  <c:v>33.781999999999996</c:v>
                </c:pt>
                <c:pt idx="961">
                  <c:v>11.827999999999999</c:v>
                </c:pt>
                <c:pt idx="962">
                  <c:v>11.625</c:v>
                </c:pt>
                <c:pt idx="963">
                  <c:v>11.641</c:v>
                </c:pt>
                <c:pt idx="964">
                  <c:v>11.577999999999999</c:v>
                </c:pt>
                <c:pt idx="965">
                  <c:v>37.984999999999999</c:v>
                </c:pt>
                <c:pt idx="966">
                  <c:v>11.657</c:v>
                </c:pt>
                <c:pt idx="967">
                  <c:v>38.11</c:v>
                </c:pt>
                <c:pt idx="968">
                  <c:v>11.625</c:v>
                </c:pt>
                <c:pt idx="969">
                  <c:v>11.718999999999999</c:v>
                </c:pt>
                <c:pt idx="970">
                  <c:v>11.938000000000001</c:v>
                </c:pt>
                <c:pt idx="971">
                  <c:v>11.577999999999999</c:v>
                </c:pt>
                <c:pt idx="972">
                  <c:v>11.61</c:v>
                </c:pt>
                <c:pt idx="973">
                  <c:v>11.625</c:v>
                </c:pt>
                <c:pt idx="974">
                  <c:v>34.079000000000001</c:v>
                </c:pt>
                <c:pt idx="975">
                  <c:v>11.641</c:v>
                </c:pt>
                <c:pt idx="976">
                  <c:v>33.406999999999996</c:v>
                </c:pt>
                <c:pt idx="977">
                  <c:v>11.907</c:v>
                </c:pt>
                <c:pt idx="978">
                  <c:v>11.593999999999999</c:v>
                </c:pt>
                <c:pt idx="979">
                  <c:v>53.984999999999999</c:v>
                </c:pt>
                <c:pt idx="980">
                  <c:v>11.673</c:v>
                </c:pt>
                <c:pt idx="981">
                  <c:v>11.609</c:v>
                </c:pt>
                <c:pt idx="982">
                  <c:v>11.593999999999999</c:v>
                </c:pt>
                <c:pt idx="983">
                  <c:v>11.688000000000001</c:v>
                </c:pt>
                <c:pt idx="984">
                  <c:v>11.704000000000001</c:v>
                </c:pt>
                <c:pt idx="985">
                  <c:v>54.015999999999998</c:v>
                </c:pt>
                <c:pt idx="986">
                  <c:v>11.579000000000001</c:v>
                </c:pt>
                <c:pt idx="987">
                  <c:v>37.500999999999998</c:v>
                </c:pt>
                <c:pt idx="988">
                  <c:v>12.141</c:v>
                </c:pt>
                <c:pt idx="989">
                  <c:v>11.531000000000001</c:v>
                </c:pt>
                <c:pt idx="990">
                  <c:v>33.423000000000002</c:v>
                </c:pt>
                <c:pt idx="991">
                  <c:v>11.625</c:v>
                </c:pt>
                <c:pt idx="992">
                  <c:v>11.625999999999999</c:v>
                </c:pt>
                <c:pt idx="993">
                  <c:v>53.767000000000003</c:v>
                </c:pt>
                <c:pt idx="994">
                  <c:v>11.609</c:v>
                </c:pt>
                <c:pt idx="995">
                  <c:v>11.593999999999999</c:v>
                </c:pt>
                <c:pt idx="996">
                  <c:v>53.892000000000003</c:v>
                </c:pt>
                <c:pt idx="997">
                  <c:v>11.5</c:v>
                </c:pt>
                <c:pt idx="998">
                  <c:v>11.563000000000001</c:v>
                </c:pt>
                <c:pt idx="999">
                  <c:v>11.625999999999999</c:v>
                </c:pt>
                <c:pt idx="1000">
                  <c:v>11.609</c:v>
                </c:pt>
                <c:pt idx="1001">
                  <c:v>11.813000000000001</c:v>
                </c:pt>
                <c:pt idx="1002">
                  <c:v>11.593999999999999</c:v>
                </c:pt>
                <c:pt idx="1003">
                  <c:v>11.61</c:v>
                </c:pt>
                <c:pt idx="1004">
                  <c:v>33.406999999999996</c:v>
                </c:pt>
                <c:pt idx="1005">
                  <c:v>11.843999999999999</c:v>
                </c:pt>
                <c:pt idx="1006">
                  <c:v>34.61</c:v>
                </c:pt>
                <c:pt idx="1007">
                  <c:v>11.625</c:v>
                </c:pt>
                <c:pt idx="1008">
                  <c:v>11.625999999999999</c:v>
                </c:pt>
                <c:pt idx="1009">
                  <c:v>53.47</c:v>
                </c:pt>
                <c:pt idx="1010">
                  <c:v>11.609</c:v>
                </c:pt>
                <c:pt idx="1011">
                  <c:v>11.829000000000001</c:v>
                </c:pt>
                <c:pt idx="1012">
                  <c:v>11.5</c:v>
                </c:pt>
                <c:pt idx="1013">
                  <c:v>11.61</c:v>
                </c:pt>
                <c:pt idx="1014">
                  <c:v>11.5</c:v>
                </c:pt>
                <c:pt idx="1015">
                  <c:v>33.765999999999998</c:v>
                </c:pt>
                <c:pt idx="1016">
                  <c:v>35.454000000000001</c:v>
                </c:pt>
                <c:pt idx="1017">
                  <c:v>34.079000000000001</c:v>
                </c:pt>
                <c:pt idx="1018">
                  <c:v>11.593999999999999</c:v>
                </c:pt>
                <c:pt idx="1019">
                  <c:v>11.593999999999999</c:v>
                </c:pt>
                <c:pt idx="1020">
                  <c:v>11.516</c:v>
                </c:pt>
                <c:pt idx="1021">
                  <c:v>11.532</c:v>
                </c:pt>
                <c:pt idx="1022">
                  <c:v>11.61</c:v>
                </c:pt>
                <c:pt idx="1023">
                  <c:v>11.532</c:v>
                </c:pt>
                <c:pt idx="1024">
                  <c:v>53.563000000000002</c:v>
                </c:pt>
                <c:pt idx="1025">
                  <c:v>11.673</c:v>
                </c:pt>
                <c:pt idx="1026">
                  <c:v>11.766</c:v>
                </c:pt>
                <c:pt idx="1027">
                  <c:v>11.672000000000001</c:v>
                </c:pt>
                <c:pt idx="1028">
                  <c:v>11.609</c:v>
                </c:pt>
                <c:pt idx="1029">
                  <c:v>36.064</c:v>
                </c:pt>
                <c:pt idx="1030">
                  <c:v>11.813000000000001</c:v>
                </c:pt>
                <c:pt idx="1031">
                  <c:v>11.609</c:v>
                </c:pt>
                <c:pt idx="1032">
                  <c:v>11.5</c:v>
                </c:pt>
                <c:pt idx="1033">
                  <c:v>11.673</c:v>
                </c:pt>
                <c:pt idx="1034">
                  <c:v>53.642000000000003</c:v>
                </c:pt>
                <c:pt idx="1035">
                  <c:v>11.625</c:v>
                </c:pt>
                <c:pt idx="1036">
                  <c:v>11.672000000000001</c:v>
                </c:pt>
                <c:pt idx="1037">
                  <c:v>11.563000000000001</c:v>
                </c:pt>
                <c:pt idx="1038">
                  <c:v>34.015999999999998</c:v>
                </c:pt>
                <c:pt idx="1039">
                  <c:v>11.593999999999999</c:v>
                </c:pt>
                <c:pt idx="1040">
                  <c:v>11.641</c:v>
                </c:pt>
                <c:pt idx="1041">
                  <c:v>11.641</c:v>
                </c:pt>
                <c:pt idx="1042">
                  <c:v>11.625</c:v>
                </c:pt>
                <c:pt idx="1043">
                  <c:v>54.360999999999997</c:v>
                </c:pt>
                <c:pt idx="1044">
                  <c:v>11.5</c:v>
                </c:pt>
                <c:pt idx="1045">
                  <c:v>11.516</c:v>
                </c:pt>
                <c:pt idx="1046">
                  <c:v>11.625999999999999</c:v>
                </c:pt>
                <c:pt idx="1047">
                  <c:v>53.390999999999998</c:v>
                </c:pt>
                <c:pt idx="1048">
                  <c:v>11.548</c:v>
                </c:pt>
                <c:pt idx="1049">
                  <c:v>11.625</c:v>
                </c:pt>
                <c:pt idx="1050">
                  <c:v>12.202999999999999</c:v>
                </c:pt>
                <c:pt idx="1051">
                  <c:v>53.689</c:v>
                </c:pt>
                <c:pt idx="1052">
                  <c:v>11.984999999999999</c:v>
                </c:pt>
                <c:pt idx="1053">
                  <c:v>11.609</c:v>
                </c:pt>
                <c:pt idx="1054">
                  <c:v>11.532</c:v>
                </c:pt>
                <c:pt idx="1055">
                  <c:v>11.547000000000001</c:v>
                </c:pt>
                <c:pt idx="1056">
                  <c:v>55.064</c:v>
                </c:pt>
                <c:pt idx="1057">
                  <c:v>17.265999999999998</c:v>
                </c:pt>
                <c:pt idx="1058">
                  <c:v>54.064</c:v>
                </c:pt>
                <c:pt idx="1059">
                  <c:v>11.531000000000001</c:v>
                </c:pt>
                <c:pt idx="1060">
                  <c:v>11.625999999999999</c:v>
                </c:pt>
                <c:pt idx="1061">
                  <c:v>11.656000000000001</c:v>
                </c:pt>
                <c:pt idx="1062">
                  <c:v>11.547000000000001</c:v>
                </c:pt>
                <c:pt idx="1063">
                  <c:v>11.548</c:v>
                </c:pt>
                <c:pt idx="1064">
                  <c:v>11.686999999999999</c:v>
                </c:pt>
                <c:pt idx="1065">
                  <c:v>53.954999999999998</c:v>
                </c:pt>
                <c:pt idx="1066">
                  <c:v>11.641</c:v>
                </c:pt>
                <c:pt idx="1067">
                  <c:v>11.625</c:v>
                </c:pt>
                <c:pt idx="1068">
                  <c:v>53.579000000000001</c:v>
                </c:pt>
                <c:pt idx="1069">
                  <c:v>55.220999999999997</c:v>
                </c:pt>
                <c:pt idx="1070">
                  <c:v>36.046999999999997</c:v>
                </c:pt>
                <c:pt idx="1071">
                  <c:v>17.204000000000001</c:v>
                </c:pt>
                <c:pt idx="1072">
                  <c:v>35.61</c:v>
                </c:pt>
                <c:pt idx="1073">
                  <c:v>11.625</c:v>
                </c:pt>
                <c:pt idx="1074">
                  <c:v>11.61</c:v>
                </c:pt>
                <c:pt idx="1075">
                  <c:v>39.392000000000003</c:v>
                </c:pt>
                <c:pt idx="1076">
                  <c:v>11.984</c:v>
                </c:pt>
                <c:pt idx="1077">
                  <c:v>53.298000000000002</c:v>
                </c:pt>
                <c:pt idx="1078">
                  <c:v>11.813000000000001</c:v>
                </c:pt>
                <c:pt idx="1079">
                  <c:v>11.625</c:v>
                </c:pt>
                <c:pt idx="1080">
                  <c:v>53.267000000000003</c:v>
                </c:pt>
                <c:pt idx="1081">
                  <c:v>11.61</c:v>
                </c:pt>
                <c:pt idx="1082">
                  <c:v>11.625</c:v>
                </c:pt>
                <c:pt idx="1083">
                  <c:v>11.641</c:v>
                </c:pt>
                <c:pt idx="1084">
                  <c:v>11.625</c:v>
                </c:pt>
                <c:pt idx="1085">
                  <c:v>53.844999999999999</c:v>
                </c:pt>
                <c:pt idx="1086">
                  <c:v>36.017000000000003</c:v>
                </c:pt>
                <c:pt idx="1087">
                  <c:v>18.969000000000001</c:v>
                </c:pt>
                <c:pt idx="1088">
                  <c:v>11.532</c:v>
                </c:pt>
                <c:pt idx="1089">
                  <c:v>11.656000000000001</c:v>
                </c:pt>
                <c:pt idx="1090">
                  <c:v>11.938000000000001</c:v>
                </c:pt>
                <c:pt idx="1091">
                  <c:v>33.890999999999998</c:v>
                </c:pt>
                <c:pt idx="1092">
                  <c:v>11.500999999999999</c:v>
                </c:pt>
                <c:pt idx="1093">
                  <c:v>55.735999999999997</c:v>
                </c:pt>
                <c:pt idx="1094">
                  <c:v>11.5</c:v>
                </c:pt>
                <c:pt idx="1095">
                  <c:v>11.688000000000001</c:v>
                </c:pt>
                <c:pt idx="1096">
                  <c:v>55.485999999999997</c:v>
                </c:pt>
                <c:pt idx="1097">
                  <c:v>11.906000000000001</c:v>
                </c:pt>
                <c:pt idx="1098">
                  <c:v>11.813000000000001</c:v>
                </c:pt>
                <c:pt idx="1099">
                  <c:v>11.672000000000001</c:v>
                </c:pt>
                <c:pt idx="1100">
                  <c:v>17.22</c:v>
                </c:pt>
                <c:pt idx="1101">
                  <c:v>11.515000000000001</c:v>
                </c:pt>
                <c:pt idx="1102">
                  <c:v>53.704999999999998</c:v>
                </c:pt>
                <c:pt idx="1103">
                  <c:v>36.048000000000002</c:v>
                </c:pt>
                <c:pt idx="1104">
                  <c:v>11.875</c:v>
                </c:pt>
                <c:pt idx="1105">
                  <c:v>35.954000000000001</c:v>
                </c:pt>
                <c:pt idx="1106">
                  <c:v>11.5</c:v>
                </c:pt>
                <c:pt idx="1107">
                  <c:v>11.625999999999999</c:v>
                </c:pt>
                <c:pt idx="1108">
                  <c:v>11.702999999999999</c:v>
                </c:pt>
                <c:pt idx="1109">
                  <c:v>11.61</c:v>
                </c:pt>
                <c:pt idx="1110">
                  <c:v>12.281000000000001</c:v>
                </c:pt>
                <c:pt idx="1111">
                  <c:v>11.547000000000001</c:v>
                </c:pt>
                <c:pt idx="1112">
                  <c:v>11.641</c:v>
                </c:pt>
                <c:pt idx="1113">
                  <c:v>11.500999999999999</c:v>
                </c:pt>
                <c:pt idx="1114">
                  <c:v>11.64</c:v>
                </c:pt>
                <c:pt idx="1115">
                  <c:v>11.500999999999999</c:v>
                </c:pt>
                <c:pt idx="1116">
                  <c:v>11.625</c:v>
                </c:pt>
                <c:pt idx="1117">
                  <c:v>11.641</c:v>
                </c:pt>
                <c:pt idx="1118">
                  <c:v>11.516</c:v>
                </c:pt>
                <c:pt idx="1119">
                  <c:v>36.579000000000001</c:v>
                </c:pt>
                <c:pt idx="1120">
                  <c:v>11.625</c:v>
                </c:pt>
                <c:pt idx="1121">
                  <c:v>36.000999999999998</c:v>
                </c:pt>
                <c:pt idx="1122">
                  <c:v>11.516</c:v>
                </c:pt>
                <c:pt idx="1123">
                  <c:v>11.843999999999999</c:v>
                </c:pt>
                <c:pt idx="1124">
                  <c:v>36.094999999999999</c:v>
                </c:pt>
                <c:pt idx="1125">
                  <c:v>36.125</c:v>
                </c:pt>
                <c:pt idx="1126">
                  <c:v>11.61</c:v>
                </c:pt>
                <c:pt idx="1127">
                  <c:v>11.672000000000001</c:v>
                </c:pt>
                <c:pt idx="1128">
                  <c:v>17.204000000000001</c:v>
                </c:pt>
                <c:pt idx="1129">
                  <c:v>11.577999999999999</c:v>
                </c:pt>
                <c:pt idx="1130">
                  <c:v>11.61</c:v>
                </c:pt>
                <c:pt idx="1131">
                  <c:v>11.547000000000001</c:v>
                </c:pt>
                <c:pt idx="1132">
                  <c:v>11.641</c:v>
                </c:pt>
                <c:pt idx="1133">
                  <c:v>11.938000000000001</c:v>
                </c:pt>
                <c:pt idx="1134">
                  <c:v>11.672000000000001</c:v>
                </c:pt>
                <c:pt idx="1135">
                  <c:v>54.267000000000003</c:v>
                </c:pt>
                <c:pt idx="1136">
                  <c:v>53.985999999999997</c:v>
                </c:pt>
                <c:pt idx="1137">
                  <c:v>53.454000000000001</c:v>
                </c:pt>
                <c:pt idx="1138">
                  <c:v>53.689</c:v>
                </c:pt>
                <c:pt idx="1139">
                  <c:v>11.702999999999999</c:v>
                </c:pt>
                <c:pt idx="1140">
                  <c:v>36.079000000000001</c:v>
                </c:pt>
                <c:pt idx="1141">
                  <c:v>11.484999999999999</c:v>
                </c:pt>
                <c:pt idx="1142">
                  <c:v>53.673000000000002</c:v>
                </c:pt>
                <c:pt idx="1143">
                  <c:v>33.406999999999996</c:v>
                </c:pt>
                <c:pt idx="1144">
                  <c:v>11.61</c:v>
                </c:pt>
                <c:pt idx="1145">
                  <c:v>53.47</c:v>
                </c:pt>
                <c:pt idx="1146">
                  <c:v>11.641</c:v>
                </c:pt>
                <c:pt idx="1147">
                  <c:v>11.531000000000001</c:v>
                </c:pt>
                <c:pt idx="1148">
                  <c:v>11.532</c:v>
                </c:pt>
                <c:pt idx="1149">
                  <c:v>11.938000000000001</c:v>
                </c:pt>
                <c:pt idx="1150">
                  <c:v>11.515000000000001</c:v>
                </c:pt>
                <c:pt idx="1151">
                  <c:v>53.142000000000003</c:v>
                </c:pt>
                <c:pt idx="1152">
                  <c:v>11.516</c:v>
                </c:pt>
                <c:pt idx="1153">
                  <c:v>53.985999999999997</c:v>
                </c:pt>
                <c:pt idx="1154">
                  <c:v>11.532</c:v>
                </c:pt>
                <c:pt idx="1155">
                  <c:v>36.015999999999998</c:v>
                </c:pt>
                <c:pt idx="1156">
                  <c:v>12.093999999999999</c:v>
                </c:pt>
                <c:pt idx="1157">
                  <c:v>11.547000000000001</c:v>
                </c:pt>
                <c:pt idx="1158">
                  <c:v>11.547000000000001</c:v>
                </c:pt>
                <c:pt idx="1159">
                  <c:v>53.204999999999998</c:v>
                </c:pt>
                <c:pt idx="1160">
                  <c:v>11.5</c:v>
                </c:pt>
                <c:pt idx="1161">
                  <c:v>11.86</c:v>
                </c:pt>
                <c:pt idx="1162">
                  <c:v>11.625</c:v>
                </c:pt>
                <c:pt idx="1163">
                  <c:v>11.625</c:v>
                </c:pt>
                <c:pt idx="1164">
                  <c:v>11.532</c:v>
                </c:pt>
                <c:pt idx="1165">
                  <c:v>11.641</c:v>
                </c:pt>
                <c:pt idx="1166">
                  <c:v>11.641</c:v>
                </c:pt>
                <c:pt idx="1167">
                  <c:v>11.516</c:v>
                </c:pt>
                <c:pt idx="1168">
                  <c:v>54.61</c:v>
                </c:pt>
                <c:pt idx="1169">
                  <c:v>11.625999999999999</c:v>
                </c:pt>
                <c:pt idx="1170">
                  <c:v>11.609</c:v>
                </c:pt>
                <c:pt idx="1171">
                  <c:v>11.516</c:v>
                </c:pt>
                <c:pt idx="1172">
                  <c:v>11.641</c:v>
                </c:pt>
                <c:pt idx="1173">
                  <c:v>54.048000000000002</c:v>
                </c:pt>
                <c:pt idx="1174">
                  <c:v>37.531999999999996</c:v>
                </c:pt>
                <c:pt idx="1175">
                  <c:v>34.875999999999998</c:v>
                </c:pt>
                <c:pt idx="1176">
                  <c:v>11.532</c:v>
                </c:pt>
                <c:pt idx="1177">
                  <c:v>11.484</c:v>
                </c:pt>
                <c:pt idx="1178">
                  <c:v>11.641</c:v>
                </c:pt>
                <c:pt idx="1179">
                  <c:v>11.532</c:v>
                </c:pt>
                <c:pt idx="1180">
                  <c:v>11.61</c:v>
                </c:pt>
                <c:pt idx="1181">
                  <c:v>11.609</c:v>
                </c:pt>
                <c:pt idx="1182">
                  <c:v>11.61</c:v>
                </c:pt>
                <c:pt idx="1183">
                  <c:v>36.563000000000002</c:v>
                </c:pt>
                <c:pt idx="1184">
                  <c:v>11.516</c:v>
                </c:pt>
                <c:pt idx="1185">
                  <c:v>38.750999999999998</c:v>
                </c:pt>
                <c:pt idx="1186">
                  <c:v>11.875</c:v>
                </c:pt>
                <c:pt idx="1187">
                  <c:v>11.984999999999999</c:v>
                </c:pt>
                <c:pt idx="1188">
                  <c:v>11.484999999999999</c:v>
                </c:pt>
                <c:pt idx="1189">
                  <c:v>11.516</c:v>
                </c:pt>
                <c:pt idx="1190">
                  <c:v>11.516</c:v>
                </c:pt>
                <c:pt idx="1191">
                  <c:v>11.656000000000001</c:v>
                </c:pt>
                <c:pt idx="1192">
                  <c:v>11.61</c:v>
                </c:pt>
                <c:pt idx="1193">
                  <c:v>11.516</c:v>
                </c:pt>
                <c:pt idx="1194">
                  <c:v>11.641</c:v>
                </c:pt>
                <c:pt idx="1195">
                  <c:v>53.906999999999996</c:v>
                </c:pt>
                <c:pt idx="1196">
                  <c:v>11.532</c:v>
                </c:pt>
                <c:pt idx="1197">
                  <c:v>11.64</c:v>
                </c:pt>
                <c:pt idx="1198">
                  <c:v>53.83</c:v>
                </c:pt>
                <c:pt idx="1199">
                  <c:v>11.516</c:v>
                </c:pt>
                <c:pt idx="1200">
                  <c:v>11.593999999999999</c:v>
                </c:pt>
                <c:pt idx="1201">
                  <c:v>11.625</c:v>
                </c:pt>
                <c:pt idx="1202">
                  <c:v>11.516</c:v>
                </c:pt>
                <c:pt idx="1203">
                  <c:v>11.532</c:v>
                </c:pt>
                <c:pt idx="1204">
                  <c:v>11.515000000000001</c:v>
                </c:pt>
                <c:pt idx="1205">
                  <c:v>17.532</c:v>
                </c:pt>
                <c:pt idx="1206">
                  <c:v>16.844000000000001</c:v>
                </c:pt>
                <c:pt idx="1207">
                  <c:v>17.202999999999999</c:v>
                </c:pt>
                <c:pt idx="1208">
                  <c:v>38.142000000000003</c:v>
                </c:pt>
                <c:pt idx="1209">
                  <c:v>11.516</c:v>
                </c:pt>
                <c:pt idx="1210">
                  <c:v>11.891</c:v>
                </c:pt>
                <c:pt idx="1211">
                  <c:v>37.515999999999998</c:v>
                </c:pt>
                <c:pt idx="1212">
                  <c:v>11.61</c:v>
                </c:pt>
                <c:pt idx="1213">
                  <c:v>36.406999999999996</c:v>
                </c:pt>
                <c:pt idx="1214">
                  <c:v>38.173000000000002</c:v>
                </c:pt>
                <c:pt idx="1215">
                  <c:v>17.297000000000001</c:v>
                </c:pt>
                <c:pt idx="1216">
                  <c:v>17.501000000000001</c:v>
                </c:pt>
                <c:pt idx="1217">
                  <c:v>11.5</c:v>
                </c:pt>
                <c:pt idx="1218">
                  <c:v>38.72</c:v>
                </c:pt>
                <c:pt idx="1219">
                  <c:v>11.625</c:v>
                </c:pt>
                <c:pt idx="1220">
                  <c:v>11.532</c:v>
                </c:pt>
                <c:pt idx="1221">
                  <c:v>11.672000000000001</c:v>
                </c:pt>
                <c:pt idx="1222">
                  <c:v>11.625</c:v>
                </c:pt>
                <c:pt idx="1223">
                  <c:v>11.672000000000001</c:v>
                </c:pt>
                <c:pt idx="1224">
                  <c:v>17.734999999999999</c:v>
                </c:pt>
                <c:pt idx="1225">
                  <c:v>53.72</c:v>
                </c:pt>
                <c:pt idx="1226">
                  <c:v>38.500999999999998</c:v>
                </c:pt>
                <c:pt idx="1227">
                  <c:v>11.641</c:v>
                </c:pt>
                <c:pt idx="1228">
                  <c:v>17.25</c:v>
                </c:pt>
                <c:pt idx="1229">
                  <c:v>35.97</c:v>
                </c:pt>
                <c:pt idx="1230">
                  <c:v>38.640999999999998</c:v>
                </c:pt>
                <c:pt idx="1231">
                  <c:v>11.500999999999999</c:v>
                </c:pt>
                <c:pt idx="1232">
                  <c:v>11.531000000000001</c:v>
                </c:pt>
                <c:pt idx="1233">
                  <c:v>11.516</c:v>
                </c:pt>
                <c:pt idx="1234">
                  <c:v>11.532</c:v>
                </c:pt>
                <c:pt idx="1235">
                  <c:v>11.641</c:v>
                </c:pt>
                <c:pt idx="1236">
                  <c:v>11.516</c:v>
                </c:pt>
                <c:pt idx="1237">
                  <c:v>11.64</c:v>
                </c:pt>
                <c:pt idx="1238">
                  <c:v>38.610999999999997</c:v>
                </c:pt>
                <c:pt idx="1239">
                  <c:v>11.641</c:v>
                </c:pt>
                <c:pt idx="1240">
                  <c:v>11.484</c:v>
                </c:pt>
                <c:pt idx="1241">
                  <c:v>11.657</c:v>
                </c:pt>
                <c:pt idx="1242">
                  <c:v>11.75</c:v>
                </c:pt>
                <c:pt idx="1243">
                  <c:v>11.922000000000001</c:v>
                </c:pt>
                <c:pt idx="1244">
                  <c:v>17.376000000000001</c:v>
                </c:pt>
                <c:pt idx="1245">
                  <c:v>17.202999999999999</c:v>
                </c:pt>
                <c:pt idx="1246">
                  <c:v>17.234999999999999</c:v>
                </c:pt>
                <c:pt idx="1247">
                  <c:v>38.235999999999997</c:v>
                </c:pt>
                <c:pt idx="1248">
                  <c:v>11.906000000000001</c:v>
                </c:pt>
                <c:pt idx="1249">
                  <c:v>17.25</c:v>
                </c:pt>
                <c:pt idx="1250">
                  <c:v>11.500999999999999</c:v>
                </c:pt>
                <c:pt idx="1251">
                  <c:v>11.625</c:v>
                </c:pt>
                <c:pt idx="1252">
                  <c:v>53.735999999999997</c:v>
                </c:pt>
                <c:pt idx="1253">
                  <c:v>38.11</c:v>
                </c:pt>
                <c:pt idx="1254">
                  <c:v>11.61</c:v>
                </c:pt>
                <c:pt idx="1255">
                  <c:v>16.829000000000001</c:v>
                </c:pt>
                <c:pt idx="1256">
                  <c:v>11.531000000000001</c:v>
                </c:pt>
                <c:pt idx="1257">
                  <c:v>11.61</c:v>
                </c:pt>
                <c:pt idx="1258">
                  <c:v>11.968999999999999</c:v>
                </c:pt>
                <c:pt idx="1259">
                  <c:v>11.641</c:v>
                </c:pt>
                <c:pt idx="1260">
                  <c:v>38.281999999999996</c:v>
                </c:pt>
                <c:pt idx="1261">
                  <c:v>16.890999999999998</c:v>
                </c:pt>
                <c:pt idx="1262">
                  <c:v>38.656999999999996</c:v>
                </c:pt>
                <c:pt idx="1263">
                  <c:v>11.484999999999999</c:v>
                </c:pt>
                <c:pt idx="1264">
                  <c:v>17.187999999999999</c:v>
                </c:pt>
                <c:pt idx="1265">
                  <c:v>11.641</c:v>
                </c:pt>
                <c:pt idx="1266">
                  <c:v>11.64</c:v>
                </c:pt>
                <c:pt idx="1267">
                  <c:v>11.516</c:v>
                </c:pt>
                <c:pt idx="1268">
                  <c:v>11.500999999999999</c:v>
                </c:pt>
                <c:pt idx="1269">
                  <c:v>11.516</c:v>
                </c:pt>
                <c:pt idx="1270">
                  <c:v>11.75</c:v>
                </c:pt>
                <c:pt idx="1271">
                  <c:v>33.563000000000002</c:v>
                </c:pt>
                <c:pt idx="1272">
                  <c:v>11.484999999999999</c:v>
                </c:pt>
                <c:pt idx="1273">
                  <c:v>11.516</c:v>
                </c:pt>
                <c:pt idx="1274">
                  <c:v>11.563000000000001</c:v>
                </c:pt>
                <c:pt idx="1275">
                  <c:v>11.609</c:v>
                </c:pt>
                <c:pt idx="1276">
                  <c:v>11.5</c:v>
                </c:pt>
                <c:pt idx="1277">
                  <c:v>11.843999999999999</c:v>
                </c:pt>
                <c:pt idx="1278">
                  <c:v>11.579000000000001</c:v>
                </c:pt>
                <c:pt idx="1279">
                  <c:v>11.593999999999999</c:v>
                </c:pt>
                <c:pt idx="1280">
                  <c:v>11.61</c:v>
                </c:pt>
                <c:pt idx="1281">
                  <c:v>11.5</c:v>
                </c:pt>
                <c:pt idx="1282">
                  <c:v>11.61</c:v>
                </c:pt>
                <c:pt idx="1283">
                  <c:v>11.5</c:v>
                </c:pt>
                <c:pt idx="1284">
                  <c:v>11.5</c:v>
                </c:pt>
                <c:pt idx="1285">
                  <c:v>11.875</c:v>
                </c:pt>
                <c:pt idx="1286">
                  <c:v>54.094999999999999</c:v>
                </c:pt>
                <c:pt idx="1287">
                  <c:v>11.657</c:v>
                </c:pt>
                <c:pt idx="1288">
                  <c:v>11.625</c:v>
                </c:pt>
                <c:pt idx="1289">
                  <c:v>11.516</c:v>
                </c:pt>
                <c:pt idx="1290">
                  <c:v>11.61</c:v>
                </c:pt>
                <c:pt idx="1291">
                  <c:v>11.813000000000001</c:v>
                </c:pt>
                <c:pt idx="1292">
                  <c:v>11.531000000000001</c:v>
                </c:pt>
                <c:pt idx="1293">
                  <c:v>11.625</c:v>
                </c:pt>
                <c:pt idx="1294">
                  <c:v>11.516</c:v>
                </c:pt>
                <c:pt idx="1295">
                  <c:v>11.625999999999999</c:v>
                </c:pt>
                <c:pt idx="1296">
                  <c:v>11.5</c:v>
                </c:pt>
                <c:pt idx="1297">
                  <c:v>11.531000000000001</c:v>
                </c:pt>
                <c:pt idx="1298">
                  <c:v>11.484999999999999</c:v>
                </c:pt>
                <c:pt idx="1299">
                  <c:v>11.61</c:v>
                </c:pt>
                <c:pt idx="1300">
                  <c:v>12.109</c:v>
                </c:pt>
                <c:pt idx="1301">
                  <c:v>38.314</c:v>
                </c:pt>
                <c:pt idx="1302">
                  <c:v>11.516</c:v>
                </c:pt>
                <c:pt idx="1303">
                  <c:v>11.5</c:v>
                </c:pt>
                <c:pt idx="1304">
                  <c:v>11.516</c:v>
                </c:pt>
                <c:pt idx="1305">
                  <c:v>36.438000000000002</c:v>
                </c:pt>
                <c:pt idx="1306">
                  <c:v>11.516</c:v>
                </c:pt>
                <c:pt idx="1307">
                  <c:v>53.360999999999997</c:v>
                </c:pt>
                <c:pt idx="1308">
                  <c:v>36.515999999999998</c:v>
                </c:pt>
                <c:pt idx="1309">
                  <c:v>36.031999999999996</c:v>
                </c:pt>
                <c:pt idx="1310">
                  <c:v>11.516</c:v>
                </c:pt>
                <c:pt idx="1311">
                  <c:v>36.390999999999998</c:v>
                </c:pt>
                <c:pt idx="1312">
                  <c:v>35.923000000000002</c:v>
                </c:pt>
                <c:pt idx="1313">
                  <c:v>11.641</c:v>
                </c:pt>
                <c:pt idx="1314">
                  <c:v>11.5</c:v>
                </c:pt>
                <c:pt idx="1315">
                  <c:v>36.906999999999996</c:v>
                </c:pt>
                <c:pt idx="1316">
                  <c:v>11.625999999999999</c:v>
                </c:pt>
                <c:pt idx="1317">
                  <c:v>36.000999999999998</c:v>
                </c:pt>
                <c:pt idx="1318">
                  <c:v>38.75</c:v>
                </c:pt>
                <c:pt idx="1319">
                  <c:v>36.000999999999998</c:v>
                </c:pt>
                <c:pt idx="1320">
                  <c:v>54.173999999999999</c:v>
                </c:pt>
                <c:pt idx="1321">
                  <c:v>17.202999999999999</c:v>
                </c:pt>
                <c:pt idx="1322">
                  <c:v>36.017000000000003</c:v>
                </c:pt>
                <c:pt idx="1323">
                  <c:v>36.546999999999997</c:v>
                </c:pt>
                <c:pt idx="1324">
                  <c:v>11.891</c:v>
                </c:pt>
                <c:pt idx="1325">
                  <c:v>35.985999999999997</c:v>
                </c:pt>
                <c:pt idx="1326">
                  <c:v>11.672000000000001</c:v>
                </c:pt>
                <c:pt idx="1327">
                  <c:v>11.656000000000001</c:v>
                </c:pt>
                <c:pt idx="1328">
                  <c:v>36.531999999999996</c:v>
                </c:pt>
                <c:pt idx="1329">
                  <c:v>11.641</c:v>
                </c:pt>
                <c:pt idx="1330">
                  <c:v>11.625</c:v>
                </c:pt>
                <c:pt idx="1331">
                  <c:v>11.657</c:v>
                </c:pt>
                <c:pt idx="1332">
                  <c:v>11.641</c:v>
                </c:pt>
                <c:pt idx="1333">
                  <c:v>11.625</c:v>
                </c:pt>
                <c:pt idx="1334">
                  <c:v>17.547999999999998</c:v>
                </c:pt>
                <c:pt idx="1335">
                  <c:v>11.625</c:v>
                </c:pt>
                <c:pt idx="1336">
                  <c:v>11.625</c:v>
                </c:pt>
                <c:pt idx="1337">
                  <c:v>35.454000000000001</c:v>
                </c:pt>
                <c:pt idx="1338">
                  <c:v>53.689</c:v>
                </c:pt>
                <c:pt idx="1339">
                  <c:v>33.719000000000001</c:v>
                </c:pt>
                <c:pt idx="1340">
                  <c:v>11.641</c:v>
                </c:pt>
                <c:pt idx="1341">
                  <c:v>17.234999999999999</c:v>
                </c:pt>
                <c:pt idx="1342">
                  <c:v>11.86</c:v>
                </c:pt>
                <c:pt idx="1343">
                  <c:v>11.718999999999999</c:v>
                </c:pt>
                <c:pt idx="1344">
                  <c:v>11.625</c:v>
                </c:pt>
                <c:pt idx="1345">
                  <c:v>11.625</c:v>
                </c:pt>
                <c:pt idx="1346">
                  <c:v>35.47</c:v>
                </c:pt>
                <c:pt idx="1347">
                  <c:v>11.641</c:v>
                </c:pt>
                <c:pt idx="1348">
                  <c:v>11.656000000000001</c:v>
                </c:pt>
                <c:pt idx="1349">
                  <c:v>52.517000000000003</c:v>
                </c:pt>
                <c:pt idx="1350">
                  <c:v>17.204000000000001</c:v>
                </c:pt>
                <c:pt idx="1351">
                  <c:v>11.656000000000001</c:v>
                </c:pt>
                <c:pt idx="1352">
                  <c:v>54.408000000000001</c:v>
                </c:pt>
                <c:pt idx="1353">
                  <c:v>11.547000000000001</c:v>
                </c:pt>
                <c:pt idx="1354">
                  <c:v>17.172999999999998</c:v>
                </c:pt>
                <c:pt idx="1355">
                  <c:v>35.954000000000001</c:v>
                </c:pt>
                <c:pt idx="1356">
                  <c:v>11.64</c:v>
                </c:pt>
                <c:pt idx="1357">
                  <c:v>11.625</c:v>
                </c:pt>
                <c:pt idx="1358">
                  <c:v>11.641</c:v>
                </c:pt>
                <c:pt idx="1359">
                  <c:v>11.500999999999999</c:v>
                </c:pt>
                <c:pt idx="1360">
                  <c:v>53.392000000000003</c:v>
                </c:pt>
                <c:pt idx="1361">
                  <c:v>11.5</c:v>
                </c:pt>
                <c:pt idx="1362">
                  <c:v>17.234999999999999</c:v>
                </c:pt>
                <c:pt idx="1363">
                  <c:v>17.484999999999999</c:v>
                </c:pt>
                <c:pt idx="1364">
                  <c:v>33.531999999999996</c:v>
                </c:pt>
                <c:pt idx="1365">
                  <c:v>11.516</c:v>
                </c:pt>
                <c:pt idx="1366">
                  <c:v>54.767000000000003</c:v>
                </c:pt>
                <c:pt idx="1367">
                  <c:v>11.641</c:v>
                </c:pt>
                <c:pt idx="1368">
                  <c:v>17.234999999999999</c:v>
                </c:pt>
                <c:pt idx="1369">
                  <c:v>11.625</c:v>
                </c:pt>
                <c:pt idx="1370">
                  <c:v>11.500999999999999</c:v>
                </c:pt>
                <c:pt idx="1371">
                  <c:v>11.641</c:v>
                </c:pt>
                <c:pt idx="1372">
                  <c:v>17.625</c:v>
                </c:pt>
                <c:pt idx="1373">
                  <c:v>11.531000000000001</c:v>
                </c:pt>
                <c:pt idx="1374">
                  <c:v>11.532</c:v>
                </c:pt>
                <c:pt idx="1375">
                  <c:v>17.265999999999998</c:v>
                </c:pt>
                <c:pt idx="1376">
                  <c:v>11.532</c:v>
                </c:pt>
                <c:pt idx="1377">
                  <c:v>11.515000000000001</c:v>
                </c:pt>
                <c:pt idx="1378">
                  <c:v>11.516</c:v>
                </c:pt>
                <c:pt idx="1379">
                  <c:v>11.563000000000001</c:v>
                </c:pt>
                <c:pt idx="1380">
                  <c:v>12.063000000000001</c:v>
                </c:pt>
                <c:pt idx="1381">
                  <c:v>11.577999999999999</c:v>
                </c:pt>
                <c:pt idx="1382">
                  <c:v>11.532</c:v>
                </c:pt>
                <c:pt idx="1383">
                  <c:v>11.577999999999999</c:v>
                </c:pt>
                <c:pt idx="1384">
                  <c:v>11.688000000000001</c:v>
                </c:pt>
                <c:pt idx="1385">
                  <c:v>53.97</c:v>
                </c:pt>
                <c:pt idx="1386">
                  <c:v>11.61</c:v>
                </c:pt>
                <c:pt idx="1387">
                  <c:v>11.577999999999999</c:v>
                </c:pt>
                <c:pt idx="1388">
                  <c:v>11.61</c:v>
                </c:pt>
                <c:pt idx="1389">
                  <c:v>17.187000000000001</c:v>
                </c:pt>
                <c:pt idx="1390">
                  <c:v>11.61</c:v>
                </c:pt>
                <c:pt idx="1391">
                  <c:v>11.61</c:v>
                </c:pt>
                <c:pt idx="1392">
                  <c:v>11.5</c:v>
                </c:pt>
                <c:pt idx="1393">
                  <c:v>53.985999999999997</c:v>
                </c:pt>
                <c:pt idx="1394">
                  <c:v>53.814</c:v>
                </c:pt>
                <c:pt idx="1395">
                  <c:v>11.64</c:v>
                </c:pt>
                <c:pt idx="1396">
                  <c:v>11.484999999999999</c:v>
                </c:pt>
                <c:pt idx="1397">
                  <c:v>53.594999999999999</c:v>
                </c:pt>
                <c:pt idx="1398">
                  <c:v>11.625</c:v>
                </c:pt>
                <c:pt idx="1399">
                  <c:v>54.548999999999999</c:v>
                </c:pt>
                <c:pt idx="1400">
                  <c:v>54.234999999999999</c:v>
                </c:pt>
                <c:pt idx="1401">
                  <c:v>53.485999999999997</c:v>
                </c:pt>
                <c:pt idx="1402">
                  <c:v>54.22</c:v>
                </c:pt>
                <c:pt idx="1403">
                  <c:v>11.516</c:v>
                </c:pt>
                <c:pt idx="1404">
                  <c:v>54.47</c:v>
                </c:pt>
                <c:pt idx="1405">
                  <c:v>53.750999999999998</c:v>
                </c:pt>
                <c:pt idx="1406">
                  <c:v>16.97</c:v>
                </c:pt>
                <c:pt idx="1407">
                  <c:v>54.017000000000003</c:v>
                </c:pt>
                <c:pt idx="1408">
                  <c:v>53.438000000000002</c:v>
                </c:pt>
                <c:pt idx="1409">
                  <c:v>53.579000000000001</c:v>
                </c:pt>
                <c:pt idx="1410">
                  <c:v>55.548000000000002</c:v>
                </c:pt>
                <c:pt idx="1411">
                  <c:v>17.484000000000002</c:v>
                </c:pt>
                <c:pt idx="1412">
                  <c:v>11.657</c:v>
                </c:pt>
                <c:pt idx="1413">
                  <c:v>36.579000000000001</c:v>
                </c:pt>
                <c:pt idx="1414">
                  <c:v>11.484999999999999</c:v>
                </c:pt>
                <c:pt idx="1415">
                  <c:v>11.515000000000001</c:v>
                </c:pt>
                <c:pt idx="1416">
                  <c:v>11.484999999999999</c:v>
                </c:pt>
                <c:pt idx="1417">
                  <c:v>53.985999999999997</c:v>
                </c:pt>
                <c:pt idx="1418">
                  <c:v>11.859</c:v>
                </c:pt>
                <c:pt idx="1419">
                  <c:v>53.408000000000001</c:v>
                </c:pt>
                <c:pt idx="1420">
                  <c:v>53.939</c:v>
                </c:pt>
                <c:pt idx="1421">
                  <c:v>33.313000000000002</c:v>
                </c:pt>
                <c:pt idx="1422">
                  <c:v>33.594999999999999</c:v>
                </c:pt>
                <c:pt idx="1423">
                  <c:v>33.546999999999997</c:v>
                </c:pt>
                <c:pt idx="1424">
                  <c:v>33.72</c:v>
                </c:pt>
                <c:pt idx="1425">
                  <c:v>33.969000000000001</c:v>
                </c:pt>
                <c:pt idx="1426">
                  <c:v>52.158000000000001</c:v>
                </c:pt>
                <c:pt idx="1427">
                  <c:v>33.890999999999998</c:v>
                </c:pt>
                <c:pt idx="1428">
                  <c:v>33.313000000000002</c:v>
                </c:pt>
                <c:pt idx="1429">
                  <c:v>33.423000000000002</c:v>
                </c:pt>
                <c:pt idx="1430">
                  <c:v>34.22</c:v>
                </c:pt>
                <c:pt idx="1431">
                  <c:v>33.594000000000001</c:v>
                </c:pt>
                <c:pt idx="1432">
                  <c:v>33.517000000000003</c:v>
                </c:pt>
                <c:pt idx="1433">
                  <c:v>33.796999999999997</c:v>
                </c:pt>
                <c:pt idx="1434">
                  <c:v>33.408000000000001</c:v>
                </c:pt>
                <c:pt idx="1435">
                  <c:v>33.296999999999997</c:v>
                </c:pt>
                <c:pt idx="1436">
                  <c:v>33.564</c:v>
                </c:pt>
                <c:pt idx="1437">
                  <c:v>33.344000000000001</c:v>
                </c:pt>
                <c:pt idx="1438">
                  <c:v>34.048000000000002</c:v>
                </c:pt>
                <c:pt idx="1439">
                  <c:v>53.579000000000001</c:v>
                </c:pt>
                <c:pt idx="1440">
                  <c:v>52.860999999999997</c:v>
                </c:pt>
                <c:pt idx="1441">
                  <c:v>52.173000000000002</c:v>
                </c:pt>
                <c:pt idx="1442">
                  <c:v>33.750999999999998</c:v>
                </c:pt>
                <c:pt idx="1443">
                  <c:v>33.329000000000001</c:v>
                </c:pt>
                <c:pt idx="1444">
                  <c:v>50.892000000000003</c:v>
                </c:pt>
                <c:pt idx="1445">
                  <c:v>33.563000000000002</c:v>
                </c:pt>
                <c:pt idx="1446">
                  <c:v>35.875999999999998</c:v>
                </c:pt>
                <c:pt idx="1447">
                  <c:v>35.97</c:v>
                </c:pt>
                <c:pt idx="1448">
                  <c:v>14.766</c:v>
                </c:pt>
                <c:pt idx="1449">
                  <c:v>11.656000000000001</c:v>
                </c:pt>
                <c:pt idx="1450">
                  <c:v>11.625</c:v>
                </c:pt>
                <c:pt idx="1451">
                  <c:v>11.641</c:v>
                </c:pt>
                <c:pt idx="1452">
                  <c:v>11.61</c:v>
                </c:pt>
                <c:pt idx="1453">
                  <c:v>11.593999999999999</c:v>
                </c:pt>
                <c:pt idx="1454">
                  <c:v>17.547000000000001</c:v>
                </c:pt>
                <c:pt idx="1455">
                  <c:v>11.61</c:v>
                </c:pt>
                <c:pt idx="1456">
                  <c:v>33.375999999999998</c:v>
                </c:pt>
                <c:pt idx="1457">
                  <c:v>53.844999999999999</c:v>
                </c:pt>
                <c:pt idx="1458">
                  <c:v>53.642000000000003</c:v>
                </c:pt>
                <c:pt idx="1459">
                  <c:v>53.954999999999998</c:v>
                </c:pt>
                <c:pt idx="1460">
                  <c:v>11.531000000000001</c:v>
                </c:pt>
                <c:pt idx="1461">
                  <c:v>53.923000000000002</c:v>
                </c:pt>
                <c:pt idx="1462">
                  <c:v>33.392000000000003</c:v>
                </c:pt>
                <c:pt idx="1463">
                  <c:v>11.516</c:v>
                </c:pt>
                <c:pt idx="1464">
                  <c:v>33.36</c:v>
                </c:pt>
                <c:pt idx="1465">
                  <c:v>54.142000000000003</c:v>
                </c:pt>
                <c:pt idx="1466">
                  <c:v>33.234999999999999</c:v>
                </c:pt>
                <c:pt idx="1467">
                  <c:v>54.439</c:v>
                </c:pt>
                <c:pt idx="1468">
                  <c:v>53.47</c:v>
                </c:pt>
                <c:pt idx="1469">
                  <c:v>33.423000000000002</c:v>
                </c:pt>
                <c:pt idx="1470">
                  <c:v>53.36</c:v>
                </c:pt>
                <c:pt idx="1471">
                  <c:v>53.798999999999999</c:v>
                </c:pt>
                <c:pt idx="1472">
                  <c:v>53.938000000000002</c:v>
                </c:pt>
                <c:pt idx="1473">
                  <c:v>33.204000000000001</c:v>
                </c:pt>
                <c:pt idx="1474">
                  <c:v>54.017000000000003</c:v>
                </c:pt>
                <c:pt idx="1475">
                  <c:v>54.408000000000001</c:v>
                </c:pt>
                <c:pt idx="1476">
                  <c:v>34.079000000000001</c:v>
                </c:pt>
                <c:pt idx="1477">
                  <c:v>33.656999999999996</c:v>
                </c:pt>
                <c:pt idx="1478">
                  <c:v>53.375999999999998</c:v>
                </c:pt>
                <c:pt idx="1479">
                  <c:v>52.017000000000003</c:v>
                </c:pt>
                <c:pt idx="1480">
                  <c:v>54.235999999999997</c:v>
                </c:pt>
                <c:pt idx="1481">
                  <c:v>53.454000000000001</c:v>
                </c:pt>
                <c:pt idx="1482">
                  <c:v>52.283000000000001</c:v>
                </c:pt>
                <c:pt idx="1483">
                  <c:v>53.531999999999996</c:v>
                </c:pt>
                <c:pt idx="1484">
                  <c:v>52.752000000000002</c:v>
                </c:pt>
                <c:pt idx="1485">
                  <c:v>53.813000000000002</c:v>
                </c:pt>
                <c:pt idx="1486">
                  <c:v>53.485999999999997</c:v>
                </c:pt>
                <c:pt idx="1487">
                  <c:v>33.750999999999998</c:v>
                </c:pt>
                <c:pt idx="1488">
                  <c:v>33.298000000000002</c:v>
                </c:pt>
                <c:pt idx="1489">
                  <c:v>53.484999999999999</c:v>
                </c:pt>
                <c:pt idx="1490">
                  <c:v>32.814</c:v>
                </c:pt>
                <c:pt idx="1491">
                  <c:v>32.563000000000002</c:v>
                </c:pt>
                <c:pt idx="1492">
                  <c:v>53.906999999999996</c:v>
                </c:pt>
                <c:pt idx="1493">
                  <c:v>33.908000000000001</c:v>
                </c:pt>
                <c:pt idx="1494">
                  <c:v>53.875999999999998</c:v>
                </c:pt>
                <c:pt idx="1495">
                  <c:v>11.531000000000001</c:v>
                </c:pt>
                <c:pt idx="1496">
                  <c:v>33.360999999999997</c:v>
                </c:pt>
                <c:pt idx="1497">
                  <c:v>33.765999999999998</c:v>
                </c:pt>
                <c:pt idx="1498">
                  <c:v>53.548000000000002</c:v>
                </c:pt>
                <c:pt idx="1499">
                  <c:v>52.454999999999998</c:v>
                </c:pt>
                <c:pt idx="1500">
                  <c:v>52.017000000000003</c:v>
                </c:pt>
                <c:pt idx="1501">
                  <c:v>11.547000000000001</c:v>
                </c:pt>
                <c:pt idx="1502">
                  <c:v>11.875</c:v>
                </c:pt>
                <c:pt idx="1503">
                  <c:v>33.531999999999996</c:v>
                </c:pt>
                <c:pt idx="1504">
                  <c:v>33.515999999999998</c:v>
                </c:pt>
                <c:pt idx="1505">
                  <c:v>33.72</c:v>
                </c:pt>
                <c:pt idx="1506">
                  <c:v>51.750999999999998</c:v>
                </c:pt>
                <c:pt idx="1507">
                  <c:v>54.767000000000003</c:v>
                </c:pt>
                <c:pt idx="1508">
                  <c:v>53.610999999999997</c:v>
                </c:pt>
                <c:pt idx="1509">
                  <c:v>54.500999999999998</c:v>
                </c:pt>
                <c:pt idx="1510">
                  <c:v>33.329000000000001</c:v>
                </c:pt>
                <c:pt idx="1511">
                  <c:v>53.939</c:v>
                </c:pt>
                <c:pt idx="1512">
                  <c:v>54.033000000000001</c:v>
                </c:pt>
                <c:pt idx="1513">
                  <c:v>53.406999999999996</c:v>
                </c:pt>
                <c:pt idx="1514">
                  <c:v>33.329000000000001</c:v>
                </c:pt>
                <c:pt idx="1515">
                  <c:v>32.875999999999998</c:v>
                </c:pt>
                <c:pt idx="1516">
                  <c:v>11.547000000000001</c:v>
                </c:pt>
                <c:pt idx="1517">
                  <c:v>53.798000000000002</c:v>
                </c:pt>
                <c:pt idx="1518">
                  <c:v>53.517000000000003</c:v>
                </c:pt>
                <c:pt idx="1519">
                  <c:v>53.939</c:v>
                </c:pt>
                <c:pt idx="1520">
                  <c:v>32.500999999999998</c:v>
                </c:pt>
                <c:pt idx="1521">
                  <c:v>33.438000000000002</c:v>
                </c:pt>
                <c:pt idx="1522">
                  <c:v>33.548000000000002</c:v>
                </c:pt>
                <c:pt idx="1523">
                  <c:v>33.719000000000001</c:v>
                </c:pt>
                <c:pt idx="1524">
                  <c:v>33.781999999999996</c:v>
                </c:pt>
                <c:pt idx="1525">
                  <c:v>53.423999999999999</c:v>
                </c:pt>
                <c:pt idx="1526">
                  <c:v>11.531000000000001</c:v>
                </c:pt>
                <c:pt idx="1527">
                  <c:v>33.734999999999999</c:v>
                </c:pt>
                <c:pt idx="1528">
                  <c:v>33.439</c:v>
                </c:pt>
                <c:pt idx="1529">
                  <c:v>33.515999999999998</c:v>
                </c:pt>
                <c:pt idx="1530">
                  <c:v>54.360999999999997</c:v>
                </c:pt>
                <c:pt idx="1531">
                  <c:v>53.704000000000001</c:v>
                </c:pt>
                <c:pt idx="1532">
                  <c:v>53.658000000000001</c:v>
                </c:pt>
                <c:pt idx="1533">
                  <c:v>33.594000000000001</c:v>
                </c:pt>
                <c:pt idx="1534">
                  <c:v>33.485999999999997</c:v>
                </c:pt>
                <c:pt idx="1535">
                  <c:v>53.454000000000001</c:v>
                </c:pt>
                <c:pt idx="1536">
                  <c:v>54.454000000000001</c:v>
                </c:pt>
                <c:pt idx="1537">
                  <c:v>33.298000000000002</c:v>
                </c:pt>
                <c:pt idx="1538">
                  <c:v>54.314</c:v>
                </c:pt>
                <c:pt idx="1539">
                  <c:v>34.390999999999998</c:v>
                </c:pt>
                <c:pt idx="1540">
                  <c:v>34.47</c:v>
                </c:pt>
                <c:pt idx="1541">
                  <c:v>33.61</c:v>
                </c:pt>
                <c:pt idx="1542">
                  <c:v>53.923000000000002</c:v>
                </c:pt>
                <c:pt idx="1543">
                  <c:v>51.844999999999999</c:v>
                </c:pt>
                <c:pt idx="1544">
                  <c:v>11.61</c:v>
                </c:pt>
                <c:pt idx="1545">
                  <c:v>11.532</c:v>
                </c:pt>
                <c:pt idx="1546">
                  <c:v>35.688000000000002</c:v>
                </c:pt>
                <c:pt idx="1547">
                  <c:v>11.532</c:v>
                </c:pt>
                <c:pt idx="1548">
                  <c:v>17.172000000000001</c:v>
                </c:pt>
                <c:pt idx="1549">
                  <c:v>38.140999999999998</c:v>
                </c:pt>
                <c:pt idx="1550">
                  <c:v>37.564</c:v>
                </c:pt>
                <c:pt idx="1551">
                  <c:v>17.219000000000001</c:v>
                </c:pt>
                <c:pt idx="1552">
                  <c:v>38.125999999999998</c:v>
                </c:pt>
                <c:pt idx="1553">
                  <c:v>38.281999999999996</c:v>
                </c:pt>
                <c:pt idx="1554">
                  <c:v>11.641</c:v>
                </c:pt>
                <c:pt idx="1555">
                  <c:v>11.641</c:v>
                </c:pt>
                <c:pt idx="1556">
                  <c:v>11.516</c:v>
                </c:pt>
                <c:pt idx="1557">
                  <c:v>11.625</c:v>
                </c:pt>
                <c:pt idx="1558">
                  <c:v>34.173000000000002</c:v>
                </c:pt>
                <c:pt idx="1559">
                  <c:v>38.640999999999998</c:v>
                </c:pt>
                <c:pt idx="1560">
                  <c:v>53.877000000000002</c:v>
                </c:pt>
                <c:pt idx="1561">
                  <c:v>11.609</c:v>
                </c:pt>
                <c:pt idx="1562">
                  <c:v>11.625999999999999</c:v>
                </c:pt>
                <c:pt idx="1563">
                  <c:v>11.686999999999999</c:v>
                </c:pt>
                <c:pt idx="1564">
                  <c:v>11.516</c:v>
                </c:pt>
                <c:pt idx="1565">
                  <c:v>11.516</c:v>
                </c:pt>
                <c:pt idx="1566">
                  <c:v>11.61</c:v>
                </c:pt>
                <c:pt idx="1567">
                  <c:v>53.735999999999997</c:v>
                </c:pt>
                <c:pt idx="1568">
                  <c:v>11.609</c:v>
                </c:pt>
                <c:pt idx="1569">
                  <c:v>53.860999999999997</c:v>
                </c:pt>
                <c:pt idx="1570">
                  <c:v>11.75</c:v>
                </c:pt>
                <c:pt idx="1571">
                  <c:v>53.360999999999997</c:v>
                </c:pt>
                <c:pt idx="1572">
                  <c:v>11.86</c:v>
                </c:pt>
                <c:pt idx="1573">
                  <c:v>11.484</c:v>
                </c:pt>
                <c:pt idx="1574">
                  <c:v>11.5</c:v>
                </c:pt>
                <c:pt idx="1575">
                  <c:v>11.484999999999999</c:v>
                </c:pt>
                <c:pt idx="1576">
                  <c:v>53.392000000000003</c:v>
                </c:pt>
                <c:pt idx="1577">
                  <c:v>11.843999999999999</c:v>
                </c:pt>
                <c:pt idx="1578">
                  <c:v>15.704000000000001</c:v>
                </c:pt>
                <c:pt idx="1579">
                  <c:v>38.281999999999996</c:v>
                </c:pt>
                <c:pt idx="1580">
                  <c:v>38.673000000000002</c:v>
                </c:pt>
                <c:pt idx="1581">
                  <c:v>38.142000000000003</c:v>
                </c:pt>
                <c:pt idx="1582">
                  <c:v>38.250999999999998</c:v>
                </c:pt>
                <c:pt idx="1583">
                  <c:v>11.859</c:v>
                </c:pt>
                <c:pt idx="1584">
                  <c:v>11.875999999999999</c:v>
                </c:pt>
                <c:pt idx="1585">
                  <c:v>15.718999999999999</c:v>
                </c:pt>
                <c:pt idx="1586">
                  <c:v>11.656000000000001</c:v>
                </c:pt>
                <c:pt idx="1587">
                  <c:v>53.642000000000003</c:v>
                </c:pt>
                <c:pt idx="1588">
                  <c:v>16.047999999999998</c:v>
                </c:pt>
                <c:pt idx="1589">
                  <c:v>50.47</c:v>
                </c:pt>
                <c:pt idx="1590">
                  <c:v>11.515000000000001</c:v>
                </c:pt>
                <c:pt idx="1591">
                  <c:v>51.002000000000002</c:v>
                </c:pt>
                <c:pt idx="1592">
                  <c:v>50.438000000000002</c:v>
                </c:pt>
                <c:pt idx="1593">
                  <c:v>50.892000000000003</c:v>
                </c:pt>
                <c:pt idx="1594">
                  <c:v>11.516</c:v>
                </c:pt>
                <c:pt idx="1595">
                  <c:v>53.892000000000003</c:v>
                </c:pt>
                <c:pt idx="1596">
                  <c:v>11.625</c:v>
                </c:pt>
                <c:pt idx="1597">
                  <c:v>11.625999999999999</c:v>
                </c:pt>
                <c:pt idx="1598">
                  <c:v>11.531000000000001</c:v>
                </c:pt>
                <c:pt idx="1599">
                  <c:v>54.252000000000002</c:v>
                </c:pt>
                <c:pt idx="1600">
                  <c:v>11.609</c:v>
                </c:pt>
                <c:pt idx="1601">
                  <c:v>53.939</c:v>
                </c:pt>
                <c:pt idx="1602">
                  <c:v>54.750999999999998</c:v>
                </c:pt>
                <c:pt idx="1603">
                  <c:v>33.594999999999999</c:v>
                </c:pt>
                <c:pt idx="1604">
                  <c:v>54.000999999999998</c:v>
                </c:pt>
                <c:pt idx="1605">
                  <c:v>33.36</c:v>
                </c:pt>
                <c:pt idx="1606">
                  <c:v>33.72</c:v>
                </c:pt>
                <c:pt idx="1607">
                  <c:v>11.5</c:v>
                </c:pt>
                <c:pt idx="1608">
                  <c:v>33.579000000000001</c:v>
                </c:pt>
                <c:pt idx="1609">
                  <c:v>33.298000000000002</c:v>
                </c:pt>
                <c:pt idx="1610">
                  <c:v>53.892000000000003</c:v>
                </c:pt>
                <c:pt idx="1611">
                  <c:v>33.344000000000001</c:v>
                </c:pt>
                <c:pt idx="1612">
                  <c:v>53.908000000000001</c:v>
                </c:pt>
                <c:pt idx="1613">
                  <c:v>51.767000000000003</c:v>
                </c:pt>
                <c:pt idx="1614">
                  <c:v>53.656999999999996</c:v>
                </c:pt>
                <c:pt idx="1615">
                  <c:v>52.314</c:v>
                </c:pt>
                <c:pt idx="1616">
                  <c:v>53.485999999999997</c:v>
                </c:pt>
                <c:pt idx="1617">
                  <c:v>54.188000000000002</c:v>
                </c:pt>
                <c:pt idx="1618">
                  <c:v>53.502000000000002</c:v>
                </c:pt>
                <c:pt idx="1619">
                  <c:v>54.281999999999996</c:v>
                </c:pt>
                <c:pt idx="1620">
                  <c:v>53.939</c:v>
                </c:pt>
                <c:pt idx="1621">
                  <c:v>53.454999999999998</c:v>
                </c:pt>
                <c:pt idx="1622">
                  <c:v>54.813000000000002</c:v>
                </c:pt>
                <c:pt idx="1623">
                  <c:v>53.47</c:v>
                </c:pt>
                <c:pt idx="1624">
                  <c:v>53.954999999999998</c:v>
                </c:pt>
                <c:pt idx="1625">
                  <c:v>37.438000000000002</c:v>
                </c:pt>
                <c:pt idx="1626">
                  <c:v>11.500999999999999</c:v>
                </c:pt>
                <c:pt idx="1627">
                  <c:v>11.718999999999999</c:v>
                </c:pt>
                <c:pt idx="1628">
                  <c:v>17.327999999999999</c:v>
                </c:pt>
                <c:pt idx="1629">
                  <c:v>11.5</c:v>
                </c:pt>
                <c:pt idx="1630">
                  <c:v>11.657</c:v>
                </c:pt>
                <c:pt idx="1631">
                  <c:v>11.61</c:v>
                </c:pt>
                <c:pt idx="1632">
                  <c:v>54.142000000000003</c:v>
                </c:pt>
                <c:pt idx="1633">
                  <c:v>33.640999999999998</c:v>
                </c:pt>
                <c:pt idx="1634">
                  <c:v>33.313000000000002</c:v>
                </c:pt>
                <c:pt idx="1635">
                  <c:v>33.767000000000003</c:v>
                </c:pt>
                <c:pt idx="1636">
                  <c:v>33.296999999999997</c:v>
                </c:pt>
                <c:pt idx="1637">
                  <c:v>34.033000000000001</c:v>
                </c:pt>
                <c:pt idx="1638">
                  <c:v>33.281999999999996</c:v>
                </c:pt>
                <c:pt idx="1639">
                  <c:v>33.344000000000001</c:v>
                </c:pt>
                <c:pt idx="1640">
                  <c:v>33.97</c:v>
                </c:pt>
                <c:pt idx="1641">
                  <c:v>33.329000000000001</c:v>
                </c:pt>
                <c:pt idx="1642">
                  <c:v>33.296999999999997</c:v>
                </c:pt>
                <c:pt idx="1643">
                  <c:v>33.939</c:v>
                </c:pt>
                <c:pt idx="1644">
                  <c:v>38.656999999999996</c:v>
                </c:pt>
                <c:pt idx="1645">
                  <c:v>33.265999999999998</c:v>
                </c:pt>
                <c:pt idx="1646">
                  <c:v>33.500999999999998</c:v>
                </c:pt>
                <c:pt idx="1647">
                  <c:v>33.298000000000002</c:v>
                </c:pt>
                <c:pt idx="1648">
                  <c:v>11.625</c:v>
                </c:pt>
                <c:pt idx="1649">
                  <c:v>11.625</c:v>
                </c:pt>
                <c:pt idx="1650">
                  <c:v>11.954000000000001</c:v>
                </c:pt>
                <c:pt idx="1651">
                  <c:v>53.360999999999997</c:v>
                </c:pt>
                <c:pt idx="1652">
                  <c:v>54.140999999999998</c:v>
                </c:pt>
                <c:pt idx="1653">
                  <c:v>11.625999999999999</c:v>
                </c:pt>
                <c:pt idx="1654">
                  <c:v>11.5</c:v>
                </c:pt>
                <c:pt idx="1655">
                  <c:v>53.783000000000001</c:v>
                </c:pt>
                <c:pt idx="1656">
                  <c:v>53.22</c:v>
                </c:pt>
                <c:pt idx="1657">
                  <c:v>11.516</c:v>
                </c:pt>
                <c:pt idx="1658">
                  <c:v>11.5</c:v>
                </c:pt>
                <c:pt idx="1659">
                  <c:v>11.516</c:v>
                </c:pt>
                <c:pt idx="1660">
                  <c:v>33.625999999999998</c:v>
                </c:pt>
                <c:pt idx="1661">
                  <c:v>53.22</c:v>
                </c:pt>
                <c:pt idx="1662">
                  <c:v>53.875999999999998</c:v>
                </c:pt>
                <c:pt idx="1663">
                  <c:v>53.798000000000002</c:v>
                </c:pt>
                <c:pt idx="1664">
                  <c:v>52.344999999999999</c:v>
                </c:pt>
                <c:pt idx="1665">
                  <c:v>52.689</c:v>
                </c:pt>
                <c:pt idx="1666">
                  <c:v>52.125999999999998</c:v>
                </c:pt>
                <c:pt idx="1667">
                  <c:v>11.641</c:v>
                </c:pt>
                <c:pt idx="1668">
                  <c:v>52.658000000000001</c:v>
                </c:pt>
                <c:pt idx="1669">
                  <c:v>52.97</c:v>
                </c:pt>
                <c:pt idx="1670">
                  <c:v>52.250999999999998</c:v>
                </c:pt>
                <c:pt idx="1671">
                  <c:v>39.454000000000001</c:v>
                </c:pt>
                <c:pt idx="1672">
                  <c:v>53.500999999999998</c:v>
                </c:pt>
                <c:pt idx="1673">
                  <c:v>53.939</c:v>
                </c:pt>
                <c:pt idx="1674">
                  <c:v>33.594999999999999</c:v>
                </c:pt>
                <c:pt idx="1675">
                  <c:v>54.142000000000003</c:v>
                </c:pt>
                <c:pt idx="1676">
                  <c:v>33.579000000000001</c:v>
                </c:pt>
                <c:pt idx="1677">
                  <c:v>53.954000000000001</c:v>
                </c:pt>
                <c:pt idx="1678">
                  <c:v>54.533000000000001</c:v>
                </c:pt>
                <c:pt idx="1679">
                  <c:v>54.625999999999998</c:v>
                </c:pt>
                <c:pt idx="1680">
                  <c:v>54.72</c:v>
                </c:pt>
                <c:pt idx="1681">
                  <c:v>54.142000000000003</c:v>
                </c:pt>
                <c:pt idx="1682">
                  <c:v>53.923000000000002</c:v>
                </c:pt>
                <c:pt idx="1683">
                  <c:v>53.485999999999997</c:v>
                </c:pt>
                <c:pt idx="1684">
                  <c:v>53.892000000000003</c:v>
                </c:pt>
                <c:pt idx="1685">
                  <c:v>53.344999999999999</c:v>
                </c:pt>
                <c:pt idx="1686">
                  <c:v>53.875999999999998</c:v>
                </c:pt>
                <c:pt idx="1687">
                  <c:v>33.61</c:v>
                </c:pt>
                <c:pt idx="1688">
                  <c:v>34.079000000000001</c:v>
                </c:pt>
                <c:pt idx="1689">
                  <c:v>53.377000000000002</c:v>
                </c:pt>
                <c:pt idx="1690">
                  <c:v>54.234999999999999</c:v>
                </c:pt>
                <c:pt idx="1691">
                  <c:v>53.235999999999997</c:v>
                </c:pt>
                <c:pt idx="1692">
                  <c:v>54.158000000000001</c:v>
                </c:pt>
                <c:pt idx="1693">
                  <c:v>54.984999999999999</c:v>
                </c:pt>
                <c:pt idx="1694">
                  <c:v>53.392000000000003</c:v>
                </c:pt>
                <c:pt idx="1695">
                  <c:v>54.423000000000002</c:v>
                </c:pt>
                <c:pt idx="1696">
                  <c:v>53.735999999999997</c:v>
                </c:pt>
                <c:pt idx="1697">
                  <c:v>34.267000000000003</c:v>
                </c:pt>
                <c:pt idx="1698">
                  <c:v>33.781999999999996</c:v>
                </c:pt>
                <c:pt idx="1699">
                  <c:v>54.156999999999996</c:v>
                </c:pt>
                <c:pt idx="1700">
                  <c:v>33.548000000000002</c:v>
                </c:pt>
                <c:pt idx="1701">
                  <c:v>33.890999999999998</c:v>
                </c:pt>
                <c:pt idx="1702">
                  <c:v>34.235999999999997</c:v>
                </c:pt>
                <c:pt idx="1703">
                  <c:v>33.5</c:v>
                </c:pt>
                <c:pt idx="1704">
                  <c:v>54.064</c:v>
                </c:pt>
                <c:pt idx="1705">
                  <c:v>53.658000000000001</c:v>
                </c:pt>
                <c:pt idx="1706">
                  <c:v>55.531999999999996</c:v>
                </c:pt>
                <c:pt idx="1707">
                  <c:v>53.72</c:v>
                </c:pt>
                <c:pt idx="1708">
                  <c:v>34.594999999999999</c:v>
                </c:pt>
                <c:pt idx="1709">
                  <c:v>53.594999999999999</c:v>
                </c:pt>
                <c:pt idx="1710">
                  <c:v>54.189</c:v>
                </c:pt>
                <c:pt idx="1711">
                  <c:v>53.533000000000001</c:v>
                </c:pt>
                <c:pt idx="1712">
                  <c:v>53.938000000000002</c:v>
                </c:pt>
                <c:pt idx="1713">
                  <c:v>34.673000000000002</c:v>
                </c:pt>
                <c:pt idx="1714">
                  <c:v>54.564</c:v>
                </c:pt>
                <c:pt idx="1715">
                  <c:v>54.094999999999999</c:v>
                </c:pt>
                <c:pt idx="1716">
                  <c:v>55.314</c:v>
                </c:pt>
                <c:pt idx="1717">
                  <c:v>33.531999999999996</c:v>
                </c:pt>
                <c:pt idx="1718">
                  <c:v>11.875</c:v>
                </c:pt>
                <c:pt idx="1719">
                  <c:v>53.594999999999999</c:v>
                </c:pt>
                <c:pt idx="1720">
                  <c:v>54.533000000000001</c:v>
                </c:pt>
                <c:pt idx="1721">
                  <c:v>53.734999999999999</c:v>
                </c:pt>
                <c:pt idx="1722">
                  <c:v>54.360999999999997</c:v>
                </c:pt>
                <c:pt idx="1723">
                  <c:v>53.954000000000001</c:v>
                </c:pt>
                <c:pt idx="1724">
                  <c:v>53.908000000000001</c:v>
                </c:pt>
                <c:pt idx="1725">
                  <c:v>54.281999999999996</c:v>
                </c:pt>
                <c:pt idx="1726">
                  <c:v>55.267000000000003</c:v>
                </c:pt>
                <c:pt idx="1727">
                  <c:v>54.204999999999998</c:v>
                </c:pt>
                <c:pt idx="1728">
                  <c:v>54.579000000000001</c:v>
                </c:pt>
                <c:pt idx="1729">
                  <c:v>54.017000000000003</c:v>
                </c:pt>
                <c:pt idx="1730">
                  <c:v>54.204999999999998</c:v>
                </c:pt>
                <c:pt idx="1731">
                  <c:v>53.985999999999997</c:v>
                </c:pt>
                <c:pt idx="1732">
                  <c:v>54.189</c:v>
                </c:pt>
                <c:pt idx="1733">
                  <c:v>53.767000000000003</c:v>
                </c:pt>
                <c:pt idx="1734">
                  <c:v>55.281999999999996</c:v>
                </c:pt>
                <c:pt idx="1735">
                  <c:v>54.22</c:v>
                </c:pt>
                <c:pt idx="1736">
                  <c:v>53.752000000000002</c:v>
                </c:pt>
                <c:pt idx="1737">
                  <c:v>54.704000000000001</c:v>
                </c:pt>
                <c:pt idx="1738">
                  <c:v>53.689</c:v>
                </c:pt>
                <c:pt idx="1739">
                  <c:v>54.189</c:v>
                </c:pt>
                <c:pt idx="1740">
                  <c:v>54.189</c:v>
                </c:pt>
                <c:pt idx="1741">
                  <c:v>53.704000000000001</c:v>
                </c:pt>
                <c:pt idx="1742">
                  <c:v>55.094999999999999</c:v>
                </c:pt>
                <c:pt idx="1743">
                  <c:v>54.985999999999997</c:v>
                </c:pt>
                <c:pt idx="1744">
                  <c:v>54.204000000000001</c:v>
                </c:pt>
                <c:pt idx="1745">
                  <c:v>53.689</c:v>
                </c:pt>
                <c:pt idx="1746">
                  <c:v>53.923000000000002</c:v>
                </c:pt>
                <c:pt idx="1747">
                  <c:v>54.158000000000001</c:v>
                </c:pt>
                <c:pt idx="1748">
                  <c:v>53.656999999999996</c:v>
                </c:pt>
                <c:pt idx="1749">
                  <c:v>54.173000000000002</c:v>
                </c:pt>
                <c:pt idx="1750">
                  <c:v>53.610999999999997</c:v>
                </c:pt>
                <c:pt idx="1751">
                  <c:v>56.533000000000001</c:v>
                </c:pt>
                <c:pt idx="1752">
                  <c:v>54.329000000000001</c:v>
                </c:pt>
                <c:pt idx="1753">
                  <c:v>54.173000000000002</c:v>
                </c:pt>
                <c:pt idx="1754">
                  <c:v>54.360999999999997</c:v>
                </c:pt>
                <c:pt idx="1755">
                  <c:v>53.923000000000002</c:v>
                </c:pt>
                <c:pt idx="1756">
                  <c:v>54.204999999999998</c:v>
                </c:pt>
                <c:pt idx="1757">
                  <c:v>54.125999999999998</c:v>
                </c:pt>
                <c:pt idx="1758">
                  <c:v>53.767000000000003</c:v>
                </c:pt>
                <c:pt idx="1759">
                  <c:v>54.189</c:v>
                </c:pt>
                <c:pt idx="1760">
                  <c:v>54.125999999999998</c:v>
                </c:pt>
                <c:pt idx="1761">
                  <c:v>54.250999999999998</c:v>
                </c:pt>
                <c:pt idx="1762">
                  <c:v>53.735999999999997</c:v>
                </c:pt>
                <c:pt idx="1763">
                  <c:v>54.204999999999998</c:v>
                </c:pt>
                <c:pt idx="1764">
                  <c:v>54.625999999999998</c:v>
                </c:pt>
                <c:pt idx="1765">
                  <c:v>54.406999999999996</c:v>
                </c:pt>
                <c:pt idx="1766">
                  <c:v>54.345999999999997</c:v>
                </c:pt>
                <c:pt idx="1767">
                  <c:v>53.61</c:v>
                </c:pt>
                <c:pt idx="1768">
                  <c:v>54.844999999999999</c:v>
                </c:pt>
                <c:pt idx="1769">
                  <c:v>54.110999999999997</c:v>
                </c:pt>
                <c:pt idx="1770">
                  <c:v>53.767000000000003</c:v>
                </c:pt>
                <c:pt idx="1771">
                  <c:v>54.204000000000001</c:v>
                </c:pt>
                <c:pt idx="1772">
                  <c:v>53.689</c:v>
                </c:pt>
                <c:pt idx="1773">
                  <c:v>54.344999999999999</c:v>
                </c:pt>
                <c:pt idx="1774">
                  <c:v>53.939</c:v>
                </c:pt>
                <c:pt idx="1775">
                  <c:v>54.063000000000002</c:v>
                </c:pt>
                <c:pt idx="1776">
                  <c:v>53.985999999999997</c:v>
                </c:pt>
                <c:pt idx="1777">
                  <c:v>54.454999999999998</c:v>
                </c:pt>
                <c:pt idx="1778">
                  <c:v>53.734999999999999</c:v>
                </c:pt>
                <c:pt idx="1779">
                  <c:v>54.314</c:v>
                </c:pt>
                <c:pt idx="1780">
                  <c:v>53.939</c:v>
                </c:pt>
                <c:pt idx="1781">
                  <c:v>53.923000000000002</c:v>
                </c:pt>
                <c:pt idx="1782">
                  <c:v>54.142000000000003</c:v>
                </c:pt>
                <c:pt idx="1783">
                  <c:v>53.610999999999997</c:v>
                </c:pt>
                <c:pt idx="1784">
                  <c:v>54.189</c:v>
                </c:pt>
                <c:pt idx="1785">
                  <c:v>53.875999999999998</c:v>
                </c:pt>
                <c:pt idx="1786">
                  <c:v>54.656999999999996</c:v>
                </c:pt>
                <c:pt idx="1787">
                  <c:v>54.533000000000001</c:v>
                </c:pt>
                <c:pt idx="1788">
                  <c:v>53.658000000000001</c:v>
                </c:pt>
                <c:pt idx="1789">
                  <c:v>54.689</c:v>
                </c:pt>
                <c:pt idx="1790">
                  <c:v>53.783000000000001</c:v>
                </c:pt>
                <c:pt idx="1791">
                  <c:v>54.173000000000002</c:v>
                </c:pt>
                <c:pt idx="1792">
                  <c:v>54.094999999999999</c:v>
                </c:pt>
                <c:pt idx="1793">
                  <c:v>53.579000000000001</c:v>
                </c:pt>
                <c:pt idx="1794">
                  <c:v>54.110999999999997</c:v>
                </c:pt>
                <c:pt idx="1795">
                  <c:v>53.798000000000002</c:v>
                </c:pt>
                <c:pt idx="1796">
                  <c:v>54.204999999999998</c:v>
                </c:pt>
                <c:pt idx="1797">
                  <c:v>53.954000000000001</c:v>
                </c:pt>
                <c:pt idx="1798">
                  <c:v>55.017000000000003</c:v>
                </c:pt>
                <c:pt idx="1799">
                  <c:v>54.235999999999997</c:v>
                </c:pt>
                <c:pt idx="1800">
                  <c:v>53.673000000000002</c:v>
                </c:pt>
                <c:pt idx="1801">
                  <c:v>54.439</c:v>
                </c:pt>
                <c:pt idx="1802">
                  <c:v>53.829000000000001</c:v>
                </c:pt>
                <c:pt idx="1803">
                  <c:v>54.360999999999997</c:v>
                </c:pt>
                <c:pt idx="1804">
                  <c:v>54.156999999999996</c:v>
                </c:pt>
                <c:pt idx="1805">
                  <c:v>53.798999999999999</c:v>
                </c:pt>
                <c:pt idx="1806">
                  <c:v>54.423000000000002</c:v>
                </c:pt>
                <c:pt idx="1807">
                  <c:v>53.906999999999996</c:v>
                </c:pt>
                <c:pt idx="1808">
                  <c:v>54.610999999999997</c:v>
                </c:pt>
                <c:pt idx="1809">
                  <c:v>55.750999999999998</c:v>
                </c:pt>
                <c:pt idx="1810">
                  <c:v>53.767000000000003</c:v>
                </c:pt>
                <c:pt idx="1811">
                  <c:v>54.344999999999999</c:v>
                </c:pt>
                <c:pt idx="1812">
                  <c:v>53.72</c:v>
                </c:pt>
                <c:pt idx="1813">
                  <c:v>54.533000000000001</c:v>
                </c:pt>
                <c:pt idx="1814">
                  <c:v>53.673000000000002</c:v>
                </c:pt>
                <c:pt idx="1815">
                  <c:v>53.814</c:v>
                </c:pt>
                <c:pt idx="1816">
                  <c:v>54.61</c:v>
                </c:pt>
                <c:pt idx="1817">
                  <c:v>53.658000000000001</c:v>
                </c:pt>
                <c:pt idx="1818">
                  <c:v>54.923000000000002</c:v>
                </c:pt>
                <c:pt idx="1819">
                  <c:v>54.985999999999997</c:v>
                </c:pt>
                <c:pt idx="1820">
                  <c:v>54.298000000000002</c:v>
                </c:pt>
                <c:pt idx="1821">
                  <c:v>54.423000000000002</c:v>
                </c:pt>
                <c:pt idx="1822">
                  <c:v>54.204999999999998</c:v>
                </c:pt>
                <c:pt idx="1823">
                  <c:v>53.735999999999997</c:v>
                </c:pt>
                <c:pt idx="1824">
                  <c:v>54.173000000000002</c:v>
                </c:pt>
                <c:pt idx="1825">
                  <c:v>53.734999999999999</c:v>
                </c:pt>
                <c:pt idx="1826">
                  <c:v>54.094999999999999</c:v>
                </c:pt>
                <c:pt idx="1827">
                  <c:v>53.83</c:v>
                </c:pt>
                <c:pt idx="1828">
                  <c:v>54.110999999999997</c:v>
                </c:pt>
                <c:pt idx="1829">
                  <c:v>54.329000000000001</c:v>
                </c:pt>
                <c:pt idx="1830">
                  <c:v>54.094999999999999</c:v>
                </c:pt>
                <c:pt idx="1831">
                  <c:v>54.533000000000001</c:v>
                </c:pt>
                <c:pt idx="1832">
                  <c:v>53.875999999999998</c:v>
                </c:pt>
                <c:pt idx="1833">
                  <c:v>54.079000000000001</c:v>
                </c:pt>
                <c:pt idx="1834">
                  <c:v>54.095999999999997</c:v>
                </c:pt>
                <c:pt idx="1835">
                  <c:v>53.750999999999998</c:v>
                </c:pt>
                <c:pt idx="1836">
                  <c:v>54.281999999999996</c:v>
                </c:pt>
                <c:pt idx="1837">
                  <c:v>53.844999999999999</c:v>
                </c:pt>
                <c:pt idx="1838">
                  <c:v>54.33</c:v>
                </c:pt>
                <c:pt idx="1839">
                  <c:v>53.704000000000001</c:v>
                </c:pt>
                <c:pt idx="1840">
                  <c:v>54.017000000000003</c:v>
                </c:pt>
                <c:pt idx="1841">
                  <c:v>56.517000000000003</c:v>
                </c:pt>
                <c:pt idx="1842">
                  <c:v>53.877000000000002</c:v>
                </c:pt>
                <c:pt idx="1843">
                  <c:v>54.250999999999998</c:v>
                </c:pt>
                <c:pt idx="1844">
                  <c:v>54.064</c:v>
                </c:pt>
                <c:pt idx="1845">
                  <c:v>54.360999999999997</c:v>
                </c:pt>
                <c:pt idx="1846">
                  <c:v>54.281999999999996</c:v>
                </c:pt>
                <c:pt idx="1847">
                  <c:v>53.735999999999997</c:v>
                </c:pt>
                <c:pt idx="1848">
                  <c:v>54.125999999999998</c:v>
                </c:pt>
                <c:pt idx="1849">
                  <c:v>54.439</c:v>
                </c:pt>
                <c:pt idx="1850">
                  <c:v>54.517000000000003</c:v>
                </c:pt>
                <c:pt idx="1851">
                  <c:v>63.142000000000003</c:v>
                </c:pt>
                <c:pt idx="1852">
                  <c:v>53.984999999999999</c:v>
                </c:pt>
                <c:pt idx="1853">
                  <c:v>54.594999999999999</c:v>
                </c:pt>
                <c:pt idx="1854">
                  <c:v>55.127000000000002</c:v>
                </c:pt>
                <c:pt idx="1855">
                  <c:v>53.734999999999999</c:v>
                </c:pt>
                <c:pt idx="1856">
                  <c:v>54.689</c:v>
                </c:pt>
                <c:pt idx="1857">
                  <c:v>54.314</c:v>
                </c:pt>
                <c:pt idx="1858">
                  <c:v>54.064</c:v>
                </c:pt>
                <c:pt idx="1859">
                  <c:v>55.064</c:v>
                </c:pt>
                <c:pt idx="1860">
                  <c:v>53.844999999999999</c:v>
                </c:pt>
                <c:pt idx="1861">
                  <c:v>54.906999999999996</c:v>
                </c:pt>
                <c:pt idx="1862">
                  <c:v>54.454999999999998</c:v>
                </c:pt>
                <c:pt idx="1863">
                  <c:v>53.875999999999998</c:v>
                </c:pt>
                <c:pt idx="1864">
                  <c:v>54.564</c:v>
                </c:pt>
                <c:pt idx="1865">
                  <c:v>54.517000000000003</c:v>
                </c:pt>
                <c:pt idx="1866">
                  <c:v>11.516</c:v>
                </c:pt>
                <c:pt idx="1867">
                  <c:v>54.564</c:v>
                </c:pt>
                <c:pt idx="1868">
                  <c:v>54.423000000000002</c:v>
                </c:pt>
                <c:pt idx="1869">
                  <c:v>11.625</c:v>
                </c:pt>
                <c:pt idx="1870">
                  <c:v>54.423999999999999</c:v>
                </c:pt>
                <c:pt idx="1871">
                  <c:v>11.593999999999999</c:v>
                </c:pt>
                <c:pt idx="1872">
                  <c:v>53.673000000000002</c:v>
                </c:pt>
                <c:pt idx="1873">
                  <c:v>11.641</c:v>
                </c:pt>
                <c:pt idx="1874">
                  <c:v>12.204000000000001</c:v>
                </c:pt>
                <c:pt idx="1875">
                  <c:v>33.781999999999996</c:v>
                </c:pt>
                <c:pt idx="1876">
                  <c:v>33.875999999999998</c:v>
                </c:pt>
                <c:pt idx="1877">
                  <c:v>11.688000000000001</c:v>
                </c:pt>
                <c:pt idx="1878">
                  <c:v>12.406000000000001</c:v>
                </c:pt>
                <c:pt idx="1879">
                  <c:v>11.593999999999999</c:v>
                </c:pt>
                <c:pt idx="1880">
                  <c:v>53.814</c:v>
                </c:pt>
                <c:pt idx="1881">
                  <c:v>56.000999999999998</c:v>
                </c:pt>
                <c:pt idx="1882">
                  <c:v>54.47</c:v>
                </c:pt>
                <c:pt idx="1883">
                  <c:v>54.173999999999999</c:v>
                </c:pt>
                <c:pt idx="1884">
                  <c:v>54.329000000000001</c:v>
                </c:pt>
                <c:pt idx="1885">
                  <c:v>53.72</c:v>
                </c:pt>
                <c:pt idx="1886">
                  <c:v>54.985999999999997</c:v>
                </c:pt>
                <c:pt idx="1887">
                  <c:v>53.689</c:v>
                </c:pt>
                <c:pt idx="1888">
                  <c:v>54.000999999999998</c:v>
                </c:pt>
                <c:pt idx="1889">
                  <c:v>56.673000000000002</c:v>
                </c:pt>
                <c:pt idx="1890">
                  <c:v>55.673000000000002</c:v>
                </c:pt>
                <c:pt idx="1891">
                  <c:v>54.220999999999997</c:v>
                </c:pt>
                <c:pt idx="1892">
                  <c:v>54.156999999999996</c:v>
                </c:pt>
                <c:pt idx="1893">
                  <c:v>54.033000000000001</c:v>
                </c:pt>
                <c:pt idx="1894">
                  <c:v>11.561999999999999</c:v>
                </c:pt>
                <c:pt idx="1895">
                  <c:v>39.22</c:v>
                </c:pt>
                <c:pt idx="1896">
                  <c:v>38.125999999999998</c:v>
                </c:pt>
                <c:pt idx="1897">
                  <c:v>54.173000000000002</c:v>
                </c:pt>
                <c:pt idx="1898">
                  <c:v>38.000999999999998</c:v>
                </c:pt>
                <c:pt idx="1899">
                  <c:v>52.923999999999999</c:v>
                </c:pt>
                <c:pt idx="1900">
                  <c:v>52.485999999999997</c:v>
                </c:pt>
                <c:pt idx="1901">
                  <c:v>54.485999999999997</c:v>
                </c:pt>
                <c:pt idx="1902">
                  <c:v>33.781999999999996</c:v>
                </c:pt>
                <c:pt idx="1903">
                  <c:v>34.36</c:v>
                </c:pt>
                <c:pt idx="1904">
                  <c:v>53.798000000000002</c:v>
                </c:pt>
                <c:pt idx="1905">
                  <c:v>54.439</c:v>
                </c:pt>
                <c:pt idx="1906">
                  <c:v>33.890999999999998</c:v>
                </c:pt>
                <c:pt idx="1907">
                  <c:v>54.439</c:v>
                </c:pt>
                <c:pt idx="1908">
                  <c:v>54.064</c:v>
                </c:pt>
                <c:pt idx="1909">
                  <c:v>53.72</c:v>
                </c:pt>
                <c:pt idx="1910">
                  <c:v>11.61</c:v>
                </c:pt>
                <c:pt idx="1911">
                  <c:v>34.36</c:v>
                </c:pt>
                <c:pt idx="1912">
                  <c:v>11.593999999999999</c:v>
                </c:pt>
                <c:pt idx="1913">
                  <c:v>52.000999999999998</c:v>
                </c:pt>
                <c:pt idx="1914">
                  <c:v>34.97</c:v>
                </c:pt>
                <c:pt idx="1915">
                  <c:v>33.781999999999996</c:v>
                </c:pt>
                <c:pt idx="1916">
                  <c:v>33.765999999999998</c:v>
                </c:pt>
                <c:pt idx="1917">
                  <c:v>34.267000000000003</c:v>
                </c:pt>
                <c:pt idx="1918">
                  <c:v>51.906999999999996</c:v>
                </c:pt>
                <c:pt idx="1919">
                  <c:v>34.22</c:v>
                </c:pt>
                <c:pt idx="1920">
                  <c:v>52.048000000000002</c:v>
                </c:pt>
                <c:pt idx="1921">
                  <c:v>34.390999999999998</c:v>
                </c:pt>
                <c:pt idx="1922">
                  <c:v>54.345999999999997</c:v>
                </c:pt>
                <c:pt idx="1923">
                  <c:v>52.531999999999996</c:v>
                </c:pt>
                <c:pt idx="1924">
                  <c:v>52.110999999999997</c:v>
                </c:pt>
                <c:pt idx="1925">
                  <c:v>52.423000000000002</c:v>
                </c:pt>
                <c:pt idx="1926">
                  <c:v>17</c:v>
                </c:pt>
                <c:pt idx="1927">
                  <c:v>52.533000000000001</c:v>
                </c:pt>
                <c:pt idx="1928">
                  <c:v>53.767000000000003</c:v>
                </c:pt>
                <c:pt idx="1929">
                  <c:v>11.702999999999999</c:v>
                </c:pt>
                <c:pt idx="1930">
                  <c:v>54.344999999999999</c:v>
                </c:pt>
                <c:pt idx="1931">
                  <c:v>11.516</c:v>
                </c:pt>
                <c:pt idx="1932">
                  <c:v>11.547000000000001</c:v>
                </c:pt>
                <c:pt idx="1933">
                  <c:v>11.516</c:v>
                </c:pt>
                <c:pt idx="1934">
                  <c:v>11.516</c:v>
                </c:pt>
                <c:pt idx="1935">
                  <c:v>11.766</c:v>
                </c:pt>
                <c:pt idx="1936">
                  <c:v>11.5</c:v>
                </c:pt>
                <c:pt idx="1937">
                  <c:v>11.5</c:v>
                </c:pt>
                <c:pt idx="1938">
                  <c:v>11.516</c:v>
                </c:pt>
                <c:pt idx="1939">
                  <c:v>11.547000000000001</c:v>
                </c:pt>
                <c:pt idx="1940">
                  <c:v>54.22</c:v>
                </c:pt>
                <c:pt idx="1941">
                  <c:v>53.594999999999999</c:v>
                </c:pt>
                <c:pt idx="1942">
                  <c:v>54.423999999999999</c:v>
                </c:pt>
                <c:pt idx="1943">
                  <c:v>33.890999999999998</c:v>
                </c:pt>
                <c:pt idx="1944">
                  <c:v>54.375999999999998</c:v>
                </c:pt>
                <c:pt idx="1945">
                  <c:v>53.642000000000003</c:v>
                </c:pt>
                <c:pt idx="1946">
                  <c:v>54.189</c:v>
                </c:pt>
                <c:pt idx="1947">
                  <c:v>53.72</c:v>
                </c:pt>
                <c:pt idx="1948">
                  <c:v>34.156999999999996</c:v>
                </c:pt>
                <c:pt idx="1949">
                  <c:v>53.656999999999996</c:v>
                </c:pt>
                <c:pt idx="1950">
                  <c:v>54.283000000000001</c:v>
                </c:pt>
                <c:pt idx="1951">
                  <c:v>54.173000000000002</c:v>
                </c:pt>
                <c:pt idx="1952">
                  <c:v>33.798000000000002</c:v>
                </c:pt>
                <c:pt idx="1953">
                  <c:v>53.642000000000003</c:v>
                </c:pt>
                <c:pt idx="1954">
                  <c:v>54.250999999999998</c:v>
                </c:pt>
                <c:pt idx="1955">
                  <c:v>54.173000000000002</c:v>
                </c:pt>
                <c:pt idx="1956">
                  <c:v>53.750999999999998</c:v>
                </c:pt>
                <c:pt idx="1957">
                  <c:v>54.235999999999997</c:v>
                </c:pt>
                <c:pt idx="1958">
                  <c:v>54.204000000000001</c:v>
                </c:pt>
                <c:pt idx="1959">
                  <c:v>55.454999999999998</c:v>
                </c:pt>
                <c:pt idx="1960">
                  <c:v>53.984999999999999</c:v>
                </c:pt>
                <c:pt idx="1961">
                  <c:v>54.798999999999999</c:v>
                </c:pt>
                <c:pt idx="1962">
                  <c:v>54.392000000000003</c:v>
                </c:pt>
                <c:pt idx="1963">
                  <c:v>33.734999999999999</c:v>
                </c:pt>
                <c:pt idx="1964">
                  <c:v>34.234999999999999</c:v>
                </c:pt>
                <c:pt idx="1965">
                  <c:v>33.734999999999999</c:v>
                </c:pt>
                <c:pt idx="1966">
                  <c:v>54.735999999999997</c:v>
                </c:pt>
                <c:pt idx="1967">
                  <c:v>53.656999999999996</c:v>
                </c:pt>
                <c:pt idx="1968">
                  <c:v>34.235999999999997</c:v>
                </c:pt>
                <c:pt idx="1969">
                  <c:v>53.72</c:v>
                </c:pt>
                <c:pt idx="1970">
                  <c:v>54.156999999999996</c:v>
                </c:pt>
                <c:pt idx="1971">
                  <c:v>33.72</c:v>
                </c:pt>
                <c:pt idx="1972">
                  <c:v>54.125999999999998</c:v>
                </c:pt>
                <c:pt idx="1973">
                  <c:v>53.564</c:v>
                </c:pt>
                <c:pt idx="1974">
                  <c:v>53.985999999999997</c:v>
                </c:pt>
                <c:pt idx="1975">
                  <c:v>54.158000000000001</c:v>
                </c:pt>
                <c:pt idx="1976">
                  <c:v>33.829000000000001</c:v>
                </c:pt>
                <c:pt idx="1977">
                  <c:v>54.250999999999998</c:v>
                </c:pt>
                <c:pt idx="1978">
                  <c:v>53.985999999999997</c:v>
                </c:pt>
                <c:pt idx="1979">
                  <c:v>54.298000000000002</c:v>
                </c:pt>
                <c:pt idx="1980">
                  <c:v>53.689</c:v>
                </c:pt>
                <c:pt idx="1981">
                  <c:v>54.392000000000003</c:v>
                </c:pt>
                <c:pt idx="1982">
                  <c:v>53.984999999999999</c:v>
                </c:pt>
                <c:pt idx="1983">
                  <c:v>53.923000000000002</c:v>
                </c:pt>
                <c:pt idx="1984">
                  <c:v>54.22</c:v>
                </c:pt>
                <c:pt idx="1985">
                  <c:v>33.829000000000001</c:v>
                </c:pt>
                <c:pt idx="1986">
                  <c:v>33.798000000000002</c:v>
                </c:pt>
                <c:pt idx="1987">
                  <c:v>54.204999999999998</c:v>
                </c:pt>
                <c:pt idx="1988">
                  <c:v>33.75</c:v>
                </c:pt>
                <c:pt idx="1989">
                  <c:v>54.454999999999998</c:v>
                </c:pt>
                <c:pt idx="1990">
                  <c:v>53.829000000000001</c:v>
                </c:pt>
                <c:pt idx="1991">
                  <c:v>54.079000000000001</c:v>
                </c:pt>
                <c:pt idx="1992">
                  <c:v>33.892000000000003</c:v>
                </c:pt>
                <c:pt idx="1993">
                  <c:v>54.235999999999997</c:v>
                </c:pt>
                <c:pt idx="1994">
                  <c:v>54.250999999999998</c:v>
                </c:pt>
                <c:pt idx="1995">
                  <c:v>53.673000000000002</c:v>
                </c:pt>
                <c:pt idx="1996">
                  <c:v>54.735999999999997</c:v>
                </c:pt>
                <c:pt idx="1997">
                  <c:v>34.656999999999996</c:v>
                </c:pt>
                <c:pt idx="1998">
                  <c:v>11.907</c:v>
                </c:pt>
                <c:pt idx="1999">
                  <c:v>11.625</c:v>
                </c:pt>
                <c:pt idx="2000">
                  <c:v>34.329000000000001</c:v>
                </c:pt>
                <c:pt idx="2001">
                  <c:v>53.767000000000003</c:v>
                </c:pt>
                <c:pt idx="2002">
                  <c:v>34.375999999999998</c:v>
                </c:pt>
                <c:pt idx="2003">
                  <c:v>33.796999999999997</c:v>
                </c:pt>
                <c:pt idx="2004">
                  <c:v>33.939</c:v>
                </c:pt>
                <c:pt idx="2005">
                  <c:v>34.515999999999998</c:v>
                </c:pt>
                <c:pt idx="2006">
                  <c:v>54.017000000000003</c:v>
                </c:pt>
                <c:pt idx="2007">
                  <c:v>34.625999999999998</c:v>
                </c:pt>
                <c:pt idx="2008">
                  <c:v>33.844999999999999</c:v>
                </c:pt>
                <c:pt idx="2009">
                  <c:v>33.984999999999999</c:v>
                </c:pt>
                <c:pt idx="2010">
                  <c:v>52.906999999999996</c:v>
                </c:pt>
                <c:pt idx="2011">
                  <c:v>54.283000000000001</c:v>
                </c:pt>
                <c:pt idx="2012">
                  <c:v>53.829000000000001</c:v>
                </c:pt>
                <c:pt idx="2013">
                  <c:v>54.127000000000002</c:v>
                </c:pt>
                <c:pt idx="2014">
                  <c:v>55.563000000000002</c:v>
                </c:pt>
                <c:pt idx="2015">
                  <c:v>34.423000000000002</c:v>
                </c:pt>
                <c:pt idx="2016">
                  <c:v>17.001000000000001</c:v>
                </c:pt>
                <c:pt idx="2017">
                  <c:v>33.796999999999997</c:v>
                </c:pt>
                <c:pt idx="2018">
                  <c:v>53.704999999999998</c:v>
                </c:pt>
                <c:pt idx="2019">
                  <c:v>54.392000000000003</c:v>
                </c:pt>
                <c:pt idx="2020">
                  <c:v>34.984999999999999</c:v>
                </c:pt>
                <c:pt idx="2021">
                  <c:v>54.454999999999998</c:v>
                </c:pt>
                <c:pt idx="2022">
                  <c:v>53.61</c:v>
                </c:pt>
                <c:pt idx="2023">
                  <c:v>54.173000000000002</c:v>
                </c:pt>
                <c:pt idx="2024">
                  <c:v>54.08</c:v>
                </c:pt>
                <c:pt idx="2025">
                  <c:v>54.110999999999997</c:v>
                </c:pt>
                <c:pt idx="2026">
                  <c:v>54.22</c:v>
                </c:pt>
                <c:pt idx="2027">
                  <c:v>54.079000000000001</c:v>
                </c:pt>
                <c:pt idx="2028">
                  <c:v>53.673000000000002</c:v>
                </c:pt>
                <c:pt idx="2029">
                  <c:v>54.22</c:v>
                </c:pt>
                <c:pt idx="2030">
                  <c:v>54.048999999999999</c:v>
                </c:pt>
                <c:pt idx="2031">
                  <c:v>53.97</c:v>
                </c:pt>
                <c:pt idx="2032">
                  <c:v>55.704000000000001</c:v>
                </c:pt>
                <c:pt idx="2033">
                  <c:v>53.533000000000001</c:v>
                </c:pt>
                <c:pt idx="2034">
                  <c:v>54.406999999999996</c:v>
                </c:pt>
                <c:pt idx="2035">
                  <c:v>53.673000000000002</c:v>
                </c:pt>
                <c:pt idx="2036">
                  <c:v>54.142000000000003</c:v>
                </c:pt>
                <c:pt idx="2037">
                  <c:v>54.189</c:v>
                </c:pt>
                <c:pt idx="2038">
                  <c:v>53.83</c:v>
                </c:pt>
                <c:pt idx="2039">
                  <c:v>53.984999999999999</c:v>
                </c:pt>
                <c:pt idx="2040">
                  <c:v>53.658000000000001</c:v>
                </c:pt>
                <c:pt idx="2041">
                  <c:v>54.673000000000002</c:v>
                </c:pt>
                <c:pt idx="2042">
                  <c:v>53.642000000000003</c:v>
                </c:pt>
                <c:pt idx="2043">
                  <c:v>54.08</c:v>
                </c:pt>
                <c:pt idx="2044">
                  <c:v>54.329000000000001</c:v>
                </c:pt>
                <c:pt idx="2045">
                  <c:v>53.767000000000003</c:v>
                </c:pt>
                <c:pt idx="2046">
                  <c:v>54.344999999999999</c:v>
                </c:pt>
                <c:pt idx="2047">
                  <c:v>53.72</c:v>
                </c:pt>
                <c:pt idx="2048">
                  <c:v>54.33</c:v>
                </c:pt>
                <c:pt idx="2049">
                  <c:v>54.344999999999999</c:v>
                </c:pt>
                <c:pt idx="2050">
                  <c:v>53.781999999999996</c:v>
                </c:pt>
                <c:pt idx="2051">
                  <c:v>55.767000000000003</c:v>
                </c:pt>
                <c:pt idx="2052">
                  <c:v>54.142000000000003</c:v>
                </c:pt>
                <c:pt idx="2053">
                  <c:v>54.360999999999997</c:v>
                </c:pt>
                <c:pt idx="2054">
                  <c:v>53.97</c:v>
                </c:pt>
                <c:pt idx="2055">
                  <c:v>54.017000000000003</c:v>
                </c:pt>
                <c:pt idx="2056">
                  <c:v>54.173000000000002</c:v>
                </c:pt>
                <c:pt idx="2057">
                  <c:v>53.689</c:v>
                </c:pt>
                <c:pt idx="2058">
                  <c:v>54.642000000000003</c:v>
                </c:pt>
                <c:pt idx="2059">
                  <c:v>33.61</c:v>
                </c:pt>
                <c:pt idx="2060">
                  <c:v>33.640999999999998</c:v>
                </c:pt>
                <c:pt idx="2061">
                  <c:v>11.798</c:v>
                </c:pt>
                <c:pt idx="2062">
                  <c:v>11.515000000000001</c:v>
                </c:pt>
                <c:pt idx="2063">
                  <c:v>53.845999999999997</c:v>
                </c:pt>
                <c:pt idx="2064">
                  <c:v>52.656999999999996</c:v>
                </c:pt>
                <c:pt idx="2065">
                  <c:v>53.517000000000003</c:v>
                </c:pt>
                <c:pt idx="2066">
                  <c:v>54.267000000000003</c:v>
                </c:pt>
                <c:pt idx="2067">
                  <c:v>54.000999999999998</c:v>
                </c:pt>
                <c:pt idx="2068">
                  <c:v>53.860999999999997</c:v>
                </c:pt>
                <c:pt idx="2069">
                  <c:v>11.516</c:v>
                </c:pt>
                <c:pt idx="2070">
                  <c:v>54.750999999999998</c:v>
                </c:pt>
                <c:pt idx="2071">
                  <c:v>53.642000000000003</c:v>
                </c:pt>
                <c:pt idx="2072">
                  <c:v>54.173000000000002</c:v>
                </c:pt>
                <c:pt idx="2073">
                  <c:v>38.673000000000002</c:v>
                </c:pt>
                <c:pt idx="2074">
                  <c:v>38.844999999999999</c:v>
                </c:pt>
                <c:pt idx="2075">
                  <c:v>53.735999999999997</c:v>
                </c:pt>
                <c:pt idx="2076">
                  <c:v>54.015999999999998</c:v>
                </c:pt>
                <c:pt idx="2077">
                  <c:v>54.220999999999997</c:v>
                </c:pt>
                <c:pt idx="2078">
                  <c:v>34.781999999999996</c:v>
                </c:pt>
                <c:pt idx="2079">
                  <c:v>34.204000000000001</c:v>
                </c:pt>
                <c:pt idx="2080">
                  <c:v>34.406999999999996</c:v>
                </c:pt>
                <c:pt idx="2081">
                  <c:v>33.813000000000002</c:v>
                </c:pt>
                <c:pt idx="2082">
                  <c:v>54.017000000000003</c:v>
                </c:pt>
                <c:pt idx="2083">
                  <c:v>33.890999999999998</c:v>
                </c:pt>
                <c:pt idx="2084">
                  <c:v>34.360999999999997</c:v>
                </c:pt>
                <c:pt idx="2085">
                  <c:v>17.015999999999998</c:v>
                </c:pt>
                <c:pt idx="2086">
                  <c:v>17.030999999999999</c:v>
                </c:pt>
                <c:pt idx="2087">
                  <c:v>53.735999999999997</c:v>
                </c:pt>
                <c:pt idx="2088">
                  <c:v>53.783000000000001</c:v>
                </c:pt>
                <c:pt idx="2089">
                  <c:v>54.344999999999999</c:v>
                </c:pt>
                <c:pt idx="2090">
                  <c:v>53.923000000000002</c:v>
                </c:pt>
                <c:pt idx="2091">
                  <c:v>54.392000000000003</c:v>
                </c:pt>
                <c:pt idx="2092">
                  <c:v>53.767000000000003</c:v>
                </c:pt>
                <c:pt idx="2093">
                  <c:v>54.22</c:v>
                </c:pt>
                <c:pt idx="2094">
                  <c:v>54.298000000000002</c:v>
                </c:pt>
                <c:pt idx="2095">
                  <c:v>53.658000000000001</c:v>
                </c:pt>
                <c:pt idx="2096">
                  <c:v>54.204000000000001</c:v>
                </c:pt>
                <c:pt idx="2097">
                  <c:v>53.642000000000003</c:v>
                </c:pt>
                <c:pt idx="2098">
                  <c:v>53.97</c:v>
                </c:pt>
                <c:pt idx="2099">
                  <c:v>54.892000000000003</c:v>
                </c:pt>
                <c:pt idx="2100">
                  <c:v>53.548000000000002</c:v>
                </c:pt>
                <c:pt idx="2101">
                  <c:v>54.939</c:v>
                </c:pt>
                <c:pt idx="2102">
                  <c:v>53.829000000000001</c:v>
                </c:pt>
                <c:pt idx="2103">
                  <c:v>54.127000000000002</c:v>
                </c:pt>
                <c:pt idx="2104">
                  <c:v>54.579000000000001</c:v>
                </c:pt>
                <c:pt idx="2105">
                  <c:v>53.814</c:v>
                </c:pt>
                <c:pt idx="2106">
                  <c:v>54.564</c:v>
                </c:pt>
                <c:pt idx="2107">
                  <c:v>53.689</c:v>
                </c:pt>
                <c:pt idx="2108">
                  <c:v>54.204000000000001</c:v>
                </c:pt>
                <c:pt idx="2109">
                  <c:v>54.158000000000001</c:v>
                </c:pt>
                <c:pt idx="2110">
                  <c:v>53.689</c:v>
                </c:pt>
                <c:pt idx="2111">
                  <c:v>54.110999999999997</c:v>
                </c:pt>
                <c:pt idx="2112">
                  <c:v>29.797000000000001</c:v>
                </c:pt>
                <c:pt idx="2113">
                  <c:v>54.97</c:v>
                </c:pt>
                <c:pt idx="2114">
                  <c:v>54.204999999999998</c:v>
                </c:pt>
                <c:pt idx="2115">
                  <c:v>54.22</c:v>
                </c:pt>
                <c:pt idx="2116">
                  <c:v>54.594999999999999</c:v>
                </c:pt>
                <c:pt idx="2117">
                  <c:v>53.923000000000002</c:v>
                </c:pt>
                <c:pt idx="2118">
                  <c:v>54.142000000000003</c:v>
                </c:pt>
                <c:pt idx="2119">
                  <c:v>38.642000000000003</c:v>
                </c:pt>
                <c:pt idx="2120">
                  <c:v>54.314</c:v>
                </c:pt>
                <c:pt idx="2121">
                  <c:v>38.594000000000001</c:v>
                </c:pt>
                <c:pt idx="2122">
                  <c:v>39.158000000000001</c:v>
                </c:pt>
                <c:pt idx="2123">
                  <c:v>38.625</c:v>
                </c:pt>
                <c:pt idx="2124">
                  <c:v>38.673000000000002</c:v>
                </c:pt>
                <c:pt idx="2125">
                  <c:v>54.283000000000001</c:v>
                </c:pt>
                <c:pt idx="2126">
                  <c:v>54.406999999999996</c:v>
                </c:pt>
                <c:pt idx="2127">
                  <c:v>33.798000000000002</c:v>
                </c:pt>
                <c:pt idx="2128">
                  <c:v>33.813000000000002</c:v>
                </c:pt>
                <c:pt idx="2129">
                  <c:v>34.485999999999997</c:v>
                </c:pt>
                <c:pt idx="2130">
                  <c:v>38.890999999999998</c:v>
                </c:pt>
                <c:pt idx="2131">
                  <c:v>39.517000000000003</c:v>
                </c:pt>
                <c:pt idx="2132">
                  <c:v>38.640999999999998</c:v>
                </c:pt>
                <c:pt idx="2133">
                  <c:v>38.610999999999997</c:v>
                </c:pt>
                <c:pt idx="2134">
                  <c:v>39.281999999999996</c:v>
                </c:pt>
                <c:pt idx="2135">
                  <c:v>38.625999999999998</c:v>
                </c:pt>
                <c:pt idx="2136">
                  <c:v>39.094999999999999</c:v>
                </c:pt>
                <c:pt idx="2137">
                  <c:v>38.750999999999998</c:v>
                </c:pt>
                <c:pt idx="2138">
                  <c:v>11.515000000000001</c:v>
                </c:pt>
                <c:pt idx="2139">
                  <c:v>34.314</c:v>
                </c:pt>
                <c:pt idx="2140">
                  <c:v>33.750999999999998</c:v>
                </c:pt>
                <c:pt idx="2141">
                  <c:v>54.267000000000003</c:v>
                </c:pt>
                <c:pt idx="2142">
                  <c:v>53.594999999999999</c:v>
                </c:pt>
                <c:pt idx="2143">
                  <c:v>33.765999999999998</c:v>
                </c:pt>
                <c:pt idx="2144">
                  <c:v>56.375999999999998</c:v>
                </c:pt>
                <c:pt idx="2145">
                  <c:v>14.97</c:v>
                </c:pt>
                <c:pt idx="2146">
                  <c:v>37.234999999999999</c:v>
                </c:pt>
                <c:pt idx="2147">
                  <c:v>33.984999999999999</c:v>
                </c:pt>
                <c:pt idx="2148">
                  <c:v>54.735999999999997</c:v>
                </c:pt>
                <c:pt idx="2149">
                  <c:v>54.204000000000001</c:v>
                </c:pt>
                <c:pt idx="2150">
                  <c:v>56.127000000000002</c:v>
                </c:pt>
                <c:pt idx="2151">
                  <c:v>53.734999999999999</c:v>
                </c:pt>
                <c:pt idx="2152">
                  <c:v>55.892000000000003</c:v>
                </c:pt>
                <c:pt idx="2153">
                  <c:v>53.814</c:v>
                </c:pt>
                <c:pt idx="2154">
                  <c:v>54.564</c:v>
                </c:pt>
                <c:pt idx="2155">
                  <c:v>54.344999999999999</c:v>
                </c:pt>
                <c:pt idx="2156">
                  <c:v>54.829000000000001</c:v>
                </c:pt>
                <c:pt idx="2157">
                  <c:v>55.189</c:v>
                </c:pt>
                <c:pt idx="2158">
                  <c:v>53.704999999999998</c:v>
                </c:pt>
                <c:pt idx="2159">
                  <c:v>54.064</c:v>
                </c:pt>
                <c:pt idx="2160">
                  <c:v>54.313000000000002</c:v>
                </c:pt>
                <c:pt idx="2161">
                  <c:v>53.814</c:v>
                </c:pt>
                <c:pt idx="2162">
                  <c:v>54.860999999999997</c:v>
                </c:pt>
                <c:pt idx="2163">
                  <c:v>38.688000000000002</c:v>
                </c:pt>
                <c:pt idx="2164">
                  <c:v>52.673999999999999</c:v>
                </c:pt>
                <c:pt idx="2165">
                  <c:v>53.829000000000001</c:v>
                </c:pt>
                <c:pt idx="2166">
                  <c:v>54.125999999999998</c:v>
                </c:pt>
                <c:pt idx="2167">
                  <c:v>11.625999999999999</c:v>
                </c:pt>
                <c:pt idx="2168">
                  <c:v>33.829000000000001</c:v>
                </c:pt>
                <c:pt idx="2169">
                  <c:v>52.750999999999998</c:v>
                </c:pt>
                <c:pt idx="2170">
                  <c:v>11.641</c:v>
                </c:pt>
                <c:pt idx="2171">
                  <c:v>17</c:v>
                </c:pt>
                <c:pt idx="2172">
                  <c:v>17.36</c:v>
                </c:pt>
                <c:pt idx="2173">
                  <c:v>17.437999999999999</c:v>
                </c:pt>
                <c:pt idx="2174">
                  <c:v>17.015999999999998</c:v>
                </c:pt>
                <c:pt idx="2175">
                  <c:v>43.11</c:v>
                </c:pt>
                <c:pt idx="2176">
                  <c:v>36.61</c:v>
                </c:pt>
                <c:pt idx="2177">
                  <c:v>53.814</c:v>
                </c:pt>
                <c:pt idx="2178">
                  <c:v>33.796999999999997</c:v>
                </c:pt>
                <c:pt idx="2179">
                  <c:v>53.844999999999999</c:v>
                </c:pt>
                <c:pt idx="2180">
                  <c:v>54.048999999999999</c:v>
                </c:pt>
                <c:pt idx="2181">
                  <c:v>53.579000000000001</c:v>
                </c:pt>
                <c:pt idx="2182">
                  <c:v>54.423000000000002</c:v>
                </c:pt>
                <c:pt idx="2183">
                  <c:v>53.594999999999999</c:v>
                </c:pt>
                <c:pt idx="2184">
                  <c:v>54.189</c:v>
                </c:pt>
                <c:pt idx="2185">
                  <c:v>54.548000000000002</c:v>
                </c:pt>
                <c:pt idx="2186">
                  <c:v>53.908000000000001</c:v>
                </c:pt>
                <c:pt idx="2187">
                  <c:v>54.329000000000001</c:v>
                </c:pt>
                <c:pt idx="2188">
                  <c:v>53.783000000000001</c:v>
                </c:pt>
                <c:pt idx="2189">
                  <c:v>54.298000000000002</c:v>
                </c:pt>
                <c:pt idx="2190">
                  <c:v>54.125999999999998</c:v>
                </c:pt>
                <c:pt idx="2191">
                  <c:v>53.735999999999997</c:v>
                </c:pt>
                <c:pt idx="2192">
                  <c:v>54.094999999999999</c:v>
                </c:pt>
                <c:pt idx="2193">
                  <c:v>53.750999999999998</c:v>
                </c:pt>
                <c:pt idx="2194">
                  <c:v>34.329000000000001</c:v>
                </c:pt>
                <c:pt idx="2195">
                  <c:v>53.798000000000002</c:v>
                </c:pt>
                <c:pt idx="2196">
                  <c:v>54.156999999999996</c:v>
                </c:pt>
                <c:pt idx="2197">
                  <c:v>54.064</c:v>
                </c:pt>
                <c:pt idx="2198">
                  <c:v>34.189</c:v>
                </c:pt>
                <c:pt idx="2199">
                  <c:v>53.734999999999999</c:v>
                </c:pt>
                <c:pt idx="2200">
                  <c:v>54.517000000000003</c:v>
                </c:pt>
                <c:pt idx="2201">
                  <c:v>33.814</c:v>
                </c:pt>
                <c:pt idx="2202">
                  <c:v>34.25</c:v>
                </c:pt>
                <c:pt idx="2203">
                  <c:v>53.627000000000002</c:v>
                </c:pt>
                <c:pt idx="2204">
                  <c:v>34.375999999999998</c:v>
                </c:pt>
                <c:pt idx="2205">
                  <c:v>53.688000000000002</c:v>
                </c:pt>
                <c:pt idx="2206">
                  <c:v>54.610999999999997</c:v>
                </c:pt>
                <c:pt idx="2207">
                  <c:v>53.97</c:v>
                </c:pt>
                <c:pt idx="2208">
                  <c:v>54.110999999999997</c:v>
                </c:pt>
                <c:pt idx="2209">
                  <c:v>33.734999999999999</c:v>
                </c:pt>
                <c:pt idx="2210">
                  <c:v>54.750999999999998</c:v>
                </c:pt>
                <c:pt idx="2211">
                  <c:v>54.267000000000003</c:v>
                </c:pt>
                <c:pt idx="2212">
                  <c:v>53.689</c:v>
                </c:pt>
                <c:pt idx="2213">
                  <c:v>33.781999999999996</c:v>
                </c:pt>
                <c:pt idx="2214">
                  <c:v>53.892000000000003</c:v>
                </c:pt>
                <c:pt idx="2215">
                  <c:v>54.189</c:v>
                </c:pt>
                <c:pt idx="2216">
                  <c:v>53.61</c:v>
                </c:pt>
                <c:pt idx="2217">
                  <c:v>54.158000000000001</c:v>
                </c:pt>
                <c:pt idx="2218">
                  <c:v>33.813000000000002</c:v>
                </c:pt>
                <c:pt idx="2219">
                  <c:v>54.142000000000003</c:v>
                </c:pt>
                <c:pt idx="2220">
                  <c:v>53.594999999999999</c:v>
                </c:pt>
                <c:pt idx="2221">
                  <c:v>34.22</c:v>
                </c:pt>
                <c:pt idx="2222">
                  <c:v>53.750999999999998</c:v>
                </c:pt>
                <c:pt idx="2223">
                  <c:v>54.375999999999998</c:v>
                </c:pt>
                <c:pt idx="2224">
                  <c:v>54.110999999999997</c:v>
                </c:pt>
                <c:pt idx="2225">
                  <c:v>53.610999999999997</c:v>
                </c:pt>
                <c:pt idx="2226">
                  <c:v>54.048000000000002</c:v>
                </c:pt>
                <c:pt idx="2227">
                  <c:v>53.642000000000003</c:v>
                </c:pt>
                <c:pt idx="2228">
                  <c:v>54.017000000000003</c:v>
                </c:pt>
                <c:pt idx="2229">
                  <c:v>33.765999999999998</c:v>
                </c:pt>
                <c:pt idx="2230">
                  <c:v>54.252000000000002</c:v>
                </c:pt>
                <c:pt idx="2231">
                  <c:v>54.673000000000002</c:v>
                </c:pt>
                <c:pt idx="2232">
                  <c:v>53.642000000000003</c:v>
                </c:pt>
                <c:pt idx="2233">
                  <c:v>34.204000000000001</c:v>
                </c:pt>
                <c:pt idx="2234">
                  <c:v>54.079000000000001</c:v>
                </c:pt>
                <c:pt idx="2235">
                  <c:v>54.298999999999999</c:v>
                </c:pt>
                <c:pt idx="2236">
                  <c:v>53.642000000000003</c:v>
                </c:pt>
                <c:pt idx="2237">
                  <c:v>54.204000000000001</c:v>
                </c:pt>
                <c:pt idx="2238">
                  <c:v>33.829000000000001</c:v>
                </c:pt>
                <c:pt idx="2239">
                  <c:v>54.908000000000001</c:v>
                </c:pt>
                <c:pt idx="2240">
                  <c:v>53.656999999999996</c:v>
                </c:pt>
                <c:pt idx="2241">
                  <c:v>53.923000000000002</c:v>
                </c:pt>
                <c:pt idx="2242">
                  <c:v>33.781999999999996</c:v>
                </c:pt>
                <c:pt idx="2243">
                  <c:v>34.250999999999998</c:v>
                </c:pt>
                <c:pt idx="2244">
                  <c:v>33.765999999999998</c:v>
                </c:pt>
                <c:pt idx="2245">
                  <c:v>54.189</c:v>
                </c:pt>
                <c:pt idx="2246">
                  <c:v>53.767000000000003</c:v>
                </c:pt>
                <c:pt idx="2247">
                  <c:v>56.079000000000001</c:v>
                </c:pt>
                <c:pt idx="2248">
                  <c:v>33.829000000000001</c:v>
                </c:pt>
                <c:pt idx="2249">
                  <c:v>54.142000000000003</c:v>
                </c:pt>
                <c:pt idx="2250">
                  <c:v>53.594999999999999</c:v>
                </c:pt>
                <c:pt idx="2251">
                  <c:v>34.267000000000003</c:v>
                </c:pt>
                <c:pt idx="2252">
                  <c:v>55.517000000000003</c:v>
                </c:pt>
                <c:pt idx="2253">
                  <c:v>54.517000000000003</c:v>
                </c:pt>
                <c:pt idx="2254">
                  <c:v>54.423000000000002</c:v>
                </c:pt>
                <c:pt idx="2255">
                  <c:v>53.814</c:v>
                </c:pt>
                <c:pt idx="2256">
                  <c:v>54.22</c:v>
                </c:pt>
                <c:pt idx="2257">
                  <c:v>33.906999999999996</c:v>
                </c:pt>
                <c:pt idx="2258">
                  <c:v>33.890999999999998</c:v>
                </c:pt>
                <c:pt idx="2259">
                  <c:v>53.908000000000001</c:v>
                </c:pt>
                <c:pt idx="2260">
                  <c:v>54.47</c:v>
                </c:pt>
                <c:pt idx="2261">
                  <c:v>33.86</c:v>
                </c:pt>
                <c:pt idx="2262">
                  <c:v>34.281999999999996</c:v>
                </c:pt>
                <c:pt idx="2263">
                  <c:v>33.781999999999996</c:v>
                </c:pt>
                <c:pt idx="2264">
                  <c:v>54.094999999999999</c:v>
                </c:pt>
                <c:pt idx="2265">
                  <c:v>53.658000000000001</c:v>
                </c:pt>
                <c:pt idx="2266">
                  <c:v>11.672000000000001</c:v>
                </c:pt>
                <c:pt idx="2267">
                  <c:v>17.984999999999999</c:v>
                </c:pt>
                <c:pt idx="2268">
                  <c:v>17.36</c:v>
                </c:pt>
                <c:pt idx="2269">
                  <c:v>17.390999999999998</c:v>
                </c:pt>
                <c:pt idx="2270">
                  <c:v>17.344000000000001</c:v>
                </c:pt>
                <c:pt idx="2271">
                  <c:v>54.281999999999996</c:v>
                </c:pt>
                <c:pt idx="2272">
                  <c:v>17.36</c:v>
                </c:pt>
                <c:pt idx="2273">
                  <c:v>53.642000000000003</c:v>
                </c:pt>
                <c:pt idx="2274">
                  <c:v>55.002000000000002</c:v>
                </c:pt>
                <c:pt idx="2275">
                  <c:v>54.140999999999998</c:v>
                </c:pt>
                <c:pt idx="2276">
                  <c:v>54.064</c:v>
                </c:pt>
                <c:pt idx="2277">
                  <c:v>54.204999999999998</c:v>
                </c:pt>
                <c:pt idx="2278">
                  <c:v>54.250999999999998</c:v>
                </c:pt>
                <c:pt idx="2279">
                  <c:v>34.234999999999999</c:v>
                </c:pt>
                <c:pt idx="2280">
                  <c:v>33.781999999999996</c:v>
                </c:pt>
                <c:pt idx="2281">
                  <c:v>39.173000000000002</c:v>
                </c:pt>
                <c:pt idx="2282">
                  <c:v>34.11</c:v>
                </c:pt>
                <c:pt idx="2283">
                  <c:v>53.735999999999997</c:v>
                </c:pt>
                <c:pt idx="2284">
                  <c:v>35.329000000000001</c:v>
                </c:pt>
                <c:pt idx="2285">
                  <c:v>52.142000000000003</c:v>
                </c:pt>
                <c:pt idx="2286">
                  <c:v>39.750999999999998</c:v>
                </c:pt>
                <c:pt idx="2287">
                  <c:v>33.798000000000002</c:v>
                </c:pt>
                <c:pt idx="2288">
                  <c:v>34.390999999999998</c:v>
                </c:pt>
                <c:pt idx="2289">
                  <c:v>54.250999999999998</c:v>
                </c:pt>
                <c:pt idx="2290">
                  <c:v>54.610999999999997</c:v>
                </c:pt>
                <c:pt idx="2291">
                  <c:v>54.08</c:v>
                </c:pt>
                <c:pt idx="2292">
                  <c:v>11.64</c:v>
                </c:pt>
                <c:pt idx="2293">
                  <c:v>54.204999999999998</c:v>
                </c:pt>
                <c:pt idx="2294">
                  <c:v>54.298000000000002</c:v>
                </c:pt>
                <c:pt idx="2295">
                  <c:v>54.267000000000003</c:v>
                </c:pt>
                <c:pt idx="2296">
                  <c:v>54.908000000000001</c:v>
                </c:pt>
                <c:pt idx="2297">
                  <c:v>33.75</c:v>
                </c:pt>
                <c:pt idx="2298">
                  <c:v>54.298999999999999</c:v>
                </c:pt>
                <c:pt idx="2299">
                  <c:v>33.781999999999996</c:v>
                </c:pt>
                <c:pt idx="2300">
                  <c:v>54.984999999999999</c:v>
                </c:pt>
                <c:pt idx="2301">
                  <c:v>53.689</c:v>
                </c:pt>
                <c:pt idx="2302">
                  <c:v>11.625</c:v>
                </c:pt>
                <c:pt idx="2303">
                  <c:v>11.641</c:v>
                </c:pt>
                <c:pt idx="2304">
                  <c:v>52.517000000000003</c:v>
                </c:pt>
                <c:pt idx="2305">
                  <c:v>52.531999999999996</c:v>
                </c:pt>
                <c:pt idx="2306">
                  <c:v>52.094999999999999</c:v>
                </c:pt>
                <c:pt idx="2307">
                  <c:v>54.58</c:v>
                </c:pt>
                <c:pt idx="2308">
                  <c:v>33.829000000000001</c:v>
                </c:pt>
                <c:pt idx="2309">
                  <c:v>34.234999999999999</c:v>
                </c:pt>
                <c:pt idx="2310">
                  <c:v>33.689</c:v>
                </c:pt>
                <c:pt idx="2311">
                  <c:v>33.796999999999997</c:v>
                </c:pt>
                <c:pt idx="2312">
                  <c:v>34.298000000000002</c:v>
                </c:pt>
                <c:pt idx="2313">
                  <c:v>32.954000000000001</c:v>
                </c:pt>
                <c:pt idx="2314">
                  <c:v>33.000999999999998</c:v>
                </c:pt>
                <c:pt idx="2315">
                  <c:v>53.173000000000002</c:v>
                </c:pt>
                <c:pt idx="2316">
                  <c:v>52.031999999999996</c:v>
                </c:pt>
                <c:pt idx="2317">
                  <c:v>52.423000000000002</c:v>
                </c:pt>
                <c:pt idx="2318">
                  <c:v>33.392000000000003</c:v>
                </c:pt>
                <c:pt idx="2319">
                  <c:v>52.72</c:v>
                </c:pt>
                <c:pt idx="2320">
                  <c:v>54.095999999999997</c:v>
                </c:pt>
                <c:pt idx="2321">
                  <c:v>52.406999999999996</c:v>
                </c:pt>
                <c:pt idx="2322">
                  <c:v>54.048000000000002</c:v>
                </c:pt>
                <c:pt idx="2323">
                  <c:v>32.97</c:v>
                </c:pt>
                <c:pt idx="2324">
                  <c:v>32.954000000000001</c:v>
                </c:pt>
                <c:pt idx="2325">
                  <c:v>34.204000000000001</c:v>
                </c:pt>
                <c:pt idx="2326">
                  <c:v>33.000999999999998</c:v>
                </c:pt>
                <c:pt idx="2327">
                  <c:v>52.625999999999998</c:v>
                </c:pt>
                <c:pt idx="2328">
                  <c:v>54.579000000000001</c:v>
                </c:pt>
                <c:pt idx="2329">
                  <c:v>33.406999999999996</c:v>
                </c:pt>
                <c:pt idx="2330">
                  <c:v>33.000999999999998</c:v>
                </c:pt>
                <c:pt idx="2331">
                  <c:v>33.688000000000002</c:v>
                </c:pt>
                <c:pt idx="2332">
                  <c:v>33.594999999999999</c:v>
                </c:pt>
                <c:pt idx="2333">
                  <c:v>52.454000000000001</c:v>
                </c:pt>
                <c:pt idx="2334">
                  <c:v>54.345999999999997</c:v>
                </c:pt>
                <c:pt idx="2335">
                  <c:v>53.58</c:v>
                </c:pt>
                <c:pt idx="2336">
                  <c:v>52.375999999999998</c:v>
                </c:pt>
                <c:pt idx="2337">
                  <c:v>33.033000000000001</c:v>
                </c:pt>
                <c:pt idx="2338">
                  <c:v>33.656999999999996</c:v>
                </c:pt>
                <c:pt idx="2339">
                  <c:v>52.22</c:v>
                </c:pt>
                <c:pt idx="2340">
                  <c:v>33.392000000000003</c:v>
                </c:pt>
                <c:pt idx="2341">
                  <c:v>33.031999999999996</c:v>
                </c:pt>
                <c:pt idx="2342">
                  <c:v>52.829000000000001</c:v>
                </c:pt>
                <c:pt idx="2343">
                  <c:v>33.47</c:v>
                </c:pt>
                <c:pt idx="2344">
                  <c:v>52.079000000000001</c:v>
                </c:pt>
                <c:pt idx="2345">
                  <c:v>52.375999999999998</c:v>
                </c:pt>
                <c:pt idx="2346">
                  <c:v>53.485999999999997</c:v>
                </c:pt>
                <c:pt idx="2347">
                  <c:v>53.533000000000001</c:v>
                </c:pt>
                <c:pt idx="2348">
                  <c:v>33.390999999999998</c:v>
                </c:pt>
                <c:pt idx="2349">
                  <c:v>52.283000000000001</c:v>
                </c:pt>
                <c:pt idx="2350">
                  <c:v>52.656999999999996</c:v>
                </c:pt>
                <c:pt idx="2351">
                  <c:v>32.984999999999999</c:v>
                </c:pt>
                <c:pt idx="2352">
                  <c:v>52.908000000000001</c:v>
                </c:pt>
                <c:pt idx="2353">
                  <c:v>51.984999999999999</c:v>
                </c:pt>
                <c:pt idx="2354">
                  <c:v>33.531999999999996</c:v>
                </c:pt>
                <c:pt idx="2355">
                  <c:v>33.031999999999996</c:v>
                </c:pt>
                <c:pt idx="2356">
                  <c:v>51.985999999999997</c:v>
                </c:pt>
                <c:pt idx="2357">
                  <c:v>34.329000000000001</c:v>
                </c:pt>
                <c:pt idx="2358">
                  <c:v>32.938000000000002</c:v>
                </c:pt>
                <c:pt idx="2359">
                  <c:v>33.439</c:v>
                </c:pt>
                <c:pt idx="2360">
                  <c:v>52.406999999999996</c:v>
                </c:pt>
                <c:pt idx="2361">
                  <c:v>32.984999999999999</c:v>
                </c:pt>
                <c:pt idx="2362">
                  <c:v>53.783000000000001</c:v>
                </c:pt>
                <c:pt idx="2363">
                  <c:v>52.72</c:v>
                </c:pt>
                <c:pt idx="2364">
                  <c:v>33.548000000000002</c:v>
                </c:pt>
                <c:pt idx="2365">
                  <c:v>52.594999999999999</c:v>
                </c:pt>
                <c:pt idx="2366">
                  <c:v>52.017000000000003</c:v>
                </c:pt>
                <c:pt idx="2367">
                  <c:v>33.734999999999999</c:v>
                </c:pt>
                <c:pt idx="2368">
                  <c:v>33.344999999999999</c:v>
                </c:pt>
                <c:pt idx="2369">
                  <c:v>33.515999999999998</c:v>
                </c:pt>
                <c:pt idx="2370">
                  <c:v>33.406999999999996</c:v>
                </c:pt>
                <c:pt idx="2371">
                  <c:v>54.814</c:v>
                </c:pt>
                <c:pt idx="2372">
                  <c:v>33.875999999999998</c:v>
                </c:pt>
                <c:pt idx="2373">
                  <c:v>54.423000000000002</c:v>
                </c:pt>
                <c:pt idx="2374">
                  <c:v>54.267000000000003</c:v>
                </c:pt>
                <c:pt idx="2375">
                  <c:v>53.533000000000001</c:v>
                </c:pt>
                <c:pt idx="2376">
                  <c:v>34.344999999999999</c:v>
                </c:pt>
                <c:pt idx="2377">
                  <c:v>33.796999999999997</c:v>
                </c:pt>
                <c:pt idx="2378">
                  <c:v>33.814</c:v>
                </c:pt>
                <c:pt idx="2379">
                  <c:v>34.344000000000001</c:v>
                </c:pt>
                <c:pt idx="2380">
                  <c:v>33.86</c:v>
                </c:pt>
                <c:pt idx="2381">
                  <c:v>54.392000000000003</c:v>
                </c:pt>
                <c:pt idx="2382">
                  <c:v>52.142000000000003</c:v>
                </c:pt>
                <c:pt idx="2383">
                  <c:v>54.392000000000003</c:v>
                </c:pt>
                <c:pt idx="2384">
                  <c:v>33.798000000000002</c:v>
                </c:pt>
                <c:pt idx="2385">
                  <c:v>34.61</c:v>
                </c:pt>
                <c:pt idx="2386">
                  <c:v>53.72</c:v>
                </c:pt>
                <c:pt idx="2387">
                  <c:v>33.767000000000003</c:v>
                </c:pt>
                <c:pt idx="2388">
                  <c:v>54.156999999999996</c:v>
                </c:pt>
                <c:pt idx="2389">
                  <c:v>33.875999999999998</c:v>
                </c:pt>
                <c:pt idx="2390">
                  <c:v>33.954000000000001</c:v>
                </c:pt>
                <c:pt idx="2391">
                  <c:v>33.906999999999996</c:v>
                </c:pt>
                <c:pt idx="2392">
                  <c:v>54.142000000000003</c:v>
                </c:pt>
                <c:pt idx="2393">
                  <c:v>53.767000000000003</c:v>
                </c:pt>
                <c:pt idx="2394">
                  <c:v>54.031999999999996</c:v>
                </c:pt>
                <c:pt idx="2395">
                  <c:v>54.283000000000001</c:v>
                </c:pt>
                <c:pt idx="2396">
                  <c:v>53.548000000000002</c:v>
                </c:pt>
                <c:pt idx="2397">
                  <c:v>17.015999999999998</c:v>
                </c:pt>
                <c:pt idx="2398">
                  <c:v>17.452999999999999</c:v>
                </c:pt>
                <c:pt idx="2399">
                  <c:v>16.969000000000001</c:v>
                </c:pt>
                <c:pt idx="2400">
                  <c:v>33.563000000000002</c:v>
                </c:pt>
                <c:pt idx="2401">
                  <c:v>54.267000000000003</c:v>
                </c:pt>
                <c:pt idx="2402">
                  <c:v>53.595999999999997</c:v>
                </c:pt>
                <c:pt idx="2403">
                  <c:v>34.594000000000001</c:v>
                </c:pt>
                <c:pt idx="2404">
                  <c:v>53.673000000000002</c:v>
                </c:pt>
                <c:pt idx="2405">
                  <c:v>55.283000000000001</c:v>
                </c:pt>
                <c:pt idx="2406">
                  <c:v>54.173000000000002</c:v>
                </c:pt>
                <c:pt idx="2407">
                  <c:v>53.658000000000001</c:v>
                </c:pt>
                <c:pt idx="2408">
                  <c:v>53.594999999999999</c:v>
                </c:pt>
                <c:pt idx="2409">
                  <c:v>34.423000000000002</c:v>
                </c:pt>
                <c:pt idx="2410">
                  <c:v>53.579000000000001</c:v>
                </c:pt>
                <c:pt idx="2411">
                  <c:v>54.22</c:v>
                </c:pt>
                <c:pt idx="2412">
                  <c:v>53.704999999999998</c:v>
                </c:pt>
                <c:pt idx="2413">
                  <c:v>54.36</c:v>
                </c:pt>
                <c:pt idx="2414">
                  <c:v>54.002000000000002</c:v>
                </c:pt>
                <c:pt idx="2415">
                  <c:v>54.439</c:v>
                </c:pt>
                <c:pt idx="2416">
                  <c:v>11.561999999999999</c:v>
                </c:pt>
                <c:pt idx="2417">
                  <c:v>54.329000000000001</c:v>
                </c:pt>
                <c:pt idx="2418">
                  <c:v>38.658000000000001</c:v>
                </c:pt>
                <c:pt idx="2419">
                  <c:v>34.421999999999997</c:v>
                </c:pt>
                <c:pt idx="2420">
                  <c:v>51.423000000000002</c:v>
                </c:pt>
                <c:pt idx="2421">
                  <c:v>33.875999999999998</c:v>
                </c:pt>
                <c:pt idx="2422">
                  <c:v>54.017000000000003</c:v>
                </c:pt>
                <c:pt idx="2423">
                  <c:v>54.314</c:v>
                </c:pt>
                <c:pt idx="2424">
                  <c:v>53.844999999999999</c:v>
                </c:pt>
                <c:pt idx="2425">
                  <c:v>54.814</c:v>
                </c:pt>
                <c:pt idx="2426">
                  <c:v>33.798000000000002</c:v>
                </c:pt>
                <c:pt idx="2427">
                  <c:v>34.25</c:v>
                </c:pt>
                <c:pt idx="2428">
                  <c:v>52.502000000000002</c:v>
                </c:pt>
                <c:pt idx="2429">
                  <c:v>34.234999999999999</c:v>
                </c:pt>
                <c:pt idx="2430">
                  <c:v>33.594999999999999</c:v>
                </c:pt>
                <c:pt idx="2431">
                  <c:v>38.671999999999997</c:v>
                </c:pt>
                <c:pt idx="2432">
                  <c:v>54.392000000000003</c:v>
                </c:pt>
                <c:pt idx="2433">
                  <c:v>54.250999999999998</c:v>
                </c:pt>
                <c:pt idx="2434">
                  <c:v>54.235999999999997</c:v>
                </c:pt>
                <c:pt idx="2435">
                  <c:v>54.500999999999998</c:v>
                </c:pt>
                <c:pt idx="2436">
                  <c:v>53.704999999999998</c:v>
                </c:pt>
                <c:pt idx="2437">
                  <c:v>54.173999999999999</c:v>
                </c:pt>
                <c:pt idx="2438">
                  <c:v>53.83</c:v>
                </c:pt>
                <c:pt idx="2439">
                  <c:v>54.813000000000002</c:v>
                </c:pt>
                <c:pt idx="2440">
                  <c:v>54.548999999999999</c:v>
                </c:pt>
                <c:pt idx="2441">
                  <c:v>53.781999999999996</c:v>
                </c:pt>
                <c:pt idx="2442">
                  <c:v>54.156999999999996</c:v>
                </c:pt>
                <c:pt idx="2443">
                  <c:v>38.750999999999998</c:v>
                </c:pt>
                <c:pt idx="2444">
                  <c:v>54.360999999999997</c:v>
                </c:pt>
                <c:pt idx="2445">
                  <c:v>53.72</c:v>
                </c:pt>
                <c:pt idx="2446">
                  <c:v>53.939</c:v>
                </c:pt>
                <c:pt idx="2447">
                  <c:v>33.781999999999996</c:v>
                </c:pt>
                <c:pt idx="2448">
                  <c:v>34.281999999999996</c:v>
                </c:pt>
                <c:pt idx="2449">
                  <c:v>53.689</c:v>
                </c:pt>
                <c:pt idx="2450">
                  <c:v>34.281999999999996</c:v>
                </c:pt>
                <c:pt idx="2451">
                  <c:v>33.890999999999998</c:v>
                </c:pt>
                <c:pt idx="2452">
                  <c:v>54.189</c:v>
                </c:pt>
                <c:pt idx="2453">
                  <c:v>54.127000000000002</c:v>
                </c:pt>
                <c:pt idx="2454">
                  <c:v>34.938000000000002</c:v>
                </c:pt>
                <c:pt idx="2455">
                  <c:v>53.72</c:v>
                </c:pt>
                <c:pt idx="2456">
                  <c:v>34.781999999999996</c:v>
                </c:pt>
                <c:pt idx="2457">
                  <c:v>53.704000000000001</c:v>
                </c:pt>
                <c:pt idx="2458">
                  <c:v>54.860999999999997</c:v>
                </c:pt>
                <c:pt idx="2459">
                  <c:v>53.72</c:v>
                </c:pt>
                <c:pt idx="2460">
                  <c:v>34.344000000000001</c:v>
                </c:pt>
                <c:pt idx="2461">
                  <c:v>33.86</c:v>
                </c:pt>
                <c:pt idx="2462">
                  <c:v>54.173999999999999</c:v>
                </c:pt>
                <c:pt idx="2463">
                  <c:v>33.844000000000001</c:v>
                </c:pt>
                <c:pt idx="2464">
                  <c:v>54.22</c:v>
                </c:pt>
                <c:pt idx="2465">
                  <c:v>33.984999999999999</c:v>
                </c:pt>
                <c:pt idx="2466">
                  <c:v>54.314</c:v>
                </c:pt>
                <c:pt idx="2467">
                  <c:v>54.031999999999996</c:v>
                </c:pt>
                <c:pt idx="2468">
                  <c:v>34.408000000000001</c:v>
                </c:pt>
                <c:pt idx="2469">
                  <c:v>54.22</c:v>
                </c:pt>
                <c:pt idx="2470">
                  <c:v>54.158000000000001</c:v>
                </c:pt>
                <c:pt idx="2471">
                  <c:v>53.72</c:v>
                </c:pt>
                <c:pt idx="2472">
                  <c:v>34.563000000000002</c:v>
                </c:pt>
                <c:pt idx="2473">
                  <c:v>34.063000000000002</c:v>
                </c:pt>
                <c:pt idx="2474">
                  <c:v>54.423000000000002</c:v>
                </c:pt>
                <c:pt idx="2475">
                  <c:v>33.985999999999997</c:v>
                </c:pt>
                <c:pt idx="2476">
                  <c:v>33.923000000000002</c:v>
                </c:pt>
                <c:pt idx="2477">
                  <c:v>34.36</c:v>
                </c:pt>
                <c:pt idx="2478">
                  <c:v>54.048000000000002</c:v>
                </c:pt>
                <c:pt idx="2479">
                  <c:v>34.390999999999998</c:v>
                </c:pt>
                <c:pt idx="2480">
                  <c:v>54.033000000000001</c:v>
                </c:pt>
                <c:pt idx="2481">
                  <c:v>34.375</c:v>
                </c:pt>
                <c:pt idx="2482">
                  <c:v>33.984999999999999</c:v>
                </c:pt>
                <c:pt idx="2483">
                  <c:v>52.704999999999998</c:v>
                </c:pt>
                <c:pt idx="2484">
                  <c:v>33.079000000000001</c:v>
                </c:pt>
                <c:pt idx="2485">
                  <c:v>52.094999999999999</c:v>
                </c:pt>
                <c:pt idx="2486">
                  <c:v>33.75</c:v>
                </c:pt>
                <c:pt idx="2487">
                  <c:v>52.048999999999999</c:v>
                </c:pt>
                <c:pt idx="2488">
                  <c:v>54.234999999999999</c:v>
                </c:pt>
                <c:pt idx="2489">
                  <c:v>52.656999999999996</c:v>
                </c:pt>
                <c:pt idx="2490">
                  <c:v>32.938000000000002</c:v>
                </c:pt>
                <c:pt idx="2491">
                  <c:v>52.173000000000002</c:v>
                </c:pt>
                <c:pt idx="2492">
                  <c:v>52.375999999999998</c:v>
                </c:pt>
                <c:pt idx="2493">
                  <c:v>32.954000000000001</c:v>
                </c:pt>
                <c:pt idx="2494">
                  <c:v>33.829000000000001</c:v>
                </c:pt>
                <c:pt idx="2495">
                  <c:v>32.984999999999999</c:v>
                </c:pt>
                <c:pt idx="2496">
                  <c:v>54.094999999999999</c:v>
                </c:pt>
                <c:pt idx="2497">
                  <c:v>32.97</c:v>
                </c:pt>
                <c:pt idx="2498">
                  <c:v>54.031999999999996</c:v>
                </c:pt>
                <c:pt idx="2499">
                  <c:v>52.564</c:v>
                </c:pt>
                <c:pt idx="2500">
                  <c:v>52.814</c:v>
                </c:pt>
                <c:pt idx="2501">
                  <c:v>53.610999999999997</c:v>
                </c:pt>
                <c:pt idx="2502">
                  <c:v>53.939</c:v>
                </c:pt>
                <c:pt idx="2503">
                  <c:v>53.72</c:v>
                </c:pt>
                <c:pt idx="2504">
                  <c:v>33.22</c:v>
                </c:pt>
                <c:pt idx="2505">
                  <c:v>53.767000000000003</c:v>
                </c:pt>
                <c:pt idx="2506">
                  <c:v>33.390999999999998</c:v>
                </c:pt>
                <c:pt idx="2507">
                  <c:v>53.908000000000001</c:v>
                </c:pt>
                <c:pt idx="2508">
                  <c:v>33.406999999999996</c:v>
                </c:pt>
                <c:pt idx="2509">
                  <c:v>53.673000000000002</c:v>
                </c:pt>
                <c:pt idx="2510">
                  <c:v>54.267000000000003</c:v>
                </c:pt>
                <c:pt idx="2511">
                  <c:v>53.642000000000003</c:v>
                </c:pt>
                <c:pt idx="2512">
                  <c:v>54.158000000000001</c:v>
                </c:pt>
                <c:pt idx="2513">
                  <c:v>54.610999999999997</c:v>
                </c:pt>
                <c:pt idx="2514">
                  <c:v>53.906999999999996</c:v>
                </c:pt>
                <c:pt idx="2515">
                  <c:v>54.281999999999996</c:v>
                </c:pt>
                <c:pt idx="2516">
                  <c:v>54.392000000000003</c:v>
                </c:pt>
                <c:pt idx="2517">
                  <c:v>53.985999999999997</c:v>
                </c:pt>
                <c:pt idx="2518">
                  <c:v>54.142000000000003</c:v>
                </c:pt>
                <c:pt idx="2519">
                  <c:v>54.204999999999998</c:v>
                </c:pt>
                <c:pt idx="2520">
                  <c:v>54.281999999999996</c:v>
                </c:pt>
                <c:pt idx="2521">
                  <c:v>53.673000000000002</c:v>
                </c:pt>
                <c:pt idx="2522">
                  <c:v>54.235999999999997</c:v>
                </c:pt>
                <c:pt idx="2523">
                  <c:v>54.110999999999997</c:v>
                </c:pt>
                <c:pt idx="2524">
                  <c:v>54.47</c:v>
                </c:pt>
                <c:pt idx="2525">
                  <c:v>53.500999999999998</c:v>
                </c:pt>
                <c:pt idx="2526">
                  <c:v>33.015999999999998</c:v>
                </c:pt>
                <c:pt idx="2527">
                  <c:v>33.094999999999999</c:v>
                </c:pt>
                <c:pt idx="2528">
                  <c:v>33.204000000000001</c:v>
                </c:pt>
                <c:pt idx="2529">
                  <c:v>33.094000000000001</c:v>
                </c:pt>
                <c:pt idx="2530">
                  <c:v>33.594999999999999</c:v>
                </c:pt>
                <c:pt idx="2531">
                  <c:v>39.204000000000001</c:v>
                </c:pt>
                <c:pt idx="2532">
                  <c:v>33.984999999999999</c:v>
                </c:pt>
                <c:pt idx="2533">
                  <c:v>34.688000000000002</c:v>
                </c:pt>
                <c:pt idx="2534">
                  <c:v>46.162999999999997</c:v>
                </c:pt>
                <c:pt idx="2535">
                  <c:v>57.08</c:v>
                </c:pt>
                <c:pt idx="2536">
                  <c:v>41.406999999999996</c:v>
                </c:pt>
                <c:pt idx="2537">
                  <c:v>56.877000000000002</c:v>
                </c:pt>
                <c:pt idx="2538">
                  <c:v>56.594999999999999</c:v>
                </c:pt>
                <c:pt idx="2539">
                  <c:v>57.079000000000001</c:v>
                </c:pt>
                <c:pt idx="2540">
                  <c:v>56.642000000000003</c:v>
                </c:pt>
                <c:pt idx="2541">
                  <c:v>56.658000000000001</c:v>
                </c:pt>
                <c:pt idx="2542">
                  <c:v>56.97</c:v>
                </c:pt>
                <c:pt idx="2543">
                  <c:v>56.375999999999998</c:v>
                </c:pt>
                <c:pt idx="2544">
                  <c:v>56.783000000000001</c:v>
                </c:pt>
                <c:pt idx="2545">
                  <c:v>35.298000000000002</c:v>
                </c:pt>
                <c:pt idx="2546">
                  <c:v>56.813000000000002</c:v>
                </c:pt>
                <c:pt idx="2547">
                  <c:v>56.423999999999999</c:v>
                </c:pt>
                <c:pt idx="2548">
                  <c:v>56.97</c:v>
                </c:pt>
                <c:pt idx="2549">
                  <c:v>56.892000000000003</c:v>
                </c:pt>
                <c:pt idx="2550">
                  <c:v>56.502000000000002</c:v>
                </c:pt>
                <c:pt idx="2551">
                  <c:v>56.829000000000001</c:v>
                </c:pt>
                <c:pt idx="2552">
                  <c:v>56.360999999999997</c:v>
                </c:pt>
                <c:pt idx="2553">
                  <c:v>56.844999999999999</c:v>
                </c:pt>
                <c:pt idx="2554">
                  <c:v>56.908000000000001</c:v>
                </c:pt>
                <c:pt idx="2555">
                  <c:v>56.375999999999998</c:v>
                </c:pt>
                <c:pt idx="2556">
                  <c:v>54.267000000000003</c:v>
                </c:pt>
                <c:pt idx="2557">
                  <c:v>56.875999999999998</c:v>
                </c:pt>
                <c:pt idx="2558">
                  <c:v>56.844999999999999</c:v>
                </c:pt>
                <c:pt idx="2559">
                  <c:v>56.877000000000002</c:v>
                </c:pt>
                <c:pt idx="2560">
                  <c:v>35.61</c:v>
                </c:pt>
                <c:pt idx="2561">
                  <c:v>17.61</c:v>
                </c:pt>
                <c:pt idx="2562">
                  <c:v>56.97</c:v>
                </c:pt>
                <c:pt idx="2563">
                  <c:v>56.47</c:v>
                </c:pt>
                <c:pt idx="2564">
                  <c:v>56.752000000000002</c:v>
                </c:pt>
                <c:pt idx="2565">
                  <c:v>56.439</c:v>
                </c:pt>
                <c:pt idx="2566">
                  <c:v>56.33</c:v>
                </c:pt>
                <c:pt idx="2567">
                  <c:v>57.000999999999998</c:v>
                </c:pt>
                <c:pt idx="2568">
                  <c:v>56.844999999999999</c:v>
                </c:pt>
                <c:pt idx="2569">
                  <c:v>56.423000000000002</c:v>
                </c:pt>
                <c:pt idx="2570">
                  <c:v>56.783000000000001</c:v>
                </c:pt>
                <c:pt idx="2571">
                  <c:v>56.360999999999997</c:v>
                </c:pt>
                <c:pt idx="2572">
                  <c:v>56.735999999999997</c:v>
                </c:pt>
                <c:pt idx="2573">
                  <c:v>56.906999999999996</c:v>
                </c:pt>
                <c:pt idx="2574">
                  <c:v>35.47</c:v>
                </c:pt>
                <c:pt idx="2575">
                  <c:v>35.719000000000001</c:v>
                </c:pt>
                <c:pt idx="2576">
                  <c:v>56.97</c:v>
                </c:pt>
                <c:pt idx="2577">
                  <c:v>60.454999999999998</c:v>
                </c:pt>
                <c:pt idx="2578">
                  <c:v>56.939</c:v>
                </c:pt>
                <c:pt idx="2579">
                  <c:v>36.781999999999996</c:v>
                </c:pt>
                <c:pt idx="2580">
                  <c:v>56.58</c:v>
                </c:pt>
                <c:pt idx="2581">
                  <c:v>57.642000000000003</c:v>
                </c:pt>
                <c:pt idx="2582">
                  <c:v>56.125999999999998</c:v>
                </c:pt>
                <c:pt idx="2583">
                  <c:v>57.033000000000001</c:v>
                </c:pt>
                <c:pt idx="2584">
                  <c:v>55.734999999999999</c:v>
                </c:pt>
                <c:pt idx="2585">
                  <c:v>56.908000000000001</c:v>
                </c:pt>
                <c:pt idx="2586">
                  <c:v>56.158000000000001</c:v>
                </c:pt>
                <c:pt idx="2587">
                  <c:v>56.127000000000002</c:v>
                </c:pt>
                <c:pt idx="2588">
                  <c:v>56.454000000000001</c:v>
                </c:pt>
                <c:pt idx="2589">
                  <c:v>55.750999999999998</c:v>
                </c:pt>
                <c:pt idx="2590">
                  <c:v>57.298999999999999</c:v>
                </c:pt>
                <c:pt idx="2591">
                  <c:v>56.423000000000002</c:v>
                </c:pt>
                <c:pt idx="2592">
                  <c:v>11.827999999999999</c:v>
                </c:pt>
                <c:pt idx="2593">
                  <c:v>57.002000000000002</c:v>
                </c:pt>
                <c:pt idx="2594">
                  <c:v>41.329000000000001</c:v>
                </c:pt>
                <c:pt idx="2595">
                  <c:v>56.423000000000002</c:v>
                </c:pt>
                <c:pt idx="2596">
                  <c:v>57.235999999999997</c:v>
                </c:pt>
                <c:pt idx="2597">
                  <c:v>11.843999999999999</c:v>
                </c:pt>
                <c:pt idx="2598">
                  <c:v>36.250999999999998</c:v>
                </c:pt>
                <c:pt idx="2599">
                  <c:v>36.281999999999996</c:v>
                </c:pt>
                <c:pt idx="2600">
                  <c:v>35.250999999999998</c:v>
                </c:pt>
                <c:pt idx="2601">
                  <c:v>57.314</c:v>
                </c:pt>
                <c:pt idx="2602">
                  <c:v>54.533000000000001</c:v>
                </c:pt>
                <c:pt idx="2603">
                  <c:v>54.642000000000003</c:v>
                </c:pt>
                <c:pt idx="2604">
                  <c:v>55.625999999999998</c:v>
                </c:pt>
                <c:pt idx="2605">
                  <c:v>53.814</c:v>
                </c:pt>
                <c:pt idx="2606">
                  <c:v>34.954000000000001</c:v>
                </c:pt>
                <c:pt idx="2607">
                  <c:v>53.594999999999999</c:v>
                </c:pt>
                <c:pt idx="2608">
                  <c:v>54.689</c:v>
                </c:pt>
                <c:pt idx="2609">
                  <c:v>54.408000000000001</c:v>
                </c:pt>
                <c:pt idx="2610">
                  <c:v>53.735999999999997</c:v>
                </c:pt>
                <c:pt idx="2611">
                  <c:v>54.610999999999997</c:v>
                </c:pt>
                <c:pt idx="2612">
                  <c:v>54.173000000000002</c:v>
                </c:pt>
                <c:pt idx="2613">
                  <c:v>53.954000000000001</c:v>
                </c:pt>
                <c:pt idx="2614">
                  <c:v>54.267000000000003</c:v>
                </c:pt>
                <c:pt idx="2615">
                  <c:v>53.610999999999997</c:v>
                </c:pt>
                <c:pt idx="2616">
                  <c:v>35.204000000000001</c:v>
                </c:pt>
                <c:pt idx="2617">
                  <c:v>52.314</c:v>
                </c:pt>
                <c:pt idx="2618">
                  <c:v>55.377000000000002</c:v>
                </c:pt>
                <c:pt idx="2619">
                  <c:v>54.22</c:v>
                </c:pt>
                <c:pt idx="2620">
                  <c:v>34.048000000000002</c:v>
                </c:pt>
                <c:pt idx="2621">
                  <c:v>33.875999999999998</c:v>
                </c:pt>
                <c:pt idx="2622">
                  <c:v>34.250999999999998</c:v>
                </c:pt>
                <c:pt idx="2623">
                  <c:v>33.829000000000001</c:v>
                </c:pt>
                <c:pt idx="2624">
                  <c:v>34.375999999999998</c:v>
                </c:pt>
                <c:pt idx="2625">
                  <c:v>33.673000000000002</c:v>
                </c:pt>
                <c:pt idx="2626">
                  <c:v>33.767000000000003</c:v>
                </c:pt>
                <c:pt idx="2627">
                  <c:v>34.219000000000001</c:v>
                </c:pt>
                <c:pt idx="2628">
                  <c:v>34.156999999999996</c:v>
                </c:pt>
                <c:pt idx="2629">
                  <c:v>34.234999999999999</c:v>
                </c:pt>
                <c:pt idx="2630">
                  <c:v>33.656999999999996</c:v>
                </c:pt>
                <c:pt idx="2631">
                  <c:v>34.906999999999996</c:v>
                </c:pt>
                <c:pt idx="2632">
                  <c:v>34.188000000000002</c:v>
                </c:pt>
                <c:pt idx="2633">
                  <c:v>53.72</c:v>
                </c:pt>
                <c:pt idx="2634">
                  <c:v>54.485999999999997</c:v>
                </c:pt>
                <c:pt idx="2635">
                  <c:v>53.783000000000001</c:v>
                </c:pt>
                <c:pt idx="2636">
                  <c:v>54.031999999999996</c:v>
                </c:pt>
                <c:pt idx="2637">
                  <c:v>54.377000000000002</c:v>
                </c:pt>
                <c:pt idx="2638">
                  <c:v>53.704000000000001</c:v>
                </c:pt>
                <c:pt idx="2639">
                  <c:v>54.344999999999999</c:v>
                </c:pt>
                <c:pt idx="2640">
                  <c:v>54.454000000000001</c:v>
                </c:pt>
                <c:pt idx="2641">
                  <c:v>54.188000000000002</c:v>
                </c:pt>
                <c:pt idx="2642">
                  <c:v>54.454000000000001</c:v>
                </c:pt>
                <c:pt idx="2643">
                  <c:v>53.750999999999998</c:v>
                </c:pt>
                <c:pt idx="2644">
                  <c:v>54.375999999999998</c:v>
                </c:pt>
                <c:pt idx="2645">
                  <c:v>54.454000000000001</c:v>
                </c:pt>
                <c:pt idx="2646">
                  <c:v>53.735999999999997</c:v>
                </c:pt>
                <c:pt idx="2647">
                  <c:v>54.375999999999998</c:v>
                </c:pt>
                <c:pt idx="2648">
                  <c:v>53.814</c:v>
                </c:pt>
                <c:pt idx="2649">
                  <c:v>39.829000000000001</c:v>
                </c:pt>
                <c:pt idx="2650">
                  <c:v>53.798999999999999</c:v>
                </c:pt>
                <c:pt idx="2651">
                  <c:v>54.234999999999999</c:v>
                </c:pt>
                <c:pt idx="2652">
                  <c:v>54.658000000000001</c:v>
                </c:pt>
                <c:pt idx="2653">
                  <c:v>53.594999999999999</c:v>
                </c:pt>
                <c:pt idx="2654">
                  <c:v>54.156999999999996</c:v>
                </c:pt>
                <c:pt idx="2655">
                  <c:v>53.908000000000001</c:v>
                </c:pt>
                <c:pt idx="2656">
                  <c:v>54.22</c:v>
                </c:pt>
                <c:pt idx="2657">
                  <c:v>53.798000000000002</c:v>
                </c:pt>
                <c:pt idx="2658">
                  <c:v>53.908000000000001</c:v>
                </c:pt>
                <c:pt idx="2659">
                  <c:v>54.110999999999997</c:v>
                </c:pt>
                <c:pt idx="2660">
                  <c:v>53.484999999999999</c:v>
                </c:pt>
                <c:pt idx="2661">
                  <c:v>54.344999999999999</c:v>
                </c:pt>
                <c:pt idx="2662">
                  <c:v>55.72</c:v>
                </c:pt>
                <c:pt idx="2663">
                  <c:v>55.048000000000002</c:v>
                </c:pt>
                <c:pt idx="2664">
                  <c:v>54.594999999999999</c:v>
                </c:pt>
                <c:pt idx="2665">
                  <c:v>52.72</c:v>
                </c:pt>
                <c:pt idx="2666">
                  <c:v>53.017000000000003</c:v>
                </c:pt>
                <c:pt idx="2667">
                  <c:v>55.156999999999996</c:v>
                </c:pt>
                <c:pt idx="2668">
                  <c:v>54.439</c:v>
                </c:pt>
                <c:pt idx="2669">
                  <c:v>52.72</c:v>
                </c:pt>
                <c:pt idx="2670">
                  <c:v>35.22</c:v>
                </c:pt>
                <c:pt idx="2671">
                  <c:v>33.829000000000001</c:v>
                </c:pt>
                <c:pt idx="2672">
                  <c:v>54.22</c:v>
                </c:pt>
                <c:pt idx="2673">
                  <c:v>54.283000000000001</c:v>
                </c:pt>
                <c:pt idx="2674">
                  <c:v>54.344999999999999</c:v>
                </c:pt>
                <c:pt idx="2675">
                  <c:v>33.923000000000002</c:v>
                </c:pt>
                <c:pt idx="2676">
                  <c:v>55.063000000000002</c:v>
                </c:pt>
                <c:pt idx="2677">
                  <c:v>33.860999999999997</c:v>
                </c:pt>
                <c:pt idx="2678">
                  <c:v>11.561999999999999</c:v>
                </c:pt>
                <c:pt idx="2679">
                  <c:v>55.392000000000003</c:v>
                </c:pt>
                <c:pt idx="2680">
                  <c:v>53.439</c:v>
                </c:pt>
                <c:pt idx="2681">
                  <c:v>34.329000000000001</c:v>
                </c:pt>
                <c:pt idx="2682">
                  <c:v>53.814</c:v>
                </c:pt>
                <c:pt idx="2683">
                  <c:v>54.533000000000001</c:v>
                </c:pt>
                <c:pt idx="2684">
                  <c:v>54.298000000000002</c:v>
                </c:pt>
                <c:pt idx="2685">
                  <c:v>53.829000000000001</c:v>
                </c:pt>
                <c:pt idx="2686">
                  <c:v>54.314</c:v>
                </c:pt>
                <c:pt idx="2687">
                  <c:v>34.063000000000002</c:v>
                </c:pt>
                <c:pt idx="2688">
                  <c:v>33.938000000000002</c:v>
                </c:pt>
                <c:pt idx="2689">
                  <c:v>34.515999999999998</c:v>
                </c:pt>
                <c:pt idx="2690">
                  <c:v>34.267000000000003</c:v>
                </c:pt>
                <c:pt idx="2691">
                  <c:v>33.923000000000002</c:v>
                </c:pt>
                <c:pt idx="2692">
                  <c:v>34.344000000000001</c:v>
                </c:pt>
                <c:pt idx="2693">
                  <c:v>34.11</c:v>
                </c:pt>
                <c:pt idx="2694">
                  <c:v>34.438000000000002</c:v>
                </c:pt>
                <c:pt idx="2695">
                  <c:v>34.22</c:v>
                </c:pt>
                <c:pt idx="2696">
                  <c:v>34.015999999999998</c:v>
                </c:pt>
                <c:pt idx="2697">
                  <c:v>35.642000000000003</c:v>
                </c:pt>
                <c:pt idx="2698">
                  <c:v>33.923000000000002</c:v>
                </c:pt>
                <c:pt idx="2699">
                  <c:v>33.906999999999996</c:v>
                </c:pt>
                <c:pt idx="2700">
                  <c:v>54.22</c:v>
                </c:pt>
                <c:pt idx="2701">
                  <c:v>54.08</c:v>
                </c:pt>
                <c:pt idx="2702">
                  <c:v>53.594999999999999</c:v>
                </c:pt>
                <c:pt idx="2703">
                  <c:v>54.298000000000002</c:v>
                </c:pt>
                <c:pt idx="2704">
                  <c:v>53.83</c:v>
                </c:pt>
                <c:pt idx="2705">
                  <c:v>54.72</c:v>
                </c:pt>
                <c:pt idx="2706">
                  <c:v>54.377000000000002</c:v>
                </c:pt>
                <c:pt idx="2707">
                  <c:v>54.173000000000002</c:v>
                </c:pt>
                <c:pt idx="2708">
                  <c:v>54.454999999999998</c:v>
                </c:pt>
                <c:pt idx="2709">
                  <c:v>54.000999999999998</c:v>
                </c:pt>
                <c:pt idx="2710">
                  <c:v>54.454000000000001</c:v>
                </c:pt>
                <c:pt idx="2711">
                  <c:v>54.656999999999996</c:v>
                </c:pt>
                <c:pt idx="2712">
                  <c:v>54.189</c:v>
                </c:pt>
                <c:pt idx="2713">
                  <c:v>54.673000000000002</c:v>
                </c:pt>
                <c:pt idx="2714">
                  <c:v>53.844999999999999</c:v>
                </c:pt>
                <c:pt idx="2715">
                  <c:v>54.954999999999998</c:v>
                </c:pt>
                <c:pt idx="2716">
                  <c:v>54.173000000000002</c:v>
                </c:pt>
                <c:pt idx="2717">
                  <c:v>54.314</c:v>
                </c:pt>
                <c:pt idx="2718">
                  <c:v>54.735999999999997</c:v>
                </c:pt>
                <c:pt idx="2719">
                  <c:v>53.97</c:v>
                </c:pt>
                <c:pt idx="2720">
                  <c:v>54.329000000000001</c:v>
                </c:pt>
                <c:pt idx="2721">
                  <c:v>55.204999999999998</c:v>
                </c:pt>
                <c:pt idx="2722">
                  <c:v>56.454999999999998</c:v>
                </c:pt>
                <c:pt idx="2723">
                  <c:v>54.908000000000001</c:v>
                </c:pt>
                <c:pt idx="2724">
                  <c:v>53.844999999999999</c:v>
                </c:pt>
                <c:pt idx="2725">
                  <c:v>54.406999999999996</c:v>
                </c:pt>
                <c:pt idx="2726">
                  <c:v>54.548000000000002</c:v>
                </c:pt>
                <c:pt idx="2727">
                  <c:v>54.673000000000002</c:v>
                </c:pt>
                <c:pt idx="2728">
                  <c:v>54.204000000000001</c:v>
                </c:pt>
                <c:pt idx="2729">
                  <c:v>54.360999999999997</c:v>
                </c:pt>
                <c:pt idx="2730">
                  <c:v>54.314</c:v>
                </c:pt>
                <c:pt idx="2731">
                  <c:v>53.860999999999997</c:v>
                </c:pt>
                <c:pt idx="2732">
                  <c:v>54.377000000000002</c:v>
                </c:pt>
                <c:pt idx="2733">
                  <c:v>53.985999999999997</c:v>
                </c:pt>
                <c:pt idx="2734">
                  <c:v>54.000999999999998</c:v>
                </c:pt>
                <c:pt idx="2735">
                  <c:v>54.642000000000003</c:v>
                </c:pt>
                <c:pt idx="2736">
                  <c:v>53.923000000000002</c:v>
                </c:pt>
                <c:pt idx="2737">
                  <c:v>54.610999999999997</c:v>
                </c:pt>
                <c:pt idx="2738">
                  <c:v>54.298000000000002</c:v>
                </c:pt>
                <c:pt idx="2739">
                  <c:v>54.094999999999999</c:v>
                </c:pt>
                <c:pt idx="2740">
                  <c:v>54.58</c:v>
                </c:pt>
                <c:pt idx="2741">
                  <c:v>54.11</c:v>
                </c:pt>
                <c:pt idx="2742">
                  <c:v>54.594999999999999</c:v>
                </c:pt>
                <c:pt idx="2743">
                  <c:v>53.781999999999996</c:v>
                </c:pt>
                <c:pt idx="2744">
                  <c:v>54.345999999999997</c:v>
                </c:pt>
                <c:pt idx="2745">
                  <c:v>54.594999999999999</c:v>
                </c:pt>
                <c:pt idx="2746">
                  <c:v>54.579000000000001</c:v>
                </c:pt>
                <c:pt idx="2747">
                  <c:v>54.517000000000003</c:v>
                </c:pt>
                <c:pt idx="2748">
                  <c:v>54.000999999999998</c:v>
                </c:pt>
                <c:pt idx="2749">
                  <c:v>54.939</c:v>
                </c:pt>
                <c:pt idx="2750">
                  <c:v>54.375999999999998</c:v>
                </c:pt>
                <c:pt idx="2751">
                  <c:v>54.173000000000002</c:v>
                </c:pt>
                <c:pt idx="2752">
                  <c:v>54.658000000000001</c:v>
                </c:pt>
                <c:pt idx="2753">
                  <c:v>53.72</c:v>
                </c:pt>
                <c:pt idx="2754">
                  <c:v>34.406999999999996</c:v>
                </c:pt>
                <c:pt idx="2755">
                  <c:v>33.500999999999998</c:v>
                </c:pt>
                <c:pt idx="2756">
                  <c:v>54.83</c:v>
                </c:pt>
                <c:pt idx="2757">
                  <c:v>53.625999999999998</c:v>
                </c:pt>
                <c:pt idx="2758">
                  <c:v>54.517000000000003</c:v>
                </c:pt>
                <c:pt idx="2759">
                  <c:v>55.658000000000001</c:v>
                </c:pt>
                <c:pt idx="2760">
                  <c:v>54.594999999999999</c:v>
                </c:pt>
                <c:pt idx="2761">
                  <c:v>54.735999999999997</c:v>
                </c:pt>
                <c:pt idx="2762">
                  <c:v>53.704000000000001</c:v>
                </c:pt>
                <c:pt idx="2763">
                  <c:v>34.531999999999996</c:v>
                </c:pt>
                <c:pt idx="2764">
                  <c:v>53.97</c:v>
                </c:pt>
                <c:pt idx="2765">
                  <c:v>54.47</c:v>
                </c:pt>
                <c:pt idx="2766">
                  <c:v>53.72</c:v>
                </c:pt>
                <c:pt idx="2767">
                  <c:v>34.548000000000002</c:v>
                </c:pt>
                <c:pt idx="2768">
                  <c:v>54.36</c:v>
                </c:pt>
                <c:pt idx="2769">
                  <c:v>54.860999999999997</c:v>
                </c:pt>
                <c:pt idx="2770">
                  <c:v>54.002000000000002</c:v>
                </c:pt>
                <c:pt idx="2771">
                  <c:v>34.484999999999999</c:v>
                </c:pt>
                <c:pt idx="2772">
                  <c:v>59.423000000000002</c:v>
                </c:pt>
                <c:pt idx="2773">
                  <c:v>54.923000000000002</c:v>
                </c:pt>
                <c:pt idx="2774">
                  <c:v>54.47</c:v>
                </c:pt>
                <c:pt idx="2775">
                  <c:v>34.314</c:v>
                </c:pt>
                <c:pt idx="2776">
                  <c:v>34.140999999999998</c:v>
                </c:pt>
                <c:pt idx="2777">
                  <c:v>52.939</c:v>
                </c:pt>
                <c:pt idx="2778">
                  <c:v>53.814</c:v>
                </c:pt>
                <c:pt idx="2779">
                  <c:v>33.72</c:v>
                </c:pt>
                <c:pt idx="2780">
                  <c:v>54.064</c:v>
                </c:pt>
                <c:pt idx="2781">
                  <c:v>33.421999999999997</c:v>
                </c:pt>
                <c:pt idx="2782">
                  <c:v>54.267000000000003</c:v>
                </c:pt>
                <c:pt idx="2783">
                  <c:v>54.252000000000002</c:v>
                </c:pt>
                <c:pt idx="2784">
                  <c:v>56.22</c:v>
                </c:pt>
                <c:pt idx="2785">
                  <c:v>53.750999999999998</c:v>
                </c:pt>
                <c:pt idx="2786">
                  <c:v>54.110999999999997</c:v>
                </c:pt>
                <c:pt idx="2787">
                  <c:v>54.406999999999996</c:v>
                </c:pt>
                <c:pt idx="2788">
                  <c:v>53.86</c:v>
                </c:pt>
                <c:pt idx="2789">
                  <c:v>54.439</c:v>
                </c:pt>
                <c:pt idx="2790">
                  <c:v>54.392000000000003</c:v>
                </c:pt>
                <c:pt idx="2791">
                  <c:v>54.267000000000003</c:v>
                </c:pt>
                <c:pt idx="2792">
                  <c:v>54.484999999999999</c:v>
                </c:pt>
                <c:pt idx="2793">
                  <c:v>53.939</c:v>
                </c:pt>
                <c:pt idx="2794">
                  <c:v>54.689</c:v>
                </c:pt>
                <c:pt idx="2795">
                  <c:v>53.798000000000002</c:v>
                </c:pt>
                <c:pt idx="2796">
                  <c:v>54.58</c:v>
                </c:pt>
                <c:pt idx="2797">
                  <c:v>53.923000000000002</c:v>
                </c:pt>
                <c:pt idx="2798">
                  <c:v>54.235999999999997</c:v>
                </c:pt>
                <c:pt idx="2799">
                  <c:v>54.344999999999999</c:v>
                </c:pt>
                <c:pt idx="2800">
                  <c:v>53.750999999999998</c:v>
                </c:pt>
                <c:pt idx="2801">
                  <c:v>54.908000000000001</c:v>
                </c:pt>
                <c:pt idx="2802">
                  <c:v>53.892000000000003</c:v>
                </c:pt>
                <c:pt idx="2803">
                  <c:v>54.063000000000002</c:v>
                </c:pt>
                <c:pt idx="2804">
                  <c:v>54.533000000000001</c:v>
                </c:pt>
                <c:pt idx="2805">
                  <c:v>53.781999999999996</c:v>
                </c:pt>
                <c:pt idx="2806">
                  <c:v>54.454999999999998</c:v>
                </c:pt>
                <c:pt idx="2807">
                  <c:v>53.767000000000003</c:v>
                </c:pt>
                <c:pt idx="2808">
                  <c:v>34.72</c:v>
                </c:pt>
                <c:pt idx="2809">
                  <c:v>34.125999999999998</c:v>
                </c:pt>
                <c:pt idx="2810">
                  <c:v>54.72</c:v>
                </c:pt>
                <c:pt idx="2811">
                  <c:v>34.281999999999996</c:v>
                </c:pt>
                <c:pt idx="2812">
                  <c:v>33.985999999999997</c:v>
                </c:pt>
                <c:pt idx="2813">
                  <c:v>34.281999999999996</c:v>
                </c:pt>
                <c:pt idx="2814">
                  <c:v>33.954000000000001</c:v>
                </c:pt>
                <c:pt idx="2815">
                  <c:v>35.11</c:v>
                </c:pt>
                <c:pt idx="2816">
                  <c:v>33.890999999999998</c:v>
                </c:pt>
                <c:pt idx="2817">
                  <c:v>34.000999999999998</c:v>
                </c:pt>
                <c:pt idx="2818">
                  <c:v>34.563000000000002</c:v>
                </c:pt>
                <c:pt idx="2819">
                  <c:v>34.235999999999997</c:v>
                </c:pt>
                <c:pt idx="2820">
                  <c:v>34</c:v>
                </c:pt>
                <c:pt idx="2821">
                  <c:v>34.673000000000002</c:v>
                </c:pt>
                <c:pt idx="2822">
                  <c:v>33.969000000000001</c:v>
                </c:pt>
                <c:pt idx="2823">
                  <c:v>33.97</c:v>
                </c:pt>
                <c:pt idx="2824">
                  <c:v>34.140999999999998</c:v>
                </c:pt>
                <c:pt idx="2825">
                  <c:v>54.173000000000002</c:v>
                </c:pt>
                <c:pt idx="2826">
                  <c:v>54.735999999999997</c:v>
                </c:pt>
                <c:pt idx="2827">
                  <c:v>55.017000000000003</c:v>
                </c:pt>
                <c:pt idx="2828">
                  <c:v>53.829000000000001</c:v>
                </c:pt>
                <c:pt idx="2829">
                  <c:v>54.314</c:v>
                </c:pt>
                <c:pt idx="2830">
                  <c:v>54.408000000000001</c:v>
                </c:pt>
                <c:pt idx="2831">
                  <c:v>53.750999999999998</c:v>
                </c:pt>
                <c:pt idx="2832">
                  <c:v>55.11</c:v>
                </c:pt>
                <c:pt idx="2833">
                  <c:v>54.173999999999999</c:v>
                </c:pt>
                <c:pt idx="2834">
                  <c:v>55.58</c:v>
                </c:pt>
                <c:pt idx="2835">
                  <c:v>54.252000000000002</c:v>
                </c:pt>
                <c:pt idx="2836">
                  <c:v>54.125999999999998</c:v>
                </c:pt>
                <c:pt idx="2837">
                  <c:v>54.329000000000001</c:v>
                </c:pt>
                <c:pt idx="2838">
                  <c:v>53.844999999999999</c:v>
                </c:pt>
                <c:pt idx="2839">
                  <c:v>54.33</c:v>
                </c:pt>
                <c:pt idx="2840">
                  <c:v>54.406999999999996</c:v>
                </c:pt>
                <c:pt idx="2841">
                  <c:v>53.673000000000002</c:v>
                </c:pt>
                <c:pt idx="2842">
                  <c:v>55.127000000000002</c:v>
                </c:pt>
                <c:pt idx="2843">
                  <c:v>54.031999999999996</c:v>
                </c:pt>
                <c:pt idx="2844">
                  <c:v>54.314</c:v>
                </c:pt>
                <c:pt idx="2845">
                  <c:v>53.908000000000001</c:v>
                </c:pt>
                <c:pt idx="2846">
                  <c:v>54.36</c:v>
                </c:pt>
                <c:pt idx="2847">
                  <c:v>55.125999999999998</c:v>
                </c:pt>
                <c:pt idx="2848">
                  <c:v>53.939</c:v>
                </c:pt>
                <c:pt idx="2849">
                  <c:v>54.22</c:v>
                </c:pt>
                <c:pt idx="2850">
                  <c:v>54.563000000000002</c:v>
                </c:pt>
                <c:pt idx="2851">
                  <c:v>53.860999999999997</c:v>
                </c:pt>
                <c:pt idx="2852">
                  <c:v>54.22</c:v>
                </c:pt>
                <c:pt idx="2853">
                  <c:v>54.298000000000002</c:v>
                </c:pt>
                <c:pt idx="2854">
                  <c:v>54.002000000000002</c:v>
                </c:pt>
                <c:pt idx="2855">
                  <c:v>54.314</c:v>
                </c:pt>
                <c:pt idx="2856">
                  <c:v>54.079000000000001</c:v>
                </c:pt>
                <c:pt idx="2857">
                  <c:v>54.47</c:v>
                </c:pt>
                <c:pt idx="2858">
                  <c:v>54.564</c:v>
                </c:pt>
                <c:pt idx="2859">
                  <c:v>54.033000000000001</c:v>
                </c:pt>
                <c:pt idx="2860">
                  <c:v>33.953000000000003</c:v>
                </c:pt>
                <c:pt idx="2861">
                  <c:v>39.517000000000003</c:v>
                </c:pt>
                <c:pt idx="2862">
                  <c:v>33.984999999999999</c:v>
                </c:pt>
                <c:pt idx="2863">
                  <c:v>34.781999999999996</c:v>
                </c:pt>
                <c:pt idx="2864">
                  <c:v>33.969000000000001</c:v>
                </c:pt>
                <c:pt idx="2865">
                  <c:v>54.502000000000002</c:v>
                </c:pt>
                <c:pt idx="2866">
                  <c:v>53.984999999999999</c:v>
                </c:pt>
                <c:pt idx="2867">
                  <c:v>54.47</c:v>
                </c:pt>
                <c:pt idx="2868">
                  <c:v>53.860999999999997</c:v>
                </c:pt>
                <c:pt idx="2869">
                  <c:v>34.640999999999998</c:v>
                </c:pt>
                <c:pt idx="2870">
                  <c:v>34.142000000000003</c:v>
                </c:pt>
                <c:pt idx="2871">
                  <c:v>34.173000000000002</c:v>
                </c:pt>
                <c:pt idx="2872">
                  <c:v>54.829000000000001</c:v>
                </c:pt>
                <c:pt idx="2873">
                  <c:v>55.36</c:v>
                </c:pt>
                <c:pt idx="2874">
                  <c:v>52.142000000000003</c:v>
                </c:pt>
                <c:pt idx="2875">
                  <c:v>54.610999999999997</c:v>
                </c:pt>
                <c:pt idx="2876">
                  <c:v>33.984999999999999</c:v>
                </c:pt>
                <c:pt idx="2877">
                  <c:v>54.47</c:v>
                </c:pt>
                <c:pt idx="2878">
                  <c:v>34.031999999999996</c:v>
                </c:pt>
                <c:pt idx="2879">
                  <c:v>55.235999999999997</c:v>
                </c:pt>
                <c:pt idx="2880">
                  <c:v>53.814</c:v>
                </c:pt>
                <c:pt idx="2881">
                  <c:v>53.892000000000003</c:v>
                </c:pt>
                <c:pt idx="2882">
                  <c:v>54.923000000000002</c:v>
                </c:pt>
                <c:pt idx="2883">
                  <c:v>53.625999999999998</c:v>
                </c:pt>
                <c:pt idx="2884">
                  <c:v>54.97</c:v>
                </c:pt>
                <c:pt idx="2885">
                  <c:v>53.798000000000002</c:v>
                </c:pt>
                <c:pt idx="2886">
                  <c:v>54.031999999999996</c:v>
                </c:pt>
                <c:pt idx="2887">
                  <c:v>56.892000000000003</c:v>
                </c:pt>
                <c:pt idx="2888">
                  <c:v>53.985999999999997</c:v>
                </c:pt>
                <c:pt idx="2889">
                  <c:v>54.375999999999998</c:v>
                </c:pt>
                <c:pt idx="2890">
                  <c:v>53.892000000000003</c:v>
                </c:pt>
                <c:pt idx="2891">
                  <c:v>54.594999999999999</c:v>
                </c:pt>
                <c:pt idx="2892">
                  <c:v>54.408000000000001</c:v>
                </c:pt>
                <c:pt idx="2893">
                  <c:v>53.86</c:v>
                </c:pt>
                <c:pt idx="2894">
                  <c:v>65.08</c:v>
                </c:pt>
                <c:pt idx="2895">
                  <c:v>55.017000000000003</c:v>
                </c:pt>
                <c:pt idx="2896">
                  <c:v>53.752000000000002</c:v>
                </c:pt>
                <c:pt idx="2897">
                  <c:v>54.344999999999999</c:v>
                </c:pt>
                <c:pt idx="2898">
                  <c:v>53.829000000000001</c:v>
                </c:pt>
                <c:pt idx="2899">
                  <c:v>57.844999999999999</c:v>
                </c:pt>
                <c:pt idx="2900">
                  <c:v>54.314</c:v>
                </c:pt>
                <c:pt idx="2901">
                  <c:v>53.813000000000002</c:v>
                </c:pt>
                <c:pt idx="2902">
                  <c:v>54.564</c:v>
                </c:pt>
                <c:pt idx="2903">
                  <c:v>54.485999999999997</c:v>
                </c:pt>
                <c:pt idx="2904">
                  <c:v>33.72</c:v>
                </c:pt>
                <c:pt idx="2905">
                  <c:v>54.314</c:v>
                </c:pt>
                <c:pt idx="2906">
                  <c:v>54.158000000000001</c:v>
                </c:pt>
                <c:pt idx="2907">
                  <c:v>54.829000000000001</c:v>
                </c:pt>
                <c:pt idx="2908">
                  <c:v>53.798000000000002</c:v>
                </c:pt>
                <c:pt idx="2909">
                  <c:v>54.844999999999999</c:v>
                </c:pt>
                <c:pt idx="2910">
                  <c:v>54.517000000000003</c:v>
                </c:pt>
                <c:pt idx="2911">
                  <c:v>54.642000000000003</c:v>
                </c:pt>
                <c:pt idx="2912">
                  <c:v>53.954999999999998</c:v>
                </c:pt>
                <c:pt idx="2913">
                  <c:v>54.954000000000001</c:v>
                </c:pt>
                <c:pt idx="2914">
                  <c:v>53.923000000000002</c:v>
                </c:pt>
                <c:pt idx="2915">
                  <c:v>54.204999999999998</c:v>
                </c:pt>
                <c:pt idx="2916">
                  <c:v>54.408000000000001</c:v>
                </c:pt>
                <c:pt idx="2917">
                  <c:v>54.314</c:v>
                </c:pt>
                <c:pt idx="2918">
                  <c:v>53.72</c:v>
                </c:pt>
                <c:pt idx="2919">
                  <c:v>53.875999999999998</c:v>
                </c:pt>
                <c:pt idx="2920">
                  <c:v>54.548000000000002</c:v>
                </c:pt>
                <c:pt idx="2921">
                  <c:v>53.906999999999996</c:v>
                </c:pt>
                <c:pt idx="2922">
                  <c:v>54.314</c:v>
                </c:pt>
                <c:pt idx="2923">
                  <c:v>53.704000000000001</c:v>
                </c:pt>
                <c:pt idx="2924">
                  <c:v>54.689</c:v>
                </c:pt>
                <c:pt idx="2925">
                  <c:v>54.860999999999997</c:v>
                </c:pt>
                <c:pt idx="2926">
                  <c:v>54.517000000000003</c:v>
                </c:pt>
                <c:pt idx="2927">
                  <c:v>54.298000000000002</c:v>
                </c:pt>
                <c:pt idx="2928">
                  <c:v>54.485999999999997</c:v>
                </c:pt>
                <c:pt idx="2929">
                  <c:v>54.72</c:v>
                </c:pt>
                <c:pt idx="2930">
                  <c:v>54.767000000000003</c:v>
                </c:pt>
                <c:pt idx="2931">
                  <c:v>53.954000000000001</c:v>
                </c:pt>
                <c:pt idx="2932">
                  <c:v>54.392000000000003</c:v>
                </c:pt>
                <c:pt idx="2933">
                  <c:v>54.439</c:v>
                </c:pt>
                <c:pt idx="2934">
                  <c:v>53.939</c:v>
                </c:pt>
                <c:pt idx="2935">
                  <c:v>54.298000000000002</c:v>
                </c:pt>
                <c:pt idx="2936">
                  <c:v>53.83</c:v>
                </c:pt>
                <c:pt idx="2937">
                  <c:v>54.735999999999997</c:v>
                </c:pt>
                <c:pt idx="2938">
                  <c:v>54.265999999999998</c:v>
                </c:pt>
                <c:pt idx="2939">
                  <c:v>33.673000000000002</c:v>
                </c:pt>
                <c:pt idx="2940">
                  <c:v>33.173000000000002</c:v>
                </c:pt>
                <c:pt idx="2941">
                  <c:v>34.548000000000002</c:v>
                </c:pt>
                <c:pt idx="2942">
                  <c:v>54.017000000000003</c:v>
                </c:pt>
                <c:pt idx="2943">
                  <c:v>54.390999999999998</c:v>
                </c:pt>
                <c:pt idx="2944">
                  <c:v>54.017000000000003</c:v>
                </c:pt>
                <c:pt idx="2945">
                  <c:v>54.454999999999998</c:v>
                </c:pt>
                <c:pt idx="2946">
                  <c:v>54.375999999999998</c:v>
                </c:pt>
                <c:pt idx="2947">
                  <c:v>53.908000000000001</c:v>
                </c:pt>
                <c:pt idx="2948">
                  <c:v>54.392000000000003</c:v>
                </c:pt>
                <c:pt idx="2949">
                  <c:v>54.017000000000003</c:v>
                </c:pt>
                <c:pt idx="2950">
                  <c:v>54.531999999999996</c:v>
                </c:pt>
                <c:pt idx="2951">
                  <c:v>54.048000000000002</c:v>
                </c:pt>
                <c:pt idx="2952">
                  <c:v>54.189</c:v>
                </c:pt>
                <c:pt idx="2953">
                  <c:v>54.423000000000002</c:v>
                </c:pt>
                <c:pt idx="2954">
                  <c:v>54.142000000000003</c:v>
                </c:pt>
                <c:pt idx="2955">
                  <c:v>53.844999999999999</c:v>
                </c:pt>
                <c:pt idx="2956">
                  <c:v>54.377000000000002</c:v>
                </c:pt>
                <c:pt idx="2957">
                  <c:v>53.781999999999996</c:v>
                </c:pt>
                <c:pt idx="2958">
                  <c:v>54.485999999999997</c:v>
                </c:pt>
                <c:pt idx="2959">
                  <c:v>54.189</c:v>
                </c:pt>
                <c:pt idx="2960">
                  <c:v>54.125999999999998</c:v>
                </c:pt>
                <c:pt idx="2961">
                  <c:v>34.204000000000001</c:v>
                </c:pt>
                <c:pt idx="2962">
                  <c:v>54.752000000000002</c:v>
                </c:pt>
                <c:pt idx="2963">
                  <c:v>34.048000000000002</c:v>
                </c:pt>
                <c:pt idx="2964">
                  <c:v>54.204000000000001</c:v>
                </c:pt>
                <c:pt idx="2965">
                  <c:v>34.079000000000001</c:v>
                </c:pt>
                <c:pt idx="2966">
                  <c:v>35.017000000000003</c:v>
                </c:pt>
                <c:pt idx="2967">
                  <c:v>55.344999999999999</c:v>
                </c:pt>
                <c:pt idx="2968">
                  <c:v>53.86</c:v>
                </c:pt>
                <c:pt idx="2969">
                  <c:v>54.844999999999999</c:v>
                </c:pt>
                <c:pt idx="2970">
                  <c:v>54.563000000000002</c:v>
                </c:pt>
                <c:pt idx="2971">
                  <c:v>54.829000000000001</c:v>
                </c:pt>
                <c:pt idx="2972">
                  <c:v>54.564</c:v>
                </c:pt>
                <c:pt idx="2973">
                  <c:v>54.892000000000003</c:v>
                </c:pt>
                <c:pt idx="2974">
                  <c:v>54.892000000000003</c:v>
                </c:pt>
                <c:pt idx="2975">
                  <c:v>54.564</c:v>
                </c:pt>
                <c:pt idx="2976">
                  <c:v>54.658000000000001</c:v>
                </c:pt>
                <c:pt idx="2977">
                  <c:v>53.798000000000002</c:v>
                </c:pt>
                <c:pt idx="2978">
                  <c:v>54.704999999999998</c:v>
                </c:pt>
                <c:pt idx="2979">
                  <c:v>34.142000000000003</c:v>
                </c:pt>
                <c:pt idx="2980">
                  <c:v>34.61</c:v>
                </c:pt>
                <c:pt idx="2981">
                  <c:v>34.204000000000001</c:v>
                </c:pt>
                <c:pt idx="2982">
                  <c:v>34.890999999999998</c:v>
                </c:pt>
                <c:pt idx="2983">
                  <c:v>34.125999999999998</c:v>
                </c:pt>
                <c:pt idx="2984">
                  <c:v>55.750999999999998</c:v>
                </c:pt>
                <c:pt idx="2985">
                  <c:v>54.720999999999997</c:v>
                </c:pt>
                <c:pt idx="2986">
                  <c:v>53.844999999999999</c:v>
                </c:pt>
                <c:pt idx="2987">
                  <c:v>57.97</c:v>
                </c:pt>
                <c:pt idx="2988">
                  <c:v>54.485999999999997</c:v>
                </c:pt>
                <c:pt idx="2989">
                  <c:v>55.83</c:v>
                </c:pt>
                <c:pt idx="2990">
                  <c:v>54.250999999999998</c:v>
                </c:pt>
                <c:pt idx="2991">
                  <c:v>34.625999999999998</c:v>
                </c:pt>
                <c:pt idx="2992">
                  <c:v>53.875999999999998</c:v>
                </c:pt>
                <c:pt idx="2993">
                  <c:v>55.439</c:v>
                </c:pt>
                <c:pt idx="2994">
                  <c:v>54.860999999999997</c:v>
                </c:pt>
                <c:pt idx="2995">
                  <c:v>53.781999999999996</c:v>
                </c:pt>
                <c:pt idx="2996">
                  <c:v>55.735999999999997</c:v>
                </c:pt>
                <c:pt idx="2997">
                  <c:v>54.798000000000002</c:v>
                </c:pt>
                <c:pt idx="2998">
                  <c:v>54.002000000000002</c:v>
                </c:pt>
                <c:pt idx="2999">
                  <c:v>55.110999999999997</c:v>
                </c:pt>
                <c:pt idx="3000">
                  <c:v>54.063000000000002</c:v>
                </c:pt>
                <c:pt idx="3001">
                  <c:v>55.408000000000001</c:v>
                </c:pt>
                <c:pt idx="3002">
                  <c:v>56.798000000000002</c:v>
                </c:pt>
                <c:pt idx="3003">
                  <c:v>54.158000000000001</c:v>
                </c:pt>
                <c:pt idx="3004">
                  <c:v>33.938000000000002</c:v>
                </c:pt>
                <c:pt idx="3005">
                  <c:v>54.142000000000003</c:v>
                </c:pt>
                <c:pt idx="3006">
                  <c:v>54.11</c:v>
                </c:pt>
                <c:pt idx="3007">
                  <c:v>33.767000000000003</c:v>
                </c:pt>
                <c:pt idx="3008">
                  <c:v>33.767000000000003</c:v>
                </c:pt>
                <c:pt idx="3009">
                  <c:v>34.281999999999996</c:v>
                </c:pt>
                <c:pt idx="3010">
                  <c:v>33.735999999999997</c:v>
                </c:pt>
                <c:pt idx="3011">
                  <c:v>34.188000000000002</c:v>
                </c:pt>
                <c:pt idx="3012">
                  <c:v>34.265999999999998</c:v>
                </c:pt>
                <c:pt idx="3013">
                  <c:v>33.767000000000003</c:v>
                </c:pt>
                <c:pt idx="3014">
                  <c:v>54.454999999999998</c:v>
                </c:pt>
                <c:pt idx="3015">
                  <c:v>54.094999999999999</c:v>
                </c:pt>
                <c:pt idx="3016">
                  <c:v>54.002000000000002</c:v>
                </c:pt>
                <c:pt idx="3017">
                  <c:v>54.594999999999999</c:v>
                </c:pt>
                <c:pt idx="3018">
                  <c:v>53.985999999999997</c:v>
                </c:pt>
                <c:pt idx="3019">
                  <c:v>54.517000000000003</c:v>
                </c:pt>
                <c:pt idx="3020">
                  <c:v>53.798000000000002</c:v>
                </c:pt>
                <c:pt idx="3021">
                  <c:v>54.533000000000001</c:v>
                </c:pt>
                <c:pt idx="3022">
                  <c:v>55.110999999999997</c:v>
                </c:pt>
                <c:pt idx="3023">
                  <c:v>53.814</c:v>
                </c:pt>
                <c:pt idx="3024">
                  <c:v>54.734999999999999</c:v>
                </c:pt>
                <c:pt idx="3025">
                  <c:v>54.439</c:v>
                </c:pt>
                <c:pt idx="3026">
                  <c:v>54.048000000000002</c:v>
                </c:pt>
                <c:pt idx="3027">
                  <c:v>54.313000000000002</c:v>
                </c:pt>
                <c:pt idx="3028">
                  <c:v>54.392000000000003</c:v>
                </c:pt>
                <c:pt idx="3029">
                  <c:v>55.97</c:v>
                </c:pt>
                <c:pt idx="3030">
                  <c:v>53.83</c:v>
                </c:pt>
                <c:pt idx="3031">
                  <c:v>54.813000000000002</c:v>
                </c:pt>
                <c:pt idx="3032">
                  <c:v>54.985999999999997</c:v>
                </c:pt>
                <c:pt idx="3033">
                  <c:v>35.250999999999998</c:v>
                </c:pt>
                <c:pt idx="3034">
                  <c:v>54.798000000000002</c:v>
                </c:pt>
                <c:pt idx="3035">
                  <c:v>54.064</c:v>
                </c:pt>
                <c:pt idx="3036">
                  <c:v>34.390999999999998</c:v>
                </c:pt>
                <c:pt idx="3037">
                  <c:v>34.094999999999999</c:v>
                </c:pt>
                <c:pt idx="3038">
                  <c:v>55.408000000000001</c:v>
                </c:pt>
                <c:pt idx="3039">
                  <c:v>54.627000000000002</c:v>
                </c:pt>
                <c:pt idx="3040">
                  <c:v>54.064</c:v>
                </c:pt>
                <c:pt idx="3041">
                  <c:v>56.252000000000002</c:v>
                </c:pt>
                <c:pt idx="3042">
                  <c:v>54.765999999999998</c:v>
                </c:pt>
                <c:pt idx="3043">
                  <c:v>53.83</c:v>
                </c:pt>
                <c:pt idx="3044">
                  <c:v>35.798000000000002</c:v>
                </c:pt>
                <c:pt idx="3045">
                  <c:v>34.156999999999996</c:v>
                </c:pt>
                <c:pt idx="3046">
                  <c:v>34.563000000000002</c:v>
                </c:pt>
                <c:pt idx="3047">
                  <c:v>34.642000000000003</c:v>
                </c:pt>
                <c:pt idx="3048">
                  <c:v>34.017000000000003</c:v>
                </c:pt>
                <c:pt idx="3049">
                  <c:v>34.156999999999996</c:v>
                </c:pt>
                <c:pt idx="3050">
                  <c:v>56.454000000000001</c:v>
                </c:pt>
                <c:pt idx="3051">
                  <c:v>34.11</c:v>
                </c:pt>
                <c:pt idx="3052">
                  <c:v>34.704000000000001</c:v>
                </c:pt>
                <c:pt idx="3053">
                  <c:v>34.938000000000002</c:v>
                </c:pt>
                <c:pt idx="3054">
                  <c:v>34.844999999999999</c:v>
                </c:pt>
                <c:pt idx="3055">
                  <c:v>34.094000000000001</c:v>
                </c:pt>
                <c:pt idx="3056">
                  <c:v>34.281999999999996</c:v>
                </c:pt>
                <c:pt idx="3057">
                  <c:v>34.923000000000002</c:v>
                </c:pt>
                <c:pt idx="3058">
                  <c:v>34.048000000000002</c:v>
                </c:pt>
                <c:pt idx="3059">
                  <c:v>34.86</c:v>
                </c:pt>
                <c:pt idx="3060">
                  <c:v>54.844999999999999</c:v>
                </c:pt>
                <c:pt idx="3061">
                  <c:v>34.064</c:v>
                </c:pt>
                <c:pt idx="3062">
                  <c:v>36.142000000000003</c:v>
                </c:pt>
                <c:pt idx="3063">
                  <c:v>34.61</c:v>
                </c:pt>
                <c:pt idx="3064">
                  <c:v>56.002000000000002</c:v>
                </c:pt>
                <c:pt idx="3065">
                  <c:v>34.000999999999998</c:v>
                </c:pt>
                <c:pt idx="3066">
                  <c:v>54.377000000000002</c:v>
                </c:pt>
                <c:pt idx="3067">
                  <c:v>34.234999999999999</c:v>
                </c:pt>
                <c:pt idx="3068">
                  <c:v>34.063000000000002</c:v>
                </c:pt>
                <c:pt idx="3069">
                  <c:v>34.517000000000003</c:v>
                </c:pt>
                <c:pt idx="3070">
                  <c:v>34.548000000000002</c:v>
                </c:pt>
                <c:pt idx="3071">
                  <c:v>34.673000000000002</c:v>
                </c:pt>
                <c:pt idx="3072">
                  <c:v>54.329000000000001</c:v>
                </c:pt>
                <c:pt idx="3073">
                  <c:v>34.173000000000002</c:v>
                </c:pt>
                <c:pt idx="3074">
                  <c:v>34.533000000000001</c:v>
                </c:pt>
                <c:pt idx="3075">
                  <c:v>53.906999999999996</c:v>
                </c:pt>
                <c:pt idx="3076">
                  <c:v>54.47</c:v>
                </c:pt>
                <c:pt idx="3077">
                  <c:v>55.250999999999998</c:v>
                </c:pt>
                <c:pt idx="3078">
                  <c:v>53.875999999999998</c:v>
                </c:pt>
                <c:pt idx="3079">
                  <c:v>54.360999999999997</c:v>
                </c:pt>
                <c:pt idx="3080">
                  <c:v>55.658000000000001</c:v>
                </c:pt>
                <c:pt idx="3081">
                  <c:v>56.798000000000002</c:v>
                </c:pt>
                <c:pt idx="3082">
                  <c:v>53.939</c:v>
                </c:pt>
                <c:pt idx="3083">
                  <c:v>53.189</c:v>
                </c:pt>
                <c:pt idx="3084">
                  <c:v>35.421999999999997</c:v>
                </c:pt>
                <c:pt idx="3085">
                  <c:v>54.189</c:v>
                </c:pt>
                <c:pt idx="3086">
                  <c:v>55.954000000000001</c:v>
                </c:pt>
                <c:pt idx="3087">
                  <c:v>54.625999999999998</c:v>
                </c:pt>
                <c:pt idx="3088">
                  <c:v>54.72</c:v>
                </c:pt>
                <c:pt idx="3089">
                  <c:v>33.673000000000002</c:v>
                </c:pt>
                <c:pt idx="3090">
                  <c:v>54.079000000000001</c:v>
                </c:pt>
                <c:pt idx="3091">
                  <c:v>55.110999999999997</c:v>
                </c:pt>
                <c:pt idx="3092">
                  <c:v>54.454000000000001</c:v>
                </c:pt>
                <c:pt idx="3093">
                  <c:v>55.267000000000003</c:v>
                </c:pt>
                <c:pt idx="3094">
                  <c:v>53.97</c:v>
                </c:pt>
                <c:pt idx="3095">
                  <c:v>54.939</c:v>
                </c:pt>
                <c:pt idx="3096">
                  <c:v>35.329000000000001</c:v>
                </c:pt>
                <c:pt idx="3097">
                  <c:v>34.47</c:v>
                </c:pt>
                <c:pt idx="3098">
                  <c:v>54.813000000000002</c:v>
                </c:pt>
                <c:pt idx="3099">
                  <c:v>55.500999999999998</c:v>
                </c:pt>
                <c:pt idx="3100">
                  <c:v>54.392000000000003</c:v>
                </c:pt>
                <c:pt idx="3101">
                  <c:v>54.642000000000003</c:v>
                </c:pt>
                <c:pt idx="3102">
                  <c:v>56.923999999999999</c:v>
                </c:pt>
                <c:pt idx="3103">
                  <c:v>53.781999999999996</c:v>
                </c:pt>
                <c:pt idx="3104">
                  <c:v>55.079000000000001</c:v>
                </c:pt>
                <c:pt idx="3105">
                  <c:v>33.939</c:v>
                </c:pt>
                <c:pt idx="3106">
                  <c:v>54.954000000000001</c:v>
                </c:pt>
                <c:pt idx="3107">
                  <c:v>54.47</c:v>
                </c:pt>
                <c:pt idx="3108">
                  <c:v>53.954000000000001</c:v>
                </c:pt>
                <c:pt idx="3109">
                  <c:v>55.658000000000001</c:v>
                </c:pt>
                <c:pt idx="3110">
                  <c:v>54.642000000000003</c:v>
                </c:pt>
                <c:pt idx="3111">
                  <c:v>53.875999999999998</c:v>
                </c:pt>
                <c:pt idx="3112">
                  <c:v>56.423999999999999</c:v>
                </c:pt>
                <c:pt idx="3113">
                  <c:v>54.408000000000001</c:v>
                </c:pt>
                <c:pt idx="3114">
                  <c:v>55.860999999999997</c:v>
                </c:pt>
                <c:pt idx="3115">
                  <c:v>54.984999999999999</c:v>
                </c:pt>
                <c:pt idx="3116">
                  <c:v>34.250999999999998</c:v>
                </c:pt>
                <c:pt idx="3117">
                  <c:v>34.11</c:v>
                </c:pt>
                <c:pt idx="3118">
                  <c:v>34.563000000000002</c:v>
                </c:pt>
                <c:pt idx="3119">
                  <c:v>34.813000000000002</c:v>
                </c:pt>
                <c:pt idx="3120">
                  <c:v>34.079000000000001</c:v>
                </c:pt>
                <c:pt idx="3121">
                  <c:v>35.485999999999997</c:v>
                </c:pt>
                <c:pt idx="3122">
                  <c:v>34.048000000000002</c:v>
                </c:pt>
                <c:pt idx="3123">
                  <c:v>34.688000000000002</c:v>
                </c:pt>
                <c:pt idx="3124">
                  <c:v>34.015999999999998</c:v>
                </c:pt>
                <c:pt idx="3125">
                  <c:v>34.314</c:v>
                </c:pt>
                <c:pt idx="3126">
                  <c:v>54.454000000000001</c:v>
                </c:pt>
                <c:pt idx="3127">
                  <c:v>54.908000000000001</c:v>
                </c:pt>
                <c:pt idx="3128">
                  <c:v>54.000999999999998</c:v>
                </c:pt>
                <c:pt idx="3129">
                  <c:v>55.548000000000002</c:v>
                </c:pt>
                <c:pt idx="3130">
                  <c:v>53.939</c:v>
                </c:pt>
                <c:pt idx="3131">
                  <c:v>54.267000000000003</c:v>
                </c:pt>
                <c:pt idx="3132">
                  <c:v>53.750999999999998</c:v>
                </c:pt>
                <c:pt idx="3133">
                  <c:v>55.064</c:v>
                </c:pt>
                <c:pt idx="3134">
                  <c:v>56.000999999999998</c:v>
                </c:pt>
                <c:pt idx="3135">
                  <c:v>34.22</c:v>
                </c:pt>
                <c:pt idx="3136">
                  <c:v>54.627000000000002</c:v>
                </c:pt>
                <c:pt idx="3137">
                  <c:v>53.906999999999996</c:v>
                </c:pt>
                <c:pt idx="3138">
                  <c:v>54.814</c:v>
                </c:pt>
                <c:pt idx="3139">
                  <c:v>34.671999999999997</c:v>
                </c:pt>
                <c:pt idx="3140">
                  <c:v>34.063000000000002</c:v>
                </c:pt>
                <c:pt idx="3141">
                  <c:v>34.22</c:v>
                </c:pt>
                <c:pt idx="3142">
                  <c:v>54.392000000000003</c:v>
                </c:pt>
                <c:pt idx="3143">
                  <c:v>34.048000000000002</c:v>
                </c:pt>
                <c:pt idx="3144">
                  <c:v>34.97</c:v>
                </c:pt>
                <c:pt idx="3145">
                  <c:v>34.125999999999998</c:v>
                </c:pt>
                <c:pt idx="3146">
                  <c:v>34.829000000000001</c:v>
                </c:pt>
                <c:pt idx="3147">
                  <c:v>34.156999999999996</c:v>
                </c:pt>
                <c:pt idx="3148">
                  <c:v>34.735999999999997</c:v>
                </c:pt>
                <c:pt idx="3149">
                  <c:v>53.954999999999998</c:v>
                </c:pt>
                <c:pt idx="3150">
                  <c:v>54.627000000000002</c:v>
                </c:pt>
                <c:pt idx="3151">
                  <c:v>54.627000000000002</c:v>
                </c:pt>
                <c:pt idx="3152">
                  <c:v>54.439</c:v>
                </c:pt>
                <c:pt idx="3153">
                  <c:v>54.734999999999999</c:v>
                </c:pt>
                <c:pt idx="3154">
                  <c:v>55.533000000000001</c:v>
                </c:pt>
                <c:pt idx="3155">
                  <c:v>54.189</c:v>
                </c:pt>
                <c:pt idx="3156">
                  <c:v>34.921999999999997</c:v>
                </c:pt>
                <c:pt idx="3157">
                  <c:v>54.814</c:v>
                </c:pt>
                <c:pt idx="3158">
                  <c:v>54.939</c:v>
                </c:pt>
                <c:pt idx="3159">
                  <c:v>34.267000000000003</c:v>
                </c:pt>
                <c:pt idx="3160">
                  <c:v>55.814</c:v>
                </c:pt>
                <c:pt idx="3161">
                  <c:v>55.984999999999999</c:v>
                </c:pt>
                <c:pt idx="3162">
                  <c:v>53.783000000000001</c:v>
                </c:pt>
                <c:pt idx="3163">
                  <c:v>34.906999999999996</c:v>
                </c:pt>
                <c:pt idx="3164">
                  <c:v>34.390999999999998</c:v>
                </c:pt>
                <c:pt idx="3165">
                  <c:v>42.173000000000002</c:v>
                </c:pt>
                <c:pt idx="3166">
                  <c:v>54.892000000000003</c:v>
                </c:pt>
                <c:pt idx="3167">
                  <c:v>34.938000000000002</c:v>
                </c:pt>
                <c:pt idx="3168">
                  <c:v>34.375999999999998</c:v>
                </c:pt>
                <c:pt idx="3169">
                  <c:v>55.579000000000001</c:v>
                </c:pt>
                <c:pt idx="3170">
                  <c:v>35.234999999999999</c:v>
                </c:pt>
                <c:pt idx="3171">
                  <c:v>54.094999999999999</c:v>
                </c:pt>
                <c:pt idx="3172">
                  <c:v>56.314</c:v>
                </c:pt>
                <c:pt idx="3173">
                  <c:v>54.08</c:v>
                </c:pt>
                <c:pt idx="3174">
                  <c:v>34.594000000000001</c:v>
                </c:pt>
                <c:pt idx="3175">
                  <c:v>56.579000000000001</c:v>
                </c:pt>
                <c:pt idx="3176">
                  <c:v>54.033000000000001</c:v>
                </c:pt>
                <c:pt idx="3177">
                  <c:v>55.125999999999998</c:v>
                </c:pt>
                <c:pt idx="3178">
                  <c:v>54.110999999999997</c:v>
                </c:pt>
                <c:pt idx="3179">
                  <c:v>55.47</c:v>
                </c:pt>
                <c:pt idx="3180">
                  <c:v>54.485999999999997</c:v>
                </c:pt>
                <c:pt idx="3181">
                  <c:v>54.142000000000003</c:v>
                </c:pt>
                <c:pt idx="3182">
                  <c:v>56.406999999999996</c:v>
                </c:pt>
                <c:pt idx="3183">
                  <c:v>54.298999999999999</c:v>
                </c:pt>
                <c:pt idx="3184">
                  <c:v>54.72</c:v>
                </c:pt>
                <c:pt idx="3185">
                  <c:v>54.673000000000002</c:v>
                </c:pt>
                <c:pt idx="3186">
                  <c:v>54.094999999999999</c:v>
                </c:pt>
                <c:pt idx="3187">
                  <c:v>55.594999999999999</c:v>
                </c:pt>
                <c:pt idx="3188">
                  <c:v>34.329000000000001</c:v>
                </c:pt>
                <c:pt idx="3189">
                  <c:v>54.97</c:v>
                </c:pt>
                <c:pt idx="3190">
                  <c:v>53.954000000000001</c:v>
                </c:pt>
                <c:pt idx="3191">
                  <c:v>55.47</c:v>
                </c:pt>
                <c:pt idx="3192">
                  <c:v>54.767000000000003</c:v>
                </c:pt>
                <c:pt idx="3193">
                  <c:v>54.156999999999996</c:v>
                </c:pt>
                <c:pt idx="3194">
                  <c:v>54.454999999999998</c:v>
                </c:pt>
                <c:pt idx="3195">
                  <c:v>54.140999999999998</c:v>
                </c:pt>
                <c:pt idx="3196">
                  <c:v>54.454999999999998</c:v>
                </c:pt>
                <c:pt idx="3197">
                  <c:v>54.314</c:v>
                </c:pt>
                <c:pt idx="3198">
                  <c:v>34.11</c:v>
                </c:pt>
                <c:pt idx="3199">
                  <c:v>34.125</c:v>
                </c:pt>
                <c:pt idx="3200">
                  <c:v>54.860999999999997</c:v>
                </c:pt>
                <c:pt idx="3201">
                  <c:v>54.484999999999999</c:v>
                </c:pt>
                <c:pt idx="3202">
                  <c:v>53.860999999999997</c:v>
                </c:pt>
                <c:pt idx="3203">
                  <c:v>54.923000000000002</c:v>
                </c:pt>
                <c:pt idx="3204">
                  <c:v>54.22</c:v>
                </c:pt>
                <c:pt idx="3205">
                  <c:v>34.829000000000001</c:v>
                </c:pt>
                <c:pt idx="3206">
                  <c:v>54.017000000000003</c:v>
                </c:pt>
                <c:pt idx="3207">
                  <c:v>54.642000000000003</c:v>
                </c:pt>
                <c:pt idx="3208">
                  <c:v>54.064</c:v>
                </c:pt>
                <c:pt idx="3209">
                  <c:v>54.579000000000001</c:v>
                </c:pt>
                <c:pt idx="3210">
                  <c:v>54.564</c:v>
                </c:pt>
                <c:pt idx="3211">
                  <c:v>54.204999999999998</c:v>
                </c:pt>
                <c:pt idx="3212">
                  <c:v>55.97</c:v>
                </c:pt>
                <c:pt idx="3213">
                  <c:v>54.689</c:v>
                </c:pt>
                <c:pt idx="3214">
                  <c:v>54.125999999999998</c:v>
                </c:pt>
                <c:pt idx="3215">
                  <c:v>54.673000000000002</c:v>
                </c:pt>
                <c:pt idx="3216">
                  <c:v>55.110999999999997</c:v>
                </c:pt>
                <c:pt idx="3217">
                  <c:v>54.234999999999999</c:v>
                </c:pt>
                <c:pt idx="3218">
                  <c:v>55.265999999999998</c:v>
                </c:pt>
                <c:pt idx="3219">
                  <c:v>55.689</c:v>
                </c:pt>
                <c:pt idx="3220">
                  <c:v>55.923999999999999</c:v>
                </c:pt>
                <c:pt idx="3221">
                  <c:v>55.110999999999997</c:v>
                </c:pt>
                <c:pt idx="3222">
                  <c:v>34.156999999999996</c:v>
                </c:pt>
                <c:pt idx="3223">
                  <c:v>35.531999999999996</c:v>
                </c:pt>
                <c:pt idx="3224">
                  <c:v>34.517000000000003</c:v>
                </c:pt>
                <c:pt idx="3225">
                  <c:v>34.267000000000003</c:v>
                </c:pt>
                <c:pt idx="3226">
                  <c:v>34.985999999999997</c:v>
                </c:pt>
                <c:pt idx="3227">
                  <c:v>53.735999999999997</c:v>
                </c:pt>
                <c:pt idx="3228">
                  <c:v>55.439</c:v>
                </c:pt>
                <c:pt idx="3229">
                  <c:v>34.156999999999996</c:v>
                </c:pt>
                <c:pt idx="3230">
                  <c:v>35.094000000000001</c:v>
                </c:pt>
                <c:pt idx="3231">
                  <c:v>34.36</c:v>
                </c:pt>
                <c:pt idx="3232">
                  <c:v>34.36</c:v>
                </c:pt>
                <c:pt idx="3233">
                  <c:v>34.781999999999996</c:v>
                </c:pt>
                <c:pt idx="3234">
                  <c:v>54.125999999999998</c:v>
                </c:pt>
                <c:pt idx="3235">
                  <c:v>34.594999999999999</c:v>
                </c:pt>
                <c:pt idx="3236">
                  <c:v>54.189</c:v>
                </c:pt>
                <c:pt idx="3237">
                  <c:v>54.704000000000001</c:v>
                </c:pt>
                <c:pt idx="3238">
                  <c:v>54.954000000000001</c:v>
                </c:pt>
                <c:pt idx="3239">
                  <c:v>34.11</c:v>
                </c:pt>
                <c:pt idx="3240">
                  <c:v>54.142000000000003</c:v>
                </c:pt>
                <c:pt idx="3241">
                  <c:v>54.267000000000003</c:v>
                </c:pt>
                <c:pt idx="3242">
                  <c:v>55.125999999999998</c:v>
                </c:pt>
                <c:pt idx="3243">
                  <c:v>54.033000000000001</c:v>
                </c:pt>
                <c:pt idx="3244">
                  <c:v>54.531999999999996</c:v>
                </c:pt>
                <c:pt idx="3245">
                  <c:v>33.829000000000001</c:v>
                </c:pt>
                <c:pt idx="3246">
                  <c:v>34.250999999999998</c:v>
                </c:pt>
                <c:pt idx="3247">
                  <c:v>53.923000000000002</c:v>
                </c:pt>
                <c:pt idx="3248">
                  <c:v>54.517000000000003</c:v>
                </c:pt>
                <c:pt idx="3249">
                  <c:v>54.22</c:v>
                </c:pt>
                <c:pt idx="3250">
                  <c:v>54.83</c:v>
                </c:pt>
                <c:pt idx="3251">
                  <c:v>33.781999999999996</c:v>
                </c:pt>
                <c:pt idx="3252">
                  <c:v>34.579000000000001</c:v>
                </c:pt>
                <c:pt idx="3253">
                  <c:v>34.204000000000001</c:v>
                </c:pt>
                <c:pt idx="3254">
                  <c:v>55.064</c:v>
                </c:pt>
                <c:pt idx="3255">
                  <c:v>53.610999999999997</c:v>
                </c:pt>
                <c:pt idx="3256">
                  <c:v>54.594999999999999</c:v>
                </c:pt>
                <c:pt idx="3257">
                  <c:v>54.485999999999997</c:v>
                </c:pt>
                <c:pt idx="3258">
                  <c:v>53.906999999999996</c:v>
                </c:pt>
                <c:pt idx="3259">
                  <c:v>55.439</c:v>
                </c:pt>
                <c:pt idx="3260">
                  <c:v>55.485999999999997</c:v>
                </c:pt>
                <c:pt idx="3261">
                  <c:v>53.97</c:v>
                </c:pt>
                <c:pt idx="3262">
                  <c:v>55.485999999999997</c:v>
                </c:pt>
                <c:pt idx="3263">
                  <c:v>54.031999999999996</c:v>
                </c:pt>
                <c:pt idx="3264">
                  <c:v>54.548000000000002</c:v>
                </c:pt>
                <c:pt idx="3265">
                  <c:v>34.813000000000002</c:v>
                </c:pt>
                <c:pt idx="3266">
                  <c:v>55.595999999999997</c:v>
                </c:pt>
                <c:pt idx="3267">
                  <c:v>34.017000000000003</c:v>
                </c:pt>
                <c:pt idx="3268">
                  <c:v>54.484999999999999</c:v>
                </c:pt>
                <c:pt idx="3269">
                  <c:v>34.406999999999996</c:v>
                </c:pt>
                <c:pt idx="3270">
                  <c:v>35.079000000000001</c:v>
                </c:pt>
                <c:pt idx="3271">
                  <c:v>54.063000000000002</c:v>
                </c:pt>
                <c:pt idx="3272">
                  <c:v>54.97</c:v>
                </c:pt>
                <c:pt idx="3273">
                  <c:v>54.204999999999998</c:v>
                </c:pt>
                <c:pt idx="3274">
                  <c:v>34.594999999999999</c:v>
                </c:pt>
                <c:pt idx="3275">
                  <c:v>54.298999999999999</c:v>
                </c:pt>
                <c:pt idx="3276">
                  <c:v>35.000999999999998</c:v>
                </c:pt>
                <c:pt idx="3277">
                  <c:v>34.344999999999999</c:v>
                </c:pt>
                <c:pt idx="3278">
                  <c:v>34.125</c:v>
                </c:pt>
                <c:pt idx="3279">
                  <c:v>54.377000000000002</c:v>
                </c:pt>
                <c:pt idx="3280">
                  <c:v>54.235999999999997</c:v>
                </c:pt>
                <c:pt idx="3281">
                  <c:v>54.673000000000002</c:v>
                </c:pt>
                <c:pt idx="3282">
                  <c:v>54.298000000000002</c:v>
                </c:pt>
                <c:pt idx="3283">
                  <c:v>54.642000000000003</c:v>
                </c:pt>
                <c:pt idx="3284">
                  <c:v>54.048999999999999</c:v>
                </c:pt>
                <c:pt idx="3285">
                  <c:v>54.72</c:v>
                </c:pt>
                <c:pt idx="3286">
                  <c:v>54.767000000000003</c:v>
                </c:pt>
                <c:pt idx="3287">
                  <c:v>54.423000000000002</c:v>
                </c:pt>
                <c:pt idx="3288">
                  <c:v>55.234999999999999</c:v>
                </c:pt>
                <c:pt idx="3289">
                  <c:v>54.83</c:v>
                </c:pt>
                <c:pt idx="3290">
                  <c:v>54.033000000000001</c:v>
                </c:pt>
                <c:pt idx="3291">
                  <c:v>56.58</c:v>
                </c:pt>
                <c:pt idx="3292">
                  <c:v>54.594999999999999</c:v>
                </c:pt>
                <c:pt idx="3293">
                  <c:v>34.156999999999996</c:v>
                </c:pt>
                <c:pt idx="3294">
                  <c:v>53.985999999999997</c:v>
                </c:pt>
                <c:pt idx="3295">
                  <c:v>34.390999999999998</c:v>
                </c:pt>
                <c:pt idx="3296">
                  <c:v>36.750999999999998</c:v>
                </c:pt>
                <c:pt idx="3297">
                  <c:v>34.86</c:v>
                </c:pt>
                <c:pt idx="3298">
                  <c:v>53.658000000000001</c:v>
                </c:pt>
                <c:pt idx="3299">
                  <c:v>35.360999999999997</c:v>
                </c:pt>
                <c:pt idx="3300">
                  <c:v>34.344000000000001</c:v>
                </c:pt>
                <c:pt idx="3301">
                  <c:v>34.156999999999996</c:v>
                </c:pt>
                <c:pt idx="3302">
                  <c:v>35.064</c:v>
                </c:pt>
                <c:pt idx="3303">
                  <c:v>54.064</c:v>
                </c:pt>
                <c:pt idx="3304">
                  <c:v>34.688000000000002</c:v>
                </c:pt>
                <c:pt idx="3305">
                  <c:v>54.814</c:v>
                </c:pt>
                <c:pt idx="3306">
                  <c:v>54.127000000000002</c:v>
                </c:pt>
                <c:pt idx="3307">
                  <c:v>55.406999999999996</c:v>
                </c:pt>
                <c:pt idx="3308">
                  <c:v>54.173999999999999</c:v>
                </c:pt>
                <c:pt idx="3309">
                  <c:v>54.533000000000001</c:v>
                </c:pt>
                <c:pt idx="3310">
                  <c:v>55.548999999999999</c:v>
                </c:pt>
                <c:pt idx="3311">
                  <c:v>54.314</c:v>
                </c:pt>
                <c:pt idx="3312">
                  <c:v>54.860999999999997</c:v>
                </c:pt>
                <c:pt idx="3313">
                  <c:v>53.939</c:v>
                </c:pt>
                <c:pt idx="3314">
                  <c:v>54.673000000000002</c:v>
                </c:pt>
                <c:pt idx="3315">
                  <c:v>54.36</c:v>
                </c:pt>
                <c:pt idx="3316">
                  <c:v>35.031999999999996</c:v>
                </c:pt>
                <c:pt idx="3317">
                  <c:v>54.064</c:v>
                </c:pt>
                <c:pt idx="3318">
                  <c:v>35.11</c:v>
                </c:pt>
                <c:pt idx="3319">
                  <c:v>35.375999999999998</c:v>
                </c:pt>
                <c:pt idx="3320">
                  <c:v>34.829000000000001</c:v>
                </c:pt>
                <c:pt idx="3321">
                  <c:v>54.142000000000003</c:v>
                </c:pt>
                <c:pt idx="3322">
                  <c:v>56.017000000000003</c:v>
                </c:pt>
                <c:pt idx="3323">
                  <c:v>34.406999999999996</c:v>
                </c:pt>
                <c:pt idx="3324">
                  <c:v>35.031999999999996</c:v>
                </c:pt>
                <c:pt idx="3325">
                  <c:v>34.25</c:v>
                </c:pt>
                <c:pt idx="3326">
                  <c:v>35.72</c:v>
                </c:pt>
                <c:pt idx="3327">
                  <c:v>34.235999999999997</c:v>
                </c:pt>
                <c:pt idx="3328">
                  <c:v>34.939</c:v>
                </c:pt>
                <c:pt idx="3329">
                  <c:v>34.156999999999996</c:v>
                </c:pt>
                <c:pt idx="3330">
                  <c:v>34.625999999999998</c:v>
                </c:pt>
                <c:pt idx="3331">
                  <c:v>34.125999999999998</c:v>
                </c:pt>
                <c:pt idx="3332">
                  <c:v>55.22</c:v>
                </c:pt>
                <c:pt idx="3333">
                  <c:v>34.72</c:v>
                </c:pt>
                <c:pt idx="3334">
                  <c:v>55.252000000000002</c:v>
                </c:pt>
                <c:pt idx="3335">
                  <c:v>39.969000000000001</c:v>
                </c:pt>
                <c:pt idx="3336">
                  <c:v>34.719000000000001</c:v>
                </c:pt>
                <c:pt idx="3337">
                  <c:v>54.61</c:v>
                </c:pt>
                <c:pt idx="3338">
                  <c:v>54.829000000000001</c:v>
                </c:pt>
                <c:pt idx="3339">
                  <c:v>54.375999999999998</c:v>
                </c:pt>
                <c:pt idx="3340">
                  <c:v>55.189</c:v>
                </c:pt>
                <c:pt idx="3341">
                  <c:v>55.939</c:v>
                </c:pt>
                <c:pt idx="3342">
                  <c:v>55.156999999999996</c:v>
                </c:pt>
                <c:pt idx="3343">
                  <c:v>70.768000000000001</c:v>
                </c:pt>
                <c:pt idx="3344">
                  <c:v>55.048000000000002</c:v>
                </c:pt>
                <c:pt idx="3345">
                  <c:v>54.189</c:v>
                </c:pt>
                <c:pt idx="3346">
                  <c:v>54.594999999999999</c:v>
                </c:pt>
                <c:pt idx="3347">
                  <c:v>55.079000000000001</c:v>
                </c:pt>
                <c:pt idx="3348">
                  <c:v>56.610999999999997</c:v>
                </c:pt>
                <c:pt idx="3349">
                  <c:v>54.408000000000001</c:v>
                </c:pt>
                <c:pt idx="3350">
                  <c:v>54.83</c:v>
                </c:pt>
                <c:pt idx="3351">
                  <c:v>56.344999999999999</c:v>
                </c:pt>
                <c:pt idx="3352">
                  <c:v>54.22</c:v>
                </c:pt>
                <c:pt idx="3353">
                  <c:v>55.423000000000002</c:v>
                </c:pt>
                <c:pt idx="3354">
                  <c:v>56.423000000000002</c:v>
                </c:pt>
                <c:pt idx="3355">
                  <c:v>54.360999999999997</c:v>
                </c:pt>
                <c:pt idx="3356">
                  <c:v>54.844999999999999</c:v>
                </c:pt>
                <c:pt idx="3357">
                  <c:v>34.767000000000003</c:v>
                </c:pt>
                <c:pt idx="3358">
                  <c:v>56.000999999999998</c:v>
                </c:pt>
                <c:pt idx="3359">
                  <c:v>55.22</c:v>
                </c:pt>
                <c:pt idx="3360">
                  <c:v>54.61</c:v>
                </c:pt>
                <c:pt idx="3361">
                  <c:v>55.47</c:v>
                </c:pt>
                <c:pt idx="3362">
                  <c:v>34.515999999999998</c:v>
                </c:pt>
                <c:pt idx="3363">
                  <c:v>35.281999999999996</c:v>
                </c:pt>
                <c:pt idx="3364">
                  <c:v>34.72</c:v>
                </c:pt>
                <c:pt idx="3365">
                  <c:v>56.142000000000003</c:v>
                </c:pt>
                <c:pt idx="3366">
                  <c:v>34.296999999999997</c:v>
                </c:pt>
                <c:pt idx="3367">
                  <c:v>34.313000000000002</c:v>
                </c:pt>
                <c:pt idx="3368">
                  <c:v>35.031999999999996</c:v>
                </c:pt>
                <c:pt idx="3369">
                  <c:v>55.189</c:v>
                </c:pt>
                <c:pt idx="3370">
                  <c:v>55.502000000000002</c:v>
                </c:pt>
                <c:pt idx="3371">
                  <c:v>54.000999999999998</c:v>
                </c:pt>
                <c:pt idx="3372">
                  <c:v>34.61</c:v>
                </c:pt>
                <c:pt idx="3373">
                  <c:v>55.500999999999998</c:v>
                </c:pt>
                <c:pt idx="3374">
                  <c:v>54.984999999999999</c:v>
                </c:pt>
                <c:pt idx="3375">
                  <c:v>54.485999999999997</c:v>
                </c:pt>
                <c:pt idx="3376">
                  <c:v>54.345999999999997</c:v>
                </c:pt>
                <c:pt idx="3377">
                  <c:v>54.423999999999999</c:v>
                </c:pt>
                <c:pt idx="3378">
                  <c:v>54.548000000000002</c:v>
                </c:pt>
                <c:pt idx="3379">
                  <c:v>34.906999999999996</c:v>
                </c:pt>
                <c:pt idx="3380">
                  <c:v>34.423000000000002</c:v>
                </c:pt>
                <c:pt idx="3381">
                  <c:v>34.500999999999998</c:v>
                </c:pt>
                <c:pt idx="3382">
                  <c:v>54.533000000000001</c:v>
                </c:pt>
                <c:pt idx="3383">
                  <c:v>54.985999999999997</c:v>
                </c:pt>
                <c:pt idx="3384">
                  <c:v>34.390999999999998</c:v>
                </c:pt>
                <c:pt idx="3385">
                  <c:v>35.22</c:v>
                </c:pt>
                <c:pt idx="3386">
                  <c:v>54.767000000000003</c:v>
                </c:pt>
                <c:pt idx="3387">
                  <c:v>55.783000000000001</c:v>
                </c:pt>
                <c:pt idx="3388">
                  <c:v>55.72</c:v>
                </c:pt>
                <c:pt idx="3389">
                  <c:v>54.158000000000001</c:v>
                </c:pt>
                <c:pt idx="3390">
                  <c:v>36.017000000000003</c:v>
                </c:pt>
                <c:pt idx="3391">
                  <c:v>55.500999999999998</c:v>
                </c:pt>
                <c:pt idx="3392">
                  <c:v>34.984999999999999</c:v>
                </c:pt>
                <c:pt idx="3393">
                  <c:v>54.734999999999999</c:v>
                </c:pt>
                <c:pt idx="3394">
                  <c:v>34.344000000000001</c:v>
                </c:pt>
                <c:pt idx="3395">
                  <c:v>55.517000000000003</c:v>
                </c:pt>
                <c:pt idx="3396">
                  <c:v>55.235999999999997</c:v>
                </c:pt>
                <c:pt idx="3397">
                  <c:v>54.72</c:v>
                </c:pt>
                <c:pt idx="3398">
                  <c:v>56.156999999999996</c:v>
                </c:pt>
                <c:pt idx="3399">
                  <c:v>54.783000000000001</c:v>
                </c:pt>
                <c:pt idx="3400">
                  <c:v>54.156999999999996</c:v>
                </c:pt>
                <c:pt idx="3401">
                  <c:v>56.110999999999997</c:v>
                </c:pt>
                <c:pt idx="3402">
                  <c:v>34.594999999999999</c:v>
                </c:pt>
                <c:pt idx="3403">
                  <c:v>54.72</c:v>
                </c:pt>
                <c:pt idx="3404">
                  <c:v>36.031999999999996</c:v>
                </c:pt>
                <c:pt idx="3405">
                  <c:v>54.375999999999998</c:v>
                </c:pt>
                <c:pt idx="3406">
                  <c:v>54.844999999999999</c:v>
                </c:pt>
                <c:pt idx="3407">
                  <c:v>34.906999999999996</c:v>
                </c:pt>
                <c:pt idx="3408">
                  <c:v>55.783000000000001</c:v>
                </c:pt>
                <c:pt idx="3409">
                  <c:v>54.594999999999999</c:v>
                </c:pt>
                <c:pt idx="3410">
                  <c:v>54.625999999999998</c:v>
                </c:pt>
                <c:pt idx="3411">
                  <c:v>55.594999999999999</c:v>
                </c:pt>
                <c:pt idx="3412">
                  <c:v>34.517000000000003</c:v>
                </c:pt>
                <c:pt idx="3413">
                  <c:v>54.875999999999998</c:v>
                </c:pt>
                <c:pt idx="3414">
                  <c:v>53.814</c:v>
                </c:pt>
                <c:pt idx="3415">
                  <c:v>54.752000000000002</c:v>
                </c:pt>
                <c:pt idx="3416">
                  <c:v>54.267000000000003</c:v>
                </c:pt>
                <c:pt idx="3417">
                  <c:v>54.548999999999999</c:v>
                </c:pt>
                <c:pt idx="3418">
                  <c:v>54.533000000000001</c:v>
                </c:pt>
                <c:pt idx="3419">
                  <c:v>54.220999999999997</c:v>
                </c:pt>
                <c:pt idx="3420">
                  <c:v>35.781999999999996</c:v>
                </c:pt>
                <c:pt idx="3421">
                  <c:v>35.454000000000001</c:v>
                </c:pt>
                <c:pt idx="3422">
                  <c:v>56.72</c:v>
                </c:pt>
                <c:pt idx="3423">
                  <c:v>35.750999999999998</c:v>
                </c:pt>
                <c:pt idx="3424">
                  <c:v>34.844999999999999</c:v>
                </c:pt>
                <c:pt idx="3425">
                  <c:v>34.658000000000001</c:v>
                </c:pt>
                <c:pt idx="3426">
                  <c:v>55.002000000000002</c:v>
                </c:pt>
                <c:pt idx="3427">
                  <c:v>56.017000000000003</c:v>
                </c:pt>
                <c:pt idx="3428">
                  <c:v>35.234999999999999</c:v>
                </c:pt>
                <c:pt idx="3429">
                  <c:v>34.594000000000001</c:v>
                </c:pt>
                <c:pt idx="3430">
                  <c:v>35.454000000000001</c:v>
                </c:pt>
                <c:pt idx="3431">
                  <c:v>54.735999999999997</c:v>
                </c:pt>
                <c:pt idx="3432">
                  <c:v>54.906999999999996</c:v>
                </c:pt>
                <c:pt idx="3433">
                  <c:v>55.798000000000002</c:v>
                </c:pt>
                <c:pt idx="3434">
                  <c:v>54.47</c:v>
                </c:pt>
                <c:pt idx="3435">
                  <c:v>55.735999999999997</c:v>
                </c:pt>
                <c:pt idx="3436">
                  <c:v>55.423000000000002</c:v>
                </c:pt>
                <c:pt idx="3437">
                  <c:v>55.689</c:v>
                </c:pt>
                <c:pt idx="3438">
                  <c:v>56.375999999999998</c:v>
                </c:pt>
                <c:pt idx="3439">
                  <c:v>54.531999999999996</c:v>
                </c:pt>
                <c:pt idx="3440">
                  <c:v>55.250999999999998</c:v>
                </c:pt>
                <c:pt idx="3441">
                  <c:v>56.408000000000001</c:v>
                </c:pt>
                <c:pt idx="3442">
                  <c:v>55.704999999999998</c:v>
                </c:pt>
                <c:pt idx="3443">
                  <c:v>34.734999999999999</c:v>
                </c:pt>
                <c:pt idx="3444">
                  <c:v>55.750999999999998</c:v>
                </c:pt>
                <c:pt idx="3445">
                  <c:v>56.031999999999996</c:v>
                </c:pt>
                <c:pt idx="3446">
                  <c:v>35.079000000000001</c:v>
                </c:pt>
                <c:pt idx="3447">
                  <c:v>54.798000000000002</c:v>
                </c:pt>
                <c:pt idx="3448">
                  <c:v>56.064</c:v>
                </c:pt>
                <c:pt idx="3449">
                  <c:v>54.735999999999997</c:v>
                </c:pt>
                <c:pt idx="3450">
                  <c:v>55.204999999999998</c:v>
                </c:pt>
                <c:pt idx="3451">
                  <c:v>35.140999999999998</c:v>
                </c:pt>
                <c:pt idx="3452">
                  <c:v>34.453000000000003</c:v>
                </c:pt>
                <c:pt idx="3453">
                  <c:v>41.954000000000001</c:v>
                </c:pt>
                <c:pt idx="3454">
                  <c:v>56.110999999999997</c:v>
                </c:pt>
                <c:pt idx="3455">
                  <c:v>34.298000000000002</c:v>
                </c:pt>
                <c:pt idx="3456">
                  <c:v>55.767000000000003</c:v>
                </c:pt>
                <c:pt idx="3457">
                  <c:v>54.22</c:v>
                </c:pt>
                <c:pt idx="3458">
                  <c:v>56.985999999999997</c:v>
                </c:pt>
                <c:pt idx="3459">
                  <c:v>34.765999999999998</c:v>
                </c:pt>
                <c:pt idx="3460">
                  <c:v>55.375999999999998</c:v>
                </c:pt>
                <c:pt idx="3461">
                  <c:v>56.267000000000003</c:v>
                </c:pt>
                <c:pt idx="3462">
                  <c:v>54.439</c:v>
                </c:pt>
                <c:pt idx="3463">
                  <c:v>55.689</c:v>
                </c:pt>
                <c:pt idx="3464">
                  <c:v>55.235999999999997</c:v>
                </c:pt>
                <c:pt idx="3465">
                  <c:v>54.814</c:v>
                </c:pt>
                <c:pt idx="3466">
                  <c:v>68.111000000000004</c:v>
                </c:pt>
                <c:pt idx="3467">
                  <c:v>54.485999999999997</c:v>
                </c:pt>
                <c:pt idx="3468">
                  <c:v>54.892000000000003</c:v>
                </c:pt>
                <c:pt idx="3469">
                  <c:v>55.33</c:v>
                </c:pt>
                <c:pt idx="3470">
                  <c:v>34.875999999999998</c:v>
                </c:pt>
                <c:pt idx="3471">
                  <c:v>56.033000000000001</c:v>
                </c:pt>
                <c:pt idx="3472">
                  <c:v>55.814</c:v>
                </c:pt>
                <c:pt idx="3473">
                  <c:v>35.688000000000002</c:v>
                </c:pt>
                <c:pt idx="3474">
                  <c:v>54.281999999999996</c:v>
                </c:pt>
                <c:pt idx="3475">
                  <c:v>57.094999999999999</c:v>
                </c:pt>
                <c:pt idx="3476">
                  <c:v>56.158000000000001</c:v>
                </c:pt>
                <c:pt idx="3477">
                  <c:v>55.58</c:v>
                </c:pt>
                <c:pt idx="3478">
                  <c:v>55.844999999999999</c:v>
                </c:pt>
                <c:pt idx="3479">
                  <c:v>55.579000000000001</c:v>
                </c:pt>
                <c:pt idx="3480">
                  <c:v>55.814</c:v>
                </c:pt>
                <c:pt idx="3481">
                  <c:v>55.392000000000003</c:v>
                </c:pt>
                <c:pt idx="3482">
                  <c:v>55.392000000000003</c:v>
                </c:pt>
                <c:pt idx="3483">
                  <c:v>55.234999999999999</c:v>
                </c:pt>
                <c:pt idx="3484">
                  <c:v>54.750999999999998</c:v>
                </c:pt>
                <c:pt idx="3485">
                  <c:v>56.204999999999998</c:v>
                </c:pt>
                <c:pt idx="3486">
                  <c:v>35.235999999999997</c:v>
                </c:pt>
                <c:pt idx="3487">
                  <c:v>55.548000000000002</c:v>
                </c:pt>
                <c:pt idx="3488">
                  <c:v>54.860999999999997</c:v>
                </c:pt>
                <c:pt idx="3489">
                  <c:v>35.094999999999999</c:v>
                </c:pt>
                <c:pt idx="3490">
                  <c:v>34.392000000000003</c:v>
                </c:pt>
                <c:pt idx="3491">
                  <c:v>36.671999999999997</c:v>
                </c:pt>
                <c:pt idx="3492">
                  <c:v>54.83</c:v>
                </c:pt>
                <c:pt idx="3493">
                  <c:v>55.877000000000002</c:v>
                </c:pt>
                <c:pt idx="3494">
                  <c:v>35.625999999999998</c:v>
                </c:pt>
                <c:pt idx="3495">
                  <c:v>40.484999999999999</c:v>
                </c:pt>
                <c:pt idx="3496">
                  <c:v>54.735999999999997</c:v>
                </c:pt>
                <c:pt idx="3497">
                  <c:v>36.688000000000002</c:v>
                </c:pt>
                <c:pt idx="3498">
                  <c:v>35.063000000000002</c:v>
                </c:pt>
                <c:pt idx="3499">
                  <c:v>55.142000000000003</c:v>
                </c:pt>
                <c:pt idx="3500">
                  <c:v>35.515999999999998</c:v>
                </c:pt>
                <c:pt idx="3501">
                  <c:v>56.235999999999997</c:v>
                </c:pt>
                <c:pt idx="3502">
                  <c:v>54.392000000000003</c:v>
                </c:pt>
                <c:pt idx="3503">
                  <c:v>56.000999999999998</c:v>
                </c:pt>
                <c:pt idx="3504">
                  <c:v>55.392000000000003</c:v>
                </c:pt>
                <c:pt idx="3505">
                  <c:v>54.83</c:v>
                </c:pt>
                <c:pt idx="3506">
                  <c:v>55.470999999999997</c:v>
                </c:pt>
                <c:pt idx="3507">
                  <c:v>54.47</c:v>
                </c:pt>
                <c:pt idx="3508">
                  <c:v>55.314</c:v>
                </c:pt>
                <c:pt idx="3509">
                  <c:v>55.375999999999998</c:v>
                </c:pt>
                <c:pt idx="3510">
                  <c:v>36.454000000000001</c:v>
                </c:pt>
                <c:pt idx="3511">
                  <c:v>61.939</c:v>
                </c:pt>
                <c:pt idx="3512">
                  <c:v>55.000999999999998</c:v>
                </c:pt>
                <c:pt idx="3513">
                  <c:v>55.017000000000003</c:v>
                </c:pt>
                <c:pt idx="3514">
                  <c:v>54.923000000000002</c:v>
                </c:pt>
                <c:pt idx="3515">
                  <c:v>56.36</c:v>
                </c:pt>
                <c:pt idx="3516">
                  <c:v>54.656999999999996</c:v>
                </c:pt>
                <c:pt idx="3517">
                  <c:v>54.813000000000002</c:v>
                </c:pt>
                <c:pt idx="3518">
                  <c:v>35.719000000000001</c:v>
                </c:pt>
                <c:pt idx="3519">
                  <c:v>35.984999999999999</c:v>
                </c:pt>
                <c:pt idx="3520">
                  <c:v>36.250999999999998</c:v>
                </c:pt>
                <c:pt idx="3521">
                  <c:v>56.156999999999996</c:v>
                </c:pt>
                <c:pt idx="3522">
                  <c:v>55.375999999999998</c:v>
                </c:pt>
                <c:pt idx="3523">
                  <c:v>35.548000000000002</c:v>
                </c:pt>
                <c:pt idx="3524">
                  <c:v>55.61</c:v>
                </c:pt>
                <c:pt idx="3525">
                  <c:v>55.22</c:v>
                </c:pt>
                <c:pt idx="3526">
                  <c:v>55.86</c:v>
                </c:pt>
                <c:pt idx="3527">
                  <c:v>55.017000000000003</c:v>
                </c:pt>
                <c:pt idx="3528">
                  <c:v>35.329000000000001</c:v>
                </c:pt>
                <c:pt idx="3529">
                  <c:v>54.954999999999998</c:v>
                </c:pt>
                <c:pt idx="3530">
                  <c:v>55.767000000000003</c:v>
                </c:pt>
                <c:pt idx="3531">
                  <c:v>55.142000000000003</c:v>
                </c:pt>
                <c:pt idx="3532">
                  <c:v>55.344999999999999</c:v>
                </c:pt>
                <c:pt idx="3533">
                  <c:v>56.079000000000001</c:v>
                </c:pt>
                <c:pt idx="3534">
                  <c:v>55.344999999999999</c:v>
                </c:pt>
                <c:pt idx="3535">
                  <c:v>56.313000000000002</c:v>
                </c:pt>
                <c:pt idx="3536">
                  <c:v>55.908000000000001</c:v>
                </c:pt>
                <c:pt idx="3537">
                  <c:v>54.83</c:v>
                </c:pt>
                <c:pt idx="3538">
                  <c:v>55.360999999999997</c:v>
                </c:pt>
                <c:pt idx="3539">
                  <c:v>54.673000000000002</c:v>
                </c:pt>
                <c:pt idx="3540">
                  <c:v>56.454000000000001</c:v>
                </c:pt>
                <c:pt idx="3541">
                  <c:v>57.110999999999997</c:v>
                </c:pt>
                <c:pt idx="3542">
                  <c:v>55.235999999999997</c:v>
                </c:pt>
                <c:pt idx="3543">
                  <c:v>56.002000000000002</c:v>
                </c:pt>
                <c:pt idx="3544">
                  <c:v>55.344999999999999</c:v>
                </c:pt>
                <c:pt idx="3545">
                  <c:v>55.72</c:v>
                </c:pt>
                <c:pt idx="3546">
                  <c:v>55.844999999999999</c:v>
                </c:pt>
                <c:pt idx="3547">
                  <c:v>55.454999999999998</c:v>
                </c:pt>
                <c:pt idx="3548">
                  <c:v>60.11</c:v>
                </c:pt>
                <c:pt idx="3549">
                  <c:v>35.250999999999998</c:v>
                </c:pt>
                <c:pt idx="3550">
                  <c:v>37.875999999999998</c:v>
                </c:pt>
                <c:pt idx="3551">
                  <c:v>36.031999999999996</c:v>
                </c:pt>
                <c:pt idx="3552">
                  <c:v>56.875999999999998</c:v>
                </c:pt>
                <c:pt idx="3553">
                  <c:v>55.781999999999996</c:v>
                </c:pt>
                <c:pt idx="3554">
                  <c:v>58.033000000000001</c:v>
                </c:pt>
                <c:pt idx="3555">
                  <c:v>58.47</c:v>
                </c:pt>
                <c:pt idx="3556">
                  <c:v>56.234999999999999</c:v>
                </c:pt>
                <c:pt idx="3557">
                  <c:v>56.892000000000003</c:v>
                </c:pt>
                <c:pt idx="3558">
                  <c:v>55.610999999999997</c:v>
                </c:pt>
                <c:pt idx="3559">
                  <c:v>55.314</c:v>
                </c:pt>
                <c:pt idx="3560">
                  <c:v>35.015999999999998</c:v>
                </c:pt>
                <c:pt idx="3561">
                  <c:v>57.923999999999999</c:v>
                </c:pt>
                <c:pt idx="3562">
                  <c:v>55.625999999999998</c:v>
                </c:pt>
                <c:pt idx="3563">
                  <c:v>55.158000000000001</c:v>
                </c:pt>
                <c:pt idx="3564">
                  <c:v>55.267000000000003</c:v>
                </c:pt>
                <c:pt idx="3565">
                  <c:v>37.36</c:v>
                </c:pt>
                <c:pt idx="3566">
                  <c:v>36.204000000000001</c:v>
                </c:pt>
                <c:pt idx="3567">
                  <c:v>56.938000000000002</c:v>
                </c:pt>
                <c:pt idx="3568">
                  <c:v>36.533000000000001</c:v>
                </c:pt>
                <c:pt idx="3569">
                  <c:v>36.000999999999998</c:v>
                </c:pt>
                <c:pt idx="3570">
                  <c:v>55.298000000000002</c:v>
                </c:pt>
                <c:pt idx="3571">
                  <c:v>56.750999999999998</c:v>
                </c:pt>
                <c:pt idx="3572">
                  <c:v>55.658000000000001</c:v>
                </c:pt>
                <c:pt idx="3573">
                  <c:v>56.500999999999998</c:v>
                </c:pt>
                <c:pt idx="3574">
                  <c:v>56.767000000000003</c:v>
                </c:pt>
                <c:pt idx="3575">
                  <c:v>36.47</c:v>
                </c:pt>
                <c:pt idx="3576">
                  <c:v>35.625999999999998</c:v>
                </c:pt>
                <c:pt idx="3577">
                  <c:v>35.813000000000002</c:v>
                </c:pt>
                <c:pt idx="3578">
                  <c:v>55.798000000000002</c:v>
                </c:pt>
                <c:pt idx="3579">
                  <c:v>57.377000000000002</c:v>
                </c:pt>
                <c:pt idx="3580">
                  <c:v>55.860999999999997</c:v>
                </c:pt>
                <c:pt idx="3581">
                  <c:v>36.640999999999998</c:v>
                </c:pt>
                <c:pt idx="3582">
                  <c:v>36.61</c:v>
                </c:pt>
                <c:pt idx="3583">
                  <c:v>56.423000000000002</c:v>
                </c:pt>
                <c:pt idx="3584">
                  <c:v>56.47</c:v>
                </c:pt>
                <c:pt idx="3585">
                  <c:v>55.314</c:v>
                </c:pt>
                <c:pt idx="3586">
                  <c:v>56.064</c:v>
                </c:pt>
                <c:pt idx="3587">
                  <c:v>57.125999999999998</c:v>
                </c:pt>
                <c:pt idx="3588">
                  <c:v>36.048000000000002</c:v>
                </c:pt>
                <c:pt idx="3589">
                  <c:v>38.719000000000001</c:v>
                </c:pt>
                <c:pt idx="3590">
                  <c:v>56.000999999999998</c:v>
                </c:pt>
                <c:pt idx="3591">
                  <c:v>39.954000000000001</c:v>
                </c:pt>
                <c:pt idx="3592">
                  <c:v>41.344999999999999</c:v>
                </c:pt>
                <c:pt idx="3593">
                  <c:v>60.110999999999997</c:v>
                </c:pt>
                <c:pt idx="3594">
                  <c:v>38.283000000000001</c:v>
                </c:pt>
                <c:pt idx="3595">
                  <c:v>58.158000000000001</c:v>
                </c:pt>
                <c:pt idx="3596">
                  <c:v>59.97</c:v>
                </c:pt>
                <c:pt idx="3597">
                  <c:v>59.392000000000003</c:v>
                </c:pt>
                <c:pt idx="3598">
                  <c:v>38.61</c:v>
                </c:pt>
                <c:pt idx="3599">
                  <c:v>42.189</c:v>
                </c:pt>
                <c:pt idx="3600">
                  <c:v>48.484999999999999</c:v>
                </c:pt>
                <c:pt idx="3601">
                  <c:v>71.344999999999999</c:v>
                </c:pt>
                <c:pt idx="3602">
                  <c:v>51.142000000000003</c:v>
                </c:pt>
                <c:pt idx="3603">
                  <c:v>60.344999999999999</c:v>
                </c:pt>
                <c:pt idx="3604">
                  <c:v>51.923000000000002</c:v>
                </c:pt>
                <c:pt idx="3605">
                  <c:v>40.406999999999996</c:v>
                </c:pt>
                <c:pt idx="3606">
                  <c:v>44.094999999999999</c:v>
                </c:pt>
                <c:pt idx="3607">
                  <c:v>67.844999999999999</c:v>
                </c:pt>
                <c:pt idx="3608">
                  <c:v>43.485999999999997</c:v>
                </c:pt>
                <c:pt idx="3609">
                  <c:v>66.953999999999994</c:v>
                </c:pt>
                <c:pt idx="3610">
                  <c:v>67.283000000000001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618512"/>
        <c:axId val="221619072"/>
      </c:barChart>
      <c:catAx>
        <c:axId val="22161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ja-JP" sz="1000" b="0" i="0" baseline="0" dirty="0" smtClean="0">
                    <a:effectLst/>
                  </a:rPr>
                  <a:t>メソッド：呼び出し回数で昇順</a:t>
                </a:r>
                <a:endParaRPr lang="ja-JP" altLang="ja-JP" sz="1000" dirty="0" smtClean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9072"/>
        <c:crosses val="autoZero"/>
        <c:auto val="1"/>
        <c:lblAlgn val="ctr"/>
        <c:lblOffset val="100"/>
        <c:noMultiLvlLbl val="0"/>
      </c:catAx>
      <c:valAx>
        <c:axId val="2216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[s]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161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625-2D7E-4EBD-AEBE-2AFBEA3D60E3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3937-8BBD-42C4-B574-A2A3C611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19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B7-EF9C-4430-BA2C-4C4CF9433EB7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2626-F116-4F99-A467-92F8C373E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2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Hello every</a:t>
            </a:r>
            <a:r>
              <a:rPr kumimoji="1" lang="en-US" altLang="ja-JP" baseline="0" dirty="0" smtClean="0"/>
              <a:t>one.</a:t>
            </a:r>
          </a:p>
          <a:p>
            <a:r>
              <a:rPr kumimoji="1" lang="en-US" altLang="ja-JP" baseline="0" dirty="0" smtClean="0"/>
              <a:t>My name is </a:t>
            </a:r>
            <a:r>
              <a:rPr kumimoji="1" lang="en-US" altLang="ja-JP" baseline="0" dirty="0" err="1" smtClean="0"/>
              <a:t>Toshinori</a:t>
            </a:r>
            <a:r>
              <a:rPr kumimoji="1" lang="en-US" altLang="ja-JP" baseline="0" dirty="0" smtClean="0"/>
              <a:t> Matsumura.</a:t>
            </a:r>
          </a:p>
          <a:p>
            <a:r>
              <a:rPr kumimoji="1" lang="en-US" altLang="ja-JP" baseline="0" dirty="0" smtClean="0"/>
              <a:t>I am a graduate student at Osaka University, Japan.</a:t>
            </a:r>
          </a:p>
          <a:p>
            <a:r>
              <a:rPr kumimoji="1" lang="en-US" altLang="ja-JP" baseline="0" dirty="0" smtClean="0"/>
              <a:t>I will show you a tool demonstration</a:t>
            </a:r>
          </a:p>
          <a:p>
            <a:r>
              <a:rPr kumimoji="1" lang="en-US" altLang="ja-JP" baseline="0" dirty="0" smtClean="0"/>
              <a:t>Our tool name is Repeatedly Executed Method Viewer.  We call it REMViewer.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4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let’s launch REMViewer.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is</a:t>
            </a:r>
            <a:r>
              <a:rPr kumimoji="1" lang="en-US" altLang="ja-JP" baseline="0" dirty="0" smtClean="0"/>
              <a:t> the startup screen of </a:t>
            </a:r>
            <a:r>
              <a:rPr kumimoji="1" lang="en-US" altLang="ja-JP" baseline="0" dirty="0" err="1" smtClean="0"/>
              <a:t>REMViewer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Each</a:t>
            </a:r>
            <a:r>
              <a:rPr kumimoji="1" lang="en-US" altLang="ja-JP" baseline="0" dirty="0" smtClean="0"/>
              <a:t> view </a:t>
            </a:r>
            <a:r>
              <a:rPr kumimoji="1" lang="en-US" altLang="ja-JP" baseline="0" dirty="0" smtClean="0"/>
              <a:t>represents </a:t>
            </a:r>
            <a:r>
              <a:rPr kumimoji="1" lang="en-US" altLang="ja-JP" baseline="0" dirty="0" smtClean="0"/>
              <a:t>one </a:t>
            </a:r>
            <a:r>
              <a:rPr kumimoji="1" lang="en-US" altLang="ja-JP" baseline="0" dirty="0" smtClean="0"/>
              <a:t>execution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Because GCD method was called five times, so there are five views.</a:t>
            </a:r>
          </a:p>
          <a:p>
            <a:pPr rtl="0"/>
            <a:r>
              <a:rPr lang="en-US" altLang="ja-JP" dirty="0" smtClean="0">
                <a:effectLst/>
              </a:rPr>
              <a:t>As explained earlier,</a:t>
            </a:r>
            <a:r>
              <a:rPr lang="en-US" altLang="ja-JP" baseline="0" dirty="0" smtClean="0">
                <a:effectLst/>
              </a:rPr>
              <a:t> local variables, coverage information, and execution paths are displayed at each view.</a:t>
            </a:r>
          </a:p>
          <a:p>
            <a:pPr rtl="0"/>
            <a:endParaRPr lang="en-US" altLang="ja-JP" baseline="0" dirty="0" smtClean="0">
              <a:effectLst/>
            </a:endParaRPr>
          </a:p>
          <a:p>
            <a:pPr rtl="0"/>
            <a:r>
              <a:rPr lang="en-US" altLang="ja-JP" baseline="0" dirty="0" smtClean="0">
                <a:effectLst/>
              </a:rPr>
              <a:t># </a:t>
            </a:r>
            <a:r>
              <a:rPr lang="ja-JP" altLang="en-US" baseline="0" dirty="0" smtClean="0">
                <a:effectLst/>
              </a:rPr>
              <a:t>各種ボタンの</a:t>
            </a:r>
            <a:r>
              <a:rPr lang="ja-JP" altLang="en-US" baseline="0" dirty="0" smtClean="0">
                <a:effectLst/>
              </a:rPr>
              <a:t>操作</a:t>
            </a:r>
            <a:endParaRPr lang="en-US" altLang="ja-JP" baseline="0" dirty="0" smtClean="0">
              <a:effectLst/>
            </a:endParaRPr>
          </a:p>
          <a:p>
            <a:pPr rtl="0"/>
            <a:r>
              <a:rPr lang="en-US" altLang="ja-JP" baseline="0" dirty="0" smtClean="0">
                <a:effectLst/>
              </a:rPr>
              <a:t>We can select a view by a click. </a:t>
            </a:r>
            <a:endParaRPr lang="en-US" altLang="ja-JP" baseline="0" dirty="0" smtClean="0">
              <a:effectLst/>
            </a:endParaRPr>
          </a:p>
          <a:p>
            <a:pPr rtl="0"/>
            <a:r>
              <a:rPr lang="en-US" altLang="ja-JP" baseline="0" dirty="0" smtClean="0">
                <a:effectLst/>
              </a:rPr>
              <a:t>Step </a:t>
            </a:r>
            <a:r>
              <a:rPr lang="en-US" altLang="ja-JP" baseline="0" dirty="0" smtClean="0">
                <a:effectLst/>
              </a:rPr>
              <a:t>Next button moves a cursor to the next instruction in </a:t>
            </a:r>
            <a:r>
              <a:rPr lang="en-US" altLang="ja-JP" baseline="0" dirty="0" smtClean="0">
                <a:effectLst/>
              </a:rPr>
              <a:t>the </a:t>
            </a:r>
            <a:r>
              <a:rPr lang="en-US" altLang="ja-JP" baseline="0" dirty="0" smtClean="0">
                <a:effectLst/>
              </a:rPr>
              <a:t>selected view.</a:t>
            </a:r>
          </a:p>
          <a:p>
            <a:pPr rtl="0"/>
            <a:r>
              <a:rPr lang="en-US" altLang="ja-JP" baseline="0" dirty="0" smtClean="0">
                <a:effectLst/>
              </a:rPr>
              <a:t>Step back button moves a cursor backward.</a:t>
            </a:r>
          </a:p>
          <a:p>
            <a:pPr rtl="0"/>
            <a:r>
              <a:rPr lang="en-US" altLang="ja-JP" baseline="0" dirty="0" smtClean="0">
                <a:effectLst/>
              </a:rPr>
              <a:t>Clicking </a:t>
            </a:r>
            <a:r>
              <a:rPr lang="en-US" altLang="ja-JP" baseline="0" dirty="0" smtClean="0">
                <a:effectLst/>
              </a:rPr>
              <a:t>on Step </a:t>
            </a:r>
            <a:r>
              <a:rPr lang="en-US" altLang="ja-JP" baseline="0" dirty="0" smtClean="0">
                <a:effectLst/>
              </a:rPr>
              <a:t>Next All button moves all the cursors in five views synchronously.</a:t>
            </a:r>
          </a:p>
          <a:p>
            <a:pPr rtl="0"/>
            <a:r>
              <a:rPr lang="en-US" altLang="ja-JP" baseline="0" dirty="0" smtClean="0">
                <a:effectLst/>
              </a:rPr>
              <a:t>Step Back All moves the cursors backward.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# </a:t>
            </a:r>
            <a:r>
              <a:rPr kumimoji="1" lang="ja-JP" altLang="en-US" baseline="0" dirty="0" smtClean="0"/>
              <a:t>グループ化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example we have only five views, but a method may be executed many times.</a:t>
            </a:r>
          </a:p>
          <a:p>
            <a:r>
              <a:rPr kumimoji="1" lang="en-US" altLang="ja-JP" baseline="0" dirty="0" smtClean="0"/>
              <a:t>Investigating a large number of views is not a practical.</a:t>
            </a:r>
          </a:p>
          <a:p>
            <a:r>
              <a:rPr kumimoji="1" lang="en-US" altLang="ja-JP" baseline="0" dirty="0" smtClean="0"/>
              <a:t>For such a case, REMViewer has a feature to classify executions into groups according to executed instructions.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 user can change the criteria by this combo box.</a:t>
            </a:r>
          </a:p>
          <a:p>
            <a:r>
              <a:rPr kumimoji="1" lang="en-US" altLang="ja-JP" baseline="0" dirty="0" smtClean="0"/>
              <a:t>Now I choose Line-based classification.</a:t>
            </a:r>
          </a:p>
          <a:p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Then previous five executions are classified into three groups that have different line coverage.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left view, statements inside if and while are not executed.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middle view, a statement in the if statement is executed.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right view, statements in the while statement are executed.</a:t>
            </a:r>
          </a:p>
          <a:p>
            <a:r>
              <a:rPr kumimoji="1" lang="en-US" altLang="ja-JP" baseline="0" dirty="0" smtClean="0"/>
              <a:t>These three views are representatives of each group.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Developers </a:t>
            </a:r>
            <a:r>
              <a:rPr kumimoji="1" lang="en-US" altLang="ja-JP" baseline="0" dirty="0" smtClean="0"/>
              <a:t>can easily know what kind of executions exist and compare an exceptional case with </a:t>
            </a:r>
            <a:r>
              <a:rPr kumimoji="1" lang="en-US" altLang="ja-JP" baseline="0" dirty="0" smtClean="0"/>
              <a:t>ordinal </a:t>
            </a:r>
            <a:r>
              <a:rPr kumimoji="1" lang="en-US" altLang="ja-JP" baseline="0" dirty="0" smtClean="0"/>
              <a:t>case.</a:t>
            </a:r>
          </a:p>
          <a:p>
            <a:r>
              <a:rPr kumimoji="1" lang="en-US" altLang="ja-JP" baseline="0" dirty="0" smtClean="0"/>
              <a:t>//and select the interest execution and analyze the state.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95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talk</a:t>
            </a:r>
            <a:r>
              <a:rPr kumimoji="1" lang="en-US" altLang="ja-JP" baseline="0" dirty="0" smtClean="0"/>
              <a:t> , I introduced REMViewer.</a:t>
            </a:r>
          </a:p>
          <a:p>
            <a:r>
              <a:rPr kumimoji="1" lang="en-US" altLang="ja-JP" baseline="0" dirty="0" err="1" smtClean="0"/>
              <a:t>REMViewer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enables developers to </a:t>
            </a:r>
            <a:r>
              <a:rPr kumimoji="1" lang="en-US" altLang="ja-JP" baseline="0" dirty="0" smtClean="0"/>
              <a:t>investigate the behavior of a method by comparing execution paths.</a:t>
            </a:r>
          </a:p>
          <a:p>
            <a:r>
              <a:rPr kumimoji="1" lang="en-US" altLang="ja-JP" baseline="0" dirty="0" smtClean="0"/>
              <a:t>#Automatic </a:t>
            </a:r>
            <a:r>
              <a:rPr kumimoji="1" lang="en-US" altLang="ja-JP" baseline="0" dirty="0" smtClean="0"/>
              <a:t>classification of paths helps developers to identify exceptional cases and </a:t>
            </a:r>
            <a:r>
              <a:rPr kumimoji="1" lang="en-US" altLang="ja-JP" baseline="0" dirty="0" smtClean="0"/>
              <a:t>ordinal </a:t>
            </a:r>
            <a:r>
              <a:rPr kumimoji="1" lang="en-US" altLang="ja-JP" baseline="0" dirty="0" smtClean="0"/>
              <a:t>cases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expected this tool is useful for debugging and understanding existing test cases.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Now I close my talk, thank you for listening.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439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is </a:t>
            </a:r>
            <a:r>
              <a:rPr kumimoji="1" lang="en-US" altLang="ja-JP" dirty="0" err="1" smtClean="0"/>
              <a:t>REMViewer</a:t>
            </a:r>
            <a:endParaRPr kumimoji="1" lang="en-US" altLang="ja-JP" dirty="0" smtClean="0"/>
          </a:p>
          <a:p>
            <a:r>
              <a:rPr kumimoji="1" lang="en-US" altLang="ja-JP" dirty="0" smtClean="0"/>
              <a:t>I introduce</a:t>
            </a:r>
            <a:r>
              <a:rPr kumimoji="1" lang="en-US" altLang="ja-JP" baseline="0" dirty="0" smtClean="0"/>
              <a:t> what is </a:t>
            </a:r>
            <a:r>
              <a:rPr kumimoji="1" lang="en-US" altLang="ja-JP" baseline="0" dirty="0" err="1" smtClean="0"/>
              <a:t>REMViewer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tool has the feature of classifying the executions</a:t>
            </a:r>
            <a:endParaRPr kumimoji="1" lang="en-US" altLang="ja-JP" dirty="0" smtClean="0"/>
          </a:p>
          <a:p>
            <a:r>
              <a:rPr kumimoji="1" lang="en-US" altLang="ja-JP" dirty="0" smtClean="0"/>
              <a:t>And </a:t>
            </a:r>
            <a:r>
              <a:rPr kumimoji="1" lang="en-US" altLang="ja-JP" dirty="0" err="1" smtClean="0"/>
              <a:t>REMViewer</a:t>
            </a:r>
            <a:r>
              <a:rPr kumimoji="1" lang="en-US" altLang="ja-JP" baseline="0" dirty="0" smtClean="0"/>
              <a:t> has the feature of classifying the executions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according to executed instructions</a:t>
            </a:r>
            <a:endParaRPr kumimoji="1" lang="en-US" altLang="ja-JP" dirty="0" smtClean="0"/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employ</a:t>
            </a:r>
            <a:r>
              <a:rPr kumimoji="1" lang="en-US" altLang="ja-JP" dirty="0" smtClean="0"/>
              <a:t> two classification criteria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79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Now I would like to close my</a:t>
            </a:r>
            <a:r>
              <a:rPr lang="en-US" altLang="ja-JP" baseline="0" dirty="0" smtClean="0"/>
              <a:t> talk</a:t>
            </a:r>
            <a:r>
              <a:rPr lang="en-US" altLang="ja-JP" dirty="0" smtClean="0"/>
              <a:t>, and thank you for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listening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0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84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02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is said that many developers using run-time information to understand the program.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多くの開発者が，プログラムを理解するのに実行時の</a:t>
            </a:r>
            <a:r>
              <a:rPr kumimoji="1" lang="ja-JP" altLang="en-US" i="1" dirty="0" smtClean="0"/>
              <a:t>情報</a:t>
            </a:r>
            <a:r>
              <a:rPr kumimoji="1" lang="ja-JP" altLang="en-US" dirty="0" smtClean="0"/>
              <a:t>を使っている（デバッガ等を使って）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しかし，何度も呼ばれるメソッドでは，個別に観測するのは大変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そこで，このツールでは一覧を提示することで，手間を減らし，興味のある実行に素早く焦点を充てられることを目的としている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Why we implement this tool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contrast this tool provide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8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is said that many developers using run-time information to understand the program.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多くの開発者が，プログラムを理解するのに実行時の</a:t>
            </a:r>
            <a:r>
              <a:rPr kumimoji="1" lang="ja-JP" altLang="en-US" i="1" dirty="0" smtClean="0"/>
              <a:t>情報</a:t>
            </a:r>
            <a:r>
              <a:rPr kumimoji="1" lang="ja-JP" altLang="en-US" dirty="0" smtClean="0"/>
              <a:t>を使っている（デバッガ等を使って）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しかし，何度も呼ばれるメソッドでは，個別に観測するのは大変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そこで，このツールでは一覧を提示することで，手間を減らし，興味のある実行に素早く焦点を充てられることを目的としている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Why we implement this tool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contrast this tool provide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52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is said that many developers using run-time information to understand the program.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多くの開発者が，プログラムを理解するのに実行時の</a:t>
            </a:r>
            <a:r>
              <a:rPr kumimoji="1" lang="ja-JP" altLang="en-US" i="1" dirty="0" smtClean="0"/>
              <a:t>情報</a:t>
            </a:r>
            <a:r>
              <a:rPr kumimoji="1" lang="ja-JP" altLang="en-US" dirty="0" smtClean="0"/>
              <a:t>を使っている（デバッガ等を使って）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しかし，何度も呼ばれるメソッドでは，個別に観測するのは大変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そこで，このツールでは一覧を提示することで，手間を減らし，興味のある実行に素早く焦点を充てられることを目的としている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Why we implement this tool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contrast this tool provide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6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静的な情報のみでプログラムを理解するのは困難であり，多くの労力を要する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1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# Fir</a:t>
            </a:r>
            <a:r>
              <a:rPr kumimoji="1" lang="en-US" altLang="ja-JP" baseline="0" dirty="0" smtClean="0"/>
              <a:t>st of all, </a:t>
            </a:r>
            <a:r>
              <a:rPr kumimoji="1" lang="en-US" altLang="ja-JP" dirty="0" smtClean="0"/>
              <a:t>I introduce</a:t>
            </a:r>
            <a:r>
              <a:rPr kumimoji="1" lang="en-US" altLang="ja-JP" baseline="0" dirty="0" smtClean="0"/>
              <a:t> what is REMViewer.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REMViewer</a:t>
            </a:r>
            <a:r>
              <a:rPr kumimoji="1" lang="en-US" altLang="ja-JP" baseline="0" dirty="0" smtClean="0"/>
              <a:t> is a kind of Capture and Replay tool.</a:t>
            </a:r>
          </a:p>
          <a:p>
            <a:r>
              <a:rPr kumimoji="1" lang="en-US" altLang="ja-JP" baseline="0" dirty="0" smtClean="0"/>
              <a:t>This tool records an execution of a Java program, and visualizes multiple executions of a Java method selected by a user.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15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時間を進める，戻すができる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789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本ツールと何が一緒で何が違うか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45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指定されたメソッドに対して，複数回の呼び出しの一覧を提示する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実行履歴数が減っていないと見れない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63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9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76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何を分類するためか？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PathSet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文で通過しなかった場合の値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FullPath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経路が同じもの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7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事前条件の確認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計算をやめて終了しています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ユークリッドの互除法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024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ループ回数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837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ツールを実行した様子を紹介します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分類を行っていない状態です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690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While</a:t>
            </a:r>
            <a:r>
              <a:rPr kumimoji="1" lang="ja-JP" altLang="en-US" dirty="0" smtClean="0"/>
              <a:t>文の中を見たい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9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general, a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method is executed multiple times.</a:t>
            </a:r>
          </a:p>
          <a:p>
            <a:r>
              <a:rPr kumimoji="1" lang="en-US" altLang="ja-JP" dirty="0" smtClean="0"/>
              <a:t>But a usual debugger shows only</a:t>
            </a:r>
            <a:r>
              <a:rPr kumimoji="1" lang="en-US" altLang="ja-JP" baseline="0" dirty="0" smtClean="0"/>
              <a:t> a single point of execution at a time.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923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98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一回目の実行での値，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回目の実行での値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59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888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どうなったら嬉しいか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人間にとって，使いやすい数の分類かどうか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044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259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139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実行時間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02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横軸：回数にする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プログラム中で長い時間実行が続くもの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いらないかも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068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29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6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contrast, REMViewer records an execution trace and shows multiple executions of a method in a single window.</a:t>
            </a:r>
          </a:p>
          <a:p>
            <a:r>
              <a:rPr kumimoji="1" lang="en-US" altLang="ja-JP" dirty="0" smtClean="0"/>
              <a:t>In this screenshot, each vertical view corresponds to one execution of</a:t>
            </a:r>
            <a:r>
              <a:rPr kumimoji="1" lang="en-US" altLang="ja-JP" baseline="0" dirty="0" smtClean="0"/>
              <a:t> a method.   </a:t>
            </a:r>
            <a:r>
              <a:rPr kumimoji="1" lang="en-US" altLang="ja-JP" dirty="0" smtClean="0"/>
              <a:t>Five </a:t>
            </a:r>
            <a:r>
              <a:rPr kumimoji="1" lang="en-US" altLang="ja-JP" dirty="0" smtClean="0"/>
              <a:t>views show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five executions of </a:t>
            </a:r>
            <a:r>
              <a:rPr kumimoji="1" lang="en-US" altLang="ja-JP" baseline="0" dirty="0" smtClean="0"/>
              <a:t>the </a:t>
            </a:r>
            <a:r>
              <a:rPr kumimoji="1" lang="en-US" altLang="ja-JP" baseline="0" dirty="0" smtClean="0"/>
              <a:t>method.</a:t>
            </a:r>
          </a:p>
          <a:p>
            <a:r>
              <a:rPr kumimoji="1" lang="en-US" altLang="ja-JP" baseline="0" dirty="0" smtClean="0"/>
              <a:t>Developers can compare how executions are different from one another.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889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横軸：回数にする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プログラム中で長い時間実行が続くもの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532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47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ツールを実行した様子を紹介します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790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ループや分岐が存在し，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回以上呼び出されているメソッドを対象</a:t>
            </a:r>
            <a:endParaRPr kumimoji="1" lang="en-US" altLang="ja-JP" dirty="0" smtClean="0"/>
          </a:p>
          <a:p>
            <a:r>
              <a:rPr kumimoji="1" lang="ja-JP" altLang="en-US" dirty="0" smtClean="0"/>
              <a:t>呼び出し回数を表示：中央値</a:t>
            </a:r>
            <a:r>
              <a:rPr kumimoji="1" lang="en-US" altLang="ja-JP" dirty="0" smtClean="0"/>
              <a:t>30,394</a:t>
            </a:r>
          </a:p>
          <a:p>
            <a:r>
              <a:rPr kumimoji="1" lang="ja-JP" altLang="en-US" dirty="0" smtClean="0"/>
              <a:t>累積グラフ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29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represents the </a:t>
            </a:r>
            <a:r>
              <a:rPr kumimoji="1" lang="en-US" altLang="ja-JP" baseline="0" dirty="0" smtClean="0"/>
              <a:t>usage of the tool.</a:t>
            </a:r>
          </a:p>
          <a:p>
            <a:r>
              <a:rPr kumimoji="1" lang="en-US" altLang="ja-JP" baseline="0" dirty="0" smtClean="0"/>
              <a:t>First, given a target program P, the tool inserts logging code into </a:t>
            </a:r>
            <a:r>
              <a:rPr kumimoji="1" lang="en-US" altLang="ja-JP" baseline="0" dirty="0" smtClean="0"/>
              <a:t>the </a:t>
            </a:r>
            <a:r>
              <a:rPr kumimoji="1" lang="en-US" altLang="ja-JP" baseline="0" dirty="0" smtClean="0"/>
              <a:t>target program using a bytecode transformation.</a:t>
            </a:r>
          </a:p>
          <a:p>
            <a:r>
              <a:rPr kumimoji="1" lang="en-US" altLang="ja-JP" baseline="0" dirty="0" smtClean="0"/>
              <a:t>Then a user executes the resultant program and records an execution trace.</a:t>
            </a:r>
          </a:p>
          <a:p>
            <a:r>
              <a:rPr kumimoji="1" lang="en-US" altLang="ja-JP" dirty="0" smtClean="0"/>
              <a:t>REMViewer reads the execution</a:t>
            </a:r>
            <a:r>
              <a:rPr kumimoji="1" lang="en-US" altLang="ja-JP" baseline="0" dirty="0" smtClean="0"/>
              <a:t> trace.  A user selects a method, REMViewer visualizes the executions of the method.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I will</a:t>
            </a:r>
            <a:r>
              <a:rPr kumimoji="1" lang="en-US" altLang="ja-JP" baseline="0" dirty="0" smtClean="0"/>
              <a:t> skip the details about the recording phase, and introduce features of our visualization.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82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is a view of one execution of a target method.</a:t>
            </a:r>
          </a:p>
          <a:p>
            <a:r>
              <a:rPr kumimoji="1" lang="en-US" altLang="ja-JP" baseline="0" dirty="0" smtClean="0"/>
              <a:t>REMViewer opens one view for each execution of a method.</a:t>
            </a:r>
          </a:p>
          <a:p>
            <a:r>
              <a:rPr kumimoji="1" lang="en-US" altLang="ja-JP" baseline="0" dirty="0" smtClean="0"/>
              <a:t>The top part shows source code.  Line coverage is shown on the left side. </a:t>
            </a:r>
          </a:p>
          <a:p>
            <a:r>
              <a:rPr kumimoji="1" lang="en-US" altLang="ja-JP" baseline="0" dirty="0" smtClean="0"/>
              <a:t>Green rectangles represent an execution path.</a:t>
            </a:r>
          </a:p>
          <a:p>
            <a:r>
              <a:rPr kumimoji="1" lang="en-US" altLang="ja-JP" baseline="0" dirty="0" smtClean="0"/>
              <a:t>A user can read the path by tracing rectangles from top to bottom, left to right.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5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Similarly </a:t>
            </a:r>
            <a:r>
              <a:rPr kumimoji="1" lang="en-US" altLang="ja-JP" baseline="0" dirty="0" smtClean="0"/>
              <a:t>to a debugger, each view has a cursor pointing to an instruction.</a:t>
            </a:r>
          </a:p>
          <a:p>
            <a:r>
              <a:rPr kumimoji="1" lang="en-US" altLang="ja-JP" baseline="0" dirty="0" smtClean="0"/>
              <a:t>The middle part shows the state of local variables at the selected point. 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A user can </a:t>
            </a:r>
            <a:r>
              <a:rPr kumimoji="1" lang="en-US" altLang="ja-JP" baseline="0" dirty="0" smtClean="0"/>
              <a:t>click on </a:t>
            </a:r>
            <a:r>
              <a:rPr kumimoji="1" lang="en-US" altLang="ja-JP" baseline="0" dirty="0" smtClean="0"/>
              <a:t>any line in the method to inspect the state of local variables.</a:t>
            </a:r>
          </a:p>
          <a:p>
            <a:r>
              <a:rPr kumimoji="1" lang="en-US" altLang="ja-JP" baseline="0" dirty="0" smtClean="0"/>
              <a:t>All </a:t>
            </a:r>
            <a:r>
              <a:rPr kumimoji="1" lang="en-US" altLang="ja-JP" baseline="0" dirty="0" smtClean="0"/>
              <a:t>the state of local variables </a:t>
            </a:r>
            <a:r>
              <a:rPr kumimoji="1" lang="en-US" altLang="ja-JP" baseline="0" dirty="0" smtClean="0"/>
              <a:t>at the selected line are </a:t>
            </a:r>
            <a:r>
              <a:rPr kumimoji="1" lang="en-US" altLang="ja-JP" baseline="0" dirty="0" smtClean="0"/>
              <a:t>listed in the bottom part.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this example, the selected </a:t>
            </a:r>
            <a:r>
              <a:rPr kumimoji="1" lang="en-US" altLang="ja-JP" dirty="0" smtClean="0"/>
              <a:t>line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is executed </a:t>
            </a:r>
            <a:r>
              <a:rPr kumimoji="1" lang="en-US" altLang="ja-JP" dirty="0" smtClean="0"/>
              <a:t>twice.</a:t>
            </a:r>
          </a:p>
          <a:p>
            <a:r>
              <a:rPr kumimoji="1" lang="en-US" altLang="ja-JP" dirty="0" smtClean="0"/>
              <a:t>The first column shows the</a:t>
            </a:r>
            <a:r>
              <a:rPr kumimoji="1" lang="en-US" altLang="ja-JP" baseline="0" dirty="0" smtClean="0"/>
              <a:t> variable names.</a:t>
            </a:r>
          </a:p>
          <a:p>
            <a:r>
              <a:rPr kumimoji="1" lang="en-US" altLang="ja-JP" baseline="0" dirty="0" smtClean="0"/>
              <a:t>T</a:t>
            </a:r>
            <a:r>
              <a:rPr kumimoji="1" lang="en-US" altLang="ja-JP" dirty="0" smtClean="0"/>
              <a:t>he second column shows the states of the variables when the statement is executed first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third column shows the states of the variables when the statement is executed again.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# </a:t>
            </a:r>
            <a:r>
              <a:rPr kumimoji="1" lang="ja-JP" altLang="en-US" baseline="0" dirty="0" smtClean="0"/>
              <a:t>絵が「</a:t>
            </a:r>
            <a:r>
              <a:rPr kumimoji="1" lang="en-US" altLang="ja-JP" baseline="0" dirty="0" smtClean="0"/>
              <a:t>Line</a:t>
            </a:r>
            <a:r>
              <a:rPr kumimoji="1" lang="ja-JP" altLang="en-US" baseline="0" dirty="0" smtClean="0"/>
              <a:t>折りたたんだあと」になっているので余計列が出ているのが問題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91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As an example, we use this </a:t>
            </a:r>
            <a:r>
              <a:rPr kumimoji="1" lang="en-US" altLang="ja-JP" baseline="0" dirty="0" err="1" smtClean="0"/>
              <a:t>gcd</a:t>
            </a:r>
            <a:r>
              <a:rPr kumimoji="1" lang="en-US" altLang="ja-JP" baseline="0" dirty="0" smtClean="0"/>
              <a:t> method calculating the greatest common divisor of two arguments.</a:t>
            </a:r>
          </a:p>
          <a:p>
            <a:r>
              <a:rPr kumimoji="1" lang="en-US" altLang="ja-JP" baseline="0" dirty="0" smtClean="0"/>
              <a:t>We executed five test cases and recorded an execution trace.</a:t>
            </a:r>
          </a:p>
          <a:p>
            <a:r>
              <a:rPr kumimoji="1" lang="en-US" altLang="ja-JP" baseline="0" dirty="0" smtClean="0"/>
              <a:t>We apply REMViewer to this </a:t>
            </a:r>
            <a:r>
              <a:rPr kumimoji="1" lang="en-US" altLang="ja-JP" baseline="0" dirty="0" smtClean="0"/>
              <a:t>GCD </a:t>
            </a:r>
            <a:r>
              <a:rPr kumimoji="1" lang="en-US" altLang="ja-JP" baseline="0" dirty="0" smtClean="0"/>
              <a:t>method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Euclidean algorithm.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626-F116-4F99-A467-92F8C373E49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03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fld id="{A141B8F4-2A05-4CB7-989C-990E05F93EBE}" type="datetime1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fld id="{58954C93-FD0E-4A8B-B704-2CA040F8505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</a:gdLst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93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0963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38666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4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737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36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89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35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898003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62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DE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</a:gdLst>
            <a:ahLst/>
            <a:cxnLst>
              <a:cxn ang="0">
                <a:pos x="0" y="0"/>
              </a:cxn>
              <a:cxn ang="0">
                <a:pos x="666" y="0"/>
              </a:cxn>
              <a:cxn ang="0">
                <a:pos x="666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E0022E40-C5C6-4958-8E7E-F18BF7A40AA5}" type="slidenum">
              <a:rPr kumimoji="1" lang="en-US" altLang="ja-JP" sz="1400" b="1">
                <a:latin typeface="Comic Sans MS" pitchFamily="66" charset="0"/>
                <a:ea typeface="MS UI Gothic" pitchFamily="50" charset="-128"/>
              </a:rPr>
              <a:pPr algn="r"/>
              <a:t>‹#›</a:t>
            </a:fld>
            <a:endParaRPr kumimoji="1" lang="en-US" altLang="ja-JP" sz="1400" b="1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8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188" y="0"/>
            <a:ext cx="7921625" cy="2349500"/>
          </a:xfrm>
        </p:spPr>
        <p:txBody>
          <a:bodyPr/>
          <a:lstStyle/>
          <a:p>
            <a:r>
              <a:rPr lang="en-US" altLang="ja-JP" sz="3600" b="1" dirty="0"/>
              <a:t>Repeatedly-Executed-Method Viewer for Efficient</a:t>
            </a:r>
            <a:br>
              <a:rPr lang="en-US" altLang="ja-JP" sz="3600" b="1" dirty="0"/>
            </a:br>
            <a:r>
              <a:rPr lang="en-US" altLang="ja-JP" sz="3600" b="1" dirty="0"/>
              <a:t>Visualization of Execution Paths and States in Java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61456" y="4686300"/>
            <a:ext cx="6113463" cy="1651000"/>
          </a:xfrm>
        </p:spPr>
        <p:txBody>
          <a:bodyPr/>
          <a:lstStyle/>
          <a:p>
            <a:pPr algn="l"/>
            <a:r>
              <a:rPr lang="en-US" altLang="ja-JP" sz="2800" dirty="0" smtClean="0"/>
              <a:t>Graduate School of </a:t>
            </a:r>
          </a:p>
          <a:p>
            <a:pPr algn="l"/>
            <a:r>
              <a:rPr lang="en-US" altLang="ja-JP" sz="2800" dirty="0" smtClean="0"/>
              <a:t>Information Science and Technology</a:t>
            </a:r>
          </a:p>
          <a:p>
            <a:pPr algn="l"/>
            <a:r>
              <a:rPr kumimoji="1" lang="en-US" altLang="ja-JP" sz="2800" dirty="0" smtClean="0"/>
              <a:t>Osaka University, Japan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54C93-FD0E-4A8B-B704-2CA040F8505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2761456" y="2603500"/>
            <a:ext cx="611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altLang="ja-JP" sz="2800" u="sng" kern="0" dirty="0" err="1" smtClean="0"/>
              <a:t>Toshinori</a:t>
            </a:r>
            <a:r>
              <a:rPr lang="en-US" altLang="ja-JP" sz="2800" u="sng" kern="0" dirty="0" smtClean="0"/>
              <a:t> Matsumura</a:t>
            </a:r>
            <a:r>
              <a:rPr lang="en-US" altLang="ja-JP" sz="2800" kern="0" dirty="0" smtClean="0"/>
              <a:t>, Takashi</a:t>
            </a:r>
            <a:r>
              <a:rPr lang="en-US" altLang="ja-JP" sz="2800" kern="0" dirty="0"/>
              <a:t> </a:t>
            </a:r>
            <a:r>
              <a:rPr lang="en-US" altLang="ja-JP" sz="2800" kern="0" dirty="0" err="1" smtClean="0"/>
              <a:t>Ishio</a:t>
            </a:r>
            <a:endParaRPr lang="en-US" altLang="ja-JP" sz="2800" kern="0" dirty="0" smtClean="0"/>
          </a:p>
          <a:p>
            <a:pPr algn="l"/>
            <a:r>
              <a:rPr lang="en-US" altLang="ja-JP" sz="2800" kern="0" dirty="0" smtClean="0"/>
              <a:t>Yu Kashima, </a:t>
            </a:r>
            <a:r>
              <a:rPr lang="en-US" altLang="ja-JP" sz="2800" kern="0" dirty="0" err="1" smtClean="0"/>
              <a:t>Katsuro</a:t>
            </a:r>
            <a:r>
              <a:rPr lang="en-US" altLang="ja-JP" sz="2800" kern="0" dirty="0" smtClean="0"/>
              <a:t> Inoue</a:t>
            </a:r>
            <a:endParaRPr lang="ja-JP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627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Tool demonstration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Features</a:t>
            </a:r>
            <a:r>
              <a:rPr lang="ja-JP" altLang="en-US" dirty="0"/>
              <a:t> </a:t>
            </a:r>
            <a:r>
              <a:rPr lang="en-US" altLang="ja-JP" dirty="0" smtClean="0"/>
              <a:t>of the tool</a:t>
            </a:r>
          </a:p>
          <a:p>
            <a:pPr lvl="1"/>
            <a:r>
              <a:rPr lang="en-US" altLang="ja-JP" dirty="0" smtClean="0"/>
              <a:t>Views for multiple executions</a:t>
            </a:r>
            <a:endParaRPr lang="en-US" altLang="ja-JP" dirty="0"/>
          </a:p>
          <a:p>
            <a:pPr lvl="1"/>
            <a:r>
              <a:rPr lang="en-US" altLang="ja-JP" dirty="0" smtClean="0"/>
              <a:t>Classification of  </a:t>
            </a:r>
            <a:r>
              <a:rPr lang="en-US" altLang="ja-JP" dirty="0" smtClean="0"/>
              <a:t>executions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Step </a:t>
            </a:r>
            <a:r>
              <a:rPr kumimoji="1" lang="en-US" altLang="ja-JP" dirty="0" smtClean="0"/>
              <a:t>next/back in a view</a:t>
            </a:r>
          </a:p>
          <a:p>
            <a:pPr lvl="1"/>
            <a:r>
              <a:rPr lang="en-US" altLang="ja-JP" dirty="0" smtClean="0"/>
              <a:t>Step next/back in all views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Application</a:t>
            </a:r>
          </a:p>
          <a:p>
            <a:pPr lvl="1"/>
            <a:r>
              <a:rPr lang="en-US" altLang="ja-JP" dirty="0" smtClean="0"/>
              <a:t>Debugging</a:t>
            </a:r>
          </a:p>
          <a:p>
            <a:pPr lvl="1"/>
            <a:r>
              <a:rPr lang="en-US" altLang="ja-JP" dirty="0" smtClean="0"/>
              <a:t>Understanding existing test cases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1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Tool 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r>
              <a:rPr lang="en-US" altLang="ja-JP" dirty="0" smtClean="0"/>
              <a:t>Visualize multiple executions of a Java Method 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Classify executions into groups</a:t>
            </a:r>
          </a:p>
          <a:p>
            <a:pPr lvl="1"/>
            <a:r>
              <a:rPr lang="en-US" altLang="ja-JP" dirty="0" smtClean="0"/>
              <a:t>Two classification</a:t>
            </a:r>
            <a:r>
              <a:rPr lang="en-US" altLang="ja-JP" dirty="0"/>
              <a:t> </a:t>
            </a:r>
            <a:r>
              <a:rPr lang="en-US" altLang="ja-JP" dirty="0" smtClean="0"/>
              <a:t>criteria Line</a:t>
            </a:r>
            <a:r>
              <a:rPr lang="en-US" altLang="ja-JP" dirty="0"/>
              <a:t> </a:t>
            </a:r>
            <a:r>
              <a:rPr lang="en-US" altLang="ja-JP" dirty="0" smtClean="0"/>
              <a:t>and Path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9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1642533" y="3356768"/>
            <a:ext cx="5858933" cy="8636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i="1" dirty="0"/>
              <a:t>Thank you for listening</a:t>
            </a:r>
            <a:endParaRPr lang="ja-JP" altLang="en-US" sz="4000" b="1" i="1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3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 classification 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268595"/>
              </p:ext>
            </p:extLst>
          </p:nvPr>
        </p:nvGraphicFramePr>
        <p:xfrm>
          <a:off x="179388" y="1351130"/>
          <a:ext cx="8785225" cy="485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73707" y="584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 bwMode="auto">
          <a:xfrm flipH="1" flipV="1">
            <a:off x="1965278" y="2347415"/>
            <a:ext cx="643412" cy="60050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2608690" y="2837058"/>
            <a:ext cx="3964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dirty="0" smtClean="0"/>
              <a:t>90%methods is under 3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52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Path classification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886632"/>
              </p:ext>
            </p:extLst>
          </p:nvPr>
        </p:nvGraphicFramePr>
        <p:xfrm>
          <a:off x="179388" y="1351128"/>
          <a:ext cx="8785225" cy="485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矢印コネクタ 5"/>
          <p:cNvCxnSpPr/>
          <p:nvPr/>
        </p:nvCxnSpPr>
        <p:spPr bwMode="auto">
          <a:xfrm flipH="1" flipV="1">
            <a:off x="2606722" y="2319293"/>
            <a:ext cx="643412" cy="57403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3250134" y="2619956"/>
            <a:ext cx="3964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altLang="ja-JP" sz="2800" dirty="0" smtClean="0"/>
              <a:t>90%methods is under 5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51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Difference from usual debugger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9202"/>
              </p:ext>
            </p:extLst>
          </p:nvPr>
        </p:nvGraphicFramePr>
        <p:xfrm>
          <a:off x="314794" y="1321732"/>
          <a:ext cx="8649819" cy="3799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3273"/>
                <a:gridCol w="2883273"/>
                <a:gridCol w="2883273"/>
              </a:tblGrid>
              <a:tr h="75988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Usual debugger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REMViewer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Break point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Set</a:t>
                      </a:r>
                      <a:r>
                        <a:rPr kumimoji="1" lang="en-US" altLang="ja-JP" sz="2400" baseline="0" dirty="0" smtClean="0"/>
                        <a:t> interest …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Log- based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View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Single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Multiple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interactive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○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☓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Only target</a:t>
                      </a:r>
                      <a:r>
                        <a:rPr kumimoji="1" lang="en-US" altLang="ja-JP" sz="2400" baseline="0" dirty="0" smtClean="0"/>
                        <a:t> method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Get runtime information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440391" y="4029073"/>
          <a:ext cx="8153400" cy="2279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800"/>
                <a:gridCol w="2717800"/>
                <a:gridCol w="2717800"/>
              </a:tblGrid>
              <a:tr h="75988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Usual debugger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REMViewer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Break point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Set</a:t>
                      </a:r>
                      <a:r>
                        <a:rPr kumimoji="1" lang="en-US" altLang="ja-JP" sz="2400" baseline="0" dirty="0" smtClean="0"/>
                        <a:t> interest …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Log- based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5988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View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Single point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Multiple points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It is said that runtime information is useful for understanding a program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How to get runtime information with usual debugger/</a:t>
            </a:r>
            <a:r>
              <a:rPr lang="en-US" altLang="ja-JP" dirty="0" err="1" smtClean="0"/>
              <a:t>REMViewer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4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Get runtime information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usual debugger</a:t>
            </a:r>
          </a:p>
          <a:p>
            <a:pPr lvl="1"/>
            <a:r>
              <a:rPr lang="en-US" altLang="ja-JP" dirty="0"/>
              <a:t>Set break points in advance, run program and inspect the </a:t>
            </a:r>
            <a:r>
              <a:rPr lang="en-US" altLang="ja-JP" dirty="0" smtClean="0"/>
              <a:t>states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View only a point of execution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If the method is called so many times, it is high cost to inspect the states individually</a:t>
            </a:r>
          </a:p>
          <a:p>
            <a:r>
              <a:rPr lang="en-US" altLang="ja-JP" dirty="0" err="1" smtClean="0"/>
              <a:t>REMViewer</a:t>
            </a:r>
            <a:endParaRPr lang="en-US" altLang="ja-JP" dirty="0" smtClean="0"/>
          </a:p>
          <a:p>
            <a:pPr lvl="1"/>
            <a:r>
              <a:rPr lang="en-US" altLang="ja-JP" dirty="0"/>
              <a:t>Don’t have to set break point 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rovide view of multiple executions</a:t>
            </a:r>
            <a:endParaRPr lang="en-US" altLang="ja-JP" dirty="0"/>
          </a:p>
          <a:p>
            <a:pPr lvl="1"/>
            <a:r>
              <a:rPr lang="en-US" altLang="ja-JP" dirty="0" smtClean="0"/>
              <a:t>Developers can firstly select interest executions</a:t>
            </a:r>
          </a:p>
        </p:txBody>
      </p:sp>
    </p:spTree>
    <p:extLst>
      <p:ext uri="{BB962C8B-B14F-4D97-AF65-F5344CB8AC3E}">
        <p14:creationId xmlns:p14="http://schemas.microsoft.com/office/powerpoint/2010/main" val="1460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27075"/>
            <a:ext cx="3752850" cy="55816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27" y="657225"/>
            <a:ext cx="3724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Tool 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REMViewer is a kind of Capture and Replay tool</a:t>
            </a:r>
          </a:p>
          <a:p>
            <a:pPr lvl="1"/>
            <a:r>
              <a:rPr lang="en-US" altLang="ja-JP" dirty="0" smtClean="0"/>
              <a:t>Record </a:t>
            </a:r>
            <a:r>
              <a:rPr lang="en-US" altLang="ja-JP" dirty="0" smtClean="0"/>
              <a:t>an </a:t>
            </a:r>
            <a:r>
              <a:rPr lang="en-US" altLang="ja-JP" dirty="0" smtClean="0"/>
              <a:t>execution of a Java program</a:t>
            </a:r>
          </a:p>
          <a:p>
            <a:pPr lvl="1"/>
            <a:r>
              <a:rPr lang="en-US" altLang="ja-JP" dirty="0" smtClean="0"/>
              <a:t>Visualize multiple executions of a selected Java </a:t>
            </a:r>
            <a:r>
              <a:rPr lang="en-US" altLang="ja-JP" dirty="0" smtClean="0"/>
              <a:t>method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6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プログラムに</a:t>
            </a:r>
            <a:r>
              <a:rPr lang="ja-JP" altLang="en-US" dirty="0" smtClean="0"/>
              <a:t>ログを書き出す命令を埋めこむ</a:t>
            </a:r>
            <a:endParaRPr kumimoji="1" lang="en-US" altLang="ja-JP" dirty="0" smtClean="0"/>
          </a:p>
          <a:p>
            <a:r>
              <a:rPr lang="ja-JP" altLang="en-US" dirty="0"/>
              <a:t>命令</a:t>
            </a:r>
            <a:r>
              <a:rPr lang="ja-JP" altLang="en-US" dirty="0" smtClean="0"/>
              <a:t>を埋め込んだプログラムを実行しログを記録</a:t>
            </a:r>
            <a:endParaRPr lang="en-US" altLang="ja-JP" dirty="0" smtClean="0"/>
          </a:p>
          <a:p>
            <a:r>
              <a:rPr kumimoji="1" lang="ja-JP" altLang="en-US" dirty="0" smtClean="0"/>
              <a:t>ログを元に実行を再生</a:t>
            </a:r>
            <a:r>
              <a:rPr kumimoji="1" lang="en-US" altLang="ja-JP" dirty="0" smtClean="0"/>
              <a:t>(only target method)</a:t>
            </a:r>
          </a:p>
          <a:p>
            <a:r>
              <a:rPr lang="ja-JP" altLang="en-US" dirty="0" smtClean="0"/>
              <a:t>再生した情報をユーザーに提示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対角する 2 つの角を丸めた四角形 3"/>
          <p:cNvSpPr/>
          <p:nvPr/>
        </p:nvSpPr>
        <p:spPr bwMode="auto">
          <a:xfrm>
            <a:off x="4634472" y="3943895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5" name="対角する 2 つの角を丸めた四角形 4"/>
          <p:cNvSpPr/>
          <p:nvPr/>
        </p:nvSpPr>
        <p:spPr bwMode="auto">
          <a:xfrm>
            <a:off x="4573882" y="3866349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6" name="フローチャート: 複数書類 5"/>
          <p:cNvSpPr/>
          <p:nvPr/>
        </p:nvSpPr>
        <p:spPr bwMode="auto">
          <a:xfrm>
            <a:off x="179389" y="3961468"/>
            <a:ext cx="1586884" cy="934870"/>
          </a:xfrm>
          <a:prstGeom prst="flowChartMultidocument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プログラム</a:t>
            </a:r>
          </a:p>
        </p:txBody>
      </p:sp>
      <p:sp>
        <p:nvSpPr>
          <p:cNvPr id="7" name="右矢印 6"/>
          <p:cNvSpPr/>
          <p:nvPr/>
        </p:nvSpPr>
        <p:spPr bwMode="auto">
          <a:xfrm>
            <a:off x="1814979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円柱 7"/>
          <p:cNvSpPr/>
          <p:nvPr/>
        </p:nvSpPr>
        <p:spPr bwMode="auto">
          <a:xfrm>
            <a:off x="2604683" y="3808681"/>
            <a:ext cx="1050877" cy="1173708"/>
          </a:xfrm>
          <a:prstGeom prst="can">
            <a:avLst/>
          </a:prstGeom>
          <a:solidFill>
            <a:srgbClr val="99FF6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ログ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データ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26862" y="3895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 bwMode="auto">
          <a:xfrm>
            <a:off x="8288291" y="4988255"/>
            <a:ext cx="450376" cy="4763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フローチャート: 論理積ゲート 10"/>
          <p:cNvSpPr/>
          <p:nvPr/>
        </p:nvSpPr>
        <p:spPr bwMode="auto">
          <a:xfrm rot="16200000">
            <a:off x="8138166" y="5574215"/>
            <a:ext cx="750626" cy="559559"/>
          </a:xfrm>
          <a:prstGeom prst="flowChartDelay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3705885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対角する 2 つの角を丸めた四角形 12"/>
          <p:cNvSpPr/>
          <p:nvPr/>
        </p:nvSpPr>
        <p:spPr bwMode="auto">
          <a:xfrm>
            <a:off x="4495720" y="3805143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59265" y="38679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再現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 bwMode="auto">
          <a:xfrm rot="2059315">
            <a:off x="5707595" y="4627849"/>
            <a:ext cx="869737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8574" y="43327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分類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 bwMode="auto">
          <a:xfrm>
            <a:off x="4972654" y="5301180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1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対角する 2 つの角を丸めた四角形 17"/>
          <p:cNvSpPr/>
          <p:nvPr/>
        </p:nvSpPr>
        <p:spPr bwMode="auto">
          <a:xfrm>
            <a:off x="6163502" y="5285371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2</a:t>
            </a:r>
            <a:endParaRPr kumimoji="0" lang="ja-JP" altLang="en-US" sz="2400" dirty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右矢印 18"/>
          <p:cNvSpPr/>
          <p:nvPr/>
        </p:nvSpPr>
        <p:spPr bwMode="auto">
          <a:xfrm>
            <a:off x="7327547" y="5498723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15352" y="51293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提示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1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プログラム理解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ソフトウェア開発の保守工程において，プログラム理解は重要である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機能の追加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バグの修正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プログラムの理解には実行時情報が利用される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変数の値，命令を実行した行など</a:t>
            </a:r>
            <a:endParaRPr lang="en-US" altLang="ja-JP" dirty="0" smtClean="0"/>
          </a:p>
          <a:p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実行時情報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実行時情報を閲覧するには？</a:t>
            </a:r>
            <a:endParaRPr lang="en-US" altLang="ja-JP" dirty="0"/>
          </a:p>
          <a:p>
            <a:pPr lvl="1"/>
            <a:r>
              <a:rPr lang="en-US" altLang="ja-JP" dirty="0" smtClean="0"/>
              <a:t>Breakpoint-based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dirty="0" smtClean="0"/>
              <a:t>デバッガ</a:t>
            </a:r>
            <a:r>
              <a:rPr lang="ja-JP" altLang="en-US" dirty="0"/>
              <a:t>を使用してブレークポイントを設定し，</a:t>
            </a:r>
            <a:r>
              <a:rPr lang="ja-JP" altLang="en-US" dirty="0" smtClean="0"/>
              <a:t>閲覧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sz="2400" dirty="0" smtClean="0"/>
              <a:t>欠点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事前に設定しておく必要がある</a:t>
            </a:r>
            <a:endParaRPr lang="en-US" altLang="ja-JP" sz="2400" dirty="0" smtClean="0"/>
          </a:p>
          <a:p>
            <a:pPr lvl="1">
              <a:buFontTx/>
              <a:buChar char="-"/>
            </a:pPr>
            <a:endParaRPr lang="en-US" altLang="ja-JP" sz="2400" dirty="0" smtClean="0"/>
          </a:p>
          <a:p>
            <a:pPr lvl="1"/>
            <a:r>
              <a:rPr lang="en-US" altLang="ja-JP" dirty="0" smtClean="0"/>
              <a:t>Log-based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en-US" altLang="ja-JP" dirty="0" smtClean="0"/>
              <a:t>print</a:t>
            </a:r>
            <a:r>
              <a:rPr lang="ja-JP" altLang="en-US" dirty="0"/>
              <a:t>文を埋め込みプログラムを実行し</a:t>
            </a:r>
            <a:r>
              <a:rPr lang="ja-JP" altLang="en-US" dirty="0" smtClean="0"/>
              <a:t>，閲覧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sz="2400" dirty="0" smtClean="0"/>
              <a:t>欠点</a:t>
            </a:r>
            <a:r>
              <a:rPr lang="en-US" altLang="ja-JP" sz="2400" dirty="0"/>
              <a:t>:</a:t>
            </a:r>
            <a:r>
              <a:rPr lang="ja-JP" altLang="en-US" sz="2400" dirty="0"/>
              <a:t>事前に</a:t>
            </a:r>
            <a:r>
              <a:rPr lang="en-US" altLang="ja-JP" sz="2400" dirty="0"/>
              <a:t>print</a:t>
            </a:r>
            <a:r>
              <a:rPr lang="ja-JP" altLang="en-US" sz="2400" dirty="0"/>
              <a:t>文を埋め込む必要がある</a:t>
            </a:r>
            <a:endParaRPr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1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Omniscient Debugger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プログラム実行の全ての実行時情報を記録し，　ユーザーに表示</a:t>
            </a:r>
            <a:endParaRPr lang="en-US" altLang="ja-JP" dirty="0"/>
          </a:p>
          <a:p>
            <a:pPr lvl="1"/>
            <a:r>
              <a:rPr lang="ja-JP" altLang="en-US" dirty="0" smtClean="0"/>
              <a:t>デバッガと同様のインタフェース</a:t>
            </a:r>
            <a:r>
              <a:rPr lang="ja-JP" altLang="en-US" dirty="0"/>
              <a:t>を提供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/>
              <a:t>特徴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記録したプログラムの状態の再生・巻き戻しが可能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Omniscient Debugger</a:t>
            </a:r>
            <a:r>
              <a:rPr lang="ja-JP" altLang="en-US" dirty="0">
                <a:latin typeface="+mj-ea"/>
              </a:rPr>
              <a:t>における問題点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Omniscient Debugger</a:t>
            </a:r>
            <a:r>
              <a:rPr lang="ja-JP" altLang="en-US" dirty="0"/>
              <a:t>により閲覧できるの</a:t>
            </a:r>
            <a:r>
              <a:rPr lang="ja-JP" altLang="en-US" dirty="0" smtClean="0"/>
              <a:t>は</a:t>
            </a:r>
            <a:r>
              <a:rPr lang="en-US" altLang="ja-JP" dirty="0" smtClean="0"/>
              <a:t>,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ある</a:t>
            </a:r>
            <a:r>
              <a:rPr lang="en-US" altLang="ja-JP" dirty="0" smtClean="0"/>
              <a:t>1</a:t>
            </a:r>
            <a:r>
              <a:rPr lang="ja-JP" altLang="en-US" dirty="0" smtClean="0"/>
              <a:t>時点</a:t>
            </a:r>
            <a:r>
              <a:rPr lang="ja-JP" altLang="en-US" dirty="0"/>
              <a:t>の実行時情報である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複数回通過</a:t>
            </a:r>
            <a:r>
              <a:rPr lang="ja-JP" altLang="en-US" dirty="0" smtClean="0"/>
              <a:t>する行における実行</a:t>
            </a:r>
            <a:r>
              <a:rPr lang="ja-JP" altLang="en-US" dirty="0"/>
              <a:t>時情報の閲覧には，繰り返し操作・閲覧が必要と</a:t>
            </a:r>
            <a:r>
              <a:rPr lang="ja-JP" altLang="en-US" dirty="0" smtClean="0"/>
              <a:t>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ループ内の行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繰り返し呼び出されるメソッド内の行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0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研究概要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複数回実行されるメソッドの実行時情報の閲覧を支援</a:t>
            </a:r>
            <a:endParaRPr lang="en-US" altLang="ja-JP" dirty="0" smtClean="0"/>
          </a:p>
          <a:p>
            <a:r>
              <a:rPr lang="ja-JP" altLang="en-US" dirty="0" smtClean="0"/>
              <a:t>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指定したメソッドの複数回の実行履歴の一覧を提示する</a:t>
            </a:r>
            <a:endParaRPr lang="en-US" altLang="ja-JP" dirty="0"/>
          </a:p>
          <a:p>
            <a:pPr lvl="1"/>
            <a:r>
              <a:rPr lang="ja-JP" altLang="en-US" dirty="0"/>
              <a:t>多量の履歴を閲覧するための補助と</a:t>
            </a:r>
            <a:r>
              <a:rPr lang="ja-JP" altLang="en-US" dirty="0" smtClean="0"/>
              <a:t>して，実行経路を用いた分類</a:t>
            </a:r>
            <a:r>
              <a:rPr lang="ja-JP" altLang="en-US" dirty="0"/>
              <a:t>を</a:t>
            </a:r>
            <a:r>
              <a:rPr lang="ja-JP" altLang="en-US" dirty="0" smtClean="0"/>
              <a:t>行う</a:t>
            </a:r>
            <a:endParaRPr lang="en-US" altLang="ja-JP" dirty="0"/>
          </a:p>
          <a:p>
            <a:r>
              <a:rPr kumimoji="1" lang="ja-JP" altLang="en-US" dirty="0" smtClean="0"/>
              <a:t>実行履歴の一覧を提示するツールを作成した</a:t>
            </a:r>
            <a:endParaRPr kumimoji="1" lang="en-US" altLang="ja-JP" dirty="0" smtClean="0"/>
          </a:p>
          <a:p>
            <a:r>
              <a:rPr lang="ja-JP" altLang="en-US" dirty="0" smtClean="0"/>
              <a:t>実行経路による分類について調査を行った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8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対角する 2 つの角を丸めた四角形 25"/>
          <p:cNvSpPr/>
          <p:nvPr/>
        </p:nvSpPr>
        <p:spPr bwMode="auto">
          <a:xfrm>
            <a:off x="5037168" y="5364788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対角する 2 つの角を丸めた四角形 19"/>
          <p:cNvSpPr/>
          <p:nvPr/>
        </p:nvSpPr>
        <p:spPr bwMode="auto">
          <a:xfrm>
            <a:off x="4634472" y="3943895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19" name="対角する 2 つの角を丸めた四角形 18"/>
          <p:cNvSpPr/>
          <p:nvPr/>
        </p:nvSpPr>
        <p:spPr bwMode="auto">
          <a:xfrm>
            <a:off x="4573882" y="3866349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手法</a:t>
            </a:r>
            <a:r>
              <a:rPr lang="ja-JP" altLang="en-US" dirty="0" smtClean="0"/>
              <a:t>の</a:t>
            </a:r>
            <a:r>
              <a:rPr lang="ja-JP" altLang="en-US" dirty="0"/>
              <a:t>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ja-JP" altLang="en-US" dirty="0" smtClean="0"/>
              <a:t>プログラムのログを記録し，ログ</a:t>
            </a:r>
            <a:r>
              <a:rPr lang="ja-JP" altLang="en-US" dirty="0"/>
              <a:t>をもと</a:t>
            </a:r>
            <a:r>
              <a:rPr lang="ja-JP" altLang="en-US" dirty="0" smtClean="0"/>
              <a:t>に指定</a:t>
            </a:r>
            <a:r>
              <a:rPr lang="ja-JP" altLang="en-US" dirty="0"/>
              <a:t>したメソッドの実行を</a:t>
            </a:r>
            <a:r>
              <a:rPr lang="ja-JP" altLang="en-US" dirty="0" smtClean="0"/>
              <a:t>再現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 dirty="0"/>
              <a:t>再現した結果を</a:t>
            </a:r>
            <a:r>
              <a:rPr lang="ja-JP" altLang="en-US" dirty="0" smtClean="0"/>
              <a:t>分類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en-US" altLang="ja-JP" dirty="0"/>
              <a:t>GUI</a:t>
            </a:r>
            <a:r>
              <a:rPr lang="ja-JP" altLang="en-US" dirty="0"/>
              <a:t>を介しユーザーに提示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フローチャート: 複数書類 4"/>
          <p:cNvSpPr/>
          <p:nvPr/>
        </p:nvSpPr>
        <p:spPr bwMode="auto">
          <a:xfrm>
            <a:off x="179389" y="3961468"/>
            <a:ext cx="1586884" cy="934870"/>
          </a:xfrm>
          <a:prstGeom prst="flowChartMultidocument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プログラム</a:t>
            </a:r>
          </a:p>
        </p:txBody>
      </p:sp>
      <p:sp>
        <p:nvSpPr>
          <p:cNvPr id="6" name="右矢印 5"/>
          <p:cNvSpPr/>
          <p:nvPr/>
        </p:nvSpPr>
        <p:spPr bwMode="auto">
          <a:xfrm>
            <a:off x="1814979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円柱 6"/>
          <p:cNvSpPr/>
          <p:nvPr/>
        </p:nvSpPr>
        <p:spPr bwMode="auto">
          <a:xfrm>
            <a:off x="2604683" y="3808681"/>
            <a:ext cx="1050877" cy="1173708"/>
          </a:xfrm>
          <a:prstGeom prst="can">
            <a:avLst/>
          </a:prstGeom>
          <a:solidFill>
            <a:srgbClr val="99FF6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ログ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26862" y="3895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 bwMode="auto">
          <a:xfrm>
            <a:off x="8288291" y="4988255"/>
            <a:ext cx="450376" cy="47635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フローチャート: 論理積ゲート 9"/>
          <p:cNvSpPr/>
          <p:nvPr/>
        </p:nvSpPr>
        <p:spPr bwMode="auto">
          <a:xfrm rot="16200000">
            <a:off x="8138166" y="5574215"/>
            <a:ext cx="750626" cy="559559"/>
          </a:xfrm>
          <a:prstGeom prst="flowChartDelay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>
            <a:off x="3705885" y="4196257"/>
            <a:ext cx="742762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対角する 2 つの角を丸めた四角形 17"/>
          <p:cNvSpPr/>
          <p:nvPr/>
        </p:nvSpPr>
        <p:spPr bwMode="auto">
          <a:xfrm>
            <a:off x="4495720" y="3805143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実行履歴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59265" y="38679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再現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 bwMode="auto">
          <a:xfrm rot="2059315">
            <a:off x="5707595" y="4627849"/>
            <a:ext cx="869737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8574" y="43327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分類</a:t>
            </a:r>
            <a:endParaRPr kumimoji="1" lang="ja-JP" altLang="en-US" dirty="0"/>
          </a:p>
        </p:txBody>
      </p:sp>
      <p:sp>
        <p:nvSpPr>
          <p:cNvPr id="24" name="対角する 2 つの角を丸めた四角形 23"/>
          <p:cNvSpPr/>
          <p:nvPr/>
        </p:nvSpPr>
        <p:spPr bwMode="auto">
          <a:xfrm>
            <a:off x="4972654" y="5301180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1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対角する 2 つの角を丸めた四角形 24"/>
          <p:cNvSpPr/>
          <p:nvPr/>
        </p:nvSpPr>
        <p:spPr bwMode="auto">
          <a:xfrm>
            <a:off x="6163502" y="5285371"/>
            <a:ext cx="1065169" cy="1029989"/>
          </a:xfrm>
          <a:prstGeom prst="round2DiagRect">
            <a:avLst>
              <a:gd name="adj1" fmla="val 42798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分類</a:t>
            </a:r>
            <a:r>
              <a:rPr kumimoji="0" lang="en-US" altLang="ja-JP" sz="2400" dirty="0" smtClean="0">
                <a:latin typeface="Times New Roman" pitchFamily="18" charset="0"/>
                <a:ea typeface="ＭＳ Ｐゴシック" pitchFamily="50" charset="-128"/>
              </a:rPr>
              <a:t>2</a:t>
            </a:r>
            <a:endParaRPr kumimoji="0" lang="ja-JP" altLang="en-US" sz="2400" dirty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>
            <a:off x="7327547" y="5498723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15352" y="51293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提示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ログ</a:t>
            </a:r>
            <a:r>
              <a:rPr lang="ja-JP" altLang="en-US" dirty="0" smtClean="0"/>
              <a:t>の記録・実行の再現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r>
              <a:rPr lang="ja-JP" altLang="en-US" dirty="0" smtClean="0"/>
              <a:t>ログの記録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プログラムにログを書き出す命令を埋め込む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命令を埋め込んだプログラムを実行し，実行全体のログを記録する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実行の再現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ログデータから，指定したメソッドの実行時情報を再現する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命令の実行順序</a:t>
            </a:r>
            <a:r>
              <a:rPr lang="en-US" altLang="ja-JP" dirty="0" smtClean="0"/>
              <a:t>(</a:t>
            </a:r>
            <a:r>
              <a:rPr lang="ja-JP" altLang="en-US" dirty="0" smtClean="0"/>
              <a:t>実行経路</a:t>
            </a:r>
            <a:r>
              <a:rPr lang="en-US" altLang="ja-JP" dirty="0" smtClean="0"/>
              <a:t>)</a:t>
            </a:r>
          </a:p>
          <a:p>
            <a:pPr lvl="2"/>
            <a:r>
              <a:rPr lang="ja-JP" altLang="en-US" dirty="0" smtClean="0"/>
              <a:t>各命令を実行したときの変数の値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278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実行経路の情報を用いて実行履歴の分類を行う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分類基準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通過した行の集合</a:t>
            </a:r>
            <a:r>
              <a:rPr lang="en-US" altLang="ja-JP" dirty="0" smtClean="0"/>
              <a:t>(</a:t>
            </a:r>
            <a:r>
              <a:rPr lang="en-US" altLang="ja-JP" dirty="0"/>
              <a:t>Line</a:t>
            </a:r>
            <a:r>
              <a:rPr lang="en-US" altLang="ja-JP" dirty="0" smtClean="0"/>
              <a:t>)</a:t>
            </a:r>
          </a:p>
          <a:p>
            <a:pPr marL="914400" lvl="1" indent="-514350">
              <a:buFont typeface="Wingdings" panose="05000000000000000000" pitchFamily="2" charset="2"/>
              <a:buChar char="l"/>
            </a:pPr>
            <a:r>
              <a:rPr lang="ja-JP" altLang="en-US" dirty="0" smtClean="0"/>
              <a:t>通過</a:t>
            </a:r>
            <a:r>
              <a:rPr lang="ja-JP" altLang="en-US" dirty="0"/>
              <a:t>した</a:t>
            </a:r>
            <a:r>
              <a:rPr lang="ja-JP" altLang="en-US" dirty="0" smtClean="0"/>
              <a:t>行の集合が等しい物は同じ分類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命令の実行順序</a:t>
            </a:r>
            <a:r>
              <a:rPr lang="en-US" altLang="ja-JP" dirty="0" smtClean="0"/>
              <a:t>(</a:t>
            </a:r>
            <a:r>
              <a:rPr lang="en-US" altLang="ja-JP" dirty="0"/>
              <a:t>Path</a:t>
            </a:r>
            <a:r>
              <a:rPr lang="en-US" altLang="ja-JP" dirty="0" smtClean="0"/>
              <a:t>)</a:t>
            </a:r>
          </a:p>
          <a:p>
            <a:pPr marL="914400" lvl="1" indent="-514350">
              <a:buFont typeface="Wingdings" panose="05000000000000000000" pitchFamily="2" charset="2"/>
              <a:buChar char="l"/>
            </a:pPr>
            <a:r>
              <a:rPr lang="ja-JP" altLang="en-US" dirty="0" smtClean="0"/>
              <a:t>命令の実行順序が等しい物は同じ分類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7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5080" y="1558833"/>
            <a:ext cx="3969533" cy="5040312"/>
          </a:xfrm>
        </p:spPr>
        <p:txBody>
          <a:bodyPr/>
          <a:lstStyle/>
          <a:p>
            <a:r>
              <a:rPr lang="ja-JP" altLang="en-US" sz="2400" dirty="0"/>
              <a:t>左記</a:t>
            </a:r>
            <a:r>
              <a:rPr lang="ja-JP" altLang="en-US" sz="2400" dirty="0" smtClean="0"/>
              <a:t>のメソッド</a:t>
            </a:r>
            <a:r>
              <a:rPr lang="en-US" altLang="ja-JP" sz="2400" dirty="0" err="1" smtClean="0"/>
              <a:t>gcd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int,int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に関して再現・分類を行う</a:t>
            </a:r>
            <a:endParaRPr lang="en-US" altLang="ja-JP" sz="2400" dirty="0" smtClean="0"/>
          </a:p>
          <a:p>
            <a:r>
              <a:rPr lang="ja-JP" altLang="en-US" sz="2400" dirty="0" smtClean="0"/>
              <a:t>次の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通りの呼び出しについて分類する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gcd</a:t>
            </a:r>
            <a:r>
              <a:rPr lang="en-US" altLang="ja-JP" sz="2400" dirty="0" smtClean="0"/>
              <a:t>(3,3)</a:t>
            </a:r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(6,-2)</a:t>
            </a:r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(5,5)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(2,6)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g</a:t>
            </a:r>
            <a:r>
              <a:rPr lang="en-US" altLang="ja-JP" sz="2400" dirty="0" err="1" smtClean="0"/>
              <a:t>cd</a:t>
            </a:r>
            <a:r>
              <a:rPr lang="en-US" altLang="ja-JP" sz="2400" dirty="0" smtClean="0"/>
              <a:t>(10,7)</a:t>
            </a:r>
            <a:endParaRPr lang="en-US" altLang="ja-JP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54842" y="1558833"/>
            <a:ext cx="4640238" cy="4797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public static 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gcd</a:t>
            </a:r>
            <a:r>
              <a:rPr lang="en-US" altLang="ja-JP" sz="2000" b="1" dirty="0">
                <a:solidFill>
                  <a:schemeClr val="tx1"/>
                </a:solidFill>
              </a:rPr>
              <a:t>(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a,int</a:t>
            </a:r>
            <a:r>
              <a:rPr lang="en-US" altLang="ja-JP" sz="2000" b="1" dirty="0">
                <a:solidFill>
                  <a:schemeClr val="tx1"/>
                </a:solidFill>
              </a:rPr>
              <a:t> b){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if(a </a:t>
            </a:r>
            <a:r>
              <a:rPr lang="en-US" altLang="ja-JP" sz="2000" b="1" dirty="0">
                <a:solidFill>
                  <a:schemeClr val="tx1"/>
                </a:solidFill>
              </a:rPr>
              <a:t>&lt; 1 || b &lt; 1){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0;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d = b;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r = a % b;</a:t>
            </a: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while(r </a:t>
            </a:r>
            <a:r>
              <a:rPr lang="en-US" altLang="ja-JP" sz="2000" b="1" dirty="0">
                <a:solidFill>
                  <a:schemeClr val="tx1"/>
                </a:solidFill>
              </a:rPr>
              <a:t>&gt; 0){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n =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d </a:t>
            </a:r>
            <a:r>
              <a:rPr lang="en-US" altLang="ja-JP" sz="2000" b="1" dirty="0">
                <a:solidFill>
                  <a:schemeClr val="tx1"/>
                </a:solidFill>
              </a:rPr>
              <a:t>= r;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 </a:t>
            </a:r>
            <a:r>
              <a:rPr lang="en-US" altLang="ja-JP" sz="2000" b="1" dirty="0">
                <a:solidFill>
                  <a:schemeClr val="tx1"/>
                </a:solidFill>
              </a:rPr>
              <a:t>= n %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d;</a:t>
            </a:r>
          </a:p>
          <a:p>
            <a:r>
              <a:rPr lang="en-US" altLang="ja-JP" sz="2000" b="1" dirty="0">
                <a:solidFill>
                  <a:schemeClr val="tx1"/>
                </a:solidFill>
              </a:rPr>
              <a:t>}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Usual debugger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usual debugger shows only a single point of execution at a time.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56" y="2497710"/>
            <a:ext cx="3490087" cy="381101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 bwMode="auto">
          <a:xfrm>
            <a:off x="2703863" y="3921369"/>
            <a:ext cx="2466013" cy="15025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5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4" y="3030829"/>
            <a:ext cx="2640099" cy="316037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80" y="3044649"/>
            <a:ext cx="2640099" cy="316037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41120"/>
            <a:ext cx="7886700" cy="4835843"/>
          </a:xfrm>
        </p:spPr>
        <p:txBody>
          <a:bodyPr/>
          <a:lstStyle/>
          <a:p>
            <a:r>
              <a:rPr lang="ja-JP" altLang="en-US" dirty="0" smtClean="0"/>
              <a:t>通過した行の集合が等しいものは同じ分類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8650" y="365126"/>
            <a:ext cx="7886700" cy="707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分類基準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：通過したコードの集合</a:t>
            </a:r>
            <a:r>
              <a:rPr lang="en-US" altLang="ja-JP" sz="3600" dirty="0" smtClean="0"/>
              <a:t>(Line)</a:t>
            </a:r>
            <a:endParaRPr lang="ja-JP" altLang="en-US" sz="3600" dirty="0"/>
          </a:p>
        </p:txBody>
      </p:sp>
      <p:sp>
        <p:nvSpPr>
          <p:cNvPr id="4" name="フローチャート: 代替処理 3"/>
          <p:cNvSpPr/>
          <p:nvPr/>
        </p:nvSpPr>
        <p:spPr bwMode="auto">
          <a:xfrm>
            <a:off x="705675" y="2182707"/>
            <a:ext cx="112067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(3,3)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フローチャート: 代替処理 46"/>
          <p:cNvSpPr/>
          <p:nvPr/>
        </p:nvSpPr>
        <p:spPr bwMode="auto">
          <a:xfrm>
            <a:off x="3979034" y="2182625"/>
            <a:ext cx="1185930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(6,-2)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8" name="フローチャート: 代替処理 47"/>
          <p:cNvSpPr/>
          <p:nvPr/>
        </p:nvSpPr>
        <p:spPr bwMode="auto">
          <a:xfrm>
            <a:off x="6255180" y="2205811"/>
            <a:ext cx="99882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(2,6)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9" name="フローチャート: 代替処理 48"/>
          <p:cNvSpPr/>
          <p:nvPr/>
        </p:nvSpPr>
        <p:spPr bwMode="auto">
          <a:xfrm>
            <a:off x="7249578" y="2205811"/>
            <a:ext cx="1127049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(10,7)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0" name="フローチャート: 代替処理 49"/>
          <p:cNvSpPr/>
          <p:nvPr/>
        </p:nvSpPr>
        <p:spPr bwMode="auto">
          <a:xfrm>
            <a:off x="1823472" y="2182707"/>
            <a:ext cx="997272" cy="442306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(5,5)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4" y="2895870"/>
            <a:ext cx="2657627" cy="318569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77" y="2893238"/>
            <a:ext cx="2657627" cy="318569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96" y="2895870"/>
            <a:ext cx="2657627" cy="31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0" y="3393100"/>
            <a:ext cx="2022678" cy="242128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41120"/>
            <a:ext cx="7886700" cy="4835843"/>
          </a:xfrm>
        </p:spPr>
        <p:txBody>
          <a:bodyPr/>
          <a:lstStyle/>
          <a:p>
            <a:r>
              <a:rPr lang="ja-JP" altLang="en-US" dirty="0" smtClean="0"/>
              <a:t>命令の実行順序</a:t>
            </a:r>
            <a:r>
              <a:rPr kumimoji="1" lang="ja-JP" altLang="en-US" dirty="0" smtClean="0"/>
              <a:t>が等しいものは同じ</a:t>
            </a:r>
            <a:r>
              <a:rPr lang="ja-JP" altLang="en-US" dirty="0" smtClean="0"/>
              <a:t>分類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8650" y="365126"/>
            <a:ext cx="7886700" cy="707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分類基準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：命令の実行順序</a:t>
            </a:r>
            <a:r>
              <a:rPr lang="en-US" altLang="ja-JP" sz="3600" dirty="0" smtClean="0"/>
              <a:t>(Path)</a:t>
            </a:r>
            <a:endParaRPr lang="ja-JP" altLang="en-US" sz="3600" dirty="0"/>
          </a:p>
        </p:txBody>
      </p:sp>
      <p:sp>
        <p:nvSpPr>
          <p:cNvPr id="40" name="フローチャート: 代替処理 39"/>
          <p:cNvSpPr/>
          <p:nvPr/>
        </p:nvSpPr>
        <p:spPr bwMode="auto">
          <a:xfrm>
            <a:off x="147333" y="2597341"/>
            <a:ext cx="112067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(1,1)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1" name="フローチャート: 代替処理 40"/>
          <p:cNvSpPr/>
          <p:nvPr/>
        </p:nvSpPr>
        <p:spPr bwMode="auto">
          <a:xfrm>
            <a:off x="2890924" y="2594084"/>
            <a:ext cx="1185930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(6,-2)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2" name="フローチャート: 代替処理 41"/>
          <p:cNvSpPr/>
          <p:nvPr/>
        </p:nvSpPr>
        <p:spPr bwMode="auto">
          <a:xfrm>
            <a:off x="5154417" y="2594084"/>
            <a:ext cx="998821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(2,6)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3" name="フローチャート: 代替処理 42"/>
          <p:cNvSpPr/>
          <p:nvPr/>
        </p:nvSpPr>
        <p:spPr bwMode="auto">
          <a:xfrm>
            <a:off x="7230801" y="2597344"/>
            <a:ext cx="1127049" cy="44238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(10,7)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フローチャート: 代替処理 44"/>
          <p:cNvSpPr/>
          <p:nvPr/>
        </p:nvSpPr>
        <p:spPr bwMode="auto">
          <a:xfrm>
            <a:off x="1268004" y="2594166"/>
            <a:ext cx="1073987" cy="442306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gcd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(5,5)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9" y="3307954"/>
            <a:ext cx="2022647" cy="242454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947" y="3307954"/>
            <a:ext cx="2029885" cy="2433217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252" y="3307954"/>
            <a:ext cx="2022647" cy="242454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319" y="3307954"/>
            <a:ext cx="2022647" cy="2424541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 bwMode="auto">
          <a:xfrm>
            <a:off x="4911334" y="5880988"/>
            <a:ext cx="1536482" cy="430086"/>
          </a:xfrm>
          <a:prstGeom prst="wedgeRectCallout">
            <a:avLst>
              <a:gd name="adj1" fmla="val -22326"/>
              <a:gd name="adj2" fmla="val -84526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ループ回数</a:t>
            </a:r>
            <a:r>
              <a:rPr kumimoji="0" lang="en-US" altLang="ja-JP" sz="1600" dirty="0" smtClean="0"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回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四角形吹き出し 17"/>
          <p:cNvSpPr/>
          <p:nvPr/>
        </p:nvSpPr>
        <p:spPr bwMode="auto">
          <a:xfrm>
            <a:off x="7162676" y="5880988"/>
            <a:ext cx="1536482" cy="430086"/>
          </a:xfrm>
          <a:prstGeom prst="wedgeRectCallout">
            <a:avLst>
              <a:gd name="adj1" fmla="val -22326"/>
              <a:gd name="adj2" fmla="val -84526"/>
            </a:avLst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ループ回数</a:t>
            </a:r>
            <a:r>
              <a:rPr kumimoji="0" lang="en-US" altLang="ja-JP" sz="1600" dirty="0" smtClean="0"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kumimoji="0" lang="ja-JP" altLang="en-US" sz="1600" dirty="0" smtClean="0">
                <a:latin typeface="Times New Roman" pitchFamily="18" charset="0"/>
                <a:ea typeface="ＭＳ Ｐゴシック" pitchFamily="50" charset="-128"/>
              </a:rPr>
              <a:t>回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4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実行履歴の提示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実行履歴の一覧を</a:t>
            </a:r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を介しユーザーに提示する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各実行履歴において次の情報を表示する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ローカル変数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実行経路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40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0" y="1457455"/>
            <a:ext cx="369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実行の再生・巻き戻しボタン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179388" y="1506834"/>
            <a:ext cx="4406260" cy="3629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20333" y="2009541"/>
            <a:ext cx="1676708" cy="40773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7986" y="5625235"/>
            <a:ext cx="369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実行履歴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  <p:cxnSp>
        <p:nvCxnSpPr>
          <p:cNvPr id="7" name="直線矢印コネクタ 6"/>
          <p:cNvCxnSpPr>
            <a:stCxn id="9" idx="3"/>
          </p:cNvCxnSpPr>
          <p:nvPr/>
        </p:nvCxnSpPr>
        <p:spPr bwMode="auto">
          <a:xfrm>
            <a:off x="3725839" y="1499246"/>
            <a:ext cx="736979" cy="22037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573472" y="1268413"/>
            <a:ext cx="315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分類基準を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Line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に変更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66124" t="9111" r="875" b="3778"/>
          <a:stretch/>
        </p:blipFill>
        <p:spPr>
          <a:xfrm>
            <a:off x="2807493" y="1268413"/>
            <a:ext cx="3529013" cy="52400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36505" y="4085274"/>
            <a:ext cx="250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現在時刻におけるローカル変数の値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0390" y="2231156"/>
            <a:ext cx="147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現在時刻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 bwMode="auto">
          <a:xfrm flipH="1">
            <a:off x="3661729" y="2461989"/>
            <a:ext cx="2148661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左中かっこ 19"/>
          <p:cNvSpPr/>
          <p:nvPr/>
        </p:nvSpPr>
        <p:spPr bwMode="auto">
          <a:xfrm>
            <a:off x="2421729" y="1771794"/>
            <a:ext cx="400050" cy="2016775"/>
          </a:xfrm>
          <a:prstGeom prst="leftBrace">
            <a:avLst>
              <a:gd name="adj1" fmla="val 44047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386" y="2549348"/>
            <a:ext cx="229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各行の通過回数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を数字で表示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2821778" y="3918101"/>
            <a:ext cx="3514727" cy="11998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2949682" y="2692821"/>
            <a:ext cx="345883" cy="108240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10390" y="2941602"/>
            <a:ext cx="147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実行経路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>
            <a:stCxn id="22" idx="1"/>
          </p:cNvCxnSpPr>
          <p:nvPr/>
        </p:nvCxnSpPr>
        <p:spPr bwMode="auto">
          <a:xfrm flipH="1" flipV="1">
            <a:off x="3321730" y="3172434"/>
            <a:ext cx="2488660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14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6119" t="8766" r="1045" b="3565"/>
          <a:stretch/>
        </p:blipFill>
        <p:spPr>
          <a:xfrm>
            <a:off x="2900149" y="1221474"/>
            <a:ext cx="3387394" cy="508725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flipV="1">
            <a:off x="1848002" y="2893326"/>
            <a:ext cx="1209097" cy="53226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1174580" y="34255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行を選択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9041" y="3887253"/>
            <a:ext cx="338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選択した行を通過するときの変数の値の一覧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17660" y="4765189"/>
            <a:ext cx="2059239" cy="68946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3495400" y="4623656"/>
            <a:ext cx="338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回目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6111" y="4623656"/>
            <a:ext cx="143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回目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6239" t="8979" r="925" b="3565"/>
          <a:stretch/>
        </p:blipFill>
        <p:spPr>
          <a:xfrm>
            <a:off x="2889857" y="1268413"/>
            <a:ext cx="3364285" cy="5040312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11" idx="3"/>
          </p:cNvCxnSpPr>
          <p:nvPr/>
        </p:nvCxnSpPr>
        <p:spPr bwMode="auto">
          <a:xfrm>
            <a:off x="3922253" y="4771494"/>
            <a:ext cx="595156" cy="18904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932332" y="4355995"/>
            <a:ext cx="2989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時刻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クリック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することで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ジャンプ可能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分類に関する調査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7" y="1268413"/>
            <a:ext cx="8785225" cy="5040312"/>
          </a:xfrm>
        </p:spPr>
        <p:txBody>
          <a:bodyPr/>
          <a:lstStyle/>
          <a:p>
            <a:r>
              <a:rPr lang="ja-JP" altLang="en-US" dirty="0"/>
              <a:t>調査内容</a:t>
            </a:r>
            <a:endParaRPr lang="en-US" altLang="ja-JP" dirty="0" smtClean="0"/>
          </a:p>
          <a:p>
            <a:pPr lvl="1"/>
            <a:r>
              <a:rPr lang="ja-JP" altLang="en-US" sz="2600" dirty="0" smtClean="0"/>
              <a:t>実行経路による分類で，実行履歴がどの程度分類されるか</a:t>
            </a:r>
            <a:endParaRPr lang="en-US" altLang="ja-JP" sz="2600" dirty="0" smtClean="0"/>
          </a:p>
          <a:p>
            <a:pPr lvl="1"/>
            <a:r>
              <a:rPr lang="en-US" altLang="ja-JP" sz="2600" dirty="0" smtClean="0"/>
              <a:t>1</a:t>
            </a:r>
            <a:r>
              <a:rPr lang="ja-JP" altLang="en-US" sz="2600" dirty="0" err="1" smtClean="0"/>
              <a:t>つの</a:t>
            </a:r>
            <a:r>
              <a:rPr lang="ja-JP" altLang="en-US" sz="2600" dirty="0" smtClean="0"/>
              <a:t>画面に表示できる分類数になるか</a:t>
            </a:r>
            <a:endParaRPr lang="en-US" altLang="ja-JP" sz="2600" dirty="0" smtClean="0"/>
          </a:p>
          <a:p>
            <a:pPr lvl="1"/>
            <a:endParaRPr lang="en-US" altLang="ja-JP" sz="2600" dirty="0" smtClean="0"/>
          </a:p>
          <a:p>
            <a:r>
              <a:rPr lang="ja-JP" altLang="en-US" dirty="0" smtClean="0"/>
              <a:t>対象</a:t>
            </a:r>
            <a:endParaRPr lang="en-US" altLang="ja-JP" dirty="0" smtClean="0"/>
          </a:p>
          <a:p>
            <a:pPr lvl="1"/>
            <a:r>
              <a:rPr lang="en-US" altLang="ja-JP" sz="2600" dirty="0" err="1"/>
              <a:t>Dacapo</a:t>
            </a:r>
            <a:r>
              <a:rPr lang="ja-JP" altLang="en-US" sz="2600" dirty="0"/>
              <a:t>ベンチマーク内のアプリケーションである</a:t>
            </a:r>
            <a:r>
              <a:rPr lang="en-US" altLang="ja-JP" sz="2600" dirty="0"/>
              <a:t>batik</a:t>
            </a:r>
            <a:r>
              <a:rPr lang="ja-JP" altLang="en-US" sz="2600" dirty="0"/>
              <a:t>と</a:t>
            </a:r>
            <a:r>
              <a:rPr lang="en-US" altLang="ja-JP" sz="2600" dirty="0" smtClean="0"/>
              <a:t>fop</a:t>
            </a:r>
          </a:p>
          <a:p>
            <a:pPr lvl="1"/>
            <a:r>
              <a:rPr lang="en-US" altLang="ja-JP" sz="2600" dirty="0" smtClean="0"/>
              <a:t>2</a:t>
            </a:r>
            <a:r>
              <a:rPr lang="ja-JP" altLang="en-US" sz="2600" dirty="0" smtClean="0"/>
              <a:t>回以上呼び出されていて，ループもしくは分岐を含むメソッド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上記を満たすメソッドは</a:t>
            </a:r>
            <a:r>
              <a:rPr lang="en-US" altLang="ja-JP" sz="2600" dirty="0" smtClean="0"/>
              <a:t>batik</a:t>
            </a:r>
            <a:r>
              <a:rPr lang="ja-JP" altLang="en-US" sz="2600" dirty="0" smtClean="0"/>
              <a:t>では</a:t>
            </a:r>
            <a:r>
              <a:rPr lang="en-US" altLang="ja-JP" sz="2600" dirty="0" smtClean="0"/>
              <a:t>903,fop</a:t>
            </a:r>
            <a:r>
              <a:rPr lang="ja-JP" altLang="en-US" sz="2600" dirty="0" smtClean="0"/>
              <a:t>では</a:t>
            </a:r>
            <a:r>
              <a:rPr lang="en-US" altLang="ja-JP" sz="2600" dirty="0" smtClean="0"/>
              <a:t>867</a:t>
            </a:r>
            <a:r>
              <a:rPr lang="ja-JP" altLang="en-US" sz="2600" dirty="0" smtClean="0"/>
              <a:t>個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約半数のメソッドの実行回数は</a:t>
            </a:r>
            <a:r>
              <a:rPr lang="en-US" altLang="ja-JP" sz="2600" dirty="0" smtClean="0"/>
              <a:t>100</a:t>
            </a:r>
            <a:r>
              <a:rPr lang="ja-JP" altLang="en-US" sz="2600" dirty="0" smtClean="0"/>
              <a:t>回以上</a:t>
            </a: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3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分類についての調査結果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22741"/>
              </p:ext>
            </p:extLst>
          </p:nvPr>
        </p:nvGraphicFramePr>
        <p:xfrm>
          <a:off x="179388" y="1351130"/>
          <a:ext cx="8785225" cy="485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73707" y="584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 bwMode="auto">
          <a:xfrm flipH="1" flipV="1">
            <a:off x="1965278" y="2347415"/>
            <a:ext cx="643412" cy="60050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2608690" y="283705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dirty="0"/>
              <a:t>90%</a:t>
            </a:r>
            <a:r>
              <a:rPr lang="ja-JP" altLang="en-US" sz="2800" dirty="0"/>
              <a:t>のメソッドが</a:t>
            </a:r>
            <a:r>
              <a:rPr lang="en-US" altLang="ja-JP" sz="2800" dirty="0"/>
              <a:t>3</a:t>
            </a:r>
            <a:r>
              <a:rPr lang="ja-JP" altLang="en-US" sz="2800" dirty="0"/>
              <a:t>つ以下の分類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35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REMViewer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REMViewer shows </a:t>
            </a:r>
            <a:r>
              <a:rPr lang="en-US" altLang="ja-JP" dirty="0"/>
              <a:t>each execution path </a:t>
            </a:r>
            <a:r>
              <a:rPr lang="en-US" altLang="ja-JP" dirty="0" smtClean="0"/>
              <a:t>of a method in </a:t>
            </a:r>
            <a:r>
              <a:rPr lang="en-US" altLang="ja-JP" dirty="0"/>
              <a:t>a separated </a:t>
            </a:r>
            <a:r>
              <a:rPr lang="en-US" altLang="ja-JP" dirty="0" smtClean="0"/>
              <a:t>view.</a:t>
            </a:r>
            <a:endParaRPr lang="en-US" altLang="ja-JP" dirty="0"/>
          </a:p>
          <a:p>
            <a:pPr lvl="1"/>
            <a:r>
              <a:rPr lang="en-US" altLang="ja-JP" dirty="0"/>
              <a:t>Developers can compare </a:t>
            </a:r>
            <a:r>
              <a:rPr lang="en-US" altLang="ja-JP" dirty="0" smtClean="0"/>
              <a:t>executions </a:t>
            </a:r>
            <a:r>
              <a:rPr lang="en-US" altLang="ja-JP" dirty="0"/>
              <a:t>and states of local </a:t>
            </a:r>
            <a:r>
              <a:rPr lang="en-US" altLang="ja-JP" dirty="0" smtClean="0"/>
              <a:t>variables.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46" y="3305363"/>
            <a:ext cx="5876507" cy="330553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 bwMode="auto">
          <a:xfrm>
            <a:off x="1720045" y="3709621"/>
            <a:ext cx="1163831" cy="27419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5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分類についての調査結果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737656"/>
              </p:ext>
            </p:extLst>
          </p:nvPr>
        </p:nvGraphicFramePr>
        <p:xfrm>
          <a:off x="179388" y="1351128"/>
          <a:ext cx="8785225" cy="485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矢印コネクタ 5"/>
          <p:cNvCxnSpPr/>
          <p:nvPr/>
        </p:nvCxnSpPr>
        <p:spPr bwMode="auto">
          <a:xfrm flipH="1" flipV="1">
            <a:off x="2606722" y="2319293"/>
            <a:ext cx="643412" cy="57403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3250134" y="2619956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altLang="ja-JP" sz="2800" dirty="0"/>
              <a:t>90%</a:t>
            </a:r>
            <a:r>
              <a:rPr lang="ja-JP" altLang="en-US" sz="2800" dirty="0"/>
              <a:t>のメソッドが</a:t>
            </a:r>
            <a:r>
              <a:rPr lang="en-US" altLang="ja-JP" sz="2800" dirty="0"/>
              <a:t>5</a:t>
            </a:r>
            <a:r>
              <a:rPr lang="ja-JP" altLang="en-US" sz="2800" dirty="0"/>
              <a:t>つ以下の分類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00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多くのメソッドに対して</a:t>
            </a:r>
            <a:r>
              <a:rPr lang="ja-JP" altLang="en-US" dirty="0" smtClean="0"/>
              <a:t>数個のグループに分類できる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Line</a:t>
            </a:r>
            <a:r>
              <a:rPr lang="ja-JP" altLang="en-US" dirty="0"/>
              <a:t>による分類では</a:t>
            </a:r>
            <a:r>
              <a:rPr lang="en-US" altLang="ja-JP" dirty="0"/>
              <a:t>90%</a:t>
            </a:r>
            <a:r>
              <a:rPr lang="ja-JP" altLang="en-US" dirty="0"/>
              <a:t>のメソッドが</a:t>
            </a:r>
            <a:r>
              <a:rPr lang="en-US" altLang="ja-JP" dirty="0"/>
              <a:t>3</a:t>
            </a:r>
            <a:r>
              <a:rPr lang="ja-JP" altLang="en-US" dirty="0"/>
              <a:t>つ以下の</a:t>
            </a:r>
            <a:r>
              <a:rPr lang="ja-JP" altLang="en-US" dirty="0" smtClean="0"/>
              <a:t>分類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Path</a:t>
            </a:r>
            <a:r>
              <a:rPr lang="ja-JP" altLang="en-US" dirty="0" smtClean="0"/>
              <a:t>による分類では</a:t>
            </a:r>
            <a:r>
              <a:rPr lang="en-US" altLang="ja-JP" dirty="0" smtClean="0"/>
              <a:t>90%</a:t>
            </a:r>
            <a:r>
              <a:rPr lang="ja-JP" altLang="en-US" dirty="0" smtClean="0"/>
              <a:t>のメソッドが</a:t>
            </a:r>
            <a:r>
              <a:rPr lang="en-US" altLang="ja-JP" dirty="0" smtClean="0"/>
              <a:t>5</a:t>
            </a:r>
            <a:r>
              <a:rPr lang="ja-JP" altLang="en-US" dirty="0" smtClean="0"/>
              <a:t>つ以下の分類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画面に収まる分類数となる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実行</a:t>
            </a:r>
            <a:r>
              <a:rPr lang="ja-JP" altLang="en-US" dirty="0" smtClean="0"/>
              <a:t>経路による分類を行っても，分類数が膨大となる</a:t>
            </a:r>
            <a:r>
              <a:rPr lang="ja-JP" altLang="en-US" dirty="0"/>
              <a:t>メソッド</a:t>
            </a:r>
            <a:r>
              <a:rPr lang="ja-JP" altLang="en-US" dirty="0" smtClean="0"/>
              <a:t>が存在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622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メソッド実行履歴の一覧を閲覧できるツールを作成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実行</a:t>
            </a:r>
            <a:r>
              <a:rPr lang="ja-JP" altLang="en-US" dirty="0" smtClean="0"/>
              <a:t>経路に基づく分類で数個のグループに分けられることを確認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としての機能強化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ツールの有用性の評価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655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メソッド実行回数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46090"/>
              </p:ext>
            </p:extLst>
          </p:nvPr>
        </p:nvGraphicFramePr>
        <p:xfrm>
          <a:off x="179388" y="12684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0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再現</a:t>
            </a:r>
            <a:r>
              <a:rPr lang="ja-JP" altLang="en-US" dirty="0" smtClean="0"/>
              <a:t>時間の計測結果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ほとんど</a:t>
            </a:r>
            <a:r>
              <a:rPr lang="ja-JP" altLang="en-US" dirty="0" smtClean="0"/>
              <a:t>のメソッドで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秒～</a:t>
            </a:r>
            <a:r>
              <a:rPr lang="en-US" altLang="ja-JP" dirty="0" smtClean="0"/>
              <a:t>1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r>
              <a:rPr lang="ja-JP" altLang="en-US" dirty="0" smtClean="0"/>
              <a:t>一部，数十分程かかっているメソッドも存在してい</a:t>
            </a:r>
            <a:r>
              <a:rPr lang="ja-JP" altLang="en-US" dirty="0"/>
              <a:t>る</a:t>
            </a:r>
            <a:endParaRPr lang="en-US" altLang="ja-JP" dirty="0" smtClean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50610"/>
              </p:ext>
            </p:extLst>
          </p:nvPr>
        </p:nvGraphicFramePr>
        <p:xfrm>
          <a:off x="179388" y="2726140"/>
          <a:ext cx="4433555" cy="358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04533"/>
              </p:ext>
            </p:extLst>
          </p:nvPr>
        </p:nvGraphicFramePr>
        <p:xfrm>
          <a:off x="4572000" y="2698845"/>
          <a:ext cx="4392613" cy="360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8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減少率</a:t>
            </a:r>
            <a:r>
              <a:rPr kumimoji="1" lang="en-US" altLang="ja-JP" dirty="0" smtClean="0"/>
              <a:t>[%]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98691"/>
              </p:ext>
            </p:extLst>
          </p:nvPr>
        </p:nvGraphicFramePr>
        <p:xfrm>
          <a:off x="179387" y="2523640"/>
          <a:ext cx="87852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045"/>
                <a:gridCol w="1757045"/>
                <a:gridCol w="1757045"/>
                <a:gridCol w="1757045"/>
                <a:gridCol w="175704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413.72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502.66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377.16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399.5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87728"/>
              </p:ext>
            </p:extLst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32787"/>
                <a:gridCol w="3513221"/>
                <a:gridCol w="351239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360609" y="3751618"/>
          <a:ext cx="8428546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4078"/>
                <a:gridCol w="1204078"/>
                <a:gridCol w="1204078"/>
                <a:gridCol w="1204078"/>
                <a:gridCol w="1204078"/>
                <a:gridCol w="1204078"/>
                <a:gridCol w="1204078"/>
              </a:tblGrid>
              <a:tr h="52942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7153.37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10245.75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3581565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971877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812.76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10759521637.6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630.54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2664312770.76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79388" y="1281292"/>
            <a:ext cx="8785225" cy="18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800" kern="0" dirty="0" smtClean="0"/>
              <a:t>呼び出し回数が</a:t>
            </a:r>
            <a:r>
              <a:rPr lang="en-US" altLang="ja-JP" sz="2800" kern="0" dirty="0" smtClean="0"/>
              <a:t>1</a:t>
            </a:r>
            <a:r>
              <a:rPr lang="ja-JP" altLang="en-US" sz="2800" kern="0" dirty="0" smtClean="0"/>
              <a:t>回のメソッドは除外</a:t>
            </a:r>
            <a:endParaRPr lang="en-US" altLang="ja-JP" sz="2800" kern="0" dirty="0" smtClean="0"/>
          </a:p>
          <a:p>
            <a:pPr lvl="1"/>
            <a:r>
              <a:rPr lang="ja-JP" altLang="en-US" sz="2400" kern="0" dirty="0" smtClean="0"/>
              <a:t>除外後のメソッド数は</a:t>
            </a:r>
            <a:r>
              <a:rPr lang="en-US" altLang="ja-JP" sz="2400" kern="0" dirty="0" smtClean="0"/>
              <a:t>batik:2421,fop:2589</a:t>
            </a:r>
          </a:p>
          <a:p>
            <a:r>
              <a:rPr lang="ja-JP" altLang="en-US" sz="2800" kern="0" dirty="0" smtClean="0"/>
              <a:t>分類により数個のグループに分けられる</a:t>
            </a:r>
            <a:endParaRPr lang="en-US" altLang="ja-JP" sz="2800" kern="0" dirty="0" smtClean="0"/>
          </a:p>
          <a:p>
            <a:r>
              <a:rPr lang="ja-JP" altLang="en-US" sz="2800" kern="0" dirty="0"/>
              <a:t>中に</a:t>
            </a:r>
            <a:r>
              <a:rPr lang="ja-JP" altLang="en-US" sz="2800" kern="0" dirty="0" smtClean="0"/>
              <a:t>は分類の数が膨大となるものも存在</a:t>
            </a:r>
            <a:endParaRPr lang="en-US" altLang="ja-JP" sz="2800" kern="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73487" y="3380348"/>
          <a:ext cx="8409905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1415"/>
                <a:gridCol w="3604245"/>
                <a:gridCol w="36042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再現</a:t>
            </a:r>
            <a:r>
              <a:rPr lang="ja-JP" altLang="en-US" dirty="0" smtClean="0"/>
              <a:t>時間の計測結果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ほとんど</a:t>
            </a:r>
            <a:r>
              <a:rPr lang="ja-JP" altLang="en-US" dirty="0" smtClean="0"/>
              <a:t>のメソッドで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秒～</a:t>
            </a:r>
            <a:r>
              <a:rPr lang="en-US" altLang="ja-JP" dirty="0" smtClean="0"/>
              <a:t>1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r>
              <a:rPr lang="ja-JP" altLang="en-US" dirty="0" smtClean="0"/>
              <a:t>一部，数十分程かかっているメソッドも存在してい</a:t>
            </a:r>
            <a:r>
              <a:rPr lang="ja-JP" altLang="en-US" dirty="0"/>
              <a:t>る</a:t>
            </a:r>
            <a:endParaRPr lang="en-US" altLang="ja-JP" dirty="0" smtClean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179389" y="2717441"/>
          <a:ext cx="4353974" cy="359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953800"/>
              </p:ext>
            </p:extLst>
          </p:nvPr>
        </p:nvGraphicFramePr>
        <p:xfrm>
          <a:off x="4494728" y="2704563"/>
          <a:ext cx="4301544" cy="3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6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分類数</a:t>
            </a:r>
            <a:r>
              <a:rPr lang="en-US" altLang="ja-JP" dirty="0" smtClean="0"/>
              <a:t>/</a:t>
            </a:r>
            <a:r>
              <a:rPr lang="ja-JP" altLang="en-US" dirty="0" smtClean="0"/>
              <a:t>呼び出し回数</a:t>
            </a:r>
            <a:r>
              <a:rPr kumimoji="1" lang="en-US" altLang="ja-JP" dirty="0" smtClean="0"/>
              <a:t>[%]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95258"/>
              </p:ext>
            </p:extLst>
          </p:nvPr>
        </p:nvGraphicFramePr>
        <p:xfrm>
          <a:off x="179387" y="2523640"/>
          <a:ext cx="87852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045"/>
                <a:gridCol w="1757045"/>
                <a:gridCol w="1757045"/>
                <a:gridCol w="1757045"/>
                <a:gridCol w="175704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7.23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299.78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335.35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247.51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269.36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70576"/>
              </p:ext>
            </p:extLst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45716"/>
                <a:gridCol w="3534770"/>
                <a:gridCol w="3477919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繰り返し文を含み，かつ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回以上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13534"/>
              </p:ext>
            </p:extLst>
          </p:nvPr>
        </p:nvGraphicFramePr>
        <p:xfrm>
          <a:off x="179388" y="2523640"/>
          <a:ext cx="8785224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5032"/>
                <a:gridCol w="1255032"/>
                <a:gridCol w="1255032"/>
                <a:gridCol w="1255032"/>
                <a:gridCol w="1255032"/>
                <a:gridCol w="1255032"/>
                <a:gridCol w="125503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呼び出し回数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2939.12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5938.44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94.0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169702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547137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7902.14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197414133.51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7664.82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1585689982.36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51201"/>
                <a:gridCol w="3753602"/>
                <a:gridCol w="375360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Usage</a:t>
            </a:r>
            <a:endParaRPr kumimoji="1" lang="ja-JP" altLang="en-US" dirty="0"/>
          </a:p>
        </p:txBody>
      </p:sp>
      <p:pic>
        <p:nvPicPr>
          <p:cNvPr id="4" name="コンテンツ プレースホルダ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91" y="1416877"/>
            <a:ext cx="1425205" cy="142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1369601"/>
            <a:ext cx="1401711" cy="1401711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 bwMode="auto">
          <a:xfrm>
            <a:off x="2200443" y="1917938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4558527" y="1917938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円柱 7"/>
          <p:cNvSpPr/>
          <p:nvPr/>
        </p:nvSpPr>
        <p:spPr bwMode="auto">
          <a:xfrm>
            <a:off x="5504367" y="4946673"/>
            <a:ext cx="1582403" cy="111680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1" dirty="0" smtClean="0">
                <a:latin typeface="Times New Roman" pitchFamily="18" charset="0"/>
                <a:ea typeface="ＭＳ Ｐゴシック" pitchFamily="50" charset="-128"/>
              </a:rPr>
              <a:t>Execution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trace</a:t>
            </a:r>
            <a:endParaRPr kumimoji="0" lang="ja-JP" alt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771" y="4804554"/>
            <a:ext cx="1377690" cy="137769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 bwMode="auto">
          <a:xfrm rot="10800000">
            <a:off x="4305530" y="5348943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0" y="1541990"/>
            <a:ext cx="1177276" cy="1177276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 bwMode="auto">
          <a:xfrm rot="3048918">
            <a:off x="7146822" y="2737352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8" y="4846872"/>
            <a:ext cx="1121670" cy="112167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 bwMode="auto">
          <a:xfrm rot="10800000">
            <a:off x="2106061" y="5685368"/>
            <a:ext cx="807276" cy="2998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118" y="27180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/>
              <a:t>p</a:t>
            </a:r>
            <a:r>
              <a:rPr kumimoji="1" lang="en-US" altLang="ja-JP" sz="2400" b="1" i="1" dirty="0" smtClean="0"/>
              <a:t>rogram P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9576" y="2758032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Bytecode </a:t>
            </a:r>
          </a:p>
          <a:p>
            <a:r>
              <a:rPr lang="en-US" altLang="ja-JP" sz="2400" b="1" i="1" dirty="0" smtClean="0"/>
              <a:t>Instrumentation</a:t>
            </a:r>
          </a:p>
          <a:p>
            <a:r>
              <a:rPr kumimoji="1" lang="en-US" altLang="ja-JP" sz="2400" b="1" i="1" dirty="0" smtClean="0"/>
              <a:t>Tool</a:t>
            </a:r>
            <a:endParaRPr kumimoji="1" lang="ja-JP" altLang="en-US" sz="2400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78596" y="271806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/>
              <a:t>p</a:t>
            </a:r>
            <a:r>
              <a:rPr kumimoji="1" lang="en-US" altLang="ja-JP" sz="2400" b="1" i="1" dirty="0" smtClean="0"/>
              <a:t>rogram P’</a:t>
            </a:r>
            <a:endParaRPr kumimoji="1" lang="ja-JP" altLang="en-US" sz="24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59536" y="5968542"/>
            <a:ext cx="184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err="1" smtClean="0"/>
              <a:t>REMViewer</a:t>
            </a:r>
            <a:endParaRPr kumimoji="1" lang="ja-JP" altLang="en-US" sz="2400" b="1" i="1" dirty="0"/>
          </a:p>
        </p:txBody>
      </p:sp>
      <p:sp>
        <p:nvSpPr>
          <p:cNvPr id="22" name="角丸四角形 21"/>
          <p:cNvSpPr/>
          <p:nvPr/>
        </p:nvSpPr>
        <p:spPr bwMode="auto">
          <a:xfrm>
            <a:off x="6995278" y="3592805"/>
            <a:ext cx="1779689" cy="95866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Execute P’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on a JVM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 rot="8706724">
            <a:off x="7146821" y="4877467"/>
            <a:ext cx="807276" cy="4230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右矢印 20"/>
          <p:cNvSpPr/>
          <p:nvPr/>
        </p:nvSpPr>
        <p:spPr bwMode="auto">
          <a:xfrm>
            <a:off x="2129502" y="5134335"/>
            <a:ext cx="807276" cy="2998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76350" y="4662717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/>
              <a:t>Select a method</a:t>
            </a:r>
            <a:endParaRPr kumimoji="1" lang="ja-JP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241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繰り返し文を含み，かつ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回以上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31637"/>
              </p:ext>
            </p:extLst>
          </p:nvPr>
        </p:nvGraphicFramePr>
        <p:xfrm>
          <a:off x="179388" y="2523640"/>
          <a:ext cx="8785224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  <a:gridCol w="97613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PathFrequency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FullPath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2939.12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5938.44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94.0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169702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547137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7902.14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197414133.51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41.18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7664.82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1585689982.36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92266" y="2155518"/>
          <a:ext cx="8758405" cy="36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51201"/>
                <a:gridCol w="3753602"/>
                <a:gridCol w="375360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580350" y="347659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318747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580350" y="399270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80350" y="541985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9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2401858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8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80350" y="1659716"/>
            <a:ext cx="3679494" cy="4459471"/>
            <a:chOff x="580350" y="1659716"/>
            <a:chExt cx="3679494" cy="4459471"/>
          </a:xfrm>
        </p:grpSpPr>
        <p:sp>
          <p:nvSpPr>
            <p:cNvPr id="5" name="正方形/長方形 4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580350" y="347659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80350" y="209311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580350" y="399270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80350" y="3187470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80350" y="5419859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580350" y="4288923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580350" y="4585137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580350" y="4881351"/>
              <a:ext cx="3679494" cy="296214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80350" y="1659716"/>
              <a:ext cx="3679494" cy="4459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b="1" dirty="0">
                  <a:solidFill>
                    <a:schemeClr val="tx1"/>
                  </a:solidFill>
                </a:rPr>
                <a:t>public static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gcd</a:t>
              </a:r>
              <a:r>
                <a:rPr lang="en-US" altLang="ja-JP" b="1" dirty="0">
                  <a:solidFill>
                    <a:schemeClr val="tx1"/>
                  </a:solidFill>
                </a:rPr>
                <a:t>(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int</a:t>
              </a:r>
              <a:r>
                <a:rPr lang="en-US" altLang="ja-JP" b="1" dirty="0">
                  <a:solidFill>
                    <a:schemeClr val="tx1"/>
                  </a:solidFill>
                </a:rPr>
                <a:t> </a:t>
              </a:r>
              <a:r>
                <a:rPr lang="en-US" altLang="ja-JP" b="1" dirty="0" err="1">
                  <a:solidFill>
                    <a:schemeClr val="tx1"/>
                  </a:solidFill>
                </a:rPr>
                <a:t>a,int</a:t>
              </a:r>
              <a:r>
                <a:rPr lang="en-US" altLang="ja-JP" b="1" dirty="0">
                  <a:solidFill>
                    <a:schemeClr val="tx1"/>
                  </a:solidFill>
                </a:rPr>
                <a:t> b){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if(a </a:t>
              </a:r>
              <a:r>
                <a:rPr lang="en-US" altLang="ja-JP" b="1" dirty="0">
                  <a:solidFill>
                    <a:schemeClr val="tx1"/>
                  </a:solidFill>
                </a:rPr>
                <a:t>&lt; 1 || b &lt; 1){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0;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d = b;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r = a % b;</a:t>
              </a:r>
            </a:p>
            <a:p>
              <a:endParaRPr lang="ja-JP" altLang="en-US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while(r </a:t>
              </a:r>
              <a:r>
                <a:rPr lang="en-US" altLang="ja-JP" b="1" dirty="0">
                  <a:solidFill>
                    <a:schemeClr val="tx1"/>
                  </a:solidFill>
                </a:rPr>
                <a:t>&gt; 0){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err="1" smtClean="0">
                  <a:solidFill>
                    <a:schemeClr val="tx1"/>
                  </a:solidFill>
                </a:rPr>
                <a:t>int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</a:rPr>
                <a:t>n =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d </a:t>
              </a:r>
              <a:r>
                <a:rPr lang="en-US" altLang="ja-JP" b="1" dirty="0">
                  <a:solidFill>
                    <a:schemeClr val="tx1"/>
                  </a:solidFill>
                </a:rPr>
                <a:t>= r;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 </a:t>
              </a:r>
              <a:r>
                <a:rPr lang="en-US" altLang="ja-JP" b="1" dirty="0">
                  <a:solidFill>
                    <a:schemeClr val="tx1"/>
                  </a:solidFill>
                </a:rPr>
                <a:t>= n % d;</a:t>
              </a: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}</a:t>
              </a:r>
              <a:endParaRPr lang="en-US" altLang="ja-JP" b="1" dirty="0">
                <a:solidFill>
                  <a:schemeClr val="tx1"/>
                </a:solidFill>
              </a:endParaRPr>
            </a:p>
            <a:p>
              <a:r>
                <a:rPr lang="ja-JP" altLang="en-US" b="1" dirty="0" smtClean="0">
                  <a:solidFill>
                    <a:schemeClr val="tx1"/>
                  </a:solidFill>
                </a:rPr>
                <a:t>　　　　</a:t>
              </a:r>
              <a:r>
                <a:rPr lang="en-US" altLang="ja-JP" b="1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ja-JP" b="1" dirty="0">
                  <a:solidFill>
                    <a:schemeClr val="tx1"/>
                  </a:solidFill>
                </a:rPr>
                <a:t>d;</a:t>
              </a:r>
            </a:p>
            <a:p>
              <a:r>
                <a:rPr lang="en-US" altLang="ja-JP" b="1" dirty="0">
                  <a:solidFill>
                    <a:schemeClr val="tx1"/>
                  </a:solidFill>
                </a:rPr>
                <a:t>}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4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7036"/>
            <a:ext cx="8785225" cy="4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ツール</a:t>
            </a:r>
            <a:r>
              <a:rPr lang="ja-JP" altLang="en-US" dirty="0" smtClean="0"/>
              <a:t>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776"/>
            <a:ext cx="8789243" cy="49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分類数についての調査結果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360609" y="3751618"/>
          <a:ext cx="8414900" cy="2358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2980"/>
                <a:gridCol w="1682980"/>
                <a:gridCol w="1682980"/>
                <a:gridCol w="1682980"/>
                <a:gridCol w="1682980"/>
              </a:tblGrid>
              <a:tr h="52942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最小値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中央値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最大値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分散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2165.07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1865.13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79388" y="1281292"/>
            <a:ext cx="8785225" cy="18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800" kern="0" dirty="0" smtClean="0"/>
              <a:t>分類により数個のグループに分けられる</a:t>
            </a:r>
            <a:endParaRPr lang="en-US" altLang="ja-JP" sz="2800" kern="0" dirty="0" smtClean="0"/>
          </a:p>
          <a:p>
            <a:endParaRPr lang="en-US" altLang="ja-JP" sz="2800" kern="0" dirty="0" smtClean="0"/>
          </a:p>
          <a:p>
            <a:r>
              <a:rPr lang="ja-JP" altLang="en-US" sz="2800" kern="0" dirty="0" smtClean="0"/>
              <a:t>中</a:t>
            </a:r>
            <a:r>
              <a:rPr lang="ja-JP" altLang="en-US" sz="2800" kern="0" dirty="0"/>
              <a:t>に</a:t>
            </a:r>
            <a:r>
              <a:rPr lang="ja-JP" altLang="en-US" sz="2800" kern="0" dirty="0" smtClean="0"/>
              <a:t>は分類の数が膨大となるものも存在</a:t>
            </a:r>
            <a:endParaRPr lang="en-US" altLang="ja-JP" sz="2800" kern="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73487" y="3380348"/>
          <a:ext cx="8409905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60029"/>
                <a:gridCol w="3370997"/>
                <a:gridCol w="33788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batik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fop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6" y="1260662"/>
            <a:ext cx="3364791" cy="5055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View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559" y="2649744"/>
            <a:ext cx="229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Line coverage</a:t>
            </a:r>
          </a:p>
        </p:txBody>
      </p:sp>
      <p:sp>
        <p:nvSpPr>
          <p:cNvPr id="15" name="円/楕円 14"/>
          <p:cNvSpPr/>
          <p:nvPr/>
        </p:nvSpPr>
        <p:spPr bwMode="auto">
          <a:xfrm>
            <a:off x="3026985" y="2862064"/>
            <a:ext cx="345883" cy="108240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7430" y="2941602"/>
            <a:ext cx="237349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Execution path</a:t>
            </a: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>
            <a:off x="3321730" y="3172434"/>
            <a:ext cx="1631006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グループ化 46"/>
          <p:cNvGrpSpPr/>
          <p:nvPr/>
        </p:nvGrpSpPr>
        <p:grpSpPr>
          <a:xfrm>
            <a:off x="7624248" y="1902479"/>
            <a:ext cx="414852" cy="2210545"/>
            <a:chOff x="8313089" y="2047797"/>
            <a:chExt cx="414852" cy="2210545"/>
          </a:xfrm>
          <a:solidFill>
            <a:srgbClr val="CCFFCC"/>
          </a:solidFill>
        </p:grpSpPr>
        <p:sp>
          <p:nvSpPr>
            <p:cNvPr id="4" name="正方形/長方形 3"/>
            <p:cNvSpPr/>
            <p:nvPr/>
          </p:nvSpPr>
          <p:spPr bwMode="auto">
            <a:xfrm>
              <a:off x="8313089" y="2047797"/>
              <a:ext cx="211053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8313089" y="2440051"/>
              <a:ext cx="211053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8313089" y="2795647"/>
              <a:ext cx="211053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8313089" y="3136729"/>
              <a:ext cx="203799" cy="355011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 bwMode="auto">
            <a:xfrm>
              <a:off x="8516888" y="2047797"/>
              <a:ext cx="211053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 bwMode="auto">
            <a:xfrm>
              <a:off x="8516889" y="3866088"/>
              <a:ext cx="211052" cy="392254"/>
            </a:xfrm>
            <a:prstGeom prst="rect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 bwMode="auto">
            <a:xfrm flipH="1">
              <a:off x="8407466" y="2288189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直線矢印コネクタ 34"/>
            <p:cNvCxnSpPr>
              <a:stCxn id="30" idx="3"/>
              <a:endCxn id="31" idx="2"/>
            </p:cNvCxnSpPr>
            <p:nvPr/>
          </p:nvCxnSpPr>
          <p:spPr bwMode="auto">
            <a:xfrm flipV="1">
              <a:off x="8516888" y="2440051"/>
              <a:ext cx="105527" cy="874184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直線矢印コネクタ 35"/>
            <p:cNvCxnSpPr/>
            <p:nvPr/>
          </p:nvCxnSpPr>
          <p:spPr bwMode="auto">
            <a:xfrm>
              <a:off x="8710431" y="2440591"/>
              <a:ext cx="0" cy="1474850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直線矢印コネクタ 44"/>
            <p:cNvCxnSpPr/>
            <p:nvPr/>
          </p:nvCxnSpPr>
          <p:spPr bwMode="auto">
            <a:xfrm flipH="1">
              <a:off x="8414726" y="2643785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 bwMode="auto">
            <a:xfrm flipH="1">
              <a:off x="8407472" y="2999381"/>
              <a:ext cx="7260" cy="326057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正方形/長方形 4"/>
          <p:cNvSpPr/>
          <p:nvPr/>
        </p:nvSpPr>
        <p:spPr bwMode="auto">
          <a:xfrm>
            <a:off x="2905791" y="1812607"/>
            <a:ext cx="142250" cy="21494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9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  <p:bldP spid="2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6" y="1260662"/>
            <a:ext cx="3364791" cy="5055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View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6506" y="4315130"/>
            <a:ext cx="2502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State of local variables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at the cursor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761" y="2362425"/>
            <a:ext cx="132237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Cursor</a:t>
            </a:r>
          </a:p>
        </p:txBody>
      </p:sp>
      <p:cxnSp>
        <p:nvCxnSpPr>
          <p:cNvPr id="17" name="直線矢印コネクタ 16"/>
          <p:cNvCxnSpPr/>
          <p:nvPr/>
        </p:nvCxnSpPr>
        <p:spPr bwMode="auto">
          <a:xfrm flipH="1" flipV="1">
            <a:off x="4415571" y="2593257"/>
            <a:ext cx="1074330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角丸四角形 13"/>
          <p:cNvSpPr/>
          <p:nvPr/>
        </p:nvSpPr>
        <p:spPr bwMode="auto">
          <a:xfrm>
            <a:off x="2821779" y="4107479"/>
            <a:ext cx="3514727" cy="11998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94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309525"/>
            <a:ext cx="3390900" cy="50387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</a:t>
            </a:r>
            <a:r>
              <a:rPr lang="en-US" altLang="ja-JP" dirty="0" smtClean="0"/>
              <a:t>iew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1814580" y="3228717"/>
            <a:ext cx="1528341" cy="23415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686292" y="3425588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Select a line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82943" y="3588434"/>
            <a:ext cx="3132457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All the states of local variables 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at the selected line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17660" y="4765189"/>
            <a:ext cx="2059239" cy="68946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31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xample </a:t>
            </a:r>
            <a:r>
              <a:rPr kumimoji="1" lang="en-US" altLang="ja-JP" dirty="0" smtClean="0"/>
              <a:t>method (</a:t>
            </a:r>
            <a:r>
              <a:rPr kumimoji="1" lang="en-US" altLang="ja-JP" dirty="0" smtClean="0"/>
              <a:t>GCD)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551146" y="1411287"/>
            <a:ext cx="3112794" cy="4797517"/>
          </a:xfrm>
        </p:spPr>
        <p:txBody>
          <a:bodyPr/>
          <a:lstStyle/>
          <a:p>
            <a:r>
              <a:rPr kumimoji="1" lang="en-US" altLang="ja-JP" sz="2800" dirty="0" smtClean="0"/>
              <a:t>Test cases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(3,3)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(6,-2)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(5,5)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(2,6)</a:t>
            </a:r>
          </a:p>
          <a:p>
            <a:pPr lvl="1"/>
            <a:r>
              <a:rPr lang="en-US" altLang="ja-JP" sz="2400" dirty="0" err="1"/>
              <a:t>gcd</a:t>
            </a:r>
            <a:r>
              <a:rPr lang="en-US" altLang="ja-JP" sz="2400" dirty="0"/>
              <a:t>(10,7)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82308" y="1411287"/>
            <a:ext cx="4640238" cy="4797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public static 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gcd</a:t>
            </a:r>
            <a:r>
              <a:rPr lang="en-US" altLang="ja-JP" sz="2000" b="1" dirty="0">
                <a:solidFill>
                  <a:schemeClr val="tx1"/>
                </a:solidFill>
              </a:rPr>
              <a:t>(</a:t>
            </a:r>
            <a:r>
              <a:rPr lang="en-US" altLang="ja-JP" sz="2000" b="1" dirty="0" err="1">
                <a:solidFill>
                  <a:schemeClr val="tx1"/>
                </a:solidFill>
              </a:rPr>
              <a:t>int</a:t>
            </a:r>
            <a:r>
              <a:rPr lang="en-US" altLang="ja-JP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</a:rPr>
              <a:t>a,int</a:t>
            </a:r>
            <a:r>
              <a:rPr lang="en-US" altLang="ja-JP" sz="2000" b="1" dirty="0">
                <a:solidFill>
                  <a:schemeClr val="tx1"/>
                </a:solidFill>
              </a:rPr>
              <a:t> b){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if(a </a:t>
            </a:r>
            <a:r>
              <a:rPr lang="en-US" altLang="ja-JP" sz="2000" b="1" dirty="0">
                <a:solidFill>
                  <a:schemeClr val="tx1"/>
                </a:solidFill>
              </a:rPr>
              <a:t>&lt; 1 || b &lt; 1){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0;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d = b;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r = a % b;</a:t>
            </a:r>
          </a:p>
          <a:p>
            <a:endParaRPr lang="ja-JP" altLang="en-US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while(r </a:t>
            </a:r>
            <a:r>
              <a:rPr lang="en-US" altLang="ja-JP" sz="2000" b="1" dirty="0">
                <a:solidFill>
                  <a:schemeClr val="tx1"/>
                </a:solidFill>
              </a:rPr>
              <a:t>&gt; 0){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int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n =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d </a:t>
            </a:r>
            <a:r>
              <a:rPr lang="en-US" altLang="ja-JP" sz="2000" b="1" dirty="0">
                <a:solidFill>
                  <a:schemeClr val="tx1"/>
                </a:solidFill>
              </a:rPr>
              <a:t>= r;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 </a:t>
            </a:r>
            <a:r>
              <a:rPr lang="en-US" altLang="ja-JP" sz="2000" b="1" dirty="0">
                <a:solidFill>
                  <a:schemeClr val="tx1"/>
                </a:solidFill>
              </a:rPr>
              <a:t>= n % d;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}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return </a:t>
            </a:r>
            <a:r>
              <a:rPr lang="en-US" altLang="ja-JP" sz="2000" b="1" dirty="0">
                <a:solidFill>
                  <a:schemeClr val="tx1"/>
                </a:solidFill>
              </a:rPr>
              <a:t>d;</a:t>
            </a:r>
          </a:p>
          <a:p>
            <a:r>
              <a:rPr lang="en-US" altLang="ja-JP" sz="2000" b="1" dirty="0">
                <a:solidFill>
                  <a:schemeClr val="tx1"/>
                </a:solidFill>
              </a:rPr>
              <a:t>}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2006-white">
  <a:themeElements>
    <a:clrScheme name="sel2002-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l2002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2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sel2006-white</Template>
  <TotalTime>28416</TotalTime>
  <Words>3265</Words>
  <Application>Microsoft Office PowerPoint</Application>
  <PresentationFormat>画面に合わせる (4:3)</PresentationFormat>
  <Paragraphs>830</Paragraphs>
  <Slides>59</Slides>
  <Notes>43</Notes>
  <HiddenSlides>48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7" baseType="lpstr">
      <vt:lpstr>ＭＳ Ｐゴシック</vt:lpstr>
      <vt:lpstr>MS UI Gothic</vt:lpstr>
      <vt:lpstr>Arial</vt:lpstr>
      <vt:lpstr>Calibri</vt:lpstr>
      <vt:lpstr>Comic Sans MS</vt:lpstr>
      <vt:lpstr>Times New Roman</vt:lpstr>
      <vt:lpstr>Wingdings</vt:lpstr>
      <vt:lpstr>sel2006-white</vt:lpstr>
      <vt:lpstr>Repeatedly-Executed-Method Viewer for Efficient Visualization of Execution Paths and States in Java</vt:lpstr>
      <vt:lpstr>Tool overview</vt:lpstr>
      <vt:lpstr>Usual debugger</vt:lpstr>
      <vt:lpstr>REMViewer</vt:lpstr>
      <vt:lpstr>Usage</vt:lpstr>
      <vt:lpstr>View</vt:lpstr>
      <vt:lpstr>View</vt:lpstr>
      <vt:lpstr>View</vt:lpstr>
      <vt:lpstr>Example method (GCD)</vt:lpstr>
      <vt:lpstr>Tool demonstration</vt:lpstr>
      <vt:lpstr>Conclusion</vt:lpstr>
      <vt:lpstr>Tool overview</vt:lpstr>
      <vt:lpstr>PowerPoint プレゼンテーション</vt:lpstr>
      <vt:lpstr>Line classification </vt:lpstr>
      <vt:lpstr>Path classification</vt:lpstr>
      <vt:lpstr>Difference from usual debugger</vt:lpstr>
      <vt:lpstr>Get runtime information</vt:lpstr>
      <vt:lpstr>Get runtime information</vt:lpstr>
      <vt:lpstr>PowerPoint プレゼンテーション</vt:lpstr>
      <vt:lpstr>How to use</vt:lpstr>
      <vt:lpstr>プログラム理解</vt:lpstr>
      <vt:lpstr>実行時情報</vt:lpstr>
      <vt:lpstr>Omniscient Debugger</vt:lpstr>
      <vt:lpstr>Omniscient Debuggerにおける問題点</vt:lpstr>
      <vt:lpstr>研究概要</vt:lpstr>
      <vt:lpstr>手法の説明</vt:lpstr>
      <vt:lpstr>ログの記録・実行の再現</vt:lpstr>
      <vt:lpstr>分類</vt:lpstr>
      <vt:lpstr>分類の例</vt:lpstr>
      <vt:lpstr>PowerPoint プレゼンテーション</vt:lpstr>
      <vt:lpstr>PowerPoint プレゼンテーション</vt:lpstr>
      <vt:lpstr>実行履歴の提示</vt:lpstr>
      <vt:lpstr>ツールの紹介</vt:lpstr>
      <vt:lpstr>ツールの紹介</vt:lpstr>
      <vt:lpstr>ツールの紹介</vt:lpstr>
      <vt:lpstr>ツールの紹介</vt:lpstr>
      <vt:lpstr>ツールの紹介</vt:lpstr>
      <vt:lpstr>分類に関する調査</vt:lpstr>
      <vt:lpstr>分類についての調査結果(1/2)</vt:lpstr>
      <vt:lpstr>分類についての調査結果(2/2)</vt:lpstr>
      <vt:lpstr>考察</vt:lpstr>
      <vt:lpstr>まとめと今後の課題</vt:lpstr>
      <vt:lpstr>メソッド実行回数</vt:lpstr>
      <vt:lpstr>再現時間の計測結果</vt:lpstr>
      <vt:lpstr>減少率[%]</vt:lpstr>
      <vt:lpstr>調査結果</vt:lpstr>
      <vt:lpstr>再現時間の計測結果</vt:lpstr>
      <vt:lpstr>分類数/呼び出し回数[%]</vt:lpstr>
      <vt:lpstr>繰り返し文を含み，かつ2回以上</vt:lpstr>
      <vt:lpstr>繰り返し文を含み，かつ2回以上</vt:lpstr>
      <vt:lpstr>PowerPoint プレゼンテーション</vt:lpstr>
      <vt:lpstr>PowerPoint プレゼンテーション</vt:lpstr>
      <vt:lpstr>PowerPoint プレゼンテーション</vt:lpstr>
      <vt:lpstr>ツールの紹介</vt:lpstr>
      <vt:lpstr>ツールの紹介</vt:lpstr>
      <vt:lpstr>ツールの紹介</vt:lpstr>
      <vt:lpstr>ツールの紹介</vt:lpstr>
      <vt:lpstr>ツールの紹介</vt:lpstr>
      <vt:lpstr>分類数についての調査結果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m-tosinr</dc:creator>
  <cp:lastModifiedBy>m-tosinr</cp:lastModifiedBy>
  <cp:revision>1609</cp:revision>
  <cp:lastPrinted>2014-05-28T07:38:03Z</cp:lastPrinted>
  <dcterms:created xsi:type="dcterms:W3CDTF">2013-11-01T07:03:05Z</dcterms:created>
  <dcterms:modified xsi:type="dcterms:W3CDTF">2014-05-28T09:12:04Z</dcterms:modified>
</cp:coreProperties>
</file>