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74" r:id="rId3"/>
    <p:sldId id="275" r:id="rId4"/>
    <p:sldId id="284" r:id="rId5"/>
    <p:sldId id="259" r:id="rId6"/>
    <p:sldId id="283" r:id="rId7"/>
    <p:sldId id="278" r:id="rId8"/>
    <p:sldId id="281" r:id="rId9"/>
    <p:sldId id="280" r:id="rId10"/>
    <p:sldId id="276" r:id="rId11"/>
    <p:sldId id="287" r:id="rId12"/>
    <p:sldId id="285" r:id="rId13"/>
    <p:sldId id="288" r:id="rId14"/>
    <p:sldId id="277" r:id="rId15"/>
    <p:sldId id="279" r:id="rId16"/>
    <p:sldId id="282" r:id="rId17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6DCA96-8BF8-45AF-96A1-78836E84ADDB}" v="640" dt="2024-01-09T05:22:17.9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264" autoAdjust="0"/>
    <p:restoredTop sz="81091" autoAdjust="0"/>
  </p:normalViewPr>
  <p:slideViewPr>
    <p:cSldViewPr snapToGrid="0">
      <p:cViewPr varScale="1">
        <p:scale>
          <a:sx n="57" d="100"/>
          <a:sy n="57" d="100"/>
        </p:scale>
        <p:origin x="708" y="36"/>
      </p:cViewPr>
      <p:guideLst/>
    </p:cSldViewPr>
  </p:slideViewPr>
  <p:outlineViewPr>
    <p:cViewPr>
      <p:scale>
        <a:sx n="33" d="100"/>
        <a:sy n="33" d="100"/>
      </p:scale>
      <p:origin x="0" y="-462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OUE Ryutaro" userId="9b3ee5e5-1aca-4eca-bf49-da9b28a88071" providerId="ADAL" clId="{016DCA96-8BF8-45AF-96A1-78836E84ADDB}"/>
    <pc:docChg chg="undo redo custSel addSld delSld modSld sldOrd">
      <pc:chgData name="INOUE Ryutaro" userId="9b3ee5e5-1aca-4eca-bf49-da9b28a88071" providerId="ADAL" clId="{016DCA96-8BF8-45AF-96A1-78836E84ADDB}" dt="2024-01-09T05:22:53.072" v="13802" actId="729"/>
      <pc:docMkLst>
        <pc:docMk/>
      </pc:docMkLst>
      <pc:sldChg chg="del">
        <pc:chgData name="INOUE Ryutaro" userId="9b3ee5e5-1aca-4eca-bf49-da9b28a88071" providerId="ADAL" clId="{016DCA96-8BF8-45AF-96A1-78836E84ADDB}" dt="2024-01-04T18:28:29.810" v="6487" actId="47"/>
        <pc:sldMkLst>
          <pc:docMk/>
          <pc:sldMk cId="2042753734" sldId="256"/>
        </pc:sldMkLst>
      </pc:sldChg>
      <pc:sldChg chg="modSp mod">
        <pc:chgData name="INOUE Ryutaro" userId="9b3ee5e5-1aca-4eca-bf49-da9b28a88071" providerId="ADAL" clId="{016DCA96-8BF8-45AF-96A1-78836E84ADDB}" dt="2024-01-04T17:01:07.069" v="3575"/>
        <pc:sldMkLst>
          <pc:docMk/>
          <pc:sldMk cId="3467058346" sldId="257"/>
        </pc:sldMkLst>
        <pc:spChg chg="mod">
          <ac:chgData name="INOUE Ryutaro" userId="9b3ee5e5-1aca-4eca-bf49-da9b28a88071" providerId="ADAL" clId="{016DCA96-8BF8-45AF-96A1-78836E84ADDB}" dt="2024-01-04T17:01:07.069" v="3575"/>
          <ac:spMkLst>
            <pc:docMk/>
            <pc:sldMk cId="3467058346" sldId="257"/>
            <ac:spMk id="2" creationId="{7806E9A5-4F0A-D9BC-E1CA-48543A4B1D34}"/>
          </ac:spMkLst>
        </pc:spChg>
        <pc:spChg chg="mod">
          <ac:chgData name="INOUE Ryutaro" userId="9b3ee5e5-1aca-4eca-bf49-da9b28a88071" providerId="ADAL" clId="{016DCA96-8BF8-45AF-96A1-78836E84ADDB}" dt="2024-01-04T15:48:18.496" v="1202" actId="14100"/>
          <ac:spMkLst>
            <pc:docMk/>
            <pc:sldMk cId="3467058346" sldId="257"/>
            <ac:spMk id="3" creationId="{C5FA2460-50E0-631F-63A5-D45BB88E8D2A}"/>
          </ac:spMkLst>
        </pc:spChg>
        <pc:spChg chg="mod">
          <ac:chgData name="INOUE Ryutaro" userId="9b3ee5e5-1aca-4eca-bf49-da9b28a88071" providerId="ADAL" clId="{016DCA96-8BF8-45AF-96A1-78836E84ADDB}" dt="2024-01-04T15:47:34.674" v="1137" actId="208"/>
          <ac:spMkLst>
            <pc:docMk/>
            <pc:sldMk cId="3467058346" sldId="257"/>
            <ac:spMk id="4" creationId="{49FC98B0-5D31-0706-DE14-2AA3CE8B99FD}"/>
          </ac:spMkLst>
        </pc:spChg>
        <pc:spChg chg="mod">
          <ac:chgData name="INOUE Ryutaro" userId="9b3ee5e5-1aca-4eca-bf49-da9b28a88071" providerId="ADAL" clId="{016DCA96-8BF8-45AF-96A1-78836E84ADDB}" dt="2024-01-04T15:48:29.648" v="1205" actId="20577"/>
          <ac:spMkLst>
            <pc:docMk/>
            <pc:sldMk cId="3467058346" sldId="257"/>
            <ac:spMk id="6" creationId="{003550DC-9807-6B48-215F-F1841FB9D0AF}"/>
          </ac:spMkLst>
        </pc:spChg>
      </pc:sldChg>
      <pc:sldChg chg="addSp delSp modSp del mod">
        <pc:chgData name="INOUE Ryutaro" userId="9b3ee5e5-1aca-4eca-bf49-da9b28a88071" providerId="ADAL" clId="{016DCA96-8BF8-45AF-96A1-78836E84ADDB}" dt="2024-01-04T17:01:14.523" v="3577" actId="47"/>
        <pc:sldMkLst>
          <pc:docMk/>
          <pc:sldMk cId="1132128556" sldId="258"/>
        </pc:sldMkLst>
        <pc:spChg chg="mod">
          <ac:chgData name="INOUE Ryutaro" userId="9b3ee5e5-1aca-4eca-bf49-da9b28a88071" providerId="ADAL" clId="{016DCA96-8BF8-45AF-96A1-78836E84ADDB}" dt="2024-01-04T04:55:22.666" v="22" actId="20577"/>
          <ac:spMkLst>
            <pc:docMk/>
            <pc:sldMk cId="1132128556" sldId="258"/>
            <ac:spMk id="2" creationId="{1533FB42-BEBB-6D83-D5DA-ECECFE21FD7B}"/>
          </ac:spMkLst>
        </pc:spChg>
        <pc:spChg chg="mod">
          <ac:chgData name="INOUE Ryutaro" userId="9b3ee5e5-1aca-4eca-bf49-da9b28a88071" providerId="ADAL" clId="{016DCA96-8BF8-45AF-96A1-78836E84ADDB}" dt="2024-01-04T04:55:31.419" v="24" actId="27636"/>
          <ac:spMkLst>
            <pc:docMk/>
            <pc:sldMk cId="1132128556" sldId="258"/>
            <ac:spMk id="3" creationId="{B1FC7EBE-5FE3-9837-35FE-B7D33D33D7DA}"/>
          </ac:spMkLst>
        </pc:spChg>
        <pc:spChg chg="del">
          <ac:chgData name="INOUE Ryutaro" userId="9b3ee5e5-1aca-4eca-bf49-da9b28a88071" providerId="ADAL" clId="{016DCA96-8BF8-45AF-96A1-78836E84ADDB}" dt="2024-01-04T04:48:13.863" v="7" actId="478"/>
          <ac:spMkLst>
            <pc:docMk/>
            <pc:sldMk cId="1132128556" sldId="258"/>
            <ac:spMk id="12" creationId="{535F90CB-EC18-BB1E-4CC0-2FB1FF76F1AD}"/>
          </ac:spMkLst>
        </pc:spChg>
        <pc:spChg chg="add del mod">
          <ac:chgData name="INOUE Ryutaro" userId="9b3ee5e5-1aca-4eca-bf49-da9b28a88071" providerId="ADAL" clId="{016DCA96-8BF8-45AF-96A1-78836E84ADDB}" dt="2024-01-04T15:49:54.433" v="1236"/>
          <ac:spMkLst>
            <pc:docMk/>
            <pc:sldMk cId="1132128556" sldId="258"/>
            <ac:spMk id="13" creationId="{EBD4AABB-D3A5-F0FB-C5CE-61EB83A3827D}"/>
          </ac:spMkLst>
        </pc:spChg>
      </pc:sldChg>
      <pc:sldChg chg="addSp delSp modSp add del mod modNotesTx">
        <pc:chgData name="INOUE Ryutaro" userId="9b3ee5e5-1aca-4eca-bf49-da9b28a88071" providerId="ADAL" clId="{016DCA96-8BF8-45AF-96A1-78836E84ADDB}" dt="2024-01-08T15:26:50.056" v="12828" actId="20577"/>
        <pc:sldMkLst>
          <pc:docMk/>
          <pc:sldMk cId="2234863008" sldId="259"/>
        </pc:sldMkLst>
        <pc:spChg chg="mod">
          <ac:chgData name="INOUE Ryutaro" userId="9b3ee5e5-1aca-4eca-bf49-da9b28a88071" providerId="ADAL" clId="{016DCA96-8BF8-45AF-96A1-78836E84ADDB}" dt="2024-01-04T17:01:30.189" v="3596" actId="20577"/>
          <ac:spMkLst>
            <pc:docMk/>
            <pc:sldMk cId="2234863008" sldId="259"/>
            <ac:spMk id="2" creationId="{1533FB42-BEBB-6D83-D5DA-ECECFE21FD7B}"/>
          </ac:spMkLst>
        </pc:spChg>
        <pc:spChg chg="del">
          <ac:chgData name="INOUE Ryutaro" userId="9b3ee5e5-1aca-4eca-bf49-da9b28a88071" providerId="ADAL" clId="{016DCA96-8BF8-45AF-96A1-78836E84ADDB}" dt="2024-01-04T05:37:57.452" v="119" actId="478"/>
          <ac:spMkLst>
            <pc:docMk/>
            <pc:sldMk cId="2234863008" sldId="259"/>
            <ac:spMk id="3" creationId="{FE123254-F706-3C3F-A9E9-F05DC456F598}"/>
          </ac:spMkLst>
        </pc:spChg>
        <pc:spChg chg="mod">
          <ac:chgData name="INOUE Ryutaro" userId="9b3ee5e5-1aca-4eca-bf49-da9b28a88071" providerId="ADAL" clId="{016DCA96-8BF8-45AF-96A1-78836E84ADDB}" dt="2024-01-04T05:58:55.564" v="799" actId="14100"/>
          <ac:spMkLst>
            <pc:docMk/>
            <pc:sldMk cId="2234863008" sldId="259"/>
            <ac:spMk id="4" creationId="{21E072E9-266D-EB8A-5D6D-DBB755600EBD}"/>
          </ac:spMkLst>
        </pc:spChg>
        <pc:spChg chg="add mod">
          <ac:chgData name="INOUE Ryutaro" userId="9b3ee5e5-1aca-4eca-bf49-da9b28a88071" providerId="ADAL" clId="{016DCA96-8BF8-45AF-96A1-78836E84ADDB}" dt="2024-01-08T14:33:19.151" v="11459" actId="113"/>
          <ac:spMkLst>
            <pc:docMk/>
            <pc:sldMk cId="2234863008" sldId="259"/>
            <ac:spMk id="5" creationId="{E28F5377-CFD4-4A49-CC2E-14EB89A564E9}"/>
          </ac:spMkLst>
        </pc:spChg>
        <pc:spChg chg="add del mod">
          <ac:chgData name="INOUE Ryutaro" userId="9b3ee5e5-1aca-4eca-bf49-da9b28a88071" providerId="ADAL" clId="{016DCA96-8BF8-45AF-96A1-78836E84ADDB}" dt="2024-01-04T15:48:59.440" v="1210" actId="478"/>
          <ac:spMkLst>
            <pc:docMk/>
            <pc:sldMk cId="2234863008" sldId="259"/>
            <ac:spMk id="6" creationId="{54CB7938-6F25-FA94-87B7-9A5CC797AECE}"/>
          </ac:spMkLst>
        </pc:spChg>
        <pc:spChg chg="add del mod">
          <ac:chgData name="INOUE Ryutaro" userId="9b3ee5e5-1aca-4eca-bf49-da9b28a88071" providerId="ADAL" clId="{016DCA96-8BF8-45AF-96A1-78836E84ADDB}" dt="2024-01-04T15:48:59.440" v="1210" actId="478"/>
          <ac:spMkLst>
            <pc:docMk/>
            <pc:sldMk cId="2234863008" sldId="259"/>
            <ac:spMk id="7" creationId="{6E9CA33A-19E8-475F-C663-461308CC29B6}"/>
          </ac:spMkLst>
        </pc:spChg>
        <pc:spChg chg="add del mod">
          <ac:chgData name="INOUE Ryutaro" userId="9b3ee5e5-1aca-4eca-bf49-da9b28a88071" providerId="ADAL" clId="{016DCA96-8BF8-45AF-96A1-78836E84ADDB}" dt="2024-01-04T05:52:34.589" v="501" actId="478"/>
          <ac:spMkLst>
            <pc:docMk/>
            <pc:sldMk cId="2234863008" sldId="259"/>
            <ac:spMk id="8" creationId="{B6FD6275-74F8-927E-740D-4A566D280AD7}"/>
          </ac:spMkLst>
        </pc:spChg>
        <pc:spChg chg="add del mod">
          <ac:chgData name="INOUE Ryutaro" userId="9b3ee5e5-1aca-4eca-bf49-da9b28a88071" providerId="ADAL" clId="{016DCA96-8BF8-45AF-96A1-78836E84ADDB}" dt="2024-01-04T15:48:59.440" v="1210" actId="478"/>
          <ac:spMkLst>
            <pc:docMk/>
            <pc:sldMk cId="2234863008" sldId="259"/>
            <ac:spMk id="9" creationId="{9A989D12-F941-4F5B-C1F7-D40E97AA5F00}"/>
          </ac:spMkLst>
        </pc:spChg>
        <pc:spChg chg="add del mod">
          <ac:chgData name="INOUE Ryutaro" userId="9b3ee5e5-1aca-4eca-bf49-da9b28a88071" providerId="ADAL" clId="{016DCA96-8BF8-45AF-96A1-78836E84ADDB}" dt="2024-01-04T15:48:59.440" v="1210" actId="478"/>
          <ac:spMkLst>
            <pc:docMk/>
            <pc:sldMk cId="2234863008" sldId="259"/>
            <ac:spMk id="10" creationId="{9A1BB228-B4B3-9C65-8F16-EFDBD17CDFAD}"/>
          </ac:spMkLst>
        </pc:spChg>
        <pc:spChg chg="add del mod">
          <ac:chgData name="INOUE Ryutaro" userId="9b3ee5e5-1aca-4eca-bf49-da9b28a88071" providerId="ADAL" clId="{016DCA96-8BF8-45AF-96A1-78836E84ADDB}" dt="2024-01-04T15:48:59.440" v="1210" actId="478"/>
          <ac:spMkLst>
            <pc:docMk/>
            <pc:sldMk cId="2234863008" sldId="259"/>
            <ac:spMk id="11" creationId="{A420E916-8B21-D6D1-6C56-FAA34DB869A5}"/>
          </ac:spMkLst>
        </pc:spChg>
        <pc:spChg chg="add del mod">
          <ac:chgData name="INOUE Ryutaro" userId="9b3ee5e5-1aca-4eca-bf49-da9b28a88071" providerId="ADAL" clId="{016DCA96-8BF8-45AF-96A1-78836E84ADDB}" dt="2024-01-04T15:48:59.440" v="1210" actId="478"/>
          <ac:spMkLst>
            <pc:docMk/>
            <pc:sldMk cId="2234863008" sldId="259"/>
            <ac:spMk id="12" creationId="{34C10AE2-B787-2FEE-CD17-C0359CEA338D}"/>
          </ac:spMkLst>
        </pc:spChg>
        <pc:spChg chg="del">
          <ac:chgData name="INOUE Ryutaro" userId="9b3ee5e5-1aca-4eca-bf49-da9b28a88071" providerId="ADAL" clId="{016DCA96-8BF8-45AF-96A1-78836E84ADDB}" dt="2024-01-04T04:48:17.113" v="8" actId="478"/>
          <ac:spMkLst>
            <pc:docMk/>
            <pc:sldMk cId="2234863008" sldId="259"/>
            <ac:spMk id="14" creationId="{1041D719-EE53-A67F-8ED0-97C651CEAAB2}"/>
          </ac:spMkLst>
        </pc:spChg>
        <pc:spChg chg="add mod">
          <ac:chgData name="INOUE Ryutaro" userId="9b3ee5e5-1aca-4eca-bf49-da9b28a88071" providerId="ADAL" clId="{016DCA96-8BF8-45AF-96A1-78836E84ADDB}" dt="2024-01-08T14:24:50.329" v="11145" actId="1076"/>
          <ac:spMkLst>
            <pc:docMk/>
            <pc:sldMk cId="2234863008" sldId="259"/>
            <ac:spMk id="16" creationId="{27A3F31A-4EAB-9058-4A33-AF456EE61C4D}"/>
          </ac:spMkLst>
        </pc:spChg>
        <pc:spChg chg="add mod ord">
          <ac:chgData name="INOUE Ryutaro" userId="9b3ee5e5-1aca-4eca-bf49-da9b28a88071" providerId="ADAL" clId="{016DCA96-8BF8-45AF-96A1-78836E84ADDB}" dt="2024-01-08T14:33:15.232" v="11458" actId="14100"/>
          <ac:spMkLst>
            <pc:docMk/>
            <pc:sldMk cId="2234863008" sldId="259"/>
            <ac:spMk id="17" creationId="{CA73DF5B-B727-C216-A2DD-0836AFB80D88}"/>
          </ac:spMkLst>
        </pc:spChg>
        <pc:spChg chg="del mod">
          <ac:chgData name="INOUE Ryutaro" userId="9b3ee5e5-1aca-4eca-bf49-da9b28a88071" providerId="ADAL" clId="{016DCA96-8BF8-45AF-96A1-78836E84ADDB}" dt="2024-01-04T15:48:59.440" v="1210" actId="478"/>
          <ac:spMkLst>
            <pc:docMk/>
            <pc:sldMk cId="2234863008" sldId="259"/>
            <ac:spMk id="19" creationId="{C6F1E7B6-525C-08AB-1280-1D40630818C6}"/>
          </ac:spMkLst>
        </pc:spChg>
        <pc:spChg chg="del mod">
          <ac:chgData name="INOUE Ryutaro" userId="9b3ee5e5-1aca-4eca-bf49-da9b28a88071" providerId="ADAL" clId="{016DCA96-8BF8-45AF-96A1-78836E84ADDB}" dt="2024-01-04T15:48:59.440" v="1210" actId="478"/>
          <ac:spMkLst>
            <pc:docMk/>
            <pc:sldMk cId="2234863008" sldId="259"/>
            <ac:spMk id="20" creationId="{ACAA4719-9D42-83EA-751F-4F0ACE82A9EA}"/>
          </ac:spMkLst>
        </pc:spChg>
        <pc:spChg chg="del mod">
          <ac:chgData name="INOUE Ryutaro" userId="9b3ee5e5-1aca-4eca-bf49-da9b28a88071" providerId="ADAL" clId="{016DCA96-8BF8-45AF-96A1-78836E84ADDB}" dt="2024-01-04T15:48:59.440" v="1210" actId="478"/>
          <ac:spMkLst>
            <pc:docMk/>
            <pc:sldMk cId="2234863008" sldId="259"/>
            <ac:spMk id="21" creationId="{C6E3C26D-7547-066F-3AC5-86D13409224D}"/>
          </ac:spMkLst>
        </pc:spChg>
        <pc:spChg chg="del mod">
          <ac:chgData name="INOUE Ryutaro" userId="9b3ee5e5-1aca-4eca-bf49-da9b28a88071" providerId="ADAL" clId="{016DCA96-8BF8-45AF-96A1-78836E84ADDB}" dt="2024-01-04T05:52:38.130" v="502" actId="478"/>
          <ac:spMkLst>
            <pc:docMk/>
            <pc:sldMk cId="2234863008" sldId="259"/>
            <ac:spMk id="22" creationId="{0A2DA3CC-1932-D087-B2E7-67218625CBF2}"/>
          </ac:spMkLst>
        </pc:spChg>
        <pc:spChg chg="del mod">
          <ac:chgData name="INOUE Ryutaro" userId="9b3ee5e5-1aca-4eca-bf49-da9b28a88071" providerId="ADAL" clId="{016DCA96-8BF8-45AF-96A1-78836E84ADDB}" dt="2024-01-04T05:52:38.130" v="502" actId="478"/>
          <ac:spMkLst>
            <pc:docMk/>
            <pc:sldMk cId="2234863008" sldId="259"/>
            <ac:spMk id="25" creationId="{A11FCED5-40A9-7A5B-CC07-B01A329BE87B}"/>
          </ac:spMkLst>
        </pc:spChg>
        <pc:spChg chg="del mod">
          <ac:chgData name="INOUE Ryutaro" userId="9b3ee5e5-1aca-4eca-bf49-da9b28a88071" providerId="ADAL" clId="{016DCA96-8BF8-45AF-96A1-78836E84ADDB}" dt="2024-01-04T05:52:38.130" v="502" actId="478"/>
          <ac:spMkLst>
            <pc:docMk/>
            <pc:sldMk cId="2234863008" sldId="259"/>
            <ac:spMk id="26" creationId="{1475AD90-362F-106A-EFBA-BC92D486173D}"/>
          </ac:spMkLst>
        </pc:spChg>
        <pc:spChg chg="del">
          <ac:chgData name="INOUE Ryutaro" userId="9b3ee5e5-1aca-4eca-bf49-da9b28a88071" providerId="ADAL" clId="{016DCA96-8BF8-45AF-96A1-78836E84ADDB}" dt="2024-01-04T04:56:22.921" v="118" actId="478"/>
          <ac:spMkLst>
            <pc:docMk/>
            <pc:sldMk cId="2234863008" sldId="259"/>
            <ac:spMk id="27" creationId="{7B20C5E5-C5E7-F7E8-FDE3-850438166E82}"/>
          </ac:spMkLst>
        </pc:spChg>
        <pc:spChg chg="del">
          <ac:chgData name="INOUE Ryutaro" userId="9b3ee5e5-1aca-4eca-bf49-da9b28a88071" providerId="ADAL" clId="{016DCA96-8BF8-45AF-96A1-78836E84ADDB}" dt="2024-01-04T04:56:22.921" v="118" actId="478"/>
          <ac:spMkLst>
            <pc:docMk/>
            <pc:sldMk cId="2234863008" sldId="259"/>
            <ac:spMk id="28" creationId="{8A47A349-C8C3-07FF-9E47-12EEE685F362}"/>
          </ac:spMkLst>
        </pc:spChg>
        <pc:spChg chg="del">
          <ac:chgData name="INOUE Ryutaro" userId="9b3ee5e5-1aca-4eca-bf49-da9b28a88071" providerId="ADAL" clId="{016DCA96-8BF8-45AF-96A1-78836E84ADDB}" dt="2024-01-04T04:56:22.921" v="118" actId="478"/>
          <ac:spMkLst>
            <pc:docMk/>
            <pc:sldMk cId="2234863008" sldId="259"/>
            <ac:spMk id="29" creationId="{7984D36A-670E-7C91-4BD3-16CFB9EFC56A}"/>
          </ac:spMkLst>
        </pc:spChg>
        <pc:spChg chg="del">
          <ac:chgData name="INOUE Ryutaro" userId="9b3ee5e5-1aca-4eca-bf49-da9b28a88071" providerId="ADAL" clId="{016DCA96-8BF8-45AF-96A1-78836E84ADDB}" dt="2024-01-04T04:56:22.921" v="118" actId="478"/>
          <ac:spMkLst>
            <pc:docMk/>
            <pc:sldMk cId="2234863008" sldId="259"/>
            <ac:spMk id="30" creationId="{401938B1-2332-203A-8F3C-22A552E7E151}"/>
          </ac:spMkLst>
        </pc:spChg>
        <pc:spChg chg="del">
          <ac:chgData name="INOUE Ryutaro" userId="9b3ee5e5-1aca-4eca-bf49-da9b28a88071" providerId="ADAL" clId="{016DCA96-8BF8-45AF-96A1-78836E84ADDB}" dt="2024-01-04T04:56:22.921" v="118" actId="478"/>
          <ac:spMkLst>
            <pc:docMk/>
            <pc:sldMk cId="2234863008" sldId="259"/>
            <ac:spMk id="31" creationId="{B02AE17D-5BDA-771C-D560-2C5EA8EB68D2}"/>
          </ac:spMkLst>
        </pc:spChg>
        <pc:spChg chg="del mod">
          <ac:chgData name="INOUE Ryutaro" userId="9b3ee5e5-1aca-4eca-bf49-da9b28a88071" providerId="ADAL" clId="{016DCA96-8BF8-45AF-96A1-78836E84ADDB}" dt="2024-01-04T15:48:59.440" v="1210" actId="478"/>
          <ac:spMkLst>
            <pc:docMk/>
            <pc:sldMk cId="2234863008" sldId="259"/>
            <ac:spMk id="32" creationId="{4D259417-36C1-0C76-9015-E441452DF145}"/>
          </ac:spMkLst>
        </pc:spChg>
        <pc:spChg chg="del">
          <ac:chgData name="INOUE Ryutaro" userId="9b3ee5e5-1aca-4eca-bf49-da9b28a88071" providerId="ADAL" clId="{016DCA96-8BF8-45AF-96A1-78836E84ADDB}" dt="2024-01-04T05:48:06.297" v="289" actId="478"/>
          <ac:spMkLst>
            <pc:docMk/>
            <pc:sldMk cId="2234863008" sldId="259"/>
            <ac:spMk id="33" creationId="{ACA84E6A-F1CA-DB89-C888-B0797E04CA33}"/>
          </ac:spMkLst>
        </pc:spChg>
        <pc:spChg chg="del">
          <ac:chgData name="INOUE Ryutaro" userId="9b3ee5e5-1aca-4eca-bf49-da9b28a88071" providerId="ADAL" clId="{016DCA96-8BF8-45AF-96A1-78836E84ADDB}" dt="2024-01-04T05:48:06.297" v="289" actId="478"/>
          <ac:spMkLst>
            <pc:docMk/>
            <pc:sldMk cId="2234863008" sldId="259"/>
            <ac:spMk id="35" creationId="{58B64C13-BFE3-DAAE-4BDA-62DB4328ECAF}"/>
          </ac:spMkLst>
        </pc:spChg>
        <pc:spChg chg="del">
          <ac:chgData name="INOUE Ryutaro" userId="9b3ee5e5-1aca-4eca-bf49-da9b28a88071" providerId="ADAL" clId="{016DCA96-8BF8-45AF-96A1-78836E84ADDB}" dt="2024-01-04T05:48:06.297" v="289" actId="478"/>
          <ac:spMkLst>
            <pc:docMk/>
            <pc:sldMk cId="2234863008" sldId="259"/>
            <ac:spMk id="39" creationId="{77F8EC74-B04B-560A-7FE5-92261E10D0C5}"/>
          </ac:spMkLst>
        </pc:spChg>
        <pc:spChg chg="del mod">
          <ac:chgData name="INOUE Ryutaro" userId="9b3ee5e5-1aca-4eca-bf49-da9b28a88071" providerId="ADAL" clId="{016DCA96-8BF8-45AF-96A1-78836E84ADDB}" dt="2024-01-04T05:45:27.352" v="132" actId="478"/>
          <ac:spMkLst>
            <pc:docMk/>
            <pc:sldMk cId="2234863008" sldId="259"/>
            <ac:spMk id="40" creationId="{4D9E46E8-ACD5-81A8-BD76-E3CD009E603E}"/>
          </ac:spMkLst>
        </pc:spChg>
        <pc:spChg chg="del">
          <ac:chgData name="INOUE Ryutaro" userId="9b3ee5e5-1aca-4eca-bf49-da9b28a88071" providerId="ADAL" clId="{016DCA96-8BF8-45AF-96A1-78836E84ADDB}" dt="2024-01-04T05:37:57.452" v="119" actId="478"/>
          <ac:spMkLst>
            <pc:docMk/>
            <pc:sldMk cId="2234863008" sldId="259"/>
            <ac:spMk id="42" creationId="{E233AABD-FA00-90F1-51A2-61FDEE1F0313}"/>
          </ac:spMkLst>
        </pc:spChg>
        <pc:spChg chg="del">
          <ac:chgData name="INOUE Ryutaro" userId="9b3ee5e5-1aca-4eca-bf49-da9b28a88071" providerId="ADAL" clId="{016DCA96-8BF8-45AF-96A1-78836E84ADDB}" dt="2024-01-04T05:37:57.452" v="119" actId="478"/>
          <ac:spMkLst>
            <pc:docMk/>
            <pc:sldMk cId="2234863008" sldId="259"/>
            <ac:spMk id="48" creationId="{47CA9CBA-5462-4E28-3FE2-7994085C25D2}"/>
          </ac:spMkLst>
        </pc:spChg>
        <pc:spChg chg="del">
          <ac:chgData name="INOUE Ryutaro" userId="9b3ee5e5-1aca-4eca-bf49-da9b28a88071" providerId="ADAL" clId="{016DCA96-8BF8-45AF-96A1-78836E84ADDB}" dt="2024-01-04T05:37:57.452" v="119" actId="478"/>
          <ac:spMkLst>
            <pc:docMk/>
            <pc:sldMk cId="2234863008" sldId="259"/>
            <ac:spMk id="49" creationId="{78EDA149-0627-13C8-41BC-8BCE43F9D015}"/>
          </ac:spMkLst>
        </pc:spChg>
        <pc:spChg chg="del">
          <ac:chgData name="INOUE Ryutaro" userId="9b3ee5e5-1aca-4eca-bf49-da9b28a88071" providerId="ADAL" clId="{016DCA96-8BF8-45AF-96A1-78836E84ADDB}" dt="2024-01-04T05:37:57.452" v="119" actId="478"/>
          <ac:spMkLst>
            <pc:docMk/>
            <pc:sldMk cId="2234863008" sldId="259"/>
            <ac:spMk id="50" creationId="{84DD09A2-C05A-E727-293A-124FF7D20E29}"/>
          </ac:spMkLst>
        </pc:spChg>
        <pc:graphicFrameChg chg="add del mod modGraphic">
          <ac:chgData name="INOUE Ryutaro" userId="9b3ee5e5-1aca-4eca-bf49-da9b28a88071" providerId="ADAL" clId="{016DCA96-8BF8-45AF-96A1-78836E84ADDB}" dt="2024-01-04T15:48:51.071" v="1209" actId="478"/>
          <ac:graphicFrameMkLst>
            <pc:docMk/>
            <pc:sldMk cId="2234863008" sldId="259"/>
            <ac:graphicFrameMk id="13" creationId="{9DA7D4D5-DF06-ACCD-39B7-F23460EA5D09}"/>
          </ac:graphicFrameMkLst>
        </pc:graphicFrameChg>
        <pc:picChg chg="del mod">
          <ac:chgData name="INOUE Ryutaro" userId="9b3ee5e5-1aca-4eca-bf49-da9b28a88071" providerId="ADAL" clId="{016DCA96-8BF8-45AF-96A1-78836E84ADDB}" dt="2024-01-04T15:48:59.440" v="1210" actId="478"/>
          <ac:picMkLst>
            <pc:docMk/>
            <pc:sldMk cId="2234863008" sldId="259"/>
            <ac:picMk id="15" creationId="{D37AEE58-A68A-1AC6-5F4E-4ED70A8BD146}"/>
          </ac:picMkLst>
        </pc:picChg>
        <pc:picChg chg="del mod">
          <ac:chgData name="INOUE Ryutaro" userId="9b3ee5e5-1aca-4eca-bf49-da9b28a88071" providerId="ADAL" clId="{016DCA96-8BF8-45AF-96A1-78836E84ADDB}" dt="2024-01-04T15:48:59.440" v="1210" actId="478"/>
          <ac:picMkLst>
            <pc:docMk/>
            <pc:sldMk cId="2234863008" sldId="259"/>
            <ac:picMk id="18" creationId="{7356BEB6-C2E6-3F24-DBBF-7AB311693E3C}"/>
          </ac:picMkLst>
        </pc:picChg>
        <pc:picChg chg="del mod">
          <ac:chgData name="INOUE Ryutaro" userId="9b3ee5e5-1aca-4eca-bf49-da9b28a88071" providerId="ADAL" clId="{016DCA96-8BF8-45AF-96A1-78836E84ADDB}" dt="2024-01-04T05:52:38.130" v="502" actId="478"/>
          <ac:picMkLst>
            <pc:docMk/>
            <pc:sldMk cId="2234863008" sldId="259"/>
            <ac:picMk id="23" creationId="{9156E5DD-374E-8586-0D6D-B3570284C75C}"/>
          </ac:picMkLst>
        </pc:picChg>
        <pc:picChg chg="del mod">
          <ac:chgData name="INOUE Ryutaro" userId="9b3ee5e5-1aca-4eca-bf49-da9b28a88071" providerId="ADAL" clId="{016DCA96-8BF8-45AF-96A1-78836E84ADDB}" dt="2024-01-04T05:52:38.130" v="502" actId="478"/>
          <ac:picMkLst>
            <pc:docMk/>
            <pc:sldMk cId="2234863008" sldId="259"/>
            <ac:picMk id="24" creationId="{6F5FE7B5-091A-231F-53E7-FA969B29CFEE}"/>
          </ac:picMkLst>
        </pc:picChg>
        <pc:picChg chg="del">
          <ac:chgData name="INOUE Ryutaro" userId="9b3ee5e5-1aca-4eca-bf49-da9b28a88071" providerId="ADAL" clId="{016DCA96-8BF8-45AF-96A1-78836E84ADDB}" dt="2024-01-04T05:37:57.452" v="119" actId="478"/>
          <ac:picMkLst>
            <pc:docMk/>
            <pc:sldMk cId="2234863008" sldId="259"/>
            <ac:picMk id="43" creationId="{8C8F2991-BC7A-1DDB-B33A-010C7D8921AF}"/>
          </ac:picMkLst>
        </pc:picChg>
        <pc:picChg chg="del">
          <ac:chgData name="INOUE Ryutaro" userId="9b3ee5e5-1aca-4eca-bf49-da9b28a88071" providerId="ADAL" clId="{016DCA96-8BF8-45AF-96A1-78836E84ADDB}" dt="2024-01-04T05:37:57.452" v="119" actId="478"/>
          <ac:picMkLst>
            <pc:docMk/>
            <pc:sldMk cId="2234863008" sldId="259"/>
            <ac:picMk id="44" creationId="{5163C31E-846F-1F89-B760-2D37A1839FEE}"/>
          </ac:picMkLst>
        </pc:picChg>
      </pc:sldChg>
      <pc:sldChg chg="del">
        <pc:chgData name="INOUE Ryutaro" userId="9b3ee5e5-1aca-4eca-bf49-da9b28a88071" providerId="ADAL" clId="{016DCA96-8BF8-45AF-96A1-78836E84ADDB}" dt="2024-01-04T17:14:04.833" v="4420" actId="47"/>
        <pc:sldMkLst>
          <pc:docMk/>
          <pc:sldMk cId="2894576234" sldId="260"/>
        </pc:sldMkLst>
      </pc:sldChg>
      <pc:sldChg chg="delSp del mod">
        <pc:chgData name="INOUE Ryutaro" userId="9b3ee5e5-1aca-4eca-bf49-da9b28a88071" providerId="ADAL" clId="{016DCA96-8BF8-45AF-96A1-78836E84ADDB}" dt="2024-01-04T17:19:01.844" v="4443" actId="47"/>
        <pc:sldMkLst>
          <pc:docMk/>
          <pc:sldMk cId="2311213126" sldId="262"/>
        </pc:sldMkLst>
        <pc:spChg chg="del">
          <ac:chgData name="INOUE Ryutaro" userId="9b3ee5e5-1aca-4eca-bf49-da9b28a88071" providerId="ADAL" clId="{016DCA96-8BF8-45AF-96A1-78836E84ADDB}" dt="2024-01-04T04:48:26.325" v="9" actId="478"/>
          <ac:spMkLst>
            <pc:docMk/>
            <pc:sldMk cId="2311213126" sldId="262"/>
            <ac:spMk id="5" creationId="{D4C81E5A-80BF-D757-58E2-5FE67952E203}"/>
          </ac:spMkLst>
        </pc:spChg>
      </pc:sldChg>
      <pc:sldChg chg="modSp del mod">
        <pc:chgData name="INOUE Ryutaro" userId="9b3ee5e5-1aca-4eca-bf49-da9b28a88071" providerId="ADAL" clId="{016DCA96-8BF8-45AF-96A1-78836E84ADDB}" dt="2024-01-04T18:28:29.810" v="6487" actId="47"/>
        <pc:sldMkLst>
          <pc:docMk/>
          <pc:sldMk cId="3417339093" sldId="263"/>
        </pc:sldMkLst>
        <pc:picChg chg="mod">
          <ac:chgData name="INOUE Ryutaro" userId="9b3ee5e5-1aca-4eca-bf49-da9b28a88071" providerId="ADAL" clId="{016DCA96-8BF8-45AF-96A1-78836E84ADDB}" dt="2024-01-04T14:55:13.560" v="1135" actId="1076"/>
          <ac:picMkLst>
            <pc:docMk/>
            <pc:sldMk cId="3417339093" sldId="263"/>
            <ac:picMk id="24" creationId="{66ABE66A-3FAB-F525-4144-B5BDAECD4B4C}"/>
          </ac:picMkLst>
        </pc:picChg>
      </pc:sldChg>
      <pc:sldChg chg="del ord">
        <pc:chgData name="INOUE Ryutaro" userId="9b3ee5e5-1aca-4eca-bf49-da9b28a88071" providerId="ADAL" clId="{016DCA96-8BF8-45AF-96A1-78836E84ADDB}" dt="2024-01-04T18:28:29.810" v="6487" actId="47"/>
        <pc:sldMkLst>
          <pc:docMk/>
          <pc:sldMk cId="4125269468" sldId="264"/>
        </pc:sldMkLst>
      </pc:sldChg>
      <pc:sldChg chg="add del">
        <pc:chgData name="INOUE Ryutaro" userId="9b3ee5e5-1aca-4eca-bf49-da9b28a88071" providerId="ADAL" clId="{016DCA96-8BF8-45AF-96A1-78836E84ADDB}" dt="2024-01-04T18:28:29.810" v="6487" actId="47"/>
        <pc:sldMkLst>
          <pc:docMk/>
          <pc:sldMk cId="293771725" sldId="265"/>
        </pc:sldMkLst>
      </pc:sldChg>
      <pc:sldChg chg="add del">
        <pc:chgData name="INOUE Ryutaro" userId="9b3ee5e5-1aca-4eca-bf49-da9b28a88071" providerId="ADAL" clId="{016DCA96-8BF8-45AF-96A1-78836E84ADDB}" dt="2024-01-04T18:28:29.810" v="6487" actId="47"/>
        <pc:sldMkLst>
          <pc:docMk/>
          <pc:sldMk cId="481371980" sldId="266"/>
        </pc:sldMkLst>
      </pc:sldChg>
      <pc:sldChg chg="add del">
        <pc:chgData name="INOUE Ryutaro" userId="9b3ee5e5-1aca-4eca-bf49-da9b28a88071" providerId="ADAL" clId="{016DCA96-8BF8-45AF-96A1-78836E84ADDB}" dt="2024-01-04T18:28:29.810" v="6487" actId="47"/>
        <pc:sldMkLst>
          <pc:docMk/>
          <pc:sldMk cId="2570314413" sldId="267"/>
        </pc:sldMkLst>
      </pc:sldChg>
      <pc:sldChg chg="add del">
        <pc:chgData name="INOUE Ryutaro" userId="9b3ee5e5-1aca-4eca-bf49-da9b28a88071" providerId="ADAL" clId="{016DCA96-8BF8-45AF-96A1-78836E84ADDB}" dt="2024-01-04T18:28:29.810" v="6487" actId="47"/>
        <pc:sldMkLst>
          <pc:docMk/>
          <pc:sldMk cId="1129108536" sldId="268"/>
        </pc:sldMkLst>
      </pc:sldChg>
      <pc:sldChg chg="add del">
        <pc:chgData name="INOUE Ryutaro" userId="9b3ee5e5-1aca-4eca-bf49-da9b28a88071" providerId="ADAL" clId="{016DCA96-8BF8-45AF-96A1-78836E84ADDB}" dt="2024-01-04T18:28:29.810" v="6487" actId="47"/>
        <pc:sldMkLst>
          <pc:docMk/>
          <pc:sldMk cId="781413504" sldId="269"/>
        </pc:sldMkLst>
      </pc:sldChg>
      <pc:sldChg chg="add del">
        <pc:chgData name="INOUE Ryutaro" userId="9b3ee5e5-1aca-4eca-bf49-da9b28a88071" providerId="ADAL" clId="{016DCA96-8BF8-45AF-96A1-78836E84ADDB}" dt="2024-01-04T18:28:29.810" v="6487" actId="47"/>
        <pc:sldMkLst>
          <pc:docMk/>
          <pc:sldMk cId="235496746" sldId="270"/>
        </pc:sldMkLst>
      </pc:sldChg>
      <pc:sldChg chg="addSp delSp modSp add del mod">
        <pc:chgData name="INOUE Ryutaro" userId="9b3ee5e5-1aca-4eca-bf49-da9b28a88071" providerId="ADAL" clId="{016DCA96-8BF8-45AF-96A1-78836E84ADDB}" dt="2024-01-04T18:28:29.810" v="6487" actId="47"/>
        <pc:sldMkLst>
          <pc:docMk/>
          <pc:sldMk cId="1959062036" sldId="271"/>
        </pc:sldMkLst>
        <pc:spChg chg="add del mod">
          <ac:chgData name="INOUE Ryutaro" userId="9b3ee5e5-1aca-4eca-bf49-da9b28a88071" providerId="ADAL" clId="{016DCA96-8BF8-45AF-96A1-78836E84ADDB}" dt="2024-01-04T18:18:54.299" v="6394" actId="14100"/>
          <ac:spMkLst>
            <pc:docMk/>
            <pc:sldMk cId="1959062036" sldId="271"/>
            <ac:spMk id="6" creationId="{5FF6068C-1B37-3B21-D763-AA0C4FD34634}"/>
          </ac:spMkLst>
        </pc:spChg>
        <pc:spChg chg="add del mod">
          <ac:chgData name="INOUE Ryutaro" userId="9b3ee5e5-1aca-4eca-bf49-da9b28a88071" providerId="ADAL" clId="{016DCA96-8BF8-45AF-96A1-78836E84ADDB}" dt="2024-01-04T18:18:19.495" v="6386" actId="14100"/>
          <ac:spMkLst>
            <pc:docMk/>
            <pc:sldMk cId="1959062036" sldId="271"/>
            <ac:spMk id="8" creationId="{0235951E-3C65-5D76-0C5B-4DB6167F918B}"/>
          </ac:spMkLst>
        </pc:spChg>
        <pc:spChg chg="add del">
          <ac:chgData name="INOUE Ryutaro" userId="9b3ee5e5-1aca-4eca-bf49-da9b28a88071" providerId="ADAL" clId="{016DCA96-8BF8-45AF-96A1-78836E84ADDB}" dt="2024-01-04T18:18:10.174" v="6384" actId="478"/>
          <ac:spMkLst>
            <pc:docMk/>
            <pc:sldMk cId="1959062036" sldId="271"/>
            <ac:spMk id="9" creationId="{3B3A64CE-961E-CF14-20AA-67CF2A9D6403}"/>
          </ac:spMkLst>
        </pc:spChg>
        <pc:spChg chg="add del">
          <ac:chgData name="INOUE Ryutaro" userId="9b3ee5e5-1aca-4eca-bf49-da9b28a88071" providerId="ADAL" clId="{016DCA96-8BF8-45AF-96A1-78836E84ADDB}" dt="2024-01-04T18:18:10.174" v="6384" actId="478"/>
          <ac:spMkLst>
            <pc:docMk/>
            <pc:sldMk cId="1959062036" sldId="271"/>
            <ac:spMk id="10" creationId="{7330DE58-DE03-B13A-D631-390DE369325F}"/>
          </ac:spMkLst>
        </pc:spChg>
        <pc:spChg chg="add del mod">
          <ac:chgData name="INOUE Ryutaro" userId="9b3ee5e5-1aca-4eca-bf49-da9b28a88071" providerId="ADAL" clId="{016DCA96-8BF8-45AF-96A1-78836E84ADDB}" dt="2024-01-04T18:18:09.752" v="6383"/>
          <ac:spMkLst>
            <pc:docMk/>
            <pc:sldMk cId="1959062036" sldId="271"/>
            <ac:spMk id="11" creationId="{40D5FE66-2C82-6987-C422-BCDE604890B3}"/>
          </ac:spMkLst>
        </pc:spChg>
        <pc:spChg chg="add del mod">
          <ac:chgData name="INOUE Ryutaro" userId="9b3ee5e5-1aca-4eca-bf49-da9b28a88071" providerId="ADAL" clId="{016DCA96-8BF8-45AF-96A1-78836E84ADDB}" dt="2024-01-04T18:18:09.752" v="6383"/>
          <ac:spMkLst>
            <pc:docMk/>
            <pc:sldMk cId="1959062036" sldId="271"/>
            <ac:spMk id="19" creationId="{2956679D-89B9-0498-B233-AA881764390E}"/>
          </ac:spMkLst>
        </pc:spChg>
        <pc:spChg chg="add del mod">
          <ac:chgData name="INOUE Ryutaro" userId="9b3ee5e5-1aca-4eca-bf49-da9b28a88071" providerId="ADAL" clId="{016DCA96-8BF8-45AF-96A1-78836E84ADDB}" dt="2024-01-04T18:18:09.752" v="6383"/>
          <ac:spMkLst>
            <pc:docMk/>
            <pc:sldMk cId="1959062036" sldId="271"/>
            <ac:spMk id="20" creationId="{1A604714-305A-8288-B741-386A4ECCF44E}"/>
          </ac:spMkLst>
        </pc:spChg>
        <pc:spChg chg="add del mod">
          <ac:chgData name="INOUE Ryutaro" userId="9b3ee5e5-1aca-4eca-bf49-da9b28a88071" providerId="ADAL" clId="{016DCA96-8BF8-45AF-96A1-78836E84ADDB}" dt="2024-01-04T18:18:09.752" v="6383"/>
          <ac:spMkLst>
            <pc:docMk/>
            <pc:sldMk cId="1959062036" sldId="271"/>
            <ac:spMk id="21" creationId="{22ACF219-8998-2EEC-67AF-09E804114D02}"/>
          </ac:spMkLst>
        </pc:spChg>
      </pc:sldChg>
      <pc:sldChg chg="add del">
        <pc:chgData name="INOUE Ryutaro" userId="9b3ee5e5-1aca-4eca-bf49-da9b28a88071" providerId="ADAL" clId="{016DCA96-8BF8-45AF-96A1-78836E84ADDB}" dt="2024-01-04T18:28:29.810" v="6487" actId="47"/>
        <pc:sldMkLst>
          <pc:docMk/>
          <pc:sldMk cId="70434680" sldId="272"/>
        </pc:sldMkLst>
      </pc:sldChg>
      <pc:sldChg chg="add del ord">
        <pc:chgData name="INOUE Ryutaro" userId="9b3ee5e5-1aca-4eca-bf49-da9b28a88071" providerId="ADAL" clId="{016DCA96-8BF8-45AF-96A1-78836E84ADDB}" dt="2024-01-04T17:01:12.349" v="3576" actId="47"/>
        <pc:sldMkLst>
          <pc:docMk/>
          <pc:sldMk cId="4011002041" sldId="273"/>
        </pc:sldMkLst>
      </pc:sldChg>
      <pc:sldChg chg="addSp delSp modSp add mod ord modNotesTx">
        <pc:chgData name="INOUE Ryutaro" userId="9b3ee5e5-1aca-4eca-bf49-da9b28a88071" providerId="ADAL" clId="{016DCA96-8BF8-45AF-96A1-78836E84ADDB}" dt="2024-01-08T15:00:33.631" v="11983" actId="20577"/>
        <pc:sldMkLst>
          <pc:docMk/>
          <pc:sldMk cId="2300236143" sldId="274"/>
        </pc:sldMkLst>
        <pc:spChg chg="mod">
          <ac:chgData name="INOUE Ryutaro" userId="9b3ee5e5-1aca-4eca-bf49-da9b28a88071" providerId="ADAL" clId="{016DCA96-8BF8-45AF-96A1-78836E84ADDB}" dt="2024-01-04T17:06:08.074" v="4002" actId="20577"/>
          <ac:spMkLst>
            <pc:docMk/>
            <pc:sldMk cId="2300236143" sldId="274"/>
            <ac:spMk id="2" creationId="{1533FB42-BEBB-6D83-D5DA-ECECFE21FD7B}"/>
          </ac:spMkLst>
        </pc:spChg>
        <pc:spChg chg="add mod">
          <ac:chgData name="INOUE Ryutaro" userId="9b3ee5e5-1aca-4eca-bf49-da9b28a88071" providerId="ADAL" clId="{016DCA96-8BF8-45AF-96A1-78836E84ADDB}" dt="2024-01-08T11:25:59.622" v="9543" actId="1076"/>
          <ac:spMkLst>
            <pc:docMk/>
            <pc:sldMk cId="2300236143" sldId="274"/>
            <ac:spMk id="3" creationId="{31EAA671-4C12-7553-1358-759981A2AEEA}"/>
          </ac:spMkLst>
        </pc:spChg>
        <pc:spChg chg="mod">
          <ac:chgData name="INOUE Ryutaro" userId="9b3ee5e5-1aca-4eca-bf49-da9b28a88071" providerId="ADAL" clId="{016DCA96-8BF8-45AF-96A1-78836E84ADDB}" dt="2024-01-08T15:00:33.631" v="11983" actId="20577"/>
          <ac:spMkLst>
            <pc:docMk/>
            <pc:sldMk cId="2300236143" sldId="274"/>
            <ac:spMk id="5" creationId="{E28F5377-CFD4-4A49-CC2E-14EB89A564E9}"/>
          </ac:spMkLst>
        </pc:spChg>
        <pc:spChg chg="add del mod">
          <ac:chgData name="INOUE Ryutaro" userId="9b3ee5e5-1aca-4eca-bf49-da9b28a88071" providerId="ADAL" clId="{016DCA96-8BF8-45AF-96A1-78836E84ADDB}" dt="2024-01-04T15:58:33.732" v="1595" actId="478"/>
          <ac:spMkLst>
            <pc:docMk/>
            <pc:sldMk cId="2300236143" sldId="274"/>
            <ac:spMk id="6" creationId="{669B654C-EB1C-B58C-A7A7-2EC4880BC348}"/>
          </ac:spMkLst>
        </pc:spChg>
      </pc:sldChg>
      <pc:sldChg chg="addSp delSp modSp add mod ord modNotesTx">
        <pc:chgData name="INOUE Ryutaro" userId="9b3ee5e5-1aca-4eca-bf49-da9b28a88071" providerId="ADAL" clId="{016DCA96-8BF8-45AF-96A1-78836E84ADDB}" dt="2024-01-08T14:45:29.898" v="11693" actId="20578"/>
        <pc:sldMkLst>
          <pc:docMk/>
          <pc:sldMk cId="732562243" sldId="275"/>
        </pc:sldMkLst>
        <pc:spChg chg="mod">
          <ac:chgData name="INOUE Ryutaro" userId="9b3ee5e5-1aca-4eca-bf49-da9b28a88071" providerId="ADAL" clId="{016DCA96-8BF8-45AF-96A1-78836E84ADDB}" dt="2024-01-08T14:45:29.318" v="11692" actId="20577"/>
          <ac:spMkLst>
            <pc:docMk/>
            <pc:sldMk cId="732562243" sldId="275"/>
            <ac:spMk id="2" creationId="{1533FB42-BEBB-6D83-D5DA-ECECFE21FD7B}"/>
          </ac:spMkLst>
        </pc:spChg>
        <pc:spChg chg="del">
          <ac:chgData name="INOUE Ryutaro" userId="9b3ee5e5-1aca-4eca-bf49-da9b28a88071" providerId="ADAL" clId="{016DCA96-8BF8-45AF-96A1-78836E84ADDB}" dt="2024-01-04T16:24:45.380" v="2152" actId="478"/>
          <ac:spMkLst>
            <pc:docMk/>
            <pc:sldMk cId="732562243" sldId="275"/>
            <ac:spMk id="3" creationId="{31EAA671-4C12-7553-1358-759981A2AEEA}"/>
          </ac:spMkLst>
        </pc:spChg>
        <pc:spChg chg="add del mod">
          <ac:chgData name="INOUE Ryutaro" userId="9b3ee5e5-1aca-4eca-bf49-da9b28a88071" providerId="ADAL" clId="{016DCA96-8BF8-45AF-96A1-78836E84ADDB}" dt="2024-01-04T19:22:29.036" v="7937" actId="20577"/>
          <ac:spMkLst>
            <pc:docMk/>
            <pc:sldMk cId="732562243" sldId="275"/>
            <ac:spMk id="5" creationId="{E28F5377-CFD4-4A49-CC2E-14EB89A564E9}"/>
          </ac:spMkLst>
        </pc:spChg>
        <pc:spChg chg="add del mod">
          <ac:chgData name="INOUE Ryutaro" userId="9b3ee5e5-1aca-4eca-bf49-da9b28a88071" providerId="ADAL" clId="{016DCA96-8BF8-45AF-96A1-78836E84ADDB}" dt="2024-01-04T16:39:47.054" v="2934" actId="478"/>
          <ac:spMkLst>
            <pc:docMk/>
            <pc:sldMk cId="732562243" sldId="275"/>
            <ac:spMk id="6" creationId="{B4AC84ED-EE93-761C-B47C-70730DF56600}"/>
          </ac:spMkLst>
        </pc:spChg>
        <pc:spChg chg="add del mod">
          <ac:chgData name="INOUE Ryutaro" userId="9b3ee5e5-1aca-4eca-bf49-da9b28a88071" providerId="ADAL" clId="{016DCA96-8BF8-45AF-96A1-78836E84ADDB}" dt="2024-01-04T16:39:47.054" v="2934" actId="478"/>
          <ac:spMkLst>
            <pc:docMk/>
            <pc:sldMk cId="732562243" sldId="275"/>
            <ac:spMk id="7" creationId="{8EB973F4-4F1A-D902-31E6-DD9985A7CEC5}"/>
          </ac:spMkLst>
        </pc:spChg>
      </pc:sldChg>
      <pc:sldChg chg="addSp delSp modSp add mod ord modNotesTx">
        <pc:chgData name="INOUE Ryutaro" userId="9b3ee5e5-1aca-4eca-bf49-da9b28a88071" providerId="ADAL" clId="{016DCA96-8BF8-45AF-96A1-78836E84ADDB}" dt="2024-01-08T15:11:18.573" v="12704" actId="20577"/>
        <pc:sldMkLst>
          <pc:docMk/>
          <pc:sldMk cId="1489696832" sldId="276"/>
        </pc:sldMkLst>
        <pc:spChg chg="mod">
          <ac:chgData name="INOUE Ryutaro" userId="9b3ee5e5-1aca-4eca-bf49-da9b28a88071" providerId="ADAL" clId="{016DCA96-8BF8-45AF-96A1-78836E84ADDB}" dt="2024-01-08T15:06:13.531" v="12140" actId="20577"/>
          <ac:spMkLst>
            <pc:docMk/>
            <pc:sldMk cId="1489696832" sldId="276"/>
            <ac:spMk id="2" creationId="{1533FB42-BEBB-6D83-D5DA-ECECFE21FD7B}"/>
          </ac:spMkLst>
        </pc:spChg>
        <pc:spChg chg="add mod ord">
          <ac:chgData name="INOUE Ryutaro" userId="9b3ee5e5-1aca-4eca-bf49-da9b28a88071" providerId="ADAL" clId="{016DCA96-8BF8-45AF-96A1-78836E84ADDB}" dt="2024-01-08T15:04:29.870" v="12127" actId="1036"/>
          <ac:spMkLst>
            <pc:docMk/>
            <pc:sldMk cId="1489696832" sldId="276"/>
            <ac:spMk id="3" creationId="{485E60EA-D4BB-FAE1-6EA6-FBEDD1825BAC}"/>
          </ac:spMkLst>
        </pc:spChg>
        <pc:spChg chg="add del mod">
          <ac:chgData name="INOUE Ryutaro" userId="9b3ee5e5-1aca-4eca-bf49-da9b28a88071" providerId="ADAL" clId="{016DCA96-8BF8-45AF-96A1-78836E84ADDB}" dt="2024-01-04T16:34:51.845" v="2654" actId="478"/>
          <ac:spMkLst>
            <pc:docMk/>
            <pc:sldMk cId="1489696832" sldId="276"/>
            <ac:spMk id="3" creationId="{548AE344-103F-F473-D57C-ADBC4279C948}"/>
          </ac:spMkLst>
        </pc:spChg>
        <pc:spChg chg="mod">
          <ac:chgData name="INOUE Ryutaro" userId="9b3ee5e5-1aca-4eca-bf49-da9b28a88071" providerId="ADAL" clId="{016DCA96-8BF8-45AF-96A1-78836E84ADDB}" dt="2024-01-08T15:11:18.573" v="12704" actId="20577"/>
          <ac:spMkLst>
            <pc:docMk/>
            <pc:sldMk cId="1489696832" sldId="276"/>
            <ac:spMk id="5" creationId="{E28F5377-CFD4-4A49-CC2E-14EB89A564E9}"/>
          </ac:spMkLst>
        </pc:spChg>
        <pc:spChg chg="add del mod">
          <ac:chgData name="INOUE Ryutaro" userId="9b3ee5e5-1aca-4eca-bf49-da9b28a88071" providerId="ADAL" clId="{016DCA96-8BF8-45AF-96A1-78836E84ADDB}" dt="2024-01-04T16:36:35.384" v="2682" actId="478"/>
          <ac:spMkLst>
            <pc:docMk/>
            <pc:sldMk cId="1489696832" sldId="276"/>
            <ac:spMk id="6" creationId="{2F1F2449-BAD9-5C69-8294-3E2BD679B77A}"/>
          </ac:spMkLst>
        </pc:spChg>
        <pc:spChg chg="add mod">
          <ac:chgData name="INOUE Ryutaro" userId="9b3ee5e5-1aca-4eca-bf49-da9b28a88071" providerId="ADAL" clId="{016DCA96-8BF8-45AF-96A1-78836E84ADDB}" dt="2024-01-08T15:04:29.870" v="12127" actId="1036"/>
          <ac:spMkLst>
            <pc:docMk/>
            <pc:sldMk cId="1489696832" sldId="276"/>
            <ac:spMk id="6" creationId="{EEE0EBAD-3508-27F2-F75F-B42162F080EA}"/>
          </ac:spMkLst>
        </pc:spChg>
        <pc:spChg chg="add del mod">
          <ac:chgData name="INOUE Ryutaro" userId="9b3ee5e5-1aca-4eca-bf49-da9b28a88071" providerId="ADAL" clId="{016DCA96-8BF8-45AF-96A1-78836E84ADDB}" dt="2024-01-04T18:08:59.867" v="6281" actId="478"/>
          <ac:spMkLst>
            <pc:docMk/>
            <pc:sldMk cId="1489696832" sldId="276"/>
            <ac:spMk id="7" creationId="{0232ACEA-97FD-60B3-3BE3-B2A45C801E8D}"/>
          </ac:spMkLst>
        </pc:spChg>
      </pc:sldChg>
      <pc:sldChg chg="addSp delSp modSp add mod ord modShow modNotesTx">
        <pc:chgData name="INOUE Ryutaro" userId="9b3ee5e5-1aca-4eca-bf49-da9b28a88071" providerId="ADAL" clId="{016DCA96-8BF8-45AF-96A1-78836E84ADDB}" dt="2024-01-08T15:27:14.827" v="12833" actId="20577"/>
        <pc:sldMkLst>
          <pc:docMk/>
          <pc:sldMk cId="2614751185" sldId="277"/>
        </pc:sldMkLst>
        <pc:spChg chg="mod">
          <ac:chgData name="INOUE Ryutaro" userId="9b3ee5e5-1aca-4eca-bf49-da9b28a88071" providerId="ADAL" clId="{016DCA96-8BF8-45AF-96A1-78836E84ADDB}" dt="2024-01-04T17:10:54.916" v="4382" actId="20577"/>
          <ac:spMkLst>
            <pc:docMk/>
            <pc:sldMk cId="2614751185" sldId="277"/>
            <ac:spMk id="2" creationId="{1533FB42-BEBB-6D83-D5DA-ECECFE21FD7B}"/>
          </ac:spMkLst>
        </pc:spChg>
        <pc:spChg chg="add mod">
          <ac:chgData name="INOUE Ryutaro" userId="9b3ee5e5-1aca-4eca-bf49-da9b28a88071" providerId="ADAL" clId="{016DCA96-8BF8-45AF-96A1-78836E84ADDB}" dt="2024-01-04T18:12:53.658" v="6314" actId="17032"/>
          <ac:spMkLst>
            <pc:docMk/>
            <pc:sldMk cId="2614751185" sldId="277"/>
            <ac:spMk id="3" creationId="{E5BEE89C-9649-0D89-A8C8-169AC09FC9E3}"/>
          </ac:spMkLst>
        </pc:spChg>
        <pc:spChg chg="mod">
          <ac:chgData name="INOUE Ryutaro" userId="9b3ee5e5-1aca-4eca-bf49-da9b28a88071" providerId="ADAL" clId="{016DCA96-8BF8-45AF-96A1-78836E84ADDB}" dt="2024-01-04T17:13:37.356" v="4419"/>
          <ac:spMkLst>
            <pc:docMk/>
            <pc:sldMk cId="2614751185" sldId="277"/>
            <ac:spMk id="5" creationId="{E28F5377-CFD4-4A49-CC2E-14EB89A564E9}"/>
          </ac:spMkLst>
        </pc:spChg>
        <pc:spChg chg="add del mod">
          <ac:chgData name="INOUE Ryutaro" userId="9b3ee5e5-1aca-4eca-bf49-da9b28a88071" providerId="ADAL" clId="{016DCA96-8BF8-45AF-96A1-78836E84ADDB}" dt="2024-01-04T17:11:39.688" v="4385" actId="478"/>
          <ac:spMkLst>
            <pc:docMk/>
            <pc:sldMk cId="2614751185" sldId="277"/>
            <ac:spMk id="6" creationId="{4F644FCA-842B-28FE-3ABB-EEF0368448DC}"/>
          </ac:spMkLst>
        </pc:spChg>
        <pc:spChg chg="add del mod">
          <ac:chgData name="INOUE Ryutaro" userId="9b3ee5e5-1aca-4eca-bf49-da9b28a88071" providerId="ADAL" clId="{016DCA96-8BF8-45AF-96A1-78836E84ADDB}" dt="2024-01-04T17:13:34.128" v="4417" actId="478"/>
          <ac:spMkLst>
            <pc:docMk/>
            <pc:sldMk cId="2614751185" sldId="277"/>
            <ac:spMk id="7" creationId="{8CE39F53-6FA2-9341-FF2E-C29413FEA298}"/>
          </ac:spMkLst>
        </pc:spChg>
        <pc:spChg chg="add mod ord">
          <ac:chgData name="INOUE Ryutaro" userId="9b3ee5e5-1aca-4eca-bf49-da9b28a88071" providerId="ADAL" clId="{016DCA96-8BF8-45AF-96A1-78836E84ADDB}" dt="2024-01-04T19:18:45.972" v="7874" actId="14100"/>
          <ac:spMkLst>
            <pc:docMk/>
            <pc:sldMk cId="2614751185" sldId="277"/>
            <ac:spMk id="9" creationId="{CFD2BE82-88BB-7D0C-562B-7C2ABE6BC410}"/>
          </ac:spMkLst>
        </pc:spChg>
      </pc:sldChg>
      <pc:sldChg chg="addSp delSp modSp add mod modNotesTx">
        <pc:chgData name="INOUE Ryutaro" userId="9b3ee5e5-1aca-4eca-bf49-da9b28a88071" providerId="ADAL" clId="{016DCA96-8BF8-45AF-96A1-78836E84ADDB}" dt="2024-01-08T14:57:10.521" v="11801" actId="20577"/>
        <pc:sldMkLst>
          <pc:docMk/>
          <pc:sldMk cId="683458958" sldId="278"/>
        </pc:sldMkLst>
        <pc:spChg chg="mod">
          <ac:chgData name="INOUE Ryutaro" userId="9b3ee5e5-1aca-4eca-bf49-da9b28a88071" providerId="ADAL" clId="{016DCA96-8BF8-45AF-96A1-78836E84ADDB}" dt="2024-01-08T12:18:12.882" v="9912" actId="20577"/>
          <ac:spMkLst>
            <pc:docMk/>
            <pc:sldMk cId="683458958" sldId="278"/>
            <ac:spMk id="2" creationId="{1533FB42-BEBB-6D83-D5DA-ECECFE21FD7B}"/>
          </ac:spMkLst>
        </pc:spChg>
        <pc:spChg chg="add del mod ord">
          <ac:chgData name="INOUE Ryutaro" userId="9b3ee5e5-1aca-4eca-bf49-da9b28a88071" providerId="ADAL" clId="{016DCA96-8BF8-45AF-96A1-78836E84ADDB}" dt="2024-01-08T14:37:28.809" v="11552" actId="478"/>
          <ac:spMkLst>
            <pc:docMk/>
            <pc:sldMk cId="683458958" sldId="278"/>
            <ac:spMk id="3" creationId="{3DC19017-05D8-DFB7-C59A-E56430A561C3}"/>
          </ac:spMkLst>
        </pc:spChg>
        <pc:spChg chg="mod">
          <ac:chgData name="INOUE Ryutaro" userId="9b3ee5e5-1aca-4eca-bf49-da9b28a88071" providerId="ADAL" clId="{016DCA96-8BF8-45AF-96A1-78836E84ADDB}" dt="2024-01-08T14:39:28.989" v="11666" actId="14"/>
          <ac:spMkLst>
            <pc:docMk/>
            <pc:sldMk cId="683458958" sldId="278"/>
            <ac:spMk id="5" creationId="{E28F5377-CFD4-4A49-CC2E-14EB89A564E9}"/>
          </ac:spMkLst>
        </pc:spChg>
      </pc:sldChg>
      <pc:sldChg chg="addSp delSp modSp add mod ord modShow modNotesTx">
        <pc:chgData name="INOUE Ryutaro" userId="9b3ee5e5-1aca-4eca-bf49-da9b28a88071" providerId="ADAL" clId="{016DCA96-8BF8-45AF-96A1-78836E84ADDB}" dt="2024-01-08T14:18:17.708" v="10993" actId="729"/>
        <pc:sldMkLst>
          <pc:docMk/>
          <pc:sldMk cId="1047613454" sldId="279"/>
        </pc:sldMkLst>
        <pc:spChg chg="mod">
          <ac:chgData name="INOUE Ryutaro" userId="9b3ee5e5-1aca-4eca-bf49-da9b28a88071" providerId="ADAL" clId="{016DCA96-8BF8-45AF-96A1-78836E84ADDB}" dt="2024-01-05T00:12:46.278" v="8079" actId="20577"/>
          <ac:spMkLst>
            <pc:docMk/>
            <pc:sldMk cId="1047613454" sldId="279"/>
            <ac:spMk id="2" creationId="{1533FB42-BEBB-6D83-D5DA-ECECFE21FD7B}"/>
          </ac:spMkLst>
        </pc:spChg>
        <pc:spChg chg="mod">
          <ac:chgData name="INOUE Ryutaro" userId="9b3ee5e5-1aca-4eca-bf49-da9b28a88071" providerId="ADAL" clId="{016DCA96-8BF8-45AF-96A1-78836E84ADDB}" dt="2024-01-04T17:27:32.785" v="4534" actId="14100"/>
          <ac:spMkLst>
            <pc:docMk/>
            <pc:sldMk cId="1047613454" sldId="279"/>
            <ac:spMk id="4" creationId="{21E072E9-266D-EB8A-5D6D-DBB755600EBD}"/>
          </ac:spMkLst>
        </pc:spChg>
        <pc:spChg chg="mod">
          <ac:chgData name="INOUE Ryutaro" userId="9b3ee5e5-1aca-4eca-bf49-da9b28a88071" providerId="ADAL" clId="{016DCA96-8BF8-45AF-96A1-78836E84ADDB}" dt="2024-01-08T12:50:48.954" v="10203" actId="20577"/>
          <ac:spMkLst>
            <pc:docMk/>
            <pc:sldMk cId="1047613454" sldId="279"/>
            <ac:spMk id="5" creationId="{E28F5377-CFD4-4A49-CC2E-14EB89A564E9}"/>
          </ac:spMkLst>
        </pc:spChg>
        <pc:spChg chg="add del mod">
          <ac:chgData name="INOUE Ryutaro" userId="9b3ee5e5-1aca-4eca-bf49-da9b28a88071" providerId="ADAL" clId="{016DCA96-8BF8-45AF-96A1-78836E84ADDB}" dt="2024-01-08T12:43:03.062" v="10040" actId="478"/>
          <ac:spMkLst>
            <pc:docMk/>
            <pc:sldMk cId="1047613454" sldId="279"/>
            <ac:spMk id="6" creationId="{996C1CF5-DDA7-7F3D-F1DC-DA5DFE944A5B}"/>
          </ac:spMkLst>
        </pc:spChg>
        <pc:graphicFrameChg chg="add del mod">
          <ac:chgData name="INOUE Ryutaro" userId="9b3ee5e5-1aca-4eca-bf49-da9b28a88071" providerId="ADAL" clId="{016DCA96-8BF8-45AF-96A1-78836E84ADDB}" dt="2024-01-08T13:28:53.746" v="10366" actId="478"/>
          <ac:graphicFrameMkLst>
            <pc:docMk/>
            <pc:sldMk cId="1047613454" sldId="279"/>
            <ac:graphicFrameMk id="10" creationId="{967DE46A-920E-FBF2-7923-4459082C3437}"/>
          </ac:graphicFrameMkLst>
        </pc:graphicFrameChg>
        <pc:graphicFrameChg chg="add del mod">
          <ac:chgData name="INOUE Ryutaro" userId="9b3ee5e5-1aca-4eca-bf49-da9b28a88071" providerId="ADAL" clId="{016DCA96-8BF8-45AF-96A1-78836E84ADDB}" dt="2024-01-08T13:32:20.163" v="10373" actId="478"/>
          <ac:graphicFrameMkLst>
            <pc:docMk/>
            <pc:sldMk cId="1047613454" sldId="279"/>
            <ac:graphicFrameMk id="14" creationId="{C12260A6-A1C6-E21B-3F90-22273E2588C8}"/>
          </ac:graphicFrameMkLst>
        </pc:graphicFrameChg>
        <pc:graphicFrameChg chg="add del">
          <ac:chgData name="INOUE Ryutaro" userId="9b3ee5e5-1aca-4eca-bf49-da9b28a88071" providerId="ADAL" clId="{016DCA96-8BF8-45AF-96A1-78836E84ADDB}" dt="2024-01-08T13:36:00.338" v="10392" actId="478"/>
          <ac:graphicFrameMkLst>
            <pc:docMk/>
            <pc:sldMk cId="1047613454" sldId="279"/>
            <ac:graphicFrameMk id="17" creationId="{284451FD-2CED-3755-BC3B-07DC057015BA}"/>
          </ac:graphicFrameMkLst>
        </pc:graphicFrameChg>
        <pc:picChg chg="add del mod modCrop">
          <ac:chgData name="INOUE Ryutaro" userId="9b3ee5e5-1aca-4eca-bf49-da9b28a88071" providerId="ADAL" clId="{016DCA96-8BF8-45AF-96A1-78836E84ADDB}" dt="2024-01-08T13:24:32.157" v="10344" actId="478"/>
          <ac:picMkLst>
            <pc:docMk/>
            <pc:sldMk cId="1047613454" sldId="279"/>
            <ac:picMk id="3" creationId="{0181789E-0840-B258-A02C-B2ACE5898D9C}"/>
          </ac:picMkLst>
        </pc:picChg>
        <pc:picChg chg="add mod">
          <ac:chgData name="INOUE Ryutaro" userId="9b3ee5e5-1aca-4eca-bf49-da9b28a88071" providerId="ADAL" clId="{016DCA96-8BF8-45AF-96A1-78836E84ADDB}" dt="2024-01-08T13:36:05.874" v="10395" actId="14100"/>
          <ac:picMkLst>
            <pc:docMk/>
            <pc:sldMk cId="1047613454" sldId="279"/>
            <ac:picMk id="18" creationId="{886D9A2C-E493-3520-BE2F-252EC09AD11C}"/>
          </ac:picMkLst>
        </pc:picChg>
      </pc:sldChg>
      <pc:sldChg chg="add del">
        <pc:chgData name="INOUE Ryutaro" userId="9b3ee5e5-1aca-4eca-bf49-da9b28a88071" providerId="ADAL" clId="{016DCA96-8BF8-45AF-96A1-78836E84ADDB}" dt="2024-01-04T17:18:54.476" v="4442"/>
        <pc:sldMkLst>
          <pc:docMk/>
          <pc:sldMk cId="961238654" sldId="280"/>
        </pc:sldMkLst>
      </pc:sldChg>
      <pc:sldChg chg="add del">
        <pc:chgData name="INOUE Ryutaro" userId="9b3ee5e5-1aca-4eca-bf49-da9b28a88071" providerId="ADAL" clId="{016DCA96-8BF8-45AF-96A1-78836E84ADDB}" dt="2024-01-04T17:18:48.929" v="4440"/>
        <pc:sldMkLst>
          <pc:docMk/>
          <pc:sldMk cId="2818644477" sldId="280"/>
        </pc:sldMkLst>
      </pc:sldChg>
      <pc:sldChg chg="addSp delSp modSp add mod ord modNotesTx">
        <pc:chgData name="INOUE Ryutaro" userId="9b3ee5e5-1aca-4eca-bf49-da9b28a88071" providerId="ADAL" clId="{016DCA96-8BF8-45AF-96A1-78836E84ADDB}" dt="2024-01-08T15:26:37.989" v="12826" actId="20577"/>
        <pc:sldMkLst>
          <pc:docMk/>
          <pc:sldMk cId="4153815278" sldId="280"/>
        </pc:sldMkLst>
        <pc:spChg chg="mod">
          <ac:chgData name="INOUE Ryutaro" userId="9b3ee5e5-1aca-4eca-bf49-da9b28a88071" providerId="ADAL" clId="{016DCA96-8BF8-45AF-96A1-78836E84ADDB}" dt="2024-01-08T15:02:24.011" v="12056" actId="20577"/>
          <ac:spMkLst>
            <pc:docMk/>
            <pc:sldMk cId="4153815278" sldId="280"/>
            <ac:spMk id="2" creationId="{1533FB42-BEBB-6D83-D5DA-ECECFE21FD7B}"/>
          </ac:spMkLst>
        </pc:spChg>
        <pc:spChg chg="mod">
          <ac:chgData name="INOUE Ryutaro" userId="9b3ee5e5-1aca-4eca-bf49-da9b28a88071" providerId="ADAL" clId="{016DCA96-8BF8-45AF-96A1-78836E84ADDB}" dt="2024-01-08T15:05:28.120" v="12134" actId="20577"/>
          <ac:spMkLst>
            <pc:docMk/>
            <pc:sldMk cId="4153815278" sldId="280"/>
            <ac:spMk id="5" creationId="{E28F5377-CFD4-4A49-CC2E-14EB89A564E9}"/>
          </ac:spMkLst>
        </pc:spChg>
        <pc:spChg chg="add del mod">
          <ac:chgData name="INOUE Ryutaro" userId="9b3ee5e5-1aca-4eca-bf49-da9b28a88071" providerId="ADAL" clId="{016DCA96-8BF8-45AF-96A1-78836E84ADDB}" dt="2024-01-08T15:03:26.126" v="12095" actId="21"/>
          <ac:spMkLst>
            <pc:docMk/>
            <pc:sldMk cId="4153815278" sldId="280"/>
            <ac:spMk id="6" creationId="{D37438A7-995A-ADF8-80D6-BC4739CBE8F6}"/>
          </ac:spMkLst>
        </pc:spChg>
        <pc:spChg chg="add del mod ord">
          <ac:chgData name="INOUE Ryutaro" userId="9b3ee5e5-1aca-4eca-bf49-da9b28a88071" providerId="ADAL" clId="{016DCA96-8BF8-45AF-96A1-78836E84ADDB}" dt="2024-01-08T15:03:26.126" v="12095" actId="21"/>
          <ac:spMkLst>
            <pc:docMk/>
            <pc:sldMk cId="4153815278" sldId="280"/>
            <ac:spMk id="7" creationId="{FEFF1A0A-F2B0-EEB9-BC21-37A5DC87943F}"/>
          </ac:spMkLst>
        </pc:spChg>
        <pc:graphicFrameChg chg="add del mod modGraphic">
          <ac:chgData name="INOUE Ryutaro" userId="9b3ee5e5-1aca-4eca-bf49-da9b28a88071" providerId="ADAL" clId="{016DCA96-8BF8-45AF-96A1-78836E84ADDB}" dt="2024-01-04T17:47:57.805" v="5498" actId="478"/>
          <ac:graphicFrameMkLst>
            <pc:docMk/>
            <pc:sldMk cId="4153815278" sldId="280"/>
            <ac:graphicFrameMk id="3" creationId="{77404DF2-1577-7682-4522-928ED5A97DCA}"/>
          </ac:graphicFrameMkLst>
        </pc:graphicFrameChg>
      </pc:sldChg>
      <pc:sldChg chg="addSp delSp modSp add mod ord modNotesTx">
        <pc:chgData name="INOUE Ryutaro" userId="9b3ee5e5-1aca-4eca-bf49-da9b28a88071" providerId="ADAL" clId="{016DCA96-8BF8-45AF-96A1-78836E84ADDB}" dt="2024-01-08T14:53:38.461" v="11798" actId="478"/>
        <pc:sldMkLst>
          <pc:docMk/>
          <pc:sldMk cId="953571289" sldId="281"/>
        </pc:sldMkLst>
        <pc:spChg chg="mod">
          <ac:chgData name="INOUE Ryutaro" userId="9b3ee5e5-1aca-4eca-bf49-da9b28a88071" providerId="ADAL" clId="{016DCA96-8BF8-45AF-96A1-78836E84ADDB}" dt="2024-01-04T19:17:37.299" v="7859" actId="20577"/>
          <ac:spMkLst>
            <pc:docMk/>
            <pc:sldMk cId="953571289" sldId="281"/>
            <ac:spMk id="2" creationId="{1533FB42-BEBB-6D83-D5DA-ECECFE21FD7B}"/>
          </ac:spMkLst>
        </pc:spChg>
        <pc:spChg chg="add mod">
          <ac:chgData name="INOUE Ryutaro" userId="9b3ee5e5-1aca-4eca-bf49-da9b28a88071" providerId="ADAL" clId="{016DCA96-8BF8-45AF-96A1-78836E84ADDB}" dt="2024-01-04T19:07:59.230" v="7570" actId="20577"/>
          <ac:spMkLst>
            <pc:docMk/>
            <pc:sldMk cId="953571289" sldId="281"/>
            <ac:spMk id="3" creationId="{A929C62A-0B6B-E502-579B-EDA07ADAE104}"/>
          </ac:spMkLst>
        </pc:spChg>
        <pc:spChg chg="del mod">
          <ac:chgData name="INOUE Ryutaro" userId="9b3ee5e5-1aca-4eca-bf49-da9b28a88071" providerId="ADAL" clId="{016DCA96-8BF8-45AF-96A1-78836E84ADDB}" dt="2024-01-04T18:16:27.534" v="6369" actId="478"/>
          <ac:spMkLst>
            <pc:docMk/>
            <pc:sldMk cId="953571289" sldId="281"/>
            <ac:spMk id="5" creationId="{E28F5377-CFD4-4A49-CC2E-14EB89A564E9}"/>
          </ac:spMkLst>
        </pc:spChg>
        <pc:spChg chg="add mod">
          <ac:chgData name="INOUE Ryutaro" userId="9b3ee5e5-1aca-4eca-bf49-da9b28a88071" providerId="ADAL" clId="{016DCA96-8BF8-45AF-96A1-78836E84ADDB}" dt="2024-01-04T18:20:34" v="6418" actId="1076"/>
          <ac:spMkLst>
            <pc:docMk/>
            <pc:sldMk cId="953571289" sldId="281"/>
            <ac:spMk id="6" creationId="{26E7B5A3-3D2D-BCCE-5035-14F35A08413A}"/>
          </ac:spMkLst>
        </pc:spChg>
        <pc:spChg chg="add mod">
          <ac:chgData name="INOUE Ryutaro" userId="9b3ee5e5-1aca-4eca-bf49-da9b28a88071" providerId="ADAL" clId="{016DCA96-8BF8-45AF-96A1-78836E84ADDB}" dt="2024-01-04T18:20:34" v="6418" actId="1076"/>
          <ac:spMkLst>
            <pc:docMk/>
            <pc:sldMk cId="953571289" sldId="281"/>
            <ac:spMk id="7" creationId="{3723AB9D-BAED-A6B1-5EA5-27051A188F7A}"/>
          </ac:spMkLst>
        </pc:spChg>
        <pc:spChg chg="add mod">
          <ac:chgData name="INOUE Ryutaro" userId="9b3ee5e5-1aca-4eca-bf49-da9b28a88071" providerId="ADAL" clId="{016DCA96-8BF8-45AF-96A1-78836E84ADDB}" dt="2024-01-04T18:20:36.296" v="6419" actId="14100"/>
          <ac:spMkLst>
            <pc:docMk/>
            <pc:sldMk cId="953571289" sldId="281"/>
            <ac:spMk id="8" creationId="{80E3CAC6-9C6C-148F-3650-BA9CF11E8D09}"/>
          </ac:spMkLst>
        </pc:spChg>
        <pc:spChg chg="add mod">
          <ac:chgData name="INOUE Ryutaro" userId="9b3ee5e5-1aca-4eca-bf49-da9b28a88071" providerId="ADAL" clId="{016DCA96-8BF8-45AF-96A1-78836E84ADDB}" dt="2024-01-04T18:20:48.403" v="6423" actId="1076"/>
          <ac:spMkLst>
            <pc:docMk/>
            <pc:sldMk cId="953571289" sldId="281"/>
            <ac:spMk id="9" creationId="{9C0A616C-6F84-6068-727B-AFFD939B2152}"/>
          </ac:spMkLst>
        </pc:spChg>
        <pc:spChg chg="add mod">
          <ac:chgData name="INOUE Ryutaro" userId="9b3ee5e5-1aca-4eca-bf49-da9b28a88071" providerId="ADAL" clId="{016DCA96-8BF8-45AF-96A1-78836E84ADDB}" dt="2024-01-04T18:20:43.513" v="6421" actId="14100"/>
          <ac:spMkLst>
            <pc:docMk/>
            <pc:sldMk cId="953571289" sldId="281"/>
            <ac:spMk id="10" creationId="{B47C2C0B-39C3-C335-3F94-C94EAEB159DF}"/>
          </ac:spMkLst>
        </pc:spChg>
        <pc:spChg chg="add mod">
          <ac:chgData name="INOUE Ryutaro" userId="9b3ee5e5-1aca-4eca-bf49-da9b28a88071" providerId="ADAL" clId="{016DCA96-8BF8-45AF-96A1-78836E84ADDB}" dt="2024-01-04T19:12:28.914" v="7586" actId="14100"/>
          <ac:spMkLst>
            <pc:docMk/>
            <pc:sldMk cId="953571289" sldId="281"/>
            <ac:spMk id="11" creationId="{15DDF809-F780-F405-EB8F-5A7A0DB27C26}"/>
          </ac:spMkLst>
        </pc:spChg>
        <pc:spChg chg="add mod">
          <ac:chgData name="INOUE Ryutaro" userId="9b3ee5e5-1aca-4eca-bf49-da9b28a88071" providerId="ADAL" clId="{016DCA96-8BF8-45AF-96A1-78836E84ADDB}" dt="2024-01-04T19:08:48.345" v="7581" actId="1076"/>
          <ac:spMkLst>
            <pc:docMk/>
            <pc:sldMk cId="953571289" sldId="281"/>
            <ac:spMk id="12" creationId="{6BDBF1A2-1EF1-83E5-619B-04E514A38BAB}"/>
          </ac:spMkLst>
        </pc:spChg>
        <pc:spChg chg="add del mod">
          <ac:chgData name="INOUE Ryutaro" userId="9b3ee5e5-1aca-4eca-bf49-da9b28a88071" providerId="ADAL" clId="{016DCA96-8BF8-45AF-96A1-78836E84ADDB}" dt="2024-01-04T18:17:17.310" v="6375" actId="478"/>
          <ac:spMkLst>
            <pc:docMk/>
            <pc:sldMk cId="953571289" sldId="281"/>
            <ac:spMk id="13" creationId="{83D0AE28-4E29-5118-79EC-909B07A609D6}"/>
          </ac:spMkLst>
        </pc:spChg>
        <pc:spChg chg="add del mod">
          <ac:chgData name="INOUE Ryutaro" userId="9b3ee5e5-1aca-4eca-bf49-da9b28a88071" providerId="ADAL" clId="{016DCA96-8BF8-45AF-96A1-78836E84ADDB}" dt="2024-01-04T18:17:18.910" v="6376" actId="478"/>
          <ac:spMkLst>
            <pc:docMk/>
            <pc:sldMk cId="953571289" sldId="281"/>
            <ac:spMk id="14" creationId="{6457E279-5CC0-1614-B288-CA421648664C}"/>
          </ac:spMkLst>
        </pc:spChg>
        <pc:spChg chg="add mod">
          <ac:chgData name="INOUE Ryutaro" userId="9b3ee5e5-1aca-4eca-bf49-da9b28a88071" providerId="ADAL" clId="{016DCA96-8BF8-45AF-96A1-78836E84ADDB}" dt="2024-01-04T18:20:34" v="6418" actId="1076"/>
          <ac:spMkLst>
            <pc:docMk/>
            <pc:sldMk cId="953571289" sldId="281"/>
            <ac:spMk id="15" creationId="{63FC431C-4A6D-1249-6C99-654DF520FC29}"/>
          </ac:spMkLst>
        </pc:spChg>
        <pc:spChg chg="add mod">
          <ac:chgData name="INOUE Ryutaro" userId="9b3ee5e5-1aca-4eca-bf49-da9b28a88071" providerId="ADAL" clId="{016DCA96-8BF8-45AF-96A1-78836E84ADDB}" dt="2024-01-04T18:20:34" v="6418" actId="1076"/>
          <ac:spMkLst>
            <pc:docMk/>
            <pc:sldMk cId="953571289" sldId="281"/>
            <ac:spMk id="16" creationId="{D95DF612-7FED-919B-C890-D0D85D04D982}"/>
          </ac:spMkLst>
        </pc:spChg>
        <pc:spChg chg="add del mod">
          <ac:chgData name="INOUE Ryutaro" userId="9b3ee5e5-1aca-4eca-bf49-da9b28a88071" providerId="ADAL" clId="{016DCA96-8BF8-45AF-96A1-78836E84ADDB}" dt="2024-01-04T18:16:39.045" v="6372" actId="478"/>
          <ac:spMkLst>
            <pc:docMk/>
            <pc:sldMk cId="953571289" sldId="281"/>
            <ac:spMk id="17" creationId="{B8DA7494-393D-1D35-7EC3-8505E2699F38}"/>
          </ac:spMkLst>
        </pc:spChg>
        <pc:spChg chg="add del mod">
          <ac:chgData name="INOUE Ryutaro" userId="9b3ee5e5-1aca-4eca-bf49-da9b28a88071" providerId="ADAL" clId="{016DCA96-8BF8-45AF-96A1-78836E84ADDB}" dt="2024-01-04T18:16:29.957" v="6370" actId="478"/>
          <ac:spMkLst>
            <pc:docMk/>
            <pc:sldMk cId="953571289" sldId="281"/>
            <ac:spMk id="19" creationId="{2292461A-56A9-408C-4ACA-165725730E55}"/>
          </ac:spMkLst>
        </pc:spChg>
        <pc:spChg chg="add mod">
          <ac:chgData name="INOUE Ryutaro" userId="9b3ee5e5-1aca-4eca-bf49-da9b28a88071" providerId="ADAL" clId="{016DCA96-8BF8-45AF-96A1-78836E84ADDB}" dt="2024-01-04T19:13:36.680" v="7605" actId="14100"/>
          <ac:spMkLst>
            <pc:docMk/>
            <pc:sldMk cId="953571289" sldId="281"/>
            <ac:spMk id="22" creationId="{245A0CA2-72E9-B177-F8F0-15D9868D0088}"/>
          </ac:spMkLst>
        </pc:spChg>
        <pc:spChg chg="add del mod">
          <ac:chgData name="INOUE Ryutaro" userId="9b3ee5e5-1aca-4eca-bf49-da9b28a88071" providerId="ADAL" clId="{016DCA96-8BF8-45AF-96A1-78836E84ADDB}" dt="2024-01-04T19:12:43.269" v="7590"/>
          <ac:spMkLst>
            <pc:docMk/>
            <pc:sldMk cId="953571289" sldId="281"/>
            <ac:spMk id="23" creationId="{9354193D-904B-8415-1254-4E68BD7D15E2}"/>
          </ac:spMkLst>
        </pc:spChg>
        <pc:spChg chg="add del mod">
          <ac:chgData name="INOUE Ryutaro" userId="9b3ee5e5-1aca-4eca-bf49-da9b28a88071" providerId="ADAL" clId="{016DCA96-8BF8-45AF-96A1-78836E84ADDB}" dt="2024-01-08T14:53:38.461" v="11798" actId="478"/>
          <ac:spMkLst>
            <pc:docMk/>
            <pc:sldMk cId="953571289" sldId="281"/>
            <ac:spMk id="24" creationId="{F7D334AC-B00F-8A58-F2FF-29EB4976341B}"/>
          </ac:spMkLst>
        </pc:spChg>
        <pc:cxnChg chg="add mod">
          <ac:chgData name="INOUE Ryutaro" userId="9b3ee5e5-1aca-4eca-bf49-da9b28a88071" providerId="ADAL" clId="{016DCA96-8BF8-45AF-96A1-78836E84ADDB}" dt="2024-01-04T18:22:02.156" v="6431" actId="1582"/>
          <ac:cxnSpMkLst>
            <pc:docMk/>
            <pc:sldMk cId="953571289" sldId="281"/>
            <ac:cxnSpMk id="21" creationId="{0DA00612-D61C-DF08-AC06-557886537110}"/>
          </ac:cxnSpMkLst>
        </pc:cxnChg>
      </pc:sldChg>
      <pc:sldChg chg="add del">
        <pc:chgData name="INOUE Ryutaro" userId="9b3ee5e5-1aca-4eca-bf49-da9b28a88071" providerId="ADAL" clId="{016DCA96-8BF8-45AF-96A1-78836E84ADDB}" dt="2024-01-04T17:18:47.781" v="4439"/>
        <pc:sldMkLst>
          <pc:docMk/>
          <pc:sldMk cId="2041328762" sldId="281"/>
        </pc:sldMkLst>
      </pc:sldChg>
      <pc:sldChg chg="addSp modSp add mod ord modShow modNotesTx">
        <pc:chgData name="INOUE Ryutaro" userId="9b3ee5e5-1aca-4eca-bf49-da9b28a88071" providerId="ADAL" clId="{016DCA96-8BF8-45AF-96A1-78836E84ADDB}" dt="2024-01-09T04:50:53.434" v="12897" actId="20577"/>
        <pc:sldMkLst>
          <pc:docMk/>
          <pc:sldMk cId="2807994403" sldId="282"/>
        </pc:sldMkLst>
        <pc:spChg chg="mod">
          <ac:chgData name="INOUE Ryutaro" userId="9b3ee5e5-1aca-4eca-bf49-da9b28a88071" providerId="ADAL" clId="{016DCA96-8BF8-45AF-96A1-78836E84ADDB}" dt="2024-01-08T12:27:55.225" v="10029" actId="20577"/>
          <ac:spMkLst>
            <pc:docMk/>
            <pc:sldMk cId="2807994403" sldId="282"/>
            <ac:spMk id="2" creationId="{1533FB42-BEBB-6D83-D5DA-ECECFE21FD7B}"/>
          </ac:spMkLst>
        </pc:spChg>
        <pc:spChg chg="mod">
          <ac:chgData name="INOUE Ryutaro" userId="9b3ee5e5-1aca-4eca-bf49-da9b28a88071" providerId="ADAL" clId="{016DCA96-8BF8-45AF-96A1-78836E84ADDB}" dt="2024-01-08T12:28:11.975" v="10033" actId="14"/>
          <ac:spMkLst>
            <pc:docMk/>
            <pc:sldMk cId="2807994403" sldId="282"/>
            <ac:spMk id="5" creationId="{E28F5377-CFD4-4A49-CC2E-14EB89A564E9}"/>
          </ac:spMkLst>
        </pc:spChg>
        <pc:graphicFrameChg chg="add mod modGraphic">
          <ac:chgData name="INOUE Ryutaro" userId="9b3ee5e5-1aca-4eca-bf49-da9b28a88071" providerId="ADAL" clId="{016DCA96-8BF8-45AF-96A1-78836E84ADDB}" dt="2024-01-09T04:50:53.434" v="12897" actId="20577"/>
          <ac:graphicFrameMkLst>
            <pc:docMk/>
            <pc:sldMk cId="2807994403" sldId="282"/>
            <ac:graphicFrameMk id="3" creationId="{1E032875-A6B0-8649-1EC6-F559CB4917C4}"/>
          </ac:graphicFrameMkLst>
        </pc:graphicFrameChg>
      </pc:sldChg>
      <pc:sldChg chg="addSp delSp modSp new mod">
        <pc:chgData name="INOUE Ryutaro" userId="9b3ee5e5-1aca-4eca-bf49-da9b28a88071" providerId="ADAL" clId="{016DCA96-8BF8-45AF-96A1-78836E84ADDB}" dt="2024-01-08T15:24:13.101" v="12823"/>
        <pc:sldMkLst>
          <pc:docMk/>
          <pc:sldMk cId="2733972872" sldId="283"/>
        </pc:sldMkLst>
        <pc:spChg chg="del">
          <ac:chgData name="INOUE Ryutaro" userId="9b3ee5e5-1aca-4eca-bf49-da9b28a88071" providerId="ADAL" clId="{016DCA96-8BF8-45AF-96A1-78836E84ADDB}" dt="2024-01-08T11:28:39.989" v="9548" actId="478"/>
          <ac:spMkLst>
            <pc:docMk/>
            <pc:sldMk cId="2733972872" sldId="283"/>
            <ac:spMk id="2" creationId="{579E9AC2-A320-3124-FDC8-F196749C9376}"/>
          </ac:spMkLst>
        </pc:spChg>
        <pc:spChg chg="del">
          <ac:chgData name="INOUE Ryutaro" userId="9b3ee5e5-1aca-4eca-bf49-da9b28a88071" providerId="ADAL" clId="{016DCA96-8BF8-45AF-96A1-78836E84ADDB}" dt="2024-01-08T11:28:41.514" v="9549" actId="478"/>
          <ac:spMkLst>
            <pc:docMk/>
            <pc:sldMk cId="2733972872" sldId="283"/>
            <ac:spMk id="3" creationId="{3D18E782-A0D9-A949-0256-DBDBA485FA6E}"/>
          </ac:spMkLst>
        </pc:spChg>
        <pc:spChg chg="mod">
          <ac:chgData name="INOUE Ryutaro" userId="9b3ee5e5-1aca-4eca-bf49-da9b28a88071" providerId="ADAL" clId="{016DCA96-8BF8-45AF-96A1-78836E84ADDB}" dt="2024-01-08T12:15:26.252" v="9869" actId="1076"/>
          <ac:spMkLst>
            <pc:docMk/>
            <pc:sldMk cId="2733972872" sldId="283"/>
            <ac:spMk id="4" creationId="{5206960B-97F9-A82D-51FE-B337F4C6F4E2}"/>
          </ac:spMkLst>
        </pc:spChg>
        <pc:spChg chg="add mod">
          <ac:chgData name="INOUE Ryutaro" userId="9b3ee5e5-1aca-4eca-bf49-da9b28a88071" providerId="ADAL" clId="{016DCA96-8BF8-45AF-96A1-78836E84ADDB}" dt="2024-01-08T11:28:36.677" v="9547"/>
          <ac:spMkLst>
            <pc:docMk/>
            <pc:sldMk cId="2733972872" sldId="283"/>
            <ac:spMk id="5" creationId="{AB56156B-49F1-3865-FF97-FEEF144E6301}"/>
          </ac:spMkLst>
        </pc:spChg>
        <pc:spChg chg="add mod">
          <ac:chgData name="INOUE Ryutaro" userId="9b3ee5e5-1aca-4eca-bf49-da9b28a88071" providerId="ADAL" clId="{016DCA96-8BF8-45AF-96A1-78836E84ADDB}" dt="2024-01-08T11:28:53.581" v="9553" actId="20577"/>
          <ac:spMkLst>
            <pc:docMk/>
            <pc:sldMk cId="2733972872" sldId="283"/>
            <ac:spMk id="6" creationId="{ED7A6DF2-5724-D96E-CE8B-AACF66E43421}"/>
          </ac:spMkLst>
        </pc:spChg>
        <pc:spChg chg="add mod">
          <ac:chgData name="INOUE Ryutaro" userId="9b3ee5e5-1aca-4eca-bf49-da9b28a88071" providerId="ADAL" clId="{016DCA96-8BF8-45AF-96A1-78836E84ADDB}" dt="2024-01-08T12:15:37.113" v="9873" actId="1076"/>
          <ac:spMkLst>
            <pc:docMk/>
            <pc:sldMk cId="2733972872" sldId="283"/>
            <ac:spMk id="7" creationId="{A647DC67-ABFF-9892-FC68-309E702007D5}"/>
          </ac:spMkLst>
        </pc:spChg>
        <pc:spChg chg="add del">
          <ac:chgData name="INOUE Ryutaro" userId="9b3ee5e5-1aca-4eca-bf49-da9b28a88071" providerId="ADAL" clId="{016DCA96-8BF8-45AF-96A1-78836E84ADDB}" dt="2024-01-08T11:39:09.605" v="9561" actId="478"/>
          <ac:spMkLst>
            <pc:docMk/>
            <pc:sldMk cId="2733972872" sldId="283"/>
            <ac:spMk id="12" creationId="{ECC752A5-20B6-9F38-D062-EAA3702A322C}"/>
          </ac:spMkLst>
        </pc:spChg>
        <pc:spChg chg="add mod">
          <ac:chgData name="INOUE Ryutaro" userId="9b3ee5e5-1aca-4eca-bf49-da9b28a88071" providerId="ADAL" clId="{016DCA96-8BF8-45AF-96A1-78836E84ADDB}" dt="2024-01-08T12:15:34.470" v="9871" actId="1076"/>
          <ac:spMkLst>
            <pc:docMk/>
            <pc:sldMk cId="2733972872" sldId="283"/>
            <ac:spMk id="13" creationId="{AB653C86-6A6B-ABF2-665A-12A909C50F0B}"/>
          </ac:spMkLst>
        </pc:spChg>
        <pc:spChg chg="add del mod">
          <ac:chgData name="INOUE Ryutaro" userId="9b3ee5e5-1aca-4eca-bf49-da9b28a88071" providerId="ADAL" clId="{016DCA96-8BF8-45AF-96A1-78836E84ADDB}" dt="2024-01-08T12:03:49.182" v="9687" actId="478"/>
          <ac:spMkLst>
            <pc:docMk/>
            <pc:sldMk cId="2733972872" sldId="283"/>
            <ac:spMk id="15" creationId="{BB32609A-8F3D-23B6-5A40-52F48475EE6A}"/>
          </ac:spMkLst>
        </pc:spChg>
        <pc:spChg chg="add mod">
          <ac:chgData name="INOUE Ryutaro" userId="9b3ee5e5-1aca-4eca-bf49-da9b28a88071" providerId="ADAL" clId="{016DCA96-8BF8-45AF-96A1-78836E84ADDB}" dt="2024-01-08T12:17:57.155" v="9889" actId="207"/>
          <ac:spMkLst>
            <pc:docMk/>
            <pc:sldMk cId="2733972872" sldId="283"/>
            <ac:spMk id="16" creationId="{8152C0BD-F7BD-8EAC-590E-86E899A06193}"/>
          </ac:spMkLst>
        </pc:spChg>
        <pc:spChg chg="add mod">
          <ac:chgData name="INOUE Ryutaro" userId="9b3ee5e5-1aca-4eca-bf49-da9b28a88071" providerId="ADAL" clId="{016DCA96-8BF8-45AF-96A1-78836E84ADDB}" dt="2024-01-08T12:13:09.342" v="9797" actId="1076"/>
          <ac:spMkLst>
            <pc:docMk/>
            <pc:sldMk cId="2733972872" sldId="283"/>
            <ac:spMk id="17" creationId="{F8023288-A00F-39B2-93C9-7B246C9AD154}"/>
          </ac:spMkLst>
        </pc:spChg>
        <pc:spChg chg="add del mod">
          <ac:chgData name="INOUE Ryutaro" userId="9b3ee5e5-1aca-4eca-bf49-da9b28a88071" providerId="ADAL" clId="{016DCA96-8BF8-45AF-96A1-78836E84ADDB}" dt="2024-01-08T12:03:49.182" v="9687" actId="478"/>
          <ac:spMkLst>
            <pc:docMk/>
            <pc:sldMk cId="2733972872" sldId="283"/>
            <ac:spMk id="18" creationId="{27131228-B35B-6FEE-AC92-74B001F5D2E9}"/>
          </ac:spMkLst>
        </pc:spChg>
        <pc:spChg chg="add mod ord">
          <ac:chgData name="INOUE Ryutaro" userId="9b3ee5e5-1aca-4eca-bf49-da9b28a88071" providerId="ADAL" clId="{016DCA96-8BF8-45AF-96A1-78836E84ADDB}" dt="2024-01-08T12:10:57.461" v="9754" actId="1076"/>
          <ac:spMkLst>
            <pc:docMk/>
            <pc:sldMk cId="2733972872" sldId="283"/>
            <ac:spMk id="19" creationId="{07E5CAA7-C047-C030-0A75-CD4D8DFF3C62}"/>
          </ac:spMkLst>
        </pc:spChg>
        <pc:spChg chg="add mod">
          <ac:chgData name="INOUE Ryutaro" userId="9b3ee5e5-1aca-4eca-bf49-da9b28a88071" providerId="ADAL" clId="{016DCA96-8BF8-45AF-96A1-78836E84ADDB}" dt="2024-01-08T12:17:50.372" v="9888" actId="207"/>
          <ac:spMkLst>
            <pc:docMk/>
            <pc:sldMk cId="2733972872" sldId="283"/>
            <ac:spMk id="22" creationId="{E25A0595-65EC-65AA-5999-67B974661E23}"/>
          </ac:spMkLst>
        </pc:spChg>
        <pc:spChg chg="add del mod">
          <ac:chgData name="INOUE Ryutaro" userId="9b3ee5e5-1aca-4eca-bf49-da9b28a88071" providerId="ADAL" clId="{016DCA96-8BF8-45AF-96A1-78836E84ADDB}" dt="2024-01-08T11:48:43.705" v="9647" actId="478"/>
          <ac:spMkLst>
            <pc:docMk/>
            <pc:sldMk cId="2733972872" sldId="283"/>
            <ac:spMk id="23" creationId="{466F3DB1-76C8-2E4B-AFE5-307982AFD91F}"/>
          </ac:spMkLst>
        </pc:spChg>
        <pc:spChg chg="add mod">
          <ac:chgData name="INOUE Ryutaro" userId="9b3ee5e5-1aca-4eca-bf49-da9b28a88071" providerId="ADAL" clId="{016DCA96-8BF8-45AF-96A1-78836E84ADDB}" dt="2024-01-08T12:13:52.311" v="9810" actId="1076"/>
          <ac:spMkLst>
            <pc:docMk/>
            <pc:sldMk cId="2733972872" sldId="283"/>
            <ac:spMk id="24" creationId="{5E5138A4-1230-C28F-3F0A-FB964E6DF00D}"/>
          </ac:spMkLst>
        </pc:spChg>
        <pc:spChg chg="add del mod">
          <ac:chgData name="INOUE Ryutaro" userId="9b3ee5e5-1aca-4eca-bf49-da9b28a88071" providerId="ADAL" clId="{016DCA96-8BF8-45AF-96A1-78836E84ADDB}" dt="2024-01-08T12:03:49.182" v="9687" actId="478"/>
          <ac:spMkLst>
            <pc:docMk/>
            <pc:sldMk cId="2733972872" sldId="283"/>
            <ac:spMk id="25" creationId="{161F5219-A5CE-3DAD-A1C7-E6AD88DF9B4B}"/>
          </ac:spMkLst>
        </pc:spChg>
        <pc:spChg chg="add mod">
          <ac:chgData name="INOUE Ryutaro" userId="9b3ee5e5-1aca-4eca-bf49-da9b28a88071" providerId="ADAL" clId="{016DCA96-8BF8-45AF-96A1-78836E84ADDB}" dt="2024-01-08T12:17:50.372" v="9888" actId="207"/>
          <ac:spMkLst>
            <pc:docMk/>
            <pc:sldMk cId="2733972872" sldId="283"/>
            <ac:spMk id="26" creationId="{520ACB8B-34AE-B2AC-4958-9B001373BC16}"/>
          </ac:spMkLst>
        </pc:spChg>
        <pc:spChg chg="add del mod">
          <ac:chgData name="INOUE Ryutaro" userId="9b3ee5e5-1aca-4eca-bf49-da9b28a88071" providerId="ADAL" clId="{016DCA96-8BF8-45AF-96A1-78836E84ADDB}" dt="2024-01-08T11:48:10.485" v="9642" actId="478"/>
          <ac:spMkLst>
            <pc:docMk/>
            <pc:sldMk cId="2733972872" sldId="283"/>
            <ac:spMk id="27" creationId="{6F34E0EE-F16E-F61E-FD99-EDD0B4929DEE}"/>
          </ac:spMkLst>
        </pc:spChg>
        <pc:spChg chg="add del mod">
          <ac:chgData name="INOUE Ryutaro" userId="9b3ee5e5-1aca-4eca-bf49-da9b28a88071" providerId="ADAL" clId="{016DCA96-8BF8-45AF-96A1-78836E84ADDB}" dt="2024-01-08T12:03:49.182" v="9687" actId="478"/>
          <ac:spMkLst>
            <pc:docMk/>
            <pc:sldMk cId="2733972872" sldId="283"/>
            <ac:spMk id="28" creationId="{99B02745-F66B-7BEF-0749-F28F66F6A5B1}"/>
          </ac:spMkLst>
        </pc:spChg>
        <pc:spChg chg="add del mod">
          <ac:chgData name="INOUE Ryutaro" userId="9b3ee5e5-1aca-4eca-bf49-da9b28a88071" providerId="ADAL" clId="{016DCA96-8BF8-45AF-96A1-78836E84ADDB}" dt="2024-01-08T12:03:49.182" v="9687" actId="478"/>
          <ac:spMkLst>
            <pc:docMk/>
            <pc:sldMk cId="2733972872" sldId="283"/>
            <ac:spMk id="29" creationId="{0D3D43B7-32D0-60CA-E49B-BCD14A50C333}"/>
          </ac:spMkLst>
        </pc:spChg>
        <pc:spChg chg="add del mod">
          <ac:chgData name="INOUE Ryutaro" userId="9b3ee5e5-1aca-4eca-bf49-da9b28a88071" providerId="ADAL" clId="{016DCA96-8BF8-45AF-96A1-78836E84ADDB}" dt="2024-01-08T12:09:08.883" v="9735" actId="478"/>
          <ac:spMkLst>
            <pc:docMk/>
            <pc:sldMk cId="2733972872" sldId="283"/>
            <ac:spMk id="33" creationId="{A071D091-13AF-9370-AFC1-259298C25C26}"/>
          </ac:spMkLst>
        </pc:spChg>
        <pc:spChg chg="add del mod">
          <ac:chgData name="INOUE Ryutaro" userId="9b3ee5e5-1aca-4eca-bf49-da9b28a88071" providerId="ADAL" clId="{016DCA96-8BF8-45AF-96A1-78836E84ADDB}" dt="2024-01-08T12:09:08.883" v="9735" actId="478"/>
          <ac:spMkLst>
            <pc:docMk/>
            <pc:sldMk cId="2733972872" sldId="283"/>
            <ac:spMk id="34" creationId="{9E0BAF60-2BF5-B93B-75C8-5AC8EB49828A}"/>
          </ac:spMkLst>
        </pc:spChg>
        <pc:spChg chg="add del mod">
          <ac:chgData name="INOUE Ryutaro" userId="9b3ee5e5-1aca-4eca-bf49-da9b28a88071" providerId="ADAL" clId="{016DCA96-8BF8-45AF-96A1-78836E84ADDB}" dt="2024-01-08T12:09:08.883" v="9735" actId="478"/>
          <ac:spMkLst>
            <pc:docMk/>
            <pc:sldMk cId="2733972872" sldId="283"/>
            <ac:spMk id="35" creationId="{5E2A9A1B-1F6F-2DCB-219E-3EF9E87121D5}"/>
          </ac:spMkLst>
        </pc:spChg>
        <pc:spChg chg="add del mod">
          <ac:chgData name="INOUE Ryutaro" userId="9b3ee5e5-1aca-4eca-bf49-da9b28a88071" providerId="ADAL" clId="{016DCA96-8BF8-45AF-96A1-78836E84ADDB}" dt="2024-01-08T12:09:08.883" v="9735" actId="478"/>
          <ac:spMkLst>
            <pc:docMk/>
            <pc:sldMk cId="2733972872" sldId="283"/>
            <ac:spMk id="36" creationId="{C466652E-8C4B-BEB4-21BD-822644D128E9}"/>
          </ac:spMkLst>
        </pc:spChg>
        <pc:spChg chg="add del mod">
          <ac:chgData name="INOUE Ryutaro" userId="9b3ee5e5-1aca-4eca-bf49-da9b28a88071" providerId="ADAL" clId="{016DCA96-8BF8-45AF-96A1-78836E84ADDB}" dt="2024-01-08T12:09:08.883" v="9735" actId="478"/>
          <ac:spMkLst>
            <pc:docMk/>
            <pc:sldMk cId="2733972872" sldId="283"/>
            <ac:spMk id="37" creationId="{3CDF1594-69F6-011C-A533-188E1BBE45D4}"/>
          </ac:spMkLst>
        </pc:spChg>
        <pc:spChg chg="add del">
          <ac:chgData name="INOUE Ryutaro" userId="9b3ee5e5-1aca-4eca-bf49-da9b28a88071" providerId="ADAL" clId="{016DCA96-8BF8-45AF-96A1-78836E84ADDB}" dt="2024-01-08T12:06:32.162" v="9703" actId="478"/>
          <ac:spMkLst>
            <pc:docMk/>
            <pc:sldMk cId="2733972872" sldId="283"/>
            <ac:spMk id="40" creationId="{86FB2655-2F33-5C68-8273-936093833CEA}"/>
          </ac:spMkLst>
        </pc:spChg>
        <pc:spChg chg="add del mod">
          <ac:chgData name="INOUE Ryutaro" userId="9b3ee5e5-1aca-4eca-bf49-da9b28a88071" providerId="ADAL" clId="{016DCA96-8BF8-45AF-96A1-78836E84ADDB}" dt="2024-01-08T12:06:49.413" v="9707" actId="478"/>
          <ac:spMkLst>
            <pc:docMk/>
            <pc:sldMk cId="2733972872" sldId="283"/>
            <ac:spMk id="41" creationId="{47C0FFDF-8009-3876-4677-C4A567F0AF24}"/>
          </ac:spMkLst>
        </pc:spChg>
        <pc:spChg chg="add del mod">
          <ac:chgData name="INOUE Ryutaro" userId="9b3ee5e5-1aca-4eca-bf49-da9b28a88071" providerId="ADAL" clId="{016DCA96-8BF8-45AF-96A1-78836E84ADDB}" dt="2024-01-08T12:07:02.221" v="9711" actId="478"/>
          <ac:spMkLst>
            <pc:docMk/>
            <pc:sldMk cId="2733972872" sldId="283"/>
            <ac:spMk id="42" creationId="{72327C03-A6EF-D2D1-98BE-152CDE751379}"/>
          </ac:spMkLst>
        </pc:spChg>
        <pc:spChg chg="add del mod">
          <ac:chgData name="INOUE Ryutaro" userId="9b3ee5e5-1aca-4eca-bf49-da9b28a88071" providerId="ADAL" clId="{016DCA96-8BF8-45AF-96A1-78836E84ADDB}" dt="2024-01-08T12:08:17.931" v="9726" actId="478"/>
          <ac:spMkLst>
            <pc:docMk/>
            <pc:sldMk cId="2733972872" sldId="283"/>
            <ac:spMk id="43" creationId="{31DA30B0-C6B7-9080-F72B-C59A27D63E2B}"/>
          </ac:spMkLst>
        </pc:spChg>
        <pc:spChg chg="add del mod ord">
          <ac:chgData name="INOUE Ryutaro" userId="9b3ee5e5-1aca-4eca-bf49-da9b28a88071" providerId="ADAL" clId="{016DCA96-8BF8-45AF-96A1-78836E84ADDB}" dt="2024-01-08T12:08:19.260" v="9727" actId="478"/>
          <ac:spMkLst>
            <pc:docMk/>
            <pc:sldMk cId="2733972872" sldId="283"/>
            <ac:spMk id="44" creationId="{D2F2C9F1-1CE9-98D7-E091-320A14EFA974}"/>
          </ac:spMkLst>
        </pc:spChg>
        <pc:spChg chg="add mod">
          <ac:chgData name="INOUE Ryutaro" userId="9b3ee5e5-1aca-4eca-bf49-da9b28a88071" providerId="ADAL" clId="{016DCA96-8BF8-45AF-96A1-78836E84ADDB}" dt="2024-01-08T12:10:57.461" v="9754" actId="1076"/>
          <ac:spMkLst>
            <pc:docMk/>
            <pc:sldMk cId="2733972872" sldId="283"/>
            <ac:spMk id="45" creationId="{DAA9EA75-A88D-BFA5-B417-D35F1AE757F6}"/>
          </ac:spMkLst>
        </pc:spChg>
        <pc:spChg chg="add mod">
          <ac:chgData name="INOUE Ryutaro" userId="9b3ee5e5-1aca-4eca-bf49-da9b28a88071" providerId="ADAL" clId="{016DCA96-8BF8-45AF-96A1-78836E84ADDB}" dt="2024-01-08T12:10:57.461" v="9754" actId="1076"/>
          <ac:spMkLst>
            <pc:docMk/>
            <pc:sldMk cId="2733972872" sldId="283"/>
            <ac:spMk id="46" creationId="{0F768050-7E56-7004-8D40-15E8362D2F32}"/>
          </ac:spMkLst>
        </pc:spChg>
        <pc:spChg chg="add del mod">
          <ac:chgData name="INOUE Ryutaro" userId="9b3ee5e5-1aca-4eca-bf49-da9b28a88071" providerId="ADAL" clId="{016DCA96-8BF8-45AF-96A1-78836E84ADDB}" dt="2024-01-08T12:10:40.851" v="9752" actId="478"/>
          <ac:spMkLst>
            <pc:docMk/>
            <pc:sldMk cId="2733972872" sldId="283"/>
            <ac:spMk id="47" creationId="{541F0DDF-7292-4BE8-D5B9-4C9475AC05C4}"/>
          </ac:spMkLst>
        </pc:spChg>
        <pc:spChg chg="add del mod">
          <ac:chgData name="INOUE Ryutaro" userId="9b3ee5e5-1aca-4eca-bf49-da9b28a88071" providerId="ADAL" clId="{016DCA96-8BF8-45AF-96A1-78836E84ADDB}" dt="2024-01-08T12:15:30.404" v="9870" actId="478"/>
          <ac:spMkLst>
            <pc:docMk/>
            <pc:sldMk cId="2733972872" sldId="283"/>
            <ac:spMk id="49" creationId="{14BD244B-F9BA-079C-BE2A-F6DC3738F65E}"/>
          </ac:spMkLst>
        </pc:spChg>
        <pc:spChg chg="add del mod">
          <ac:chgData name="INOUE Ryutaro" userId="9b3ee5e5-1aca-4eca-bf49-da9b28a88071" providerId="ADAL" clId="{016DCA96-8BF8-45AF-96A1-78836E84ADDB}" dt="2024-01-08T12:15:30.404" v="9870" actId="478"/>
          <ac:spMkLst>
            <pc:docMk/>
            <pc:sldMk cId="2733972872" sldId="283"/>
            <ac:spMk id="50" creationId="{4DD96778-9110-E27A-F275-CEF23996D11A}"/>
          </ac:spMkLst>
        </pc:spChg>
        <pc:spChg chg="add del mod">
          <ac:chgData name="INOUE Ryutaro" userId="9b3ee5e5-1aca-4eca-bf49-da9b28a88071" providerId="ADAL" clId="{016DCA96-8BF8-45AF-96A1-78836E84ADDB}" dt="2024-01-08T12:15:30.404" v="9870" actId="478"/>
          <ac:spMkLst>
            <pc:docMk/>
            <pc:sldMk cId="2733972872" sldId="283"/>
            <ac:spMk id="51" creationId="{83CFB874-DE1A-13BB-DD49-F40B20CE86ED}"/>
          </ac:spMkLst>
        </pc:spChg>
        <pc:spChg chg="add del mod">
          <ac:chgData name="INOUE Ryutaro" userId="9b3ee5e5-1aca-4eca-bf49-da9b28a88071" providerId="ADAL" clId="{016DCA96-8BF8-45AF-96A1-78836E84ADDB}" dt="2024-01-08T12:15:30.404" v="9870" actId="478"/>
          <ac:spMkLst>
            <pc:docMk/>
            <pc:sldMk cId="2733972872" sldId="283"/>
            <ac:spMk id="52" creationId="{C814AB48-9FB3-A74F-A191-317BE1D8F948}"/>
          </ac:spMkLst>
        </pc:spChg>
        <pc:spChg chg="add del mod">
          <ac:chgData name="INOUE Ryutaro" userId="9b3ee5e5-1aca-4eca-bf49-da9b28a88071" providerId="ADAL" clId="{016DCA96-8BF8-45AF-96A1-78836E84ADDB}" dt="2024-01-08T12:15:30.404" v="9870" actId="478"/>
          <ac:spMkLst>
            <pc:docMk/>
            <pc:sldMk cId="2733972872" sldId="283"/>
            <ac:spMk id="54" creationId="{6AFF606A-2D75-2BFB-3809-CB8BBFBCBD0D}"/>
          </ac:spMkLst>
        </pc:spChg>
        <pc:spChg chg="add del mod">
          <ac:chgData name="INOUE Ryutaro" userId="9b3ee5e5-1aca-4eca-bf49-da9b28a88071" providerId="ADAL" clId="{016DCA96-8BF8-45AF-96A1-78836E84ADDB}" dt="2024-01-08T12:15:30.404" v="9870" actId="478"/>
          <ac:spMkLst>
            <pc:docMk/>
            <pc:sldMk cId="2733972872" sldId="283"/>
            <ac:spMk id="55" creationId="{AA6DC597-CBC3-ED80-BE48-C626201FB086}"/>
          </ac:spMkLst>
        </pc:spChg>
        <pc:spChg chg="add del mod">
          <ac:chgData name="INOUE Ryutaro" userId="9b3ee5e5-1aca-4eca-bf49-da9b28a88071" providerId="ADAL" clId="{016DCA96-8BF8-45AF-96A1-78836E84ADDB}" dt="2024-01-08T12:15:30.404" v="9870" actId="478"/>
          <ac:spMkLst>
            <pc:docMk/>
            <pc:sldMk cId="2733972872" sldId="283"/>
            <ac:spMk id="56" creationId="{0608FDE2-4064-7797-9288-350DFB409BE2}"/>
          </ac:spMkLst>
        </pc:spChg>
        <pc:spChg chg="add del mod">
          <ac:chgData name="INOUE Ryutaro" userId="9b3ee5e5-1aca-4eca-bf49-da9b28a88071" providerId="ADAL" clId="{016DCA96-8BF8-45AF-96A1-78836E84ADDB}" dt="2024-01-08T12:10:42.140" v="9753" actId="478"/>
          <ac:spMkLst>
            <pc:docMk/>
            <pc:sldMk cId="2733972872" sldId="283"/>
            <ac:spMk id="57" creationId="{BA1C030A-D22F-A8E4-1F4D-728200E724B7}"/>
          </ac:spMkLst>
        </pc:spChg>
        <pc:spChg chg="add del">
          <ac:chgData name="INOUE Ryutaro" userId="9b3ee5e5-1aca-4eca-bf49-da9b28a88071" providerId="ADAL" clId="{016DCA96-8BF8-45AF-96A1-78836E84ADDB}" dt="2024-01-08T12:11:30.810" v="9756" actId="478"/>
          <ac:spMkLst>
            <pc:docMk/>
            <pc:sldMk cId="2733972872" sldId="283"/>
            <ac:spMk id="58" creationId="{C44BA36F-5068-46B0-A413-A9824F49C443}"/>
          </ac:spMkLst>
        </pc:spChg>
        <pc:spChg chg="add del">
          <ac:chgData name="INOUE Ryutaro" userId="9b3ee5e5-1aca-4eca-bf49-da9b28a88071" providerId="ADAL" clId="{016DCA96-8BF8-45AF-96A1-78836E84ADDB}" dt="2024-01-08T12:11:45.591" v="9758" actId="478"/>
          <ac:spMkLst>
            <pc:docMk/>
            <pc:sldMk cId="2733972872" sldId="283"/>
            <ac:spMk id="59" creationId="{3934AADA-6632-E31F-6A45-AE229FE8C6F2}"/>
          </ac:spMkLst>
        </pc:spChg>
        <pc:spChg chg="add mod">
          <ac:chgData name="INOUE Ryutaro" userId="9b3ee5e5-1aca-4eca-bf49-da9b28a88071" providerId="ADAL" clId="{016DCA96-8BF8-45AF-96A1-78836E84ADDB}" dt="2024-01-08T12:12:25.610" v="9764" actId="14100"/>
          <ac:spMkLst>
            <pc:docMk/>
            <pc:sldMk cId="2733972872" sldId="283"/>
            <ac:spMk id="60" creationId="{A1295677-9F58-2211-6397-F219EA845267}"/>
          </ac:spMkLst>
        </pc:spChg>
        <pc:spChg chg="add mod">
          <ac:chgData name="INOUE Ryutaro" userId="9b3ee5e5-1aca-4eca-bf49-da9b28a88071" providerId="ADAL" clId="{016DCA96-8BF8-45AF-96A1-78836E84ADDB}" dt="2024-01-08T14:36:19.741" v="11523" actId="1076"/>
          <ac:spMkLst>
            <pc:docMk/>
            <pc:sldMk cId="2733972872" sldId="283"/>
            <ac:spMk id="61" creationId="{1A7D9DC1-4A5D-D0CB-8FB3-7E31134DD59E}"/>
          </ac:spMkLst>
        </pc:spChg>
        <pc:spChg chg="add mod">
          <ac:chgData name="INOUE Ryutaro" userId="9b3ee5e5-1aca-4eca-bf49-da9b28a88071" providerId="ADAL" clId="{016DCA96-8BF8-45AF-96A1-78836E84ADDB}" dt="2024-01-08T12:14:55.512" v="9854" actId="1076"/>
          <ac:spMkLst>
            <pc:docMk/>
            <pc:sldMk cId="2733972872" sldId="283"/>
            <ac:spMk id="62" creationId="{EF475D23-5A13-80EE-CFDB-9D656AB03564}"/>
          </ac:spMkLst>
        </pc:spChg>
        <pc:spChg chg="add del mod">
          <ac:chgData name="INOUE Ryutaro" userId="9b3ee5e5-1aca-4eca-bf49-da9b28a88071" providerId="ADAL" clId="{016DCA96-8BF8-45AF-96A1-78836E84ADDB}" dt="2024-01-08T12:15:07.772" v="9857" actId="478"/>
          <ac:spMkLst>
            <pc:docMk/>
            <pc:sldMk cId="2733972872" sldId="283"/>
            <ac:spMk id="63" creationId="{FD0B9363-7325-5C99-0069-4A9F07D34DC9}"/>
          </ac:spMkLst>
        </pc:spChg>
        <pc:spChg chg="add mod">
          <ac:chgData name="INOUE Ryutaro" userId="9b3ee5e5-1aca-4eca-bf49-da9b28a88071" providerId="ADAL" clId="{016DCA96-8BF8-45AF-96A1-78836E84ADDB}" dt="2024-01-08T12:15:20.065" v="9867" actId="20577"/>
          <ac:spMkLst>
            <pc:docMk/>
            <pc:sldMk cId="2733972872" sldId="283"/>
            <ac:spMk id="1024" creationId="{94D5A096-CAB3-36F7-11DD-D26E53727748}"/>
          </ac:spMkLst>
        </pc:spChg>
        <pc:spChg chg="add mod">
          <ac:chgData name="INOUE Ryutaro" userId="9b3ee5e5-1aca-4eca-bf49-da9b28a88071" providerId="ADAL" clId="{016DCA96-8BF8-45AF-96A1-78836E84ADDB}" dt="2024-01-08T12:15:58.331" v="9875" actId="1076"/>
          <ac:spMkLst>
            <pc:docMk/>
            <pc:sldMk cId="2733972872" sldId="283"/>
            <ac:spMk id="1027" creationId="{2D2A55D6-94C0-A022-1655-68AB422BA381}"/>
          </ac:spMkLst>
        </pc:spChg>
        <pc:spChg chg="add mod">
          <ac:chgData name="INOUE Ryutaro" userId="9b3ee5e5-1aca-4eca-bf49-da9b28a88071" providerId="ADAL" clId="{016DCA96-8BF8-45AF-96A1-78836E84ADDB}" dt="2024-01-08T12:17:43.795" v="9886" actId="207"/>
          <ac:spMkLst>
            <pc:docMk/>
            <pc:sldMk cId="2733972872" sldId="283"/>
            <ac:spMk id="1028" creationId="{D3EB91C0-431E-58D1-1508-09321F3C877A}"/>
          </ac:spMkLst>
        </pc:spChg>
        <pc:spChg chg="add mod">
          <ac:chgData name="INOUE Ryutaro" userId="9b3ee5e5-1aca-4eca-bf49-da9b28a88071" providerId="ADAL" clId="{016DCA96-8BF8-45AF-96A1-78836E84ADDB}" dt="2024-01-08T12:15:58.331" v="9875" actId="1076"/>
          <ac:spMkLst>
            <pc:docMk/>
            <pc:sldMk cId="2733972872" sldId="283"/>
            <ac:spMk id="1029" creationId="{D7D5AEC4-D785-E2F9-5B89-1DBD24E9C5C2}"/>
          </ac:spMkLst>
        </pc:spChg>
        <pc:spChg chg="add mod">
          <ac:chgData name="INOUE Ryutaro" userId="9b3ee5e5-1aca-4eca-bf49-da9b28a88071" providerId="ADAL" clId="{016DCA96-8BF8-45AF-96A1-78836E84ADDB}" dt="2024-01-08T12:17:46.440" v="9887" actId="207"/>
          <ac:spMkLst>
            <pc:docMk/>
            <pc:sldMk cId="2733972872" sldId="283"/>
            <ac:spMk id="1030" creationId="{8E825F06-3B89-3F6B-C03E-835E041D1AD1}"/>
          </ac:spMkLst>
        </pc:spChg>
        <pc:spChg chg="add mod">
          <ac:chgData name="INOUE Ryutaro" userId="9b3ee5e5-1aca-4eca-bf49-da9b28a88071" providerId="ADAL" clId="{016DCA96-8BF8-45AF-96A1-78836E84ADDB}" dt="2024-01-08T12:15:58.331" v="9875" actId="1076"/>
          <ac:spMkLst>
            <pc:docMk/>
            <pc:sldMk cId="2733972872" sldId="283"/>
            <ac:spMk id="1032" creationId="{BB8D0CFF-7F03-EF26-B0E4-BB65FBBB81AE}"/>
          </ac:spMkLst>
        </pc:spChg>
        <pc:spChg chg="add mod">
          <ac:chgData name="INOUE Ryutaro" userId="9b3ee5e5-1aca-4eca-bf49-da9b28a88071" providerId="ADAL" clId="{016DCA96-8BF8-45AF-96A1-78836E84ADDB}" dt="2024-01-08T12:15:58.331" v="9875" actId="1076"/>
          <ac:spMkLst>
            <pc:docMk/>
            <pc:sldMk cId="2733972872" sldId="283"/>
            <ac:spMk id="1033" creationId="{432841E0-C216-71A8-39B3-04BDCE123CD7}"/>
          </ac:spMkLst>
        </pc:spChg>
        <pc:spChg chg="add mod">
          <ac:chgData name="INOUE Ryutaro" userId="9b3ee5e5-1aca-4eca-bf49-da9b28a88071" providerId="ADAL" clId="{016DCA96-8BF8-45AF-96A1-78836E84ADDB}" dt="2024-01-08T12:15:58.331" v="9875" actId="1076"/>
          <ac:spMkLst>
            <pc:docMk/>
            <pc:sldMk cId="2733972872" sldId="283"/>
            <ac:spMk id="1034" creationId="{1CC6C9E0-0A7F-133D-A428-DA1C6D85D4E2}"/>
          </ac:spMkLst>
        </pc:spChg>
        <pc:spChg chg="add mod">
          <ac:chgData name="INOUE Ryutaro" userId="9b3ee5e5-1aca-4eca-bf49-da9b28a88071" providerId="ADAL" clId="{016DCA96-8BF8-45AF-96A1-78836E84ADDB}" dt="2024-01-08T12:15:58.331" v="9875" actId="1076"/>
          <ac:spMkLst>
            <pc:docMk/>
            <pc:sldMk cId="2733972872" sldId="283"/>
            <ac:spMk id="1035" creationId="{FD8E3F72-BD53-4C05-A8D2-25F084824442}"/>
          </ac:spMkLst>
        </pc:spChg>
        <pc:spChg chg="add mod">
          <ac:chgData name="INOUE Ryutaro" userId="9b3ee5e5-1aca-4eca-bf49-da9b28a88071" providerId="ADAL" clId="{016DCA96-8BF8-45AF-96A1-78836E84ADDB}" dt="2024-01-08T12:15:58.331" v="9875" actId="1076"/>
          <ac:spMkLst>
            <pc:docMk/>
            <pc:sldMk cId="2733972872" sldId="283"/>
            <ac:spMk id="1036" creationId="{720EF5FA-AF83-199F-1C5A-83850B49C57B}"/>
          </ac:spMkLst>
        </pc:spChg>
        <pc:spChg chg="add del mod ord">
          <ac:chgData name="INOUE Ryutaro" userId="9b3ee5e5-1aca-4eca-bf49-da9b28a88071" providerId="ADAL" clId="{016DCA96-8BF8-45AF-96A1-78836E84ADDB}" dt="2024-01-08T12:17:10.325" v="9882" actId="478"/>
          <ac:spMkLst>
            <pc:docMk/>
            <pc:sldMk cId="2733972872" sldId="283"/>
            <ac:spMk id="1037" creationId="{3D46081A-0D72-D38F-AE9D-BA64DDAFB9CE}"/>
          </ac:spMkLst>
        </pc:spChg>
        <pc:picChg chg="add del mod">
          <ac:chgData name="INOUE Ryutaro" userId="9b3ee5e5-1aca-4eca-bf49-da9b28a88071" providerId="ADAL" clId="{016DCA96-8BF8-45AF-96A1-78836E84ADDB}" dt="2024-01-08T15:23:54.363" v="12822"/>
          <ac:picMkLst>
            <pc:docMk/>
            <pc:sldMk cId="2733972872" sldId="283"/>
            <ac:picMk id="11" creationId="{B9DB4BA6-3AB0-5EC4-9F35-541909312DA2}"/>
          </ac:picMkLst>
        </pc:picChg>
        <pc:picChg chg="add del mod">
          <ac:chgData name="INOUE Ryutaro" userId="9b3ee5e5-1aca-4eca-bf49-da9b28a88071" providerId="ADAL" clId="{016DCA96-8BF8-45AF-96A1-78836E84ADDB}" dt="2024-01-08T12:03:49.182" v="9687" actId="478"/>
          <ac:picMkLst>
            <pc:docMk/>
            <pc:sldMk cId="2733972872" sldId="283"/>
            <ac:picMk id="14" creationId="{2C8B7B6A-7CD9-0F58-5D4A-E962BB7325B3}"/>
          </ac:picMkLst>
        </pc:picChg>
        <pc:picChg chg="add del mod">
          <ac:chgData name="INOUE Ryutaro" userId="9b3ee5e5-1aca-4eca-bf49-da9b28a88071" providerId="ADAL" clId="{016DCA96-8BF8-45AF-96A1-78836E84ADDB}" dt="2024-01-08T12:01:57.672" v="9674" actId="478"/>
          <ac:picMkLst>
            <pc:docMk/>
            <pc:sldMk cId="2733972872" sldId="283"/>
            <ac:picMk id="30" creationId="{21A422B7-615A-7EDB-0327-9278B1A582AD}"/>
          </ac:picMkLst>
        </pc:picChg>
        <pc:picChg chg="add del mod">
          <ac:chgData name="INOUE Ryutaro" userId="9b3ee5e5-1aca-4eca-bf49-da9b28a88071" providerId="ADAL" clId="{016DCA96-8BF8-45AF-96A1-78836E84ADDB}" dt="2024-01-08T12:03:49.182" v="9687" actId="478"/>
          <ac:picMkLst>
            <pc:docMk/>
            <pc:sldMk cId="2733972872" sldId="283"/>
            <ac:picMk id="31" creationId="{4FDE31C9-0F9E-8223-E319-9C077E501EFC}"/>
          </ac:picMkLst>
        </pc:picChg>
        <pc:picChg chg="add del mod">
          <ac:chgData name="INOUE Ryutaro" userId="9b3ee5e5-1aca-4eca-bf49-da9b28a88071" providerId="ADAL" clId="{016DCA96-8BF8-45AF-96A1-78836E84ADDB}" dt="2024-01-08T12:09:10.462" v="9736" actId="478"/>
          <ac:picMkLst>
            <pc:docMk/>
            <pc:sldMk cId="2733972872" sldId="283"/>
            <ac:picMk id="32" creationId="{15D81D0A-8387-E3E0-5A02-A9D8C4FA0C97}"/>
          </ac:picMkLst>
        </pc:picChg>
        <pc:picChg chg="add del mod">
          <ac:chgData name="INOUE Ryutaro" userId="9b3ee5e5-1aca-4eca-bf49-da9b28a88071" providerId="ADAL" clId="{016DCA96-8BF8-45AF-96A1-78836E84ADDB}" dt="2024-01-08T12:09:08.883" v="9735" actId="478"/>
          <ac:picMkLst>
            <pc:docMk/>
            <pc:sldMk cId="2733972872" sldId="283"/>
            <ac:picMk id="38" creationId="{FE669FCA-1244-67AC-CE74-B0CF21F52688}"/>
          </ac:picMkLst>
        </pc:picChg>
        <pc:picChg chg="add del mod">
          <ac:chgData name="INOUE Ryutaro" userId="9b3ee5e5-1aca-4eca-bf49-da9b28a88071" providerId="ADAL" clId="{016DCA96-8BF8-45AF-96A1-78836E84ADDB}" dt="2024-01-08T12:05:18.410" v="9701" actId="478"/>
          <ac:picMkLst>
            <pc:docMk/>
            <pc:sldMk cId="2733972872" sldId="283"/>
            <ac:picMk id="39" creationId="{3E3313CD-7161-0020-D4A7-BAF5FCCFD30C}"/>
          </ac:picMkLst>
        </pc:picChg>
        <pc:picChg chg="add del mod">
          <ac:chgData name="INOUE Ryutaro" userId="9b3ee5e5-1aca-4eca-bf49-da9b28a88071" providerId="ADAL" clId="{016DCA96-8BF8-45AF-96A1-78836E84ADDB}" dt="2024-01-08T12:15:30.404" v="9870" actId="478"/>
          <ac:picMkLst>
            <pc:docMk/>
            <pc:sldMk cId="2733972872" sldId="283"/>
            <ac:picMk id="48" creationId="{71EE7CD3-3D07-4FC7-6CF9-E50DB7479194}"/>
          </ac:picMkLst>
        </pc:picChg>
        <pc:picChg chg="add del mod">
          <ac:chgData name="INOUE Ryutaro" userId="9b3ee5e5-1aca-4eca-bf49-da9b28a88071" providerId="ADAL" clId="{016DCA96-8BF8-45AF-96A1-78836E84ADDB}" dt="2024-01-08T12:15:30.404" v="9870" actId="478"/>
          <ac:picMkLst>
            <pc:docMk/>
            <pc:sldMk cId="2733972872" sldId="283"/>
            <ac:picMk id="53" creationId="{A7744B49-DAD6-6711-CA67-38E61C29E9AD}"/>
          </ac:picMkLst>
        </pc:picChg>
        <pc:picChg chg="add mod">
          <ac:chgData name="INOUE Ryutaro" userId="9b3ee5e5-1aca-4eca-bf49-da9b28a88071" providerId="ADAL" clId="{016DCA96-8BF8-45AF-96A1-78836E84ADDB}" dt="2024-01-08T15:24:13.101" v="12823"/>
          <ac:picMkLst>
            <pc:docMk/>
            <pc:sldMk cId="2733972872" sldId="283"/>
            <ac:picMk id="1025" creationId="{AA9C2F21-D8F9-5ED1-0358-0E2DEBCF5958}"/>
          </ac:picMkLst>
        </pc:picChg>
        <pc:picChg chg="add mod">
          <ac:chgData name="INOUE Ryutaro" userId="9b3ee5e5-1aca-4eca-bf49-da9b28a88071" providerId="ADAL" clId="{016DCA96-8BF8-45AF-96A1-78836E84ADDB}" dt="2024-01-08T12:09:32.041" v="9740" actId="1076"/>
          <ac:picMkLst>
            <pc:docMk/>
            <pc:sldMk cId="2733972872" sldId="283"/>
            <ac:picMk id="1026" creationId="{BA9B0FA7-AE3D-5347-3ECC-6D05967DD5AC}"/>
          </ac:picMkLst>
        </pc:picChg>
        <pc:picChg chg="add mod">
          <ac:chgData name="INOUE Ryutaro" userId="9b3ee5e5-1aca-4eca-bf49-da9b28a88071" providerId="ADAL" clId="{016DCA96-8BF8-45AF-96A1-78836E84ADDB}" dt="2024-01-08T12:15:58.331" v="9875" actId="1076"/>
          <ac:picMkLst>
            <pc:docMk/>
            <pc:sldMk cId="2733972872" sldId="283"/>
            <ac:picMk id="1031" creationId="{88D5E1E9-4012-873A-C93F-E816B534E852}"/>
          </ac:picMkLst>
        </pc:picChg>
        <pc:cxnChg chg="add del mod">
          <ac:chgData name="INOUE Ryutaro" userId="9b3ee5e5-1aca-4eca-bf49-da9b28a88071" providerId="ADAL" clId="{016DCA96-8BF8-45AF-96A1-78836E84ADDB}" dt="2024-01-08T11:43:48.985" v="9599" actId="478"/>
          <ac:cxnSpMkLst>
            <pc:docMk/>
            <pc:sldMk cId="2733972872" sldId="283"/>
            <ac:cxnSpMk id="21" creationId="{20B9A4E5-9847-8CE6-FD98-05F8EA504BB9}"/>
          </ac:cxnSpMkLst>
        </pc:cxnChg>
      </pc:sldChg>
      <pc:sldChg chg="addSp delSp modSp add mod modNotesTx">
        <pc:chgData name="INOUE Ryutaro" userId="9b3ee5e5-1aca-4eca-bf49-da9b28a88071" providerId="ADAL" clId="{016DCA96-8BF8-45AF-96A1-78836E84ADDB}" dt="2024-01-08T15:27:57.098" v="12864" actId="20577"/>
        <pc:sldMkLst>
          <pc:docMk/>
          <pc:sldMk cId="1103391923" sldId="284"/>
        </pc:sldMkLst>
        <pc:spChg chg="mod">
          <ac:chgData name="INOUE Ryutaro" userId="9b3ee5e5-1aca-4eca-bf49-da9b28a88071" providerId="ADAL" clId="{016DCA96-8BF8-45AF-96A1-78836E84ADDB}" dt="2024-01-08T13:41:43.748" v="10571" actId="14100"/>
          <ac:spMkLst>
            <pc:docMk/>
            <pc:sldMk cId="1103391923" sldId="284"/>
            <ac:spMk id="4" creationId="{21E072E9-266D-EB8A-5D6D-DBB755600EBD}"/>
          </ac:spMkLst>
        </pc:spChg>
        <pc:spChg chg="mod">
          <ac:chgData name="INOUE Ryutaro" userId="9b3ee5e5-1aca-4eca-bf49-da9b28a88071" providerId="ADAL" clId="{016DCA96-8BF8-45AF-96A1-78836E84ADDB}" dt="2024-01-08T15:27:57.098" v="12864" actId="20577"/>
          <ac:spMkLst>
            <pc:docMk/>
            <pc:sldMk cId="1103391923" sldId="284"/>
            <ac:spMk id="5" creationId="{E28F5377-CFD4-4A49-CC2E-14EB89A564E9}"/>
          </ac:spMkLst>
        </pc:spChg>
        <pc:spChg chg="add mod">
          <ac:chgData name="INOUE Ryutaro" userId="9b3ee5e5-1aca-4eca-bf49-da9b28a88071" providerId="ADAL" clId="{016DCA96-8BF8-45AF-96A1-78836E84ADDB}" dt="2024-01-08T14:52:12.155" v="11779" actId="20577"/>
          <ac:spMkLst>
            <pc:docMk/>
            <pc:sldMk cId="1103391923" sldId="284"/>
            <ac:spMk id="6" creationId="{916F1AB5-236A-32DF-F1B6-39A05DA3FC6A}"/>
          </ac:spMkLst>
        </pc:spChg>
        <pc:spChg chg="add del mod">
          <ac:chgData name="INOUE Ryutaro" userId="9b3ee5e5-1aca-4eca-bf49-da9b28a88071" providerId="ADAL" clId="{016DCA96-8BF8-45AF-96A1-78836E84ADDB}" dt="2024-01-08T13:56:41.965" v="10697"/>
          <ac:spMkLst>
            <pc:docMk/>
            <pc:sldMk cId="1103391923" sldId="284"/>
            <ac:spMk id="11" creationId="{1FF209B4-BC11-292F-2713-1651B9DAEAFA}"/>
          </ac:spMkLst>
        </pc:spChg>
        <pc:spChg chg="add del mod">
          <ac:chgData name="INOUE Ryutaro" userId="9b3ee5e5-1aca-4eca-bf49-da9b28a88071" providerId="ADAL" clId="{016DCA96-8BF8-45AF-96A1-78836E84ADDB}" dt="2024-01-08T13:56:41.965" v="10699"/>
          <ac:spMkLst>
            <pc:docMk/>
            <pc:sldMk cId="1103391923" sldId="284"/>
            <ac:spMk id="12" creationId="{BC9E0709-08EA-6F34-B0FE-6B6494F508B4}"/>
          </ac:spMkLst>
        </pc:spChg>
        <pc:spChg chg="add del">
          <ac:chgData name="INOUE Ryutaro" userId="9b3ee5e5-1aca-4eca-bf49-da9b28a88071" providerId="ADAL" clId="{016DCA96-8BF8-45AF-96A1-78836E84ADDB}" dt="2024-01-08T13:58:55.512" v="10719" actId="478"/>
          <ac:spMkLst>
            <pc:docMk/>
            <pc:sldMk cId="1103391923" sldId="284"/>
            <ac:spMk id="17" creationId="{77AD308D-5F99-E588-B73C-1CFD51FCD8A6}"/>
          </ac:spMkLst>
        </pc:spChg>
        <pc:spChg chg="add del mod">
          <ac:chgData name="INOUE Ryutaro" userId="9b3ee5e5-1aca-4eca-bf49-da9b28a88071" providerId="ADAL" clId="{016DCA96-8BF8-45AF-96A1-78836E84ADDB}" dt="2024-01-08T13:59:38.884" v="10725" actId="478"/>
          <ac:spMkLst>
            <pc:docMk/>
            <pc:sldMk cId="1103391923" sldId="284"/>
            <ac:spMk id="18" creationId="{CBBCDE02-FF66-68DE-AD4C-42A8F86A4519}"/>
          </ac:spMkLst>
        </pc:spChg>
        <pc:spChg chg="add del mod">
          <ac:chgData name="INOUE Ryutaro" userId="9b3ee5e5-1aca-4eca-bf49-da9b28a88071" providerId="ADAL" clId="{016DCA96-8BF8-45AF-96A1-78836E84ADDB}" dt="2024-01-08T14:02:54.549" v="10735" actId="478"/>
          <ac:spMkLst>
            <pc:docMk/>
            <pc:sldMk cId="1103391923" sldId="284"/>
            <ac:spMk id="19" creationId="{18E713D8-6AA7-DD1F-9763-9206B6FBAFC7}"/>
          </ac:spMkLst>
        </pc:spChg>
        <pc:spChg chg="add del mod">
          <ac:chgData name="INOUE Ryutaro" userId="9b3ee5e5-1aca-4eca-bf49-da9b28a88071" providerId="ADAL" clId="{016DCA96-8BF8-45AF-96A1-78836E84ADDB}" dt="2024-01-08T14:02:38.804" v="10734" actId="478"/>
          <ac:spMkLst>
            <pc:docMk/>
            <pc:sldMk cId="1103391923" sldId="284"/>
            <ac:spMk id="20" creationId="{F174FA56-956A-E665-5F9A-A118091AB9E2}"/>
          </ac:spMkLst>
        </pc:spChg>
        <pc:spChg chg="add mod">
          <ac:chgData name="INOUE Ryutaro" userId="9b3ee5e5-1aca-4eca-bf49-da9b28a88071" providerId="ADAL" clId="{016DCA96-8BF8-45AF-96A1-78836E84ADDB}" dt="2024-01-08T15:27:34.355" v="12835" actId="1076"/>
          <ac:spMkLst>
            <pc:docMk/>
            <pc:sldMk cId="1103391923" sldId="284"/>
            <ac:spMk id="21" creationId="{2F42E3CD-B871-D98E-DE38-6CCD65467C1C}"/>
          </ac:spMkLst>
        </pc:spChg>
        <pc:spChg chg="add del mod">
          <ac:chgData name="INOUE Ryutaro" userId="9b3ee5e5-1aca-4eca-bf49-da9b28a88071" providerId="ADAL" clId="{016DCA96-8BF8-45AF-96A1-78836E84ADDB}" dt="2024-01-08T14:51:53.703" v="11769" actId="767"/>
          <ac:spMkLst>
            <pc:docMk/>
            <pc:sldMk cId="1103391923" sldId="284"/>
            <ac:spMk id="22" creationId="{4CA3AFE9-2682-6212-7E8D-2E34A257E7FB}"/>
          </ac:spMkLst>
        </pc:spChg>
        <pc:graphicFrameChg chg="mod">
          <ac:chgData name="INOUE Ryutaro" userId="9b3ee5e5-1aca-4eca-bf49-da9b28a88071" providerId="ADAL" clId="{016DCA96-8BF8-45AF-96A1-78836E84ADDB}" dt="2024-01-08T14:53:06.315" v="11796" actId="14100"/>
          <ac:graphicFrameMkLst>
            <pc:docMk/>
            <pc:sldMk cId="1103391923" sldId="284"/>
            <ac:graphicFrameMk id="10" creationId="{967DE46A-920E-FBF2-7923-4459082C3437}"/>
          </ac:graphicFrameMkLst>
        </pc:graphicFrameChg>
        <pc:picChg chg="del mod">
          <ac:chgData name="INOUE Ryutaro" userId="9b3ee5e5-1aca-4eca-bf49-da9b28a88071" providerId="ADAL" clId="{016DCA96-8BF8-45AF-96A1-78836E84ADDB}" dt="2024-01-08T13:36:08.985" v="10396" actId="478"/>
          <ac:picMkLst>
            <pc:docMk/>
            <pc:sldMk cId="1103391923" sldId="284"/>
            <ac:picMk id="3" creationId="{0181789E-0840-B258-A02C-B2ACE5898D9C}"/>
          </ac:picMkLst>
        </pc:picChg>
        <pc:cxnChg chg="add del mod">
          <ac:chgData name="INOUE Ryutaro" userId="9b3ee5e5-1aca-4eca-bf49-da9b28a88071" providerId="ADAL" clId="{016DCA96-8BF8-45AF-96A1-78836E84ADDB}" dt="2024-01-08T13:58:43.287" v="10717" actId="478"/>
          <ac:cxnSpMkLst>
            <pc:docMk/>
            <pc:sldMk cId="1103391923" sldId="284"/>
            <ac:cxnSpMk id="9" creationId="{AE239A93-0937-C078-E3A9-87C8C1F19C94}"/>
          </ac:cxnSpMkLst>
        </pc:cxnChg>
      </pc:sldChg>
      <pc:sldChg chg="addSp delSp modSp add mod modNotesTx">
        <pc:chgData name="INOUE Ryutaro" userId="9b3ee5e5-1aca-4eca-bf49-da9b28a88071" providerId="ADAL" clId="{016DCA96-8BF8-45AF-96A1-78836E84ADDB}" dt="2024-01-08T15:11:02.423" v="12686" actId="113"/>
        <pc:sldMkLst>
          <pc:docMk/>
          <pc:sldMk cId="1377120142" sldId="285"/>
        </pc:sldMkLst>
        <pc:spChg chg="mod">
          <ac:chgData name="INOUE Ryutaro" userId="9b3ee5e5-1aca-4eca-bf49-da9b28a88071" providerId="ADAL" clId="{016DCA96-8BF8-45AF-96A1-78836E84ADDB}" dt="2024-01-08T14:58:08.751" v="11817" actId="20577"/>
          <ac:spMkLst>
            <pc:docMk/>
            <pc:sldMk cId="1377120142" sldId="285"/>
            <ac:spMk id="2" creationId="{1533FB42-BEBB-6D83-D5DA-ECECFE21FD7B}"/>
          </ac:spMkLst>
        </pc:spChg>
        <pc:spChg chg="mod">
          <ac:chgData name="INOUE Ryutaro" userId="9b3ee5e5-1aca-4eca-bf49-da9b28a88071" providerId="ADAL" clId="{016DCA96-8BF8-45AF-96A1-78836E84ADDB}" dt="2024-01-08T15:11:02.423" v="12686" actId="113"/>
          <ac:spMkLst>
            <pc:docMk/>
            <pc:sldMk cId="1377120142" sldId="285"/>
            <ac:spMk id="5" creationId="{E28F5377-CFD4-4A49-CC2E-14EB89A564E9}"/>
          </ac:spMkLst>
        </pc:spChg>
        <pc:graphicFrameChg chg="del mod">
          <ac:chgData name="INOUE Ryutaro" userId="9b3ee5e5-1aca-4eca-bf49-da9b28a88071" providerId="ADAL" clId="{016DCA96-8BF8-45AF-96A1-78836E84ADDB}" dt="2024-01-08T14:59:06.571" v="11822" actId="478"/>
          <ac:graphicFrameMkLst>
            <pc:docMk/>
            <pc:sldMk cId="1377120142" sldId="285"/>
            <ac:graphicFrameMk id="3" creationId="{1E032875-A6B0-8649-1EC6-F559CB4917C4}"/>
          </ac:graphicFrameMkLst>
        </pc:graphicFrameChg>
        <pc:graphicFrameChg chg="add del mod">
          <ac:chgData name="INOUE Ryutaro" userId="9b3ee5e5-1aca-4eca-bf49-da9b28a88071" providerId="ADAL" clId="{016DCA96-8BF8-45AF-96A1-78836E84ADDB}" dt="2024-01-08T14:58:58.846" v="11820"/>
          <ac:graphicFrameMkLst>
            <pc:docMk/>
            <pc:sldMk cId="1377120142" sldId="285"/>
            <ac:graphicFrameMk id="7" creationId="{FE4314CA-9148-B5B5-BE5B-044554A16111}"/>
          </ac:graphicFrameMkLst>
        </pc:graphicFrameChg>
      </pc:sldChg>
      <pc:sldChg chg="modSp new del mod modShow">
        <pc:chgData name="INOUE Ryutaro" userId="9b3ee5e5-1aca-4eca-bf49-da9b28a88071" providerId="ADAL" clId="{016DCA96-8BF8-45AF-96A1-78836E84ADDB}" dt="2024-01-09T04:57:48.714" v="12906" actId="47"/>
        <pc:sldMkLst>
          <pc:docMk/>
          <pc:sldMk cId="2609380371" sldId="286"/>
        </pc:sldMkLst>
        <pc:spChg chg="mod">
          <ac:chgData name="INOUE Ryutaro" userId="9b3ee5e5-1aca-4eca-bf49-da9b28a88071" providerId="ADAL" clId="{016DCA96-8BF8-45AF-96A1-78836E84ADDB}" dt="2024-01-08T15:11:36.722" v="12721" actId="20577"/>
          <ac:spMkLst>
            <pc:docMk/>
            <pc:sldMk cId="2609380371" sldId="286"/>
            <ac:spMk id="2" creationId="{F0474C1A-C6C0-5176-5ACD-70E9B6386E1A}"/>
          </ac:spMkLst>
        </pc:spChg>
      </pc:sldChg>
      <pc:sldChg chg="addSp delSp modSp add mod modNotesTx">
        <pc:chgData name="INOUE Ryutaro" userId="9b3ee5e5-1aca-4eca-bf49-da9b28a88071" providerId="ADAL" clId="{016DCA96-8BF8-45AF-96A1-78836E84ADDB}" dt="2024-01-09T04:53:06.949" v="12902" actId="27918"/>
        <pc:sldMkLst>
          <pc:docMk/>
          <pc:sldMk cId="349864070" sldId="287"/>
        </pc:sldMkLst>
        <pc:spChg chg="mod">
          <ac:chgData name="INOUE Ryutaro" userId="9b3ee5e5-1aca-4eca-bf49-da9b28a88071" providerId="ADAL" clId="{016DCA96-8BF8-45AF-96A1-78836E84ADDB}" dt="2024-01-08T15:21:44.742" v="12815" actId="20577"/>
          <ac:spMkLst>
            <pc:docMk/>
            <pc:sldMk cId="349864070" sldId="287"/>
            <ac:spMk id="5" creationId="{E28F5377-CFD4-4A49-CC2E-14EB89A564E9}"/>
          </ac:spMkLst>
        </pc:spChg>
        <pc:graphicFrameChg chg="del">
          <ac:chgData name="INOUE Ryutaro" userId="9b3ee5e5-1aca-4eca-bf49-da9b28a88071" providerId="ADAL" clId="{016DCA96-8BF8-45AF-96A1-78836E84ADDB}" dt="2024-01-08T15:14:16.475" v="12736" actId="478"/>
          <ac:graphicFrameMkLst>
            <pc:docMk/>
            <pc:sldMk cId="349864070" sldId="287"/>
            <ac:graphicFrameMk id="3" creationId="{1E032875-A6B0-8649-1EC6-F559CB4917C4}"/>
          </ac:graphicFrameMkLst>
        </pc:graphicFrameChg>
        <pc:graphicFrameChg chg="add mod">
          <ac:chgData name="INOUE Ryutaro" userId="9b3ee5e5-1aca-4eca-bf49-da9b28a88071" providerId="ADAL" clId="{016DCA96-8BF8-45AF-96A1-78836E84ADDB}" dt="2024-01-08T15:21:10.734" v="12802" actId="1076"/>
          <ac:graphicFrameMkLst>
            <pc:docMk/>
            <pc:sldMk cId="349864070" sldId="287"/>
            <ac:graphicFrameMk id="7" creationId="{B4E06637-194A-B6F6-935C-EAE3CC5792AF}"/>
          </ac:graphicFrameMkLst>
        </pc:graphicFrameChg>
      </pc:sldChg>
      <pc:sldChg chg="add del">
        <pc:chgData name="INOUE Ryutaro" userId="9b3ee5e5-1aca-4eca-bf49-da9b28a88071" providerId="ADAL" clId="{016DCA96-8BF8-45AF-96A1-78836E84ADDB}" dt="2024-01-08T15:12:40.463" v="12724"/>
        <pc:sldMkLst>
          <pc:docMk/>
          <pc:sldMk cId="2373616370" sldId="288"/>
        </pc:sldMkLst>
      </pc:sldChg>
      <pc:sldChg chg="addSp modSp add mod ord modShow">
        <pc:chgData name="INOUE Ryutaro" userId="9b3ee5e5-1aca-4eca-bf49-da9b28a88071" providerId="ADAL" clId="{016DCA96-8BF8-45AF-96A1-78836E84ADDB}" dt="2024-01-09T05:22:53.072" v="13802" actId="729"/>
        <pc:sldMkLst>
          <pc:docMk/>
          <pc:sldMk cId="3394186856" sldId="288"/>
        </pc:sldMkLst>
        <pc:spChg chg="mod">
          <ac:chgData name="INOUE Ryutaro" userId="9b3ee5e5-1aca-4eca-bf49-da9b28a88071" providerId="ADAL" clId="{016DCA96-8BF8-45AF-96A1-78836E84ADDB}" dt="2024-01-09T04:57:54.064" v="12913" actId="20577"/>
          <ac:spMkLst>
            <pc:docMk/>
            <pc:sldMk cId="3394186856" sldId="288"/>
            <ac:spMk id="2" creationId="{1533FB42-BEBB-6D83-D5DA-ECECFE21FD7B}"/>
          </ac:spMkLst>
        </pc:spChg>
        <pc:spChg chg="mod">
          <ac:chgData name="INOUE Ryutaro" userId="9b3ee5e5-1aca-4eca-bf49-da9b28a88071" providerId="ADAL" clId="{016DCA96-8BF8-45AF-96A1-78836E84ADDB}" dt="2024-01-09T05:22:25.612" v="13795" actId="20577"/>
          <ac:spMkLst>
            <pc:docMk/>
            <pc:sldMk cId="3394186856" sldId="288"/>
            <ac:spMk id="5" creationId="{E28F5377-CFD4-4A49-CC2E-14EB89A564E9}"/>
          </ac:spMkLst>
        </pc:spChg>
        <pc:picChg chg="add mod">
          <ac:chgData name="INOUE Ryutaro" userId="9b3ee5e5-1aca-4eca-bf49-da9b28a88071" providerId="ADAL" clId="{016DCA96-8BF8-45AF-96A1-78836E84ADDB}" dt="2024-01-09T05:22:17.992" v="13794" actId="1076"/>
          <ac:picMkLst>
            <pc:docMk/>
            <pc:sldMk cId="3394186856" sldId="288"/>
            <ac:picMk id="2050" creationId="{60260F9A-F258-A000-7ED2-B46F8585497E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0365770961722329E-2"/>
          <c:y val="4.5960061776466492E-2"/>
          <c:w val="0.94677519434217206"/>
          <c:h val="0.6191450077790268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NiCad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5"/>
                <c:pt idx="0">
                  <c:v>T1</c:v>
                </c:pt>
                <c:pt idx="1">
                  <c:v>T2</c:v>
                </c:pt>
                <c:pt idx="2">
                  <c:v>MT3</c:v>
                </c:pt>
                <c:pt idx="3">
                  <c:v>T4</c:v>
                </c:pt>
                <c:pt idx="4">
                  <c:v>Precision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5"/>
                <c:pt idx="0">
                  <c:v>1</c:v>
                </c:pt>
                <c:pt idx="1">
                  <c:v>0.99</c:v>
                </c:pt>
                <c:pt idx="2">
                  <c:v>8.0000000000000002E-3</c:v>
                </c:pt>
                <c:pt idx="3">
                  <c:v>0</c:v>
                </c:pt>
                <c:pt idx="4">
                  <c:v>0.99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E0-43E3-B687-9C16C502B9B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Oreo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5"/>
                <c:pt idx="0">
                  <c:v>T1</c:v>
                </c:pt>
                <c:pt idx="1">
                  <c:v>T2</c:v>
                </c:pt>
                <c:pt idx="2">
                  <c:v>MT3</c:v>
                </c:pt>
                <c:pt idx="3">
                  <c:v>T4</c:v>
                </c:pt>
                <c:pt idx="4">
                  <c:v>Precision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5"/>
                <c:pt idx="0">
                  <c:v>1</c:v>
                </c:pt>
                <c:pt idx="1">
                  <c:v>0.99</c:v>
                </c:pt>
                <c:pt idx="2">
                  <c:v>0.3</c:v>
                </c:pt>
                <c:pt idx="3">
                  <c:v>7.0000000000000001E-3</c:v>
                </c:pt>
                <c:pt idx="4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CE0-43E3-B687-9C16C502B9B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  </c:v>
                </c:pt>
              </c:strCache>
            </c:strRef>
          </c:tx>
          <c:spPr>
            <a:solidFill>
              <a:schemeClr val="bg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5"/>
                <c:pt idx="0">
                  <c:v>T1</c:v>
                </c:pt>
                <c:pt idx="1">
                  <c:v>T2</c:v>
                </c:pt>
                <c:pt idx="2">
                  <c:v>MT3</c:v>
                </c:pt>
                <c:pt idx="3">
                  <c:v>T4</c:v>
                </c:pt>
                <c:pt idx="4">
                  <c:v>Precision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2-3CE0-43E3-B687-9C16C502B9B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LLaMA2-Chat-7B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5"/>
                <c:pt idx="0">
                  <c:v>T1</c:v>
                </c:pt>
                <c:pt idx="1">
                  <c:v>T2</c:v>
                </c:pt>
                <c:pt idx="2">
                  <c:v>MT3</c:v>
                </c:pt>
                <c:pt idx="3">
                  <c:v>T4</c:v>
                </c:pt>
                <c:pt idx="4">
                  <c:v>Precision</c:v>
                </c:pt>
              </c:strCache>
            </c:strRef>
          </c:cat>
          <c:val>
            <c:numRef>
              <c:f>Sheet1!$E$2:$E$8</c:f>
              <c:numCache>
                <c:formatCode>General</c:formatCode>
                <c:ptCount val="5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0.99</c:v>
                </c:pt>
                <c:pt idx="4">
                  <c:v>0.51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CE0-43E3-B687-9C16C502B9BE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GPT-3.5-Turbo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5"/>
                <c:pt idx="0">
                  <c:v>T1</c:v>
                </c:pt>
                <c:pt idx="1">
                  <c:v>T2</c:v>
                </c:pt>
                <c:pt idx="2">
                  <c:v>MT3</c:v>
                </c:pt>
                <c:pt idx="3">
                  <c:v>T4</c:v>
                </c:pt>
                <c:pt idx="4">
                  <c:v>Precision</c:v>
                </c:pt>
              </c:strCache>
            </c:strRef>
          </c:cat>
          <c:val>
            <c:numRef>
              <c:f>Sheet1!$F$2:$F$8</c:f>
              <c:numCache>
                <c:formatCode>General</c:formatCode>
                <c:ptCount val="5"/>
                <c:pt idx="0">
                  <c:v>1</c:v>
                </c:pt>
                <c:pt idx="1">
                  <c:v>0.56999999999999995</c:v>
                </c:pt>
                <c:pt idx="2">
                  <c:v>0.59</c:v>
                </c:pt>
                <c:pt idx="3">
                  <c:v>0.09</c:v>
                </c:pt>
                <c:pt idx="4">
                  <c:v>0.95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3CE0-43E3-B687-9C16C502B9BE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GPT-4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9050">
              <a:solidFill>
                <a:schemeClr val="tx1"/>
              </a:solidFill>
            </a:ln>
            <a:effectLst/>
          </c:spPr>
          <c:invertIfNegative val="0"/>
          <c:cat>
            <c:strRef>
              <c:f>Sheet1!$A$2:$A$8</c:f>
              <c:strCache>
                <c:ptCount val="5"/>
                <c:pt idx="0">
                  <c:v>T1</c:v>
                </c:pt>
                <c:pt idx="1">
                  <c:v>T2</c:v>
                </c:pt>
                <c:pt idx="2">
                  <c:v>MT3</c:v>
                </c:pt>
                <c:pt idx="3">
                  <c:v>T4</c:v>
                </c:pt>
                <c:pt idx="4">
                  <c:v>Precision</c:v>
                </c:pt>
              </c:strCache>
            </c:strRef>
          </c:cat>
          <c:val>
            <c:numRef>
              <c:f>Sheet1!$G$2:$G$8</c:f>
              <c:numCache>
                <c:formatCode>General</c:formatCode>
                <c:ptCount val="5"/>
                <c:pt idx="0">
                  <c:v>1</c:v>
                </c:pt>
                <c:pt idx="1">
                  <c:v>0.98</c:v>
                </c:pt>
                <c:pt idx="2">
                  <c:v>0.77</c:v>
                </c:pt>
                <c:pt idx="3">
                  <c:v>0.15</c:v>
                </c:pt>
                <c:pt idx="4">
                  <c:v>0.96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16A-4B01-8147-27AC77D65E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21"/>
        <c:axId val="1691175792"/>
        <c:axId val="1777028656"/>
      </c:barChart>
      <c:catAx>
        <c:axId val="1691175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0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777028656"/>
        <c:crosses val="autoZero"/>
        <c:auto val="1"/>
        <c:lblAlgn val="ctr"/>
        <c:lblOffset val="100"/>
        <c:noMultiLvlLbl val="0"/>
      </c:catAx>
      <c:valAx>
        <c:axId val="1777028656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6911757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9715199424661092E-3"/>
          <c:y val="0.82571862892330172"/>
          <c:w val="0.98779530421112549"/>
          <c:h val="0.159848654278009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7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0365770961722329E-2"/>
          <c:y val="4.5960061776466492E-2"/>
          <c:w val="0.94677519434217206"/>
          <c:h val="0.5305387238343943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LLaMA2-Chat-7B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6"/>
                <c:pt idx="0">
                  <c:v>T1</c:v>
                </c:pt>
                <c:pt idx="1">
                  <c:v>T2</c:v>
                </c:pt>
                <c:pt idx="2">
                  <c:v>MT3</c:v>
                </c:pt>
                <c:pt idx="3">
                  <c:v>T4</c:v>
                </c:pt>
                <c:pt idx="4">
                  <c:v>FalsePositive</c:v>
                </c:pt>
                <c:pt idx="5">
                  <c:v>Precision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0</c:v>
                </c:pt>
                <c:pt idx="5">
                  <c:v>0.85699999999999998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E6-404D-8839-C84C8B95191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code-llama-instruct-7B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6"/>
                <c:pt idx="0">
                  <c:v>T1</c:v>
                </c:pt>
                <c:pt idx="1">
                  <c:v>T2</c:v>
                </c:pt>
                <c:pt idx="2">
                  <c:v>MT3</c:v>
                </c:pt>
                <c:pt idx="3">
                  <c:v>T4</c:v>
                </c:pt>
                <c:pt idx="4">
                  <c:v>FalsePositive</c:v>
                </c:pt>
                <c:pt idx="5">
                  <c:v>Precision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6"/>
                <c:pt idx="0">
                  <c:v>0.81299999999999994</c:v>
                </c:pt>
                <c:pt idx="1">
                  <c:v>0.47599999999999998</c:v>
                </c:pt>
                <c:pt idx="2">
                  <c:v>0.38900000000000001</c:v>
                </c:pt>
                <c:pt idx="3">
                  <c:v>0.13600000000000001</c:v>
                </c:pt>
                <c:pt idx="4">
                  <c:v>0.91900000000000004</c:v>
                </c:pt>
                <c:pt idx="5">
                  <c:v>0.97199999999999998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AE6-404D-8839-C84C8B95191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GPT-3.5-Turbo2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9050">
              <a:noFill/>
            </a:ln>
            <a:effectLst/>
          </c:spPr>
          <c:invertIfNegative val="0"/>
          <c:cat>
            <c:strRef>
              <c:f>Sheet1!$A$2:$A$9</c:f>
              <c:strCache>
                <c:ptCount val="6"/>
                <c:pt idx="0">
                  <c:v>T1</c:v>
                </c:pt>
                <c:pt idx="1">
                  <c:v>T2</c:v>
                </c:pt>
                <c:pt idx="2">
                  <c:v>MT3</c:v>
                </c:pt>
                <c:pt idx="3">
                  <c:v>T4</c:v>
                </c:pt>
                <c:pt idx="4">
                  <c:v>FalsePositive</c:v>
                </c:pt>
                <c:pt idx="5">
                  <c:v>Precision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6"/>
                <c:pt idx="0">
                  <c:v>0.99099999999999999</c:v>
                </c:pt>
                <c:pt idx="1">
                  <c:v>0.84899999999999998</c:v>
                </c:pt>
                <c:pt idx="2">
                  <c:v>0.41899999999999998</c:v>
                </c:pt>
                <c:pt idx="3">
                  <c:v>6.7000000000000004E-2</c:v>
                </c:pt>
                <c:pt idx="4">
                  <c:v>0.97599999999999998</c:v>
                </c:pt>
                <c:pt idx="5">
                  <c:v>0.99299999999999999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AE6-404D-8839-C84C8B9519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21"/>
        <c:axId val="1691175792"/>
        <c:axId val="1777028656"/>
      </c:barChart>
      <c:catAx>
        <c:axId val="1691175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0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777028656"/>
        <c:crosses val="autoZero"/>
        <c:auto val="1"/>
        <c:lblAlgn val="ctr"/>
        <c:lblOffset val="100"/>
        <c:noMultiLvlLbl val="0"/>
      </c:catAx>
      <c:valAx>
        <c:axId val="1777028656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6911757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9715199424661092E-3"/>
          <c:y val="0.82832465224874063"/>
          <c:w val="0.98779530421112549"/>
          <c:h val="0.1572426470361909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7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1845CF-37E0-4D9E-9A2A-192374F5BD90}" type="datetimeFigureOut">
              <a:rPr kumimoji="1" lang="ja-JP" altLang="en-US" smtClean="0"/>
              <a:t>2024/1/8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68D79C-707C-4E41-9C9F-D53E23B4DB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5282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大規模言語モデル</a:t>
            </a:r>
            <a:r>
              <a:rPr kumimoji="1" lang="en-US" altLang="ja-JP" dirty="0"/>
              <a:t>(</a:t>
            </a:r>
            <a:r>
              <a:rPr kumimoji="1" lang="ja-JP" altLang="en-US" dirty="0"/>
              <a:t>以降</a:t>
            </a:r>
            <a:r>
              <a:rPr kumimoji="1" lang="en-US" altLang="ja-JP" dirty="0"/>
              <a:t>LLM)</a:t>
            </a:r>
          </a:p>
          <a:p>
            <a:r>
              <a:rPr kumimoji="1" lang="en-US" altLang="ja-JP" dirty="0"/>
              <a:t>LLM</a:t>
            </a:r>
            <a:r>
              <a:rPr kumimoji="1" lang="ja-JP" altLang="en-US" dirty="0"/>
              <a:t>が何かの説明</a:t>
            </a:r>
            <a:r>
              <a:rPr kumimoji="1" lang="en-US" altLang="ja-JP" dirty="0"/>
              <a:t>																				</a:t>
            </a:r>
          </a:p>
          <a:p>
            <a:endParaRPr kumimoji="1" lang="en-US" altLang="ja-JP" dirty="0"/>
          </a:p>
          <a:p>
            <a:r>
              <a:rPr kumimoji="1" lang="ja-JP" altLang="en-US" dirty="0"/>
              <a:t>リファクタリング・・・コードを動作を保ったまま改善する</a:t>
            </a:r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引用があるとよい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8D79C-707C-4E41-9C9F-D53E23B4DB0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3720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8D79C-707C-4E41-9C9F-D53E23B4DB0C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06309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8D79C-707C-4E41-9C9F-D53E23B4DB0C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21598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アーカイブであることを記述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8D79C-707C-4E41-9C9F-D53E23B4DB0C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05200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dirty="0"/>
              <a:t>単純なプロンプト</a:t>
            </a:r>
            <a:r>
              <a:rPr lang="en-US" altLang="ja-JP" dirty="0"/>
              <a:t>(</a:t>
            </a:r>
            <a:r>
              <a:rPr lang="ja-JP" altLang="en-US" dirty="0"/>
              <a:t>直接的に聞く方法</a:t>
            </a:r>
            <a:r>
              <a:rPr lang="en-US" altLang="ja-JP" dirty="0"/>
              <a:t>)</a:t>
            </a:r>
            <a:r>
              <a:rPr lang="ja-JP" altLang="en-US" dirty="0"/>
              <a:t>での性能評価</a:t>
            </a:r>
            <a:endParaRPr lang="en-US" altLang="ja-JP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/>
              <a:t>Recall : Code Clone</a:t>
            </a:r>
            <a:r>
              <a:rPr lang="ja-JP" altLang="en-US" sz="1200" dirty="0"/>
              <a:t>であるコードを見逃さないのかの評価</a:t>
            </a:r>
            <a:br>
              <a:rPr lang="en-US" altLang="ja-JP" sz="1200" dirty="0"/>
            </a:br>
            <a:r>
              <a:rPr lang="en-US" altLang="ja-JP" sz="1200" dirty="0"/>
              <a:t>Precision : Code Clone</a:t>
            </a:r>
            <a:r>
              <a:rPr lang="ja-JP" altLang="en-US" sz="1200" dirty="0"/>
              <a:t>の正確か</a:t>
            </a:r>
            <a:endParaRPr lang="en-US" altLang="ja-JP" sz="12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2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dirty="0"/>
              <a:t>構文的な類似度に関して説明</a:t>
            </a:r>
            <a:endParaRPr lang="en-US" altLang="ja-JP" sz="1200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表は自分で作る</a:t>
            </a:r>
            <a:endParaRPr kumimoji="1" lang="en-US" altLang="ja-JP" dirty="0"/>
          </a:p>
          <a:p>
            <a:r>
              <a:rPr kumimoji="1" lang="ja-JP" altLang="en-US" dirty="0"/>
              <a:t>棒グラフを書く</a:t>
            </a:r>
            <a:r>
              <a:rPr kumimoji="1" lang="en-US" altLang="ja-JP" dirty="0"/>
              <a:t>GPT</a:t>
            </a:r>
            <a:r>
              <a:rPr kumimoji="1" lang="ja-JP" altLang="en-US" dirty="0"/>
              <a:t>だけ色濃く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構文的な類似度はしゃべり、表と記述はリンクするように</a:t>
            </a:r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検出結果は</a:t>
            </a:r>
            <a:r>
              <a:rPr kumimoji="1" lang="en-US" altLang="ja-JP" dirty="0"/>
              <a:t>finetuning</a:t>
            </a:r>
            <a:r>
              <a:rPr kumimoji="1" lang="ja-JP" altLang="en-US" dirty="0"/>
              <a:t>を行っていない</a:t>
            </a:r>
            <a:endParaRPr kumimoji="1" lang="en-US" altLang="ja-JP" dirty="0"/>
          </a:p>
          <a:p>
            <a:r>
              <a:rPr kumimoji="1" lang="ja-JP" altLang="en-US" dirty="0"/>
              <a:t>構文的な類似度の低いデータを学習させる</a:t>
            </a:r>
            <a:endParaRPr kumimoji="1" lang="en-US" altLang="ja-JP" dirty="0"/>
          </a:p>
          <a:p>
            <a:r>
              <a:rPr kumimoji="1" lang="en-US" altLang="ja-JP" dirty="0"/>
              <a:t>	</a:t>
            </a:r>
            <a:r>
              <a:rPr kumimoji="1" lang="ja-JP" altLang="en-US" dirty="0"/>
              <a:t>の低いー＞精度を上げたい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8D79C-707C-4E41-9C9F-D53E23B4DB0C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4477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数字よりグラフ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en-US" altLang="ja-JP" dirty="0" err="1"/>
              <a:t>Finetning</a:t>
            </a:r>
            <a:r>
              <a:rPr kumimoji="1" lang="ja-JP" altLang="en-US" dirty="0"/>
              <a:t>なしの結果であることを明示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現在と今後どのようなことをするか、研究で困ってることがあれば</a:t>
            </a:r>
            <a:endParaRPr kumimoji="1" lang="en-US" altLang="ja-JP" dirty="0"/>
          </a:p>
          <a:p>
            <a:r>
              <a:rPr kumimoji="1" lang="ja-JP" altLang="en-US" dirty="0"/>
              <a:t>まとめの一枚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8D79C-707C-4E41-9C9F-D53E23B4DB0C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79516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類似度は行と</a:t>
            </a:r>
            <a:r>
              <a:rPr kumimoji="1" lang="en-US" altLang="ja-JP" dirty="0"/>
              <a:t>token</a:t>
            </a:r>
            <a:r>
              <a:rPr kumimoji="1" lang="ja-JP" altLang="en-US" dirty="0"/>
              <a:t>の二つの視点から計測され、標準では二つの値の内小さいほうを採用する。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8D79C-707C-4E41-9C9F-D53E23B4DB0C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2903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dirty="0"/>
              <a:t>単純なプロンプト</a:t>
            </a:r>
            <a:r>
              <a:rPr lang="en-US" altLang="ja-JP" dirty="0"/>
              <a:t>(</a:t>
            </a:r>
            <a:r>
              <a:rPr lang="ja-JP" altLang="en-US" dirty="0"/>
              <a:t>直接的に聞く方法</a:t>
            </a:r>
            <a:r>
              <a:rPr lang="en-US" altLang="ja-JP" dirty="0"/>
              <a:t>)</a:t>
            </a:r>
            <a:r>
              <a:rPr lang="ja-JP" altLang="en-US" dirty="0"/>
              <a:t>での性能評価</a:t>
            </a:r>
            <a:endParaRPr lang="en-US" altLang="ja-JP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/>
              <a:t>Recall : Code Clone</a:t>
            </a:r>
            <a:r>
              <a:rPr lang="ja-JP" altLang="en-US" sz="1200" dirty="0"/>
              <a:t>であるコードを見逃さないのかの評価</a:t>
            </a:r>
            <a:br>
              <a:rPr lang="en-US" altLang="ja-JP" sz="1200" dirty="0"/>
            </a:br>
            <a:r>
              <a:rPr lang="en-US" altLang="ja-JP" sz="1200" dirty="0"/>
              <a:t>Precision : Code Clone</a:t>
            </a:r>
            <a:r>
              <a:rPr lang="ja-JP" altLang="en-US" sz="1200" dirty="0"/>
              <a:t>の正確か</a:t>
            </a:r>
            <a:endParaRPr lang="en-US" altLang="ja-JP" sz="12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2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dirty="0"/>
              <a:t>構文的な類似度に関して説明</a:t>
            </a:r>
            <a:r>
              <a:rPr lang="en-US" altLang="ja-JP" sz="1200" dirty="0"/>
              <a:t>(LLM</a:t>
            </a:r>
            <a:r>
              <a:rPr lang="ja-JP" altLang="en-US" sz="1200" dirty="0"/>
              <a:t>の強み</a:t>
            </a:r>
            <a:r>
              <a:rPr lang="en-US" altLang="ja-JP" sz="1200" dirty="0"/>
              <a:t>)</a:t>
            </a:r>
          </a:p>
          <a:p>
            <a:endParaRPr kumimoji="1" lang="en-US" altLang="ja-JP" dirty="0"/>
          </a:p>
          <a:p>
            <a:r>
              <a:rPr kumimoji="1" lang="ja-JP" altLang="en-US" dirty="0"/>
              <a:t>構文的な類似度の低いデータを学習させる</a:t>
            </a:r>
            <a:endParaRPr kumimoji="1" lang="en-US" altLang="ja-JP" dirty="0"/>
          </a:p>
          <a:p>
            <a:r>
              <a:rPr kumimoji="1" lang="en-US" altLang="ja-JP" dirty="0"/>
              <a:t>	</a:t>
            </a:r>
            <a:r>
              <a:rPr kumimoji="1" lang="ja-JP" altLang="en-US" dirty="0"/>
              <a:t>の低いー＞精度を上げたい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8D79C-707C-4E41-9C9F-D53E23B4DB0C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17977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構文的には異なるが機能が等しいコードを利用して</a:t>
            </a:r>
            <a:r>
              <a:rPr kumimoji="1" lang="en-US" altLang="ja-JP" dirty="0"/>
              <a:t>LLM</a:t>
            </a:r>
            <a:r>
              <a:rPr kumimoji="1" lang="ja-JP" altLang="en-US" dirty="0"/>
              <a:t>を</a:t>
            </a:r>
            <a:r>
              <a:rPr kumimoji="1" lang="en-US" altLang="ja-JP" dirty="0"/>
              <a:t>finetuning</a:t>
            </a:r>
            <a:r>
              <a:rPr kumimoji="1" lang="ja-JP" altLang="en-US" dirty="0"/>
              <a:t>する（前のスライどから）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8D79C-707C-4E41-9C9F-D53E23B4DB0C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26573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Llama</a:t>
            </a:r>
            <a:r>
              <a:rPr kumimoji="1" lang="ja-JP" altLang="en-US" dirty="0"/>
              <a:t>はソースコードが公開されている</a:t>
            </a:r>
            <a:r>
              <a:rPr kumimoji="1" lang="en-US" altLang="ja-JP" dirty="0"/>
              <a:t>meta</a:t>
            </a:r>
            <a:r>
              <a:rPr kumimoji="1" lang="ja-JP" altLang="en-US" dirty="0"/>
              <a:t>の</a:t>
            </a:r>
            <a:r>
              <a:rPr kumimoji="1" lang="en-US" altLang="ja-JP" dirty="0"/>
              <a:t>LLM</a:t>
            </a:r>
          </a:p>
          <a:p>
            <a:r>
              <a:rPr kumimoji="1" lang="en-US" altLang="ja-JP" dirty="0"/>
              <a:t>Code-llama</a:t>
            </a:r>
            <a:r>
              <a:rPr kumimoji="1" lang="ja-JP" altLang="en-US" dirty="0"/>
              <a:t>は</a:t>
            </a:r>
            <a:r>
              <a:rPr kumimoji="1" lang="en-US" altLang="ja-JP" dirty="0"/>
              <a:t>llama</a:t>
            </a:r>
            <a:r>
              <a:rPr kumimoji="1" lang="ja-JP" altLang="en-US" dirty="0"/>
              <a:t>をプログラミングのコード解析や生成のためにチューニングされた</a:t>
            </a:r>
            <a:r>
              <a:rPr kumimoji="1" lang="en-US" altLang="ja-JP" dirty="0"/>
              <a:t>meta</a:t>
            </a:r>
            <a:r>
              <a:rPr kumimoji="1" lang="ja-JP" altLang="en-US" dirty="0"/>
              <a:t>のモデル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抽出した理由</a:t>
            </a:r>
            <a:endParaRPr kumimoji="1" lang="en-US" altLang="ja-JP" dirty="0"/>
          </a:p>
          <a:p>
            <a:r>
              <a:rPr lang="ja-JP" altLang="en-US" b="1" dirty="0"/>
              <a:t>理由</a:t>
            </a:r>
            <a:r>
              <a:rPr lang="ja-JP" altLang="en-US" dirty="0"/>
              <a:t>：</a:t>
            </a:r>
            <a:r>
              <a:rPr lang="en-US" altLang="ja-JP" dirty="0"/>
              <a:t>	</a:t>
            </a:r>
            <a:r>
              <a:rPr lang="ja-JP" altLang="en-US" b="1" dirty="0"/>
              <a:t>①　</a:t>
            </a:r>
            <a:r>
              <a:rPr lang="en-US" altLang="ja-JP" b="1" dirty="0"/>
              <a:t>LLM</a:t>
            </a:r>
            <a:r>
              <a:rPr lang="ja-JP" altLang="en-US" b="1" dirty="0"/>
              <a:t>は出力を得るまでに時間もお金がかかる</a:t>
            </a:r>
            <a:br>
              <a:rPr lang="en-US" altLang="ja-JP" b="1" dirty="0"/>
            </a:br>
            <a:r>
              <a:rPr lang="en-US" altLang="ja-JP" b="1" dirty="0"/>
              <a:t>	</a:t>
            </a:r>
            <a:r>
              <a:rPr lang="ja-JP" altLang="en-US" b="1" dirty="0"/>
              <a:t>②　関数が長すぎて</a:t>
            </a:r>
            <a:r>
              <a:rPr lang="en-US" altLang="ja-JP" b="1" dirty="0"/>
              <a:t>GPU</a:t>
            </a:r>
            <a:r>
              <a:rPr lang="ja-JP" altLang="en-US" b="1" dirty="0"/>
              <a:t>の</a:t>
            </a:r>
            <a:r>
              <a:rPr lang="en-US" altLang="ja-JP" b="1" dirty="0"/>
              <a:t>VRAM</a:t>
            </a:r>
            <a:r>
              <a:rPr lang="ja-JP" altLang="en-US" b="1" dirty="0"/>
              <a:t>不足で動かない</a:t>
            </a:r>
            <a:endParaRPr kumimoji="1" lang="en-US" altLang="ja-JP" dirty="0"/>
          </a:p>
          <a:p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8D79C-707C-4E41-9C9F-D53E23B4DB0C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0144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kumimoji="1" lang="en-US" altLang="ja-JP" dirty="0"/>
            </a:b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8D79C-707C-4E41-9C9F-D53E23B4DB0C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70322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8D79C-707C-4E41-9C9F-D53E23B4DB0C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30428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GPT</a:t>
            </a:r>
            <a:r>
              <a:rPr kumimoji="1" lang="ja-JP" altLang="en-US" dirty="0"/>
              <a:t>に関して、チュートリアルにある方法で行うしかない。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アーキテクチャが開示されておらず、どのように</a:t>
            </a:r>
            <a:r>
              <a:rPr kumimoji="1" lang="en-US" altLang="ja-JP" dirty="0"/>
              <a:t>fine-tuning</a:t>
            </a:r>
            <a:r>
              <a:rPr kumimoji="1" lang="ja-JP" altLang="en-US" dirty="0"/>
              <a:t>が行われているのかわからないが、性能が上がるかどうかの検証にはなる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8D79C-707C-4E41-9C9F-D53E23B4DB0C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8244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8D79C-707C-4E41-9C9F-D53E23B4DB0C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6508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1B8C86B-21D9-8E98-DF81-171AA6E6CD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522120A-91C3-2BC6-1D1D-CCA4E608B1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51A5E4E-56A0-3544-F3AB-5F38F3B80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1F3C1-6E6D-4ACC-AD5A-A3195DE6C6F9}" type="datetime1">
              <a:rPr kumimoji="1" lang="ja-JP" altLang="en-US" smtClean="0"/>
              <a:t>2024/1/8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513045C-A2EC-9750-D1F9-1C2D1D624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6A829FE-6E78-0A93-0F55-772BF5905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217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1628C4-3AE3-B7EC-B843-F7ABB22D6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DCD00C8-6FA9-7721-06EE-4BC8DCC509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F163CB1-D7D4-1B39-0824-A40E46257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A323-8EAB-4C6C-8B91-68EB7487FC25}" type="datetime1">
              <a:rPr kumimoji="1" lang="ja-JP" altLang="en-US" smtClean="0"/>
              <a:t>2024/1/8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D638274-7376-AA3E-C7E3-7AD37FE88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B3EE27E-0DB3-61B8-FAEF-7C1040AEE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1589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8AB479B-9BB3-1712-492A-A3FEA3F266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40C7D18-1296-5126-5C53-0F2127AE5C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6FAD533-2D50-7F3E-652B-00D8157E6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825B1-A14E-4DD0-883A-9DD50C1C3587}" type="datetime1">
              <a:rPr kumimoji="1" lang="ja-JP" altLang="en-US" smtClean="0"/>
              <a:t>2024/1/8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E7669C2-70F6-9430-BC88-7B1A5D2AD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98E6E2A-CD1B-9782-69AB-349919D54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489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8FE457-BB3A-3F1E-356C-FA8B735AC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81556BB-B4D9-BE82-9989-1F120D0F93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71250D-5199-55C7-109D-05451BF58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C71B4-CE39-46A3-B1D7-DB517F21DB18}" type="datetime1">
              <a:rPr kumimoji="1" lang="ja-JP" altLang="en-US" smtClean="0"/>
              <a:t>2024/1/8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229D784-29B1-670A-AD7C-4A5370FF4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41AD17B-916E-205F-3279-4E670AD1E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0059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FEB106-E232-1AFE-849D-C699FE597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F79DA6B-4284-4C68-F877-24572A9E2D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99C2FD4-E6AC-60EE-554B-FB669DFCE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040CD-D41F-4CB2-A0C6-AA55653BD376}" type="datetime1">
              <a:rPr kumimoji="1" lang="ja-JP" altLang="en-US" smtClean="0"/>
              <a:t>2024/1/8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02A4C99-F9C9-A1EC-EFF9-BA1DBFA24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3B40990-96DB-401D-9B01-562CBE7E3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9671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3F24F6-E406-F604-5FEE-78E4D0ED9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57C87A5-9846-2259-AAD0-6B9AEE0076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5DBBDEB-A00B-750B-168C-8A082761EB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964176E-0E8D-1668-1666-B88ED8283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84682-3B6F-4017-A581-0A68CC565599}" type="datetime1">
              <a:rPr kumimoji="1" lang="ja-JP" altLang="en-US" smtClean="0"/>
              <a:t>2024/1/8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AA6CCF4-BAB5-CCF8-D46F-8FE38486A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0BE4452-4915-38A6-B343-5A28F4716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5274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C125298-F569-022C-247A-D64730F15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CC3EF2F-ED11-D64F-629B-8B3AA1ED02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7B122B2-75AA-657B-6A81-41A440BAAD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DB8B099-71A0-5908-031C-84E30E853E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4B8455D-5D1C-F302-7D82-88FA46C168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56E7428-AAC7-CD25-B83D-D027B3BCA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A2AC9-8EFA-4219-8163-C252F6455B0A}" type="datetime1">
              <a:rPr kumimoji="1" lang="ja-JP" altLang="en-US" smtClean="0"/>
              <a:t>2024/1/8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2020EA4-6AD7-9AB2-F1B4-A0A1265A2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788D529-D13E-3169-C19E-F042118EA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4448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29C1ED-97A3-B71D-35C5-0A70E161C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F680D31-6BDD-4A95-1538-6840A4594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47408-A1A1-48C2-8725-B88B36D0FAA6}" type="datetime1">
              <a:rPr kumimoji="1" lang="ja-JP" altLang="en-US" smtClean="0"/>
              <a:t>2024/1/8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C081DE2-518F-8755-56D6-3E98327C4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E508FC9-299A-E5A3-CDAA-2C532EDE4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6391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EF98D4B-EDC8-BE30-8C65-AF1ACD9C6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21081-AB7A-4914-9733-D2CBFDA7B921}" type="datetime1">
              <a:rPr kumimoji="1" lang="ja-JP" altLang="en-US" smtClean="0"/>
              <a:t>2024/1/8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AD1E57C-ACDF-5A30-91A3-F406D5B30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19922E8-16C8-B480-87A8-85C2BB144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1230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7A3F6F7-9DB5-ACF4-5EDE-8478681BF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098FFE1-1BB8-0111-A3BF-3CE3EDA208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B587F18-5AFA-D509-B072-AF253DA96C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B2D2B6F-305F-31DD-BC38-FA55DFDBA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EFD1D-F7C6-4298-AD41-7CA6E47B65A5}" type="datetime1">
              <a:rPr kumimoji="1" lang="ja-JP" altLang="en-US" smtClean="0"/>
              <a:t>2024/1/8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B8CF397-4978-D7EA-4327-D45BF45B9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C620493-73EE-26A6-7322-1166E9DF1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1002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E2ED1B-1451-8ECA-D394-D6F6ED35F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489CD64-21DD-8758-D7B9-6B0FBBE254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A67226A-35E8-5748-59E1-56C09040D9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5B8C739-D170-FDA5-A6DE-35A515B77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4A81B-8215-44FC-ADD7-DB22741611D2}" type="datetime1">
              <a:rPr kumimoji="1" lang="ja-JP" altLang="en-US" smtClean="0"/>
              <a:t>2024/1/8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7A1EAAA-66ED-7D50-14F6-D35A9F707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3BCE351-BE8B-9D33-E299-823D871DE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8601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1E23B1F-1B17-E54B-C692-3025D0998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F0BF7CC-0AFD-7FCF-EC21-FFDE53A344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260ED92-3950-4726-0C44-C23671EBBD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7EA9CC-3EEA-4E06-8623-6703C9DF888D}" type="datetime1">
              <a:rPr kumimoji="1" lang="ja-JP" altLang="en-US" smtClean="0"/>
              <a:t>2024/1/8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79F5A4C-D648-0514-19E0-897F270511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836B667-E7BA-00B5-C3EB-59BACF5C1E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4D49B-7C54-4167-A8CB-7C9DF7FFC8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5093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9FC98B0-5D31-0706-DE14-2AA3CE8B99FD}"/>
              </a:ext>
            </a:extLst>
          </p:cNvPr>
          <p:cNvSpPr/>
          <p:nvPr/>
        </p:nvSpPr>
        <p:spPr>
          <a:xfrm>
            <a:off x="0" y="0"/>
            <a:ext cx="12192000" cy="488696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7806E9A5-4F0A-D9BC-E1CA-48543A4B1D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0999" y="1684422"/>
            <a:ext cx="10178499" cy="2562146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ja-JP" b="1" i="0" dirty="0">
                <a:solidFill>
                  <a:srgbClr val="D1D2D3"/>
                </a:solidFill>
                <a:effectLst/>
                <a:latin typeface="+mn-ea"/>
                <a:ea typeface="+mn-ea"/>
              </a:rPr>
              <a:t>LLM</a:t>
            </a:r>
            <a:r>
              <a:rPr lang="ja-JP" altLang="en-US" b="1" i="0" dirty="0">
                <a:solidFill>
                  <a:srgbClr val="D1D2D3"/>
                </a:solidFill>
                <a:effectLst/>
                <a:latin typeface="+mn-ea"/>
                <a:ea typeface="+mn-ea"/>
              </a:rPr>
              <a:t>によるコードクローン検出とファインチューニングによる検出精度向上</a:t>
            </a:r>
            <a:endParaRPr kumimoji="1" lang="ja-JP" altLang="en-US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5FA2460-50E0-631F-63A5-D45BB88E8D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00998" y="5108799"/>
            <a:ext cx="10178499" cy="1324060"/>
          </a:xfrm>
        </p:spPr>
        <p:txBody>
          <a:bodyPr>
            <a:normAutofit/>
          </a:bodyPr>
          <a:lstStyle/>
          <a:p>
            <a:pPr algn="r"/>
            <a:r>
              <a:rPr lang="ja-JP" altLang="en-US" sz="3600" b="1" dirty="0"/>
              <a:t>大阪大学　肥後研究室　</a:t>
            </a:r>
            <a:endParaRPr lang="en-US" altLang="ja-JP" sz="3600" b="1" dirty="0"/>
          </a:p>
          <a:p>
            <a:pPr algn="r"/>
            <a:r>
              <a:rPr kumimoji="1" lang="en-US" altLang="ja-JP" sz="3600" b="1" dirty="0"/>
              <a:t>B4</a:t>
            </a:r>
            <a:r>
              <a:rPr kumimoji="1" lang="ja-JP" altLang="en-US" sz="3600" b="1" dirty="0"/>
              <a:t>　井上龍太郎</a:t>
            </a:r>
          </a:p>
        </p:txBody>
      </p:sp>
      <p:sp>
        <p:nvSpPr>
          <p:cNvPr id="6" name="字幕 2">
            <a:extLst>
              <a:ext uri="{FF2B5EF4-FFF2-40B4-BE49-F238E27FC236}">
                <a16:creationId xmlns:a16="http://schemas.microsoft.com/office/drawing/2014/main" id="{003550DC-9807-6B48-215F-F1841FB9D0AF}"/>
              </a:ext>
            </a:extLst>
          </p:cNvPr>
          <p:cNvSpPr txBox="1">
            <a:spLocks/>
          </p:cNvSpPr>
          <p:nvPr/>
        </p:nvSpPr>
        <p:spPr>
          <a:xfrm>
            <a:off x="1000999" y="528348"/>
            <a:ext cx="9144000" cy="934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3600" b="1" dirty="0">
                <a:solidFill>
                  <a:schemeClr val="bg1"/>
                </a:solidFill>
              </a:rPr>
              <a:t>1/10</a:t>
            </a:r>
            <a:r>
              <a:rPr lang="ja-JP" altLang="en-US" sz="3600" b="1" dirty="0">
                <a:solidFill>
                  <a:schemeClr val="bg1"/>
                </a:solidFill>
              </a:rPr>
              <a:t>　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1B30E65-D2F5-2572-44E0-A0C3C0222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A7780-ED52-45C5-BC0D-9BABDD58309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70583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485E60EA-D4BB-FAE1-6EA6-FBEDD1825BAC}"/>
              </a:ext>
            </a:extLst>
          </p:cNvPr>
          <p:cNvSpPr/>
          <p:nvPr/>
        </p:nvSpPr>
        <p:spPr>
          <a:xfrm>
            <a:off x="1112575" y="3290860"/>
            <a:ext cx="8597591" cy="2927350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1E072E9-266D-EB8A-5D6D-DBB755600EBD}"/>
              </a:ext>
            </a:extLst>
          </p:cNvPr>
          <p:cNvSpPr/>
          <p:nvPr/>
        </p:nvSpPr>
        <p:spPr>
          <a:xfrm>
            <a:off x="0" y="0"/>
            <a:ext cx="12192000" cy="111762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1533FB42-BEBB-6D83-D5DA-ECECFE21F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326"/>
            <a:ext cx="10515600" cy="807862"/>
          </a:xfrm>
        </p:spPr>
        <p:txBody>
          <a:bodyPr anchor="b">
            <a:normAutofit/>
          </a:bodyPr>
          <a:lstStyle/>
          <a:p>
            <a:r>
              <a:rPr kumimoji="1"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Fine-tuning</a:t>
            </a:r>
            <a:endParaRPr kumimoji="1" lang="ja-JP" altLang="en-US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E28F5377-CFD4-4A49-CC2E-14EB89A564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3111"/>
            <a:ext cx="10803673" cy="5214563"/>
          </a:xfrm>
        </p:spPr>
        <p:txBody>
          <a:bodyPr>
            <a:normAutofit/>
          </a:bodyPr>
          <a:lstStyle/>
          <a:p>
            <a:pPr marL="1873250" indent="-1873250">
              <a:buNone/>
              <a:tabLst>
                <a:tab pos="2508250" algn="l"/>
              </a:tabLst>
            </a:pPr>
            <a:r>
              <a:rPr lang="ja-JP" altLang="en-US" b="1" dirty="0"/>
              <a:t>学習方法</a:t>
            </a:r>
            <a:endParaRPr lang="en-US" altLang="ja-JP" b="1" dirty="0"/>
          </a:p>
          <a:p>
            <a:pPr marL="1873250" indent="-1873250">
              <a:buNone/>
              <a:tabLst>
                <a:tab pos="2508250" algn="l"/>
              </a:tabLst>
            </a:pPr>
            <a:endParaRPr lang="en-US" altLang="ja-JP" sz="800" b="1" dirty="0"/>
          </a:p>
          <a:p>
            <a:pPr marL="2330450" lvl="1" indent="-1873250">
              <a:buNone/>
              <a:tabLst>
                <a:tab pos="2508250" algn="l"/>
              </a:tabLst>
            </a:pPr>
            <a:r>
              <a:rPr lang="en-US" altLang="ja-JP" dirty="0"/>
              <a:t>GPT				…</a:t>
            </a:r>
            <a:r>
              <a:rPr lang="ja-JP" altLang="en-US" dirty="0"/>
              <a:t> </a:t>
            </a:r>
            <a:r>
              <a:rPr lang="en-US" altLang="ja-JP" dirty="0"/>
              <a:t>API</a:t>
            </a:r>
            <a:r>
              <a:rPr lang="ja-JP" altLang="en-US" dirty="0"/>
              <a:t>で学習データを学習</a:t>
            </a:r>
            <a:r>
              <a:rPr lang="en-US" altLang="ja-JP" dirty="0"/>
              <a:t>(</a:t>
            </a:r>
            <a:r>
              <a:rPr lang="ja-JP" altLang="en-US" dirty="0"/>
              <a:t>丸投げ</a:t>
            </a:r>
            <a:r>
              <a:rPr lang="en-US" altLang="ja-JP" dirty="0"/>
              <a:t>)</a:t>
            </a:r>
          </a:p>
          <a:p>
            <a:pPr marL="2330450" lvl="1" indent="-1873250">
              <a:buNone/>
              <a:tabLst>
                <a:tab pos="2508250" algn="l"/>
              </a:tabLst>
            </a:pPr>
            <a:r>
              <a:rPr lang="en-US" altLang="ja-JP" dirty="0"/>
              <a:t>llama, code-llama 	… Lora</a:t>
            </a:r>
            <a:r>
              <a:rPr lang="ja-JP" altLang="en-US" dirty="0"/>
              <a:t>を用いて学習</a:t>
            </a:r>
            <a:endParaRPr lang="en-US" altLang="ja-JP" dirty="0"/>
          </a:p>
          <a:p>
            <a:pPr marL="1784350" indent="-1784350">
              <a:buNone/>
            </a:pPr>
            <a:endParaRPr lang="en-US" altLang="ja-JP" dirty="0"/>
          </a:p>
          <a:p>
            <a:pPr marL="914400" lvl="1" indent="-457200">
              <a:buFont typeface="+mj-ea"/>
              <a:buAutoNum type="circleNumDbPlain"/>
            </a:pPr>
            <a:r>
              <a:rPr lang="ja-JP" altLang="en-US" b="1" dirty="0"/>
              <a:t>すべてのパラメータを変更する方法</a:t>
            </a:r>
            <a:endParaRPr lang="en-US" altLang="ja-JP" b="1" dirty="0"/>
          </a:p>
          <a:p>
            <a:pPr marL="914400" lvl="2" indent="0" algn="just">
              <a:buNone/>
            </a:pPr>
            <a:r>
              <a:rPr lang="ja-JP" altLang="en-US" dirty="0"/>
              <a:t>例：</a:t>
            </a:r>
            <a:r>
              <a:rPr lang="en-US" altLang="ja-JP" dirty="0"/>
              <a:t>Llama</a:t>
            </a:r>
            <a:r>
              <a:rPr lang="ja-JP" altLang="en-US" dirty="0"/>
              <a:t>を</a:t>
            </a:r>
            <a:r>
              <a:rPr lang="en-US" altLang="ja-JP" dirty="0"/>
              <a:t>fine-tuning</a:t>
            </a:r>
            <a:r>
              <a:rPr lang="ja-JP" altLang="en-US" dirty="0"/>
              <a:t>した</a:t>
            </a:r>
            <a:r>
              <a:rPr lang="en-US" altLang="ja-JP" dirty="0"/>
              <a:t>Alpaca</a:t>
            </a:r>
            <a:r>
              <a:rPr lang="ja-JP" altLang="en-US" dirty="0"/>
              <a:t>というモデル</a:t>
            </a:r>
            <a:endParaRPr lang="en-US" altLang="ja-JP" dirty="0"/>
          </a:p>
          <a:p>
            <a:pPr marL="914400" lvl="2" indent="0" algn="just">
              <a:buNone/>
            </a:pPr>
            <a:r>
              <a:rPr lang="en-US" altLang="ja-JP" dirty="0"/>
              <a:t>	A100 80GB×8</a:t>
            </a:r>
            <a:r>
              <a:rPr lang="ja-JP" altLang="en-US" dirty="0"/>
              <a:t>で</a:t>
            </a:r>
            <a:r>
              <a:rPr lang="en-US" altLang="ja-JP" dirty="0"/>
              <a:t>3</a:t>
            </a:r>
            <a:r>
              <a:rPr lang="ja-JP" altLang="en-US" dirty="0"/>
              <a:t>時間　→　かなりのリソース</a:t>
            </a:r>
            <a:endParaRPr lang="en-US" altLang="ja-JP" dirty="0"/>
          </a:p>
          <a:p>
            <a:pPr marL="914400" lvl="1" indent="-457200" algn="just">
              <a:buFont typeface="+mj-ea"/>
              <a:buAutoNum type="circleNumDbPlain"/>
            </a:pPr>
            <a:r>
              <a:rPr lang="ja-JP" altLang="en-US" b="1" dirty="0"/>
              <a:t>一部のパラメータを変更する方法</a:t>
            </a:r>
            <a:r>
              <a:rPr lang="en-US" altLang="ja-JP" dirty="0"/>
              <a:t>(</a:t>
            </a:r>
            <a:r>
              <a:rPr lang="ja-JP" altLang="en-US" dirty="0"/>
              <a:t>精度：少し落ちる</a:t>
            </a:r>
            <a:r>
              <a:rPr lang="en-US" altLang="ja-JP" dirty="0"/>
              <a:t>)</a:t>
            </a:r>
          </a:p>
          <a:p>
            <a:pPr marL="914400" lvl="2" indent="0" algn="just">
              <a:buNone/>
            </a:pPr>
            <a:r>
              <a:rPr lang="ja-JP" altLang="en-US" dirty="0"/>
              <a:t>例：</a:t>
            </a:r>
            <a:r>
              <a:rPr lang="en-US" altLang="ja-JP" dirty="0"/>
              <a:t>LoRA…</a:t>
            </a:r>
            <a:r>
              <a:rPr lang="ja-JP" altLang="en-US" dirty="0"/>
              <a:t>行列の近似を用いて少ないリソースでパラメータの変更</a:t>
            </a:r>
            <a:endParaRPr lang="en-US" altLang="ja-JP" dirty="0"/>
          </a:p>
          <a:p>
            <a:pPr marL="457200" lvl="1" indent="0" algn="ctr">
              <a:buNone/>
            </a:pPr>
            <a:endParaRPr lang="en-US" altLang="ja-JP" b="1" dirty="0"/>
          </a:p>
          <a:p>
            <a:pPr marL="457200" lvl="1" indent="0">
              <a:buNone/>
            </a:pPr>
            <a:r>
              <a:rPr lang="en-US" altLang="ja-JP" b="1" dirty="0"/>
              <a:t>	</a:t>
            </a:r>
            <a:r>
              <a:rPr lang="ja-JP" altLang="en-US" b="1" dirty="0"/>
              <a:t>研究室のリソース</a:t>
            </a:r>
            <a:r>
              <a:rPr lang="en-US" altLang="ja-JP" b="1" dirty="0"/>
              <a:t>(GPU)</a:t>
            </a:r>
            <a:r>
              <a:rPr lang="ja-JP" altLang="en-US" b="1" dirty="0"/>
              <a:t>を考えて</a:t>
            </a:r>
            <a:r>
              <a:rPr lang="en-US" altLang="ja-JP" b="1" u="sng" dirty="0"/>
              <a:t>LoRA</a:t>
            </a:r>
            <a:r>
              <a:rPr lang="ja-JP" altLang="en-US" b="1" dirty="0"/>
              <a:t>を採用</a:t>
            </a:r>
            <a:endParaRPr lang="en-US" altLang="ja-JP" b="1" dirty="0"/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2038C23B-85EF-FFB4-0AC9-C8BFF6A29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10</a:t>
            </a:fld>
            <a:endParaRPr kumimoji="1" lang="ja-JP" altLang="en-US"/>
          </a:p>
        </p:txBody>
      </p:sp>
      <p:sp>
        <p:nvSpPr>
          <p:cNvPr id="6" name="二等辺三角形 5">
            <a:extLst>
              <a:ext uri="{FF2B5EF4-FFF2-40B4-BE49-F238E27FC236}">
                <a16:creationId xmlns:a16="http://schemas.microsoft.com/office/drawing/2014/main" id="{EEE0EBAD-3508-27F2-F75F-B42162F080EA}"/>
              </a:ext>
            </a:extLst>
          </p:cNvPr>
          <p:cNvSpPr/>
          <p:nvPr/>
        </p:nvSpPr>
        <p:spPr>
          <a:xfrm rot="10800000">
            <a:off x="4677882" y="5312177"/>
            <a:ext cx="432406" cy="214633"/>
          </a:xfrm>
          <a:prstGeom prst="triangle">
            <a:avLst/>
          </a:prstGeom>
          <a:solidFill>
            <a:schemeClr val="tx2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96968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1E072E9-266D-EB8A-5D6D-DBB755600EBD}"/>
              </a:ext>
            </a:extLst>
          </p:cNvPr>
          <p:cNvSpPr/>
          <p:nvPr/>
        </p:nvSpPr>
        <p:spPr>
          <a:xfrm>
            <a:off x="0" y="0"/>
            <a:ext cx="12192000" cy="111762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1533FB42-BEBB-6D83-D5DA-ECECFE21F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326"/>
            <a:ext cx="10515600" cy="807862"/>
          </a:xfrm>
        </p:spPr>
        <p:txBody>
          <a:bodyPr anchor="b">
            <a:normAutofit/>
          </a:bodyPr>
          <a:lstStyle/>
          <a:p>
            <a:r>
              <a:rPr kumimoji="1"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Fine-tuning</a:t>
            </a:r>
            <a:r>
              <a:rPr kumimoji="1" lang="ja-JP" altLang="en-US" b="1" dirty="0">
                <a:solidFill>
                  <a:schemeClr val="bg1"/>
                </a:solidFill>
                <a:latin typeface="+mn-ea"/>
                <a:ea typeface="+mn-ea"/>
              </a:rPr>
              <a:t>前の</a:t>
            </a:r>
            <a:r>
              <a:rPr lang="ja-JP" altLang="en-US" b="1" dirty="0">
                <a:solidFill>
                  <a:schemeClr val="bg1"/>
                </a:solidFill>
                <a:latin typeface="+mn-ea"/>
                <a:ea typeface="+mn-ea"/>
              </a:rPr>
              <a:t>性能評価</a:t>
            </a:r>
            <a:endParaRPr kumimoji="1" lang="ja-JP" altLang="en-US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E28F5377-CFD4-4A49-CC2E-14EB89A564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1483111"/>
            <a:ext cx="5705707" cy="5214563"/>
          </a:xfrm>
        </p:spPr>
        <p:txBody>
          <a:bodyPr>
            <a:normAutofit/>
          </a:bodyPr>
          <a:lstStyle/>
          <a:p>
            <a:r>
              <a:rPr lang="en-US" altLang="ja-JP" dirty="0"/>
              <a:t>llama</a:t>
            </a:r>
            <a:r>
              <a:rPr lang="ja-JP" altLang="en-US" dirty="0"/>
              <a:t>は全てのペアに</a:t>
            </a:r>
            <a:r>
              <a:rPr lang="en-US" altLang="ja-JP" dirty="0"/>
              <a:t>Yes</a:t>
            </a:r>
            <a:r>
              <a:rPr lang="ja-JP" altLang="en-US" dirty="0"/>
              <a:t>と解答</a:t>
            </a:r>
            <a:endParaRPr lang="en-US" altLang="ja-JP" dirty="0"/>
          </a:p>
          <a:p>
            <a:pPr marL="457200" lvl="1" indent="0">
              <a:buNone/>
            </a:pPr>
            <a:r>
              <a:rPr lang="en-US" altLang="ja-JP" dirty="0"/>
              <a:t>Code</a:t>
            </a:r>
            <a:r>
              <a:rPr lang="ja-JP" altLang="en-US" dirty="0"/>
              <a:t> </a:t>
            </a:r>
            <a:r>
              <a:rPr lang="en-US" altLang="ja-JP" dirty="0"/>
              <a:t>Clone</a:t>
            </a:r>
            <a:r>
              <a:rPr lang="ja-JP" altLang="en-US" dirty="0"/>
              <a:t>の概念を理解している</a:t>
            </a:r>
            <a:br>
              <a:rPr lang="en-US" altLang="ja-JP" dirty="0"/>
            </a:br>
            <a:r>
              <a:rPr lang="ja-JP" altLang="en-US" dirty="0"/>
              <a:t>とはいえない</a:t>
            </a:r>
            <a:endParaRPr lang="en-US" altLang="ja-JP" dirty="0"/>
          </a:p>
          <a:p>
            <a:r>
              <a:rPr lang="en-US" altLang="ja-JP" dirty="0"/>
              <a:t>code-llama</a:t>
            </a:r>
            <a:r>
              <a:rPr lang="ja-JP" altLang="en-US" dirty="0"/>
              <a:t>は</a:t>
            </a:r>
            <a:r>
              <a:rPr lang="en-US" altLang="ja-JP" dirty="0"/>
              <a:t>llama</a:t>
            </a:r>
            <a:r>
              <a:rPr lang="ja-JP" altLang="en-US" dirty="0"/>
              <a:t>に比べ</a:t>
            </a:r>
            <a:r>
              <a:rPr lang="en-US" altLang="ja-JP" dirty="0"/>
              <a:t>precision</a:t>
            </a:r>
            <a:r>
              <a:rPr lang="ja-JP" altLang="en-US" dirty="0"/>
              <a:t>が上がった</a:t>
            </a:r>
            <a:endParaRPr lang="en-US" altLang="ja-JP" dirty="0"/>
          </a:p>
          <a:p>
            <a:r>
              <a:rPr lang="en-US" altLang="ja-JP" dirty="0"/>
              <a:t>gpt-3.5</a:t>
            </a:r>
            <a:r>
              <a:rPr lang="ja-JP" altLang="en-US" dirty="0"/>
              <a:t>は</a:t>
            </a:r>
            <a:r>
              <a:rPr lang="en-US" altLang="ja-JP" dirty="0"/>
              <a:t>T4</a:t>
            </a:r>
            <a:r>
              <a:rPr lang="ja-JP" altLang="en-US" dirty="0"/>
              <a:t>以外の項目で最高成績だった</a:t>
            </a:r>
            <a:endParaRPr lang="en-US" altLang="ja-JP" dirty="0"/>
          </a:p>
          <a:p>
            <a:r>
              <a:rPr lang="en-US" altLang="ja-JP" dirty="0"/>
              <a:t>gpt-4/gpt-4-turbo</a:t>
            </a:r>
            <a:r>
              <a:rPr lang="ja-JP" altLang="en-US" dirty="0"/>
              <a:t>は、さらに良い成績と思われる</a:t>
            </a:r>
            <a:endParaRPr lang="en-US" altLang="ja-JP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5A4EB8-8AB8-5EA5-CD00-D67786EAD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11</a:t>
            </a:fld>
            <a:endParaRPr kumimoji="1" lang="ja-JP" altLang="en-US"/>
          </a:p>
        </p:txBody>
      </p:sp>
      <p:graphicFrame>
        <p:nvGraphicFramePr>
          <p:cNvPr id="7" name="グラフ 6">
            <a:extLst>
              <a:ext uri="{FF2B5EF4-FFF2-40B4-BE49-F238E27FC236}">
                <a16:creationId xmlns:a16="http://schemas.microsoft.com/office/drawing/2014/main" id="{B4E06637-194A-B6F6-935C-EAE3CC5792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34838999"/>
              </p:ext>
            </p:extLst>
          </p:nvPr>
        </p:nvGraphicFramePr>
        <p:xfrm>
          <a:off x="6287429" y="1277948"/>
          <a:ext cx="5800492" cy="50226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98640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1E072E9-266D-EB8A-5D6D-DBB755600EBD}"/>
              </a:ext>
            </a:extLst>
          </p:cNvPr>
          <p:cNvSpPr/>
          <p:nvPr/>
        </p:nvSpPr>
        <p:spPr>
          <a:xfrm>
            <a:off x="0" y="0"/>
            <a:ext cx="12192000" cy="111762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1533FB42-BEBB-6D83-D5DA-ECECFE21F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326"/>
            <a:ext cx="10515600" cy="807862"/>
          </a:xfrm>
        </p:spPr>
        <p:txBody>
          <a:bodyPr anchor="b">
            <a:normAutofit/>
          </a:bodyPr>
          <a:lstStyle/>
          <a:p>
            <a:r>
              <a:rPr lang="ja-JP" altLang="en-US" b="1" dirty="0">
                <a:solidFill>
                  <a:schemeClr val="bg1"/>
                </a:solidFill>
                <a:latin typeface="+mn-ea"/>
                <a:ea typeface="+mn-ea"/>
              </a:rPr>
              <a:t>まとめ</a:t>
            </a:r>
            <a:endParaRPr kumimoji="1" lang="ja-JP" altLang="en-US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E28F5377-CFD4-4A49-CC2E-14EB89A564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3111"/>
            <a:ext cx="10515600" cy="5214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b="1" dirty="0"/>
              <a:t>研究の目的</a:t>
            </a:r>
            <a:endParaRPr lang="en-US" altLang="ja-JP" b="1" dirty="0"/>
          </a:p>
          <a:p>
            <a:pPr marL="457200" lvl="1" indent="0">
              <a:buNone/>
            </a:pPr>
            <a:r>
              <a:rPr lang="en-US" altLang="ja-JP" dirty="0"/>
              <a:t>Fine-tuning</a:t>
            </a:r>
            <a:r>
              <a:rPr lang="ja-JP" altLang="en-US" dirty="0"/>
              <a:t>を行った</a:t>
            </a:r>
            <a:r>
              <a:rPr lang="en-US" altLang="ja-JP" dirty="0"/>
              <a:t>LLM(GPT-3.5/GPT-4/llama)</a:t>
            </a:r>
            <a:r>
              <a:rPr lang="ja-JP" altLang="en-US" dirty="0"/>
              <a:t>の性能評価</a:t>
            </a:r>
            <a:br>
              <a:rPr lang="en-US" altLang="ja-JP" b="1" dirty="0"/>
            </a:br>
            <a:r>
              <a:rPr kumimoji="1" lang="ja-JP" altLang="en-US" dirty="0"/>
              <a:t>構文的な類似度の低い</a:t>
            </a:r>
            <a:r>
              <a:rPr kumimoji="1" lang="en-US" altLang="ja-JP" dirty="0"/>
              <a:t>Code Clone</a:t>
            </a:r>
            <a:r>
              <a:rPr lang="ja-JP" altLang="en-US" dirty="0"/>
              <a:t>の検出能力の向上</a:t>
            </a:r>
            <a:endParaRPr kumimoji="1" lang="en-US" altLang="ja-JP" dirty="0"/>
          </a:p>
          <a:p>
            <a:pPr marL="457200" lvl="1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b="1" dirty="0"/>
              <a:t>現在</a:t>
            </a:r>
            <a:endParaRPr lang="en-US" altLang="ja-JP" b="1" dirty="0"/>
          </a:p>
          <a:p>
            <a:pPr marL="457200" lvl="1" indent="0">
              <a:buNone/>
            </a:pPr>
            <a:r>
              <a:rPr lang="en-US" altLang="ja-JP" dirty="0"/>
              <a:t>Fine-tuning</a:t>
            </a:r>
            <a:r>
              <a:rPr lang="ja-JP" altLang="en-US" dirty="0"/>
              <a:t>前の</a:t>
            </a:r>
            <a:r>
              <a:rPr lang="en-US" altLang="ja-JP" dirty="0"/>
              <a:t>LLM</a:t>
            </a:r>
            <a:r>
              <a:rPr lang="ja-JP" altLang="en-US" dirty="0"/>
              <a:t>に対する性能評価</a:t>
            </a:r>
            <a:endParaRPr lang="en-US" altLang="ja-JP" dirty="0"/>
          </a:p>
          <a:p>
            <a:pPr marL="457200" lvl="1" indent="0">
              <a:buNone/>
            </a:pPr>
            <a:endParaRPr lang="en-US" altLang="ja-JP" b="1" dirty="0"/>
          </a:p>
          <a:p>
            <a:pPr marL="0" indent="0">
              <a:buNone/>
            </a:pPr>
            <a:r>
              <a:rPr lang="ja-JP" altLang="en-US" b="1" dirty="0"/>
              <a:t>今後の展望</a:t>
            </a:r>
            <a:endParaRPr lang="en-US" altLang="ja-JP" b="1" dirty="0"/>
          </a:p>
          <a:p>
            <a:pPr marL="457200" lvl="1" indent="0">
              <a:buNone/>
            </a:pPr>
            <a:r>
              <a:rPr lang="en-US" altLang="ja-JP" dirty="0"/>
              <a:t>GPT</a:t>
            </a:r>
            <a:r>
              <a:rPr lang="ja-JP" altLang="en-US" dirty="0"/>
              <a:t>の</a:t>
            </a:r>
            <a:r>
              <a:rPr lang="en-US" altLang="ja-JP" dirty="0"/>
              <a:t>API</a:t>
            </a:r>
            <a:r>
              <a:rPr lang="ja-JP" altLang="en-US" dirty="0"/>
              <a:t>や、</a:t>
            </a:r>
            <a:r>
              <a:rPr lang="en-US" altLang="ja-JP" dirty="0"/>
              <a:t>LoRA</a:t>
            </a:r>
            <a:r>
              <a:rPr lang="ja-JP" altLang="en-US" dirty="0"/>
              <a:t>を用いて</a:t>
            </a:r>
            <a:r>
              <a:rPr lang="en-US" altLang="ja-JP" dirty="0"/>
              <a:t>LLM</a:t>
            </a:r>
            <a:r>
              <a:rPr lang="ja-JP" altLang="en-US" dirty="0"/>
              <a:t>の</a:t>
            </a:r>
            <a:r>
              <a:rPr lang="en-US" altLang="ja-JP" dirty="0"/>
              <a:t>Fine-tuning</a:t>
            </a:r>
            <a:r>
              <a:rPr lang="ja-JP" altLang="en-US" dirty="0"/>
              <a:t>を行い、</a:t>
            </a:r>
            <a:r>
              <a:rPr lang="en-US" altLang="ja-JP" dirty="0"/>
              <a:t>LLM</a:t>
            </a:r>
            <a:r>
              <a:rPr lang="ja-JP" altLang="en-US" dirty="0"/>
              <a:t>の能力の向上を目指す</a:t>
            </a:r>
            <a:endParaRPr lang="en-US" altLang="ja-JP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5A4EB8-8AB8-5EA5-CD00-D67786EAD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71201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1E072E9-266D-EB8A-5D6D-DBB755600EBD}"/>
              </a:ext>
            </a:extLst>
          </p:cNvPr>
          <p:cNvSpPr/>
          <p:nvPr/>
        </p:nvSpPr>
        <p:spPr>
          <a:xfrm>
            <a:off x="0" y="0"/>
            <a:ext cx="12192000" cy="111762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1533FB42-BEBB-6D83-D5DA-ECECFE21F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326"/>
            <a:ext cx="10515600" cy="807862"/>
          </a:xfrm>
        </p:spPr>
        <p:txBody>
          <a:bodyPr anchor="b">
            <a:normAutofit/>
          </a:bodyPr>
          <a:lstStyle/>
          <a:p>
            <a:r>
              <a:rPr kumimoji="1"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LoRA</a:t>
            </a:r>
            <a:endParaRPr kumimoji="1" lang="ja-JP" altLang="en-US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コンテンツ プレースホルダー 2">
                <a:extLst>
                  <a:ext uri="{FF2B5EF4-FFF2-40B4-BE49-F238E27FC236}">
                    <a16:creationId xmlns:a16="http://schemas.microsoft.com/office/drawing/2014/main" id="{E28F5377-CFD4-4A49-CC2E-14EB89A564E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83111"/>
                <a:ext cx="10515600" cy="52145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altLang="ja-JP" b="1" dirty="0"/>
                  <a:t>LoRA</a:t>
                </a:r>
                <a:r>
                  <a:rPr lang="ja-JP" altLang="en-US" b="1" dirty="0"/>
                  <a:t>とは？</a:t>
                </a:r>
                <a:endParaRPr lang="en-US" altLang="ja-JP" b="1" dirty="0"/>
              </a:p>
              <a:p>
                <a:pPr lvl="1"/>
                <a:r>
                  <a:rPr lang="en-US" altLang="ja-JP" dirty="0"/>
                  <a:t>LoRA</a:t>
                </a:r>
                <a:r>
                  <a:rPr lang="ja-JP" altLang="en-US" dirty="0"/>
                  <a:t>層が、</a:t>
                </a:r>
                <a:r>
                  <a:rPr lang="en-US" altLang="ja-JP" dirty="0"/>
                  <a:t>LLM</a:t>
                </a:r>
                <a:r>
                  <a:rPr lang="ja-JP" altLang="en-US" dirty="0"/>
                  <a:t>本来のパラメータを調整するために新たに追加される</a:t>
                </a:r>
                <a:endParaRPr lang="en-US" altLang="ja-JP" dirty="0"/>
              </a:p>
              <a:p>
                <a:pPr lvl="1"/>
                <a:r>
                  <a:rPr lang="ja-JP" altLang="en-US" dirty="0"/>
                  <a:t>オレンジの</a:t>
                </a:r>
                <a:r>
                  <a:rPr lang="en-US" altLang="ja-JP" dirty="0"/>
                  <a:t>LoRA</a:t>
                </a:r>
                <a:r>
                  <a:rPr lang="ja-JP" altLang="en-US" dirty="0"/>
                  <a:t>用の層のパラメータをチューニングすることで、最終的な</a:t>
                </a:r>
                <a:r>
                  <a:rPr lang="en-US" altLang="ja-JP" dirty="0"/>
                  <a:t>LLM</a:t>
                </a:r>
                <a:r>
                  <a:rPr lang="ja-JP" altLang="en-US" dirty="0"/>
                  <a:t>の性能を向上させる。</a:t>
                </a:r>
                <a:endParaRPr lang="en-US" altLang="ja-JP" b="1" dirty="0"/>
              </a:p>
              <a:p>
                <a:pPr marL="457200" lvl="1" indent="0">
                  <a:buNone/>
                </a:pPr>
                <a:endParaRPr lang="en-US" altLang="ja-JP" b="1" i="1" dirty="0">
                  <a:latin typeface="Cambria Math" panose="02040503050406030204" pitchFamily="18" charset="0"/>
                </a:endParaRPr>
              </a:p>
              <a:p>
                <a:pPr marL="457200" lvl="1" indent="0">
                  <a:buNone/>
                </a:pPr>
                <a:r>
                  <a:rPr lang="en-US" altLang="ja-JP" b="1" dirty="0"/>
                  <a:t>		</a:t>
                </a:r>
                <a14:m>
                  <m:oMath xmlns:m="http://schemas.openxmlformats.org/officeDocument/2006/math">
                    <m:r>
                      <a:rPr lang="en-US" altLang="ja-JP" b="1" i="1" smtClean="0">
                        <a:latin typeface="Cambria Math" panose="02040503050406030204" pitchFamily="18" charset="0"/>
                      </a:rPr>
                      <m:t>𝒉</m:t>
                    </m:r>
                    <m:r>
                      <a:rPr lang="en-US" altLang="ja-JP" b="1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ja-JP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b="1" i="1" smtClean="0">
                            <a:latin typeface="Cambria Math" panose="02040503050406030204" pitchFamily="18" charset="0"/>
                          </a:rPr>
                          <m:t>𝑾</m:t>
                        </m:r>
                      </m:e>
                      <m:sub>
                        <m:r>
                          <a:rPr lang="en-US" altLang="ja-JP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en-US" altLang="ja-JP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altLang="ja-JP" b="1" i="1" smtClean="0">
                        <a:latin typeface="Cambria Math" panose="02040503050406030204" pitchFamily="18" charset="0"/>
                      </a:rPr>
                      <m:t>+∆</m:t>
                    </m:r>
                    <m:r>
                      <a:rPr lang="en-US" altLang="ja-JP" b="1" i="1" smtClean="0">
                        <a:latin typeface="Cambria Math" panose="02040503050406030204" pitchFamily="18" charset="0"/>
                      </a:rPr>
                      <m:t>𝑾𝒙</m:t>
                    </m:r>
                    <m:r>
                      <a:rPr lang="en-US" altLang="ja-JP" b="1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ja-JP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b="1" i="1">
                            <a:latin typeface="Cambria Math" panose="02040503050406030204" pitchFamily="18" charset="0"/>
                          </a:rPr>
                          <m:t>𝑾</m:t>
                        </m:r>
                      </m:e>
                      <m:sub>
                        <m:r>
                          <a:rPr lang="en-US" altLang="ja-JP" b="1" i="1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en-US" altLang="ja-JP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altLang="ja-JP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ja-JP" b="1" i="1" smtClean="0">
                        <a:latin typeface="Cambria Math" panose="02040503050406030204" pitchFamily="18" charset="0"/>
                      </a:rPr>
                      <m:t>𝑩𝑨𝒙</m:t>
                    </m:r>
                  </m:oMath>
                </a14:m>
                <a:endParaRPr lang="en-US" altLang="ja-JP" b="1" dirty="0"/>
              </a:p>
              <a:p>
                <a:pPr lvl="1"/>
                <a:endParaRPr lang="en-US" altLang="ja-JP" dirty="0"/>
              </a:p>
              <a:p>
                <a:pPr lvl="1"/>
                <a:r>
                  <a:rPr lang="en-US" altLang="ja-JP" dirty="0"/>
                  <a:t>r</a:t>
                </a:r>
                <a:r>
                  <a:rPr lang="ja-JP" altLang="en-US" dirty="0"/>
                  <a:t>の部分が小さい値でも十分な効果がある</a:t>
                </a:r>
                <a:endParaRPr lang="en-US" altLang="ja-JP" dirty="0"/>
              </a:p>
              <a:p>
                <a:pPr lvl="1"/>
                <a:r>
                  <a:rPr lang="en-US" altLang="ja-JP" dirty="0"/>
                  <a:t>r</a:t>
                </a:r>
                <a:r>
                  <a:rPr lang="ja-JP" altLang="en-US" dirty="0"/>
                  <a:t>が大きければ多いほど性能は上がる</a:t>
                </a:r>
                <a:endParaRPr lang="en-US" altLang="ja-JP" dirty="0"/>
              </a:p>
              <a:p>
                <a:pPr marL="0" indent="0">
                  <a:buNone/>
                </a:pPr>
                <a:r>
                  <a:rPr lang="en-US" altLang="ja-JP" b="1" dirty="0"/>
                  <a:t>LoRA</a:t>
                </a:r>
                <a:r>
                  <a:rPr lang="ja-JP" altLang="en-US" b="1" dirty="0"/>
                  <a:t>の利点</a:t>
                </a:r>
                <a:endParaRPr lang="en-US" altLang="ja-JP" b="1" dirty="0"/>
              </a:p>
              <a:p>
                <a:pPr marL="457200" lvl="1" indent="0">
                  <a:buNone/>
                </a:pPr>
                <a:r>
                  <a:rPr lang="en-US" altLang="ja-JP" dirty="0"/>
                  <a:t>VRAM</a:t>
                </a:r>
                <a:r>
                  <a:rPr lang="ja-JP" altLang="en-US" dirty="0"/>
                  <a:t>の使用量を削減し、速度を向上する</a:t>
                </a:r>
                <a:endParaRPr lang="en-US" altLang="ja-JP" dirty="0"/>
              </a:p>
            </p:txBody>
          </p:sp>
        </mc:Choice>
        <mc:Fallback>
          <p:sp>
            <p:nvSpPr>
              <p:cNvPr id="5" name="コンテンツ プレースホルダー 2">
                <a:extLst>
                  <a:ext uri="{FF2B5EF4-FFF2-40B4-BE49-F238E27FC236}">
                    <a16:creationId xmlns:a16="http://schemas.microsoft.com/office/drawing/2014/main" id="{E28F5377-CFD4-4A49-CC2E-14EB89A564E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83111"/>
                <a:ext cx="10515600" cy="5214563"/>
              </a:xfrm>
              <a:blipFill>
                <a:blip r:embed="rId3"/>
                <a:stretch>
                  <a:fillRect l="-1217" t="-1986" r="-69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5A4EB8-8AB8-5EA5-CD00-D67786EAD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13</a:t>
            </a:fld>
            <a:endParaRPr kumimoji="1" lang="ja-JP" altLang="en-US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60260F9A-F258-A000-7ED2-B46F858549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3581" y="3257850"/>
            <a:ext cx="3557238" cy="309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41868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CFD2BE82-88BB-7D0C-562B-7C2ABE6BC410}"/>
              </a:ext>
            </a:extLst>
          </p:cNvPr>
          <p:cNvSpPr/>
          <p:nvPr/>
        </p:nvSpPr>
        <p:spPr>
          <a:xfrm>
            <a:off x="665748" y="4850780"/>
            <a:ext cx="10860504" cy="1405054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1E072E9-266D-EB8A-5D6D-DBB755600EBD}"/>
              </a:ext>
            </a:extLst>
          </p:cNvPr>
          <p:cNvSpPr/>
          <p:nvPr/>
        </p:nvSpPr>
        <p:spPr>
          <a:xfrm>
            <a:off x="0" y="0"/>
            <a:ext cx="12192000" cy="111762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1533FB42-BEBB-6D83-D5DA-ECECFE21F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326"/>
            <a:ext cx="10515600" cy="807862"/>
          </a:xfrm>
        </p:spPr>
        <p:txBody>
          <a:bodyPr anchor="b">
            <a:normAutofit/>
          </a:bodyPr>
          <a:lstStyle/>
          <a:p>
            <a:r>
              <a:rPr kumimoji="1" lang="ja-JP" altLang="en-US" b="1" dirty="0">
                <a:solidFill>
                  <a:schemeClr val="bg1"/>
                </a:solidFill>
                <a:latin typeface="+mn-ea"/>
                <a:ea typeface="+mn-ea"/>
              </a:rPr>
              <a:t>既存研究</a:t>
            </a: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E28F5377-CFD4-4A49-CC2E-14EB89A564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64779"/>
            <a:ext cx="10515600" cy="3914079"/>
          </a:xfrm>
        </p:spPr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ja-JP" b="1" dirty="0"/>
              <a:t>LLM</a:t>
            </a:r>
            <a:r>
              <a:rPr lang="ja-JP" altLang="en-US" b="1" dirty="0"/>
              <a:t>による</a:t>
            </a:r>
            <a:r>
              <a:rPr lang="en-US" altLang="ja-JP" b="1" dirty="0"/>
              <a:t>Code Clone</a:t>
            </a:r>
            <a:r>
              <a:rPr lang="ja-JP" altLang="en-US" b="1" dirty="0"/>
              <a:t>の検出の精度を検証</a:t>
            </a:r>
            <a:br>
              <a:rPr lang="en-US" altLang="ja-JP" dirty="0"/>
            </a:br>
            <a:endParaRPr lang="en-US" altLang="ja-JP" dirty="0"/>
          </a:p>
          <a:p>
            <a:pPr marL="914400" lvl="1" indent="-457200">
              <a:buFont typeface="+mj-lt"/>
              <a:buAutoNum type="arabicPeriod"/>
            </a:pPr>
            <a:r>
              <a:rPr lang="ja-JP" altLang="en-US" dirty="0"/>
              <a:t>単純なプロンプト</a:t>
            </a:r>
            <a:r>
              <a:rPr lang="en-US" altLang="ja-JP" dirty="0"/>
              <a:t>(</a:t>
            </a:r>
            <a:r>
              <a:rPr lang="ja-JP" altLang="en-US" dirty="0"/>
              <a:t>直接的に聞く方法</a:t>
            </a:r>
            <a:r>
              <a:rPr lang="en-US" altLang="ja-JP" dirty="0"/>
              <a:t>)</a:t>
            </a:r>
            <a:r>
              <a:rPr lang="ja-JP" altLang="en-US" dirty="0"/>
              <a:t>での性能評価</a:t>
            </a:r>
            <a:endParaRPr lang="en-US" altLang="ja-JP" dirty="0"/>
          </a:p>
          <a:p>
            <a:pPr marL="914400" lvl="1" indent="-457200">
              <a:buFont typeface="+mj-lt"/>
              <a:buAutoNum type="arabicPeriod"/>
            </a:pPr>
            <a:r>
              <a:rPr lang="en-US" altLang="ja-JP" dirty="0"/>
              <a:t>one-step chain-of-thought</a:t>
            </a:r>
            <a:r>
              <a:rPr lang="ja-JP" altLang="en-US" dirty="0"/>
              <a:t>と用いた場合の性能評価</a:t>
            </a:r>
            <a:endParaRPr lang="en-US" altLang="ja-JP" dirty="0"/>
          </a:p>
          <a:p>
            <a:pPr marL="914400" lvl="1" indent="-457200">
              <a:buFont typeface="+mj-lt"/>
              <a:buAutoNum type="arabicPeriod"/>
            </a:pPr>
            <a:r>
              <a:rPr lang="en-US" altLang="ja-JP" dirty="0"/>
              <a:t>Mult-step chain-of-thought</a:t>
            </a:r>
            <a:r>
              <a:rPr lang="ja-JP" altLang="en-US" dirty="0"/>
              <a:t>を用いた場合の性能評価</a:t>
            </a:r>
            <a:endParaRPr lang="en-US" altLang="ja-JP" dirty="0"/>
          </a:p>
          <a:p>
            <a:pPr marL="457200" lvl="1" indent="0">
              <a:buNone/>
            </a:pPr>
            <a:endParaRPr lang="en-US" altLang="ja-JP" sz="2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b="1" dirty="0"/>
              <a:t>chain-of-thought</a:t>
            </a:r>
            <a:endParaRPr lang="en-US" altLang="ja-JP" sz="2400" b="1" dirty="0"/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ja-JP" altLang="en-US" dirty="0"/>
              <a:t>ただ、二つの</a:t>
            </a:r>
            <a:r>
              <a:rPr lang="en-US" altLang="ja-JP" dirty="0"/>
              <a:t>Code</a:t>
            </a:r>
            <a:r>
              <a:rPr lang="ja-JP" altLang="en-US" dirty="0"/>
              <a:t>を比較して</a:t>
            </a:r>
            <a:r>
              <a:rPr lang="en-US" altLang="ja-JP" dirty="0"/>
              <a:t>Code Clone</a:t>
            </a:r>
            <a:r>
              <a:rPr lang="ja-JP" altLang="en-US" dirty="0"/>
              <a:t>であるかを聞くのではなく、コードを解析させ、その上で</a:t>
            </a:r>
            <a:r>
              <a:rPr lang="en-US" altLang="ja-JP" dirty="0"/>
              <a:t>Code Clone Detection</a:t>
            </a:r>
            <a:r>
              <a:rPr lang="ja-JP" altLang="en-US" dirty="0"/>
              <a:t>を行う。</a:t>
            </a:r>
          </a:p>
          <a:p>
            <a:pPr marL="457200" lvl="1" indent="0">
              <a:buNone/>
            </a:pPr>
            <a:endParaRPr lang="en-US" altLang="ja-JP" sz="2000" dirty="0"/>
          </a:p>
          <a:p>
            <a:pPr marL="457200" lvl="1" indent="0">
              <a:buNone/>
            </a:pPr>
            <a:endParaRPr lang="en-US" altLang="ja-JP" sz="2000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5BEE89C-9649-0D89-A8C8-169AC09FC9E3}"/>
              </a:ext>
            </a:extLst>
          </p:cNvPr>
          <p:cNvSpPr txBox="1"/>
          <p:nvPr/>
        </p:nvSpPr>
        <p:spPr>
          <a:xfrm>
            <a:off x="665747" y="1364147"/>
            <a:ext cx="10860505" cy="954107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numCol="1">
            <a:spAutoFit/>
          </a:bodyPr>
          <a:lstStyle/>
          <a:p>
            <a:pPr marL="0" indent="0" algn="ctr">
              <a:buNone/>
            </a:pPr>
            <a:r>
              <a:rPr lang="en-US" altLang="ja-JP" sz="2800" b="1" dirty="0">
                <a:solidFill>
                  <a:schemeClr val="tx1"/>
                </a:solidFill>
              </a:rPr>
              <a:t>Towards Understanding the Capability of </a:t>
            </a:r>
            <a:br>
              <a:rPr lang="en-US" altLang="ja-JP" sz="2800" b="1" dirty="0">
                <a:solidFill>
                  <a:schemeClr val="tx1"/>
                </a:solidFill>
              </a:rPr>
            </a:br>
            <a:r>
              <a:rPr lang="en-US" altLang="ja-JP" sz="2800" b="1" dirty="0">
                <a:solidFill>
                  <a:schemeClr val="tx1"/>
                </a:solidFill>
              </a:rPr>
              <a:t>Large Language Models on Code Clone Detection </a:t>
            </a:r>
            <a:r>
              <a:rPr kumimoji="1" lang="en-US" altLang="ja-JP" sz="2000" b="1" dirty="0">
                <a:solidFill>
                  <a:schemeClr val="tx1"/>
                </a:solidFill>
              </a:rPr>
              <a:t>(2023/8/6)</a:t>
            </a:r>
            <a:endParaRPr kumimoji="1" lang="ja-JP" altLang="en-US" sz="2000" b="1" dirty="0">
              <a:solidFill>
                <a:schemeClr val="tx1"/>
              </a:solidFill>
            </a:endParaRPr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D5CC35B8-5343-2EC2-4F84-1E41639A5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47511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1E072E9-266D-EB8A-5D6D-DBB755600EBD}"/>
              </a:ext>
            </a:extLst>
          </p:cNvPr>
          <p:cNvSpPr/>
          <p:nvPr/>
        </p:nvSpPr>
        <p:spPr>
          <a:xfrm>
            <a:off x="0" y="0"/>
            <a:ext cx="5865541" cy="111762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1533FB42-BEBB-6D83-D5DA-ECECFE21F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326"/>
            <a:ext cx="10515600" cy="807862"/>
          </a:xfrm>
        </p:spPr>
        <p:txBody>
          <a:bodyPr anchor="b">
            <a:normAutofit/>
          </a:bodyPr>
          <a:lstStyle/>
          <a:p>
            <a:r>
              <a:rPr kumimoji="1" lang="ja-JP" altLang="en-US" b="1" dirty="0">
                <a:solidFill>
                  <a:schemeClr val="bg1"/>
                </a:solidFill>
                <a:latin typeface="+mn-ea"/>
                <a:ea typeface="+mn-ea"/>
              </a:rPr>
              <a:t>既存研究</a:t>
            </a: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E28F5377-CFD4-4A49-CC2E-14EB89A564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932" y="1483111"/>
            <a:ext cx="5575609" cy="49957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b="1" dirty="0"/>
              <a:t>研究結果</a:t>
            </a:r>
            <a:endParaRPr lang="en-US" altLang="ja-JP" b="1" dirty="0"/>
          </a:p>
          <a:p>
            <a:pPr marL="0" indent="0">
              <a:buNone/>
            </a:pPr>
            <a:r>
              <a:rPr lang="en-US" altLang="ja-JP" sz="2400" b="1" dirty="0"/>
              <a:t>(</a:t>
            </a:r>
            <a:r>
              <a:rPr lang="ja-JP" altLang="en-US" sz="2400" dirty="0"/>
              <a:t>単純なプロンプトの性能評価</a:t>
            </a:r>
            <a:r>
              <a:rPr lang="en-US" altLang="ja-JP" sz="2400" b="1" dirty="0"/>
              <a:t>)</a:t>
            </a:r>
            <a:endParaRPr lang="en-US" altLang="ja-JP" dirty="0"/>
          </a:p>
          <a:p>
            <a:r>
              <a:rPr lang="en-US" altLang="ja-JP" sz="2400" dirty="0"/>
              <a:t>GPT : </a:t>
            </a:r>
            <a:r>
              <a:rPr lang="ja-JP" altLang="en-US" sz="2400" dirty="0"/>
              <a:t>性能が高い</a:t>
            </a:r>
            <a:endParaRPr lang="en-US" altLang="ja-JP" sz="2400" dirty="0"/>
          </a:p>
          <a:p>
            <a:r>
              <a:rPr lang="ja-JP" altLang="en-US" sz="2400" dirty="0"/>
              <a:t>構文的な類似度の高い</a:t>
            </a:r>
            <a:r>
              <a:rPr lang="en-US" altLang="ja-JP" sz="2400" dirty="0"/>
              <a:t>Code Clone</a:t>
            </a:r>
            <a:br>
              <a:rPr lang="en-US" altLang="ja-JP" sz="2400" dirty="0"/>
            </a:br>
            <a:r>
              <a:rPr lang="ja-JP" altLang="en-US" sz="2400" dirty="0"/>
              <a:t>⇒既存のツールのほうが良い結果</a:t>
            </a:r>
            <a:endParaRPr lang="en-US" altLang="ja-JP" sz="2400" dirty="0"/>
          </a:p>
          <a:p>
            <a:r>
              <a:rPr lang="ja-JP" altLang="en-US" sz="2400" dirty="0"/>
              <a:t>構文的な類似度が低い</a:t>
            </a:r>
            <a:r>
              <a:rPr lang="en-US" altLang="ja-JP" sz="2400" dirty="0"/>
              <a:t>Code</a:t>
            </a:r>
            <a:r>
              <a:rPr lang="ja-JP" altLang="en-US" sz="2400" dirty="0"/>
              <a:t> </a:t>
            </a:r>
            <a:r>
              <a:rPr lang="en-US" altLang="ja-JP" sz="2400" dirty="0"/>
              <a:t>Clone</a:t>
            </a:r>
            <a:br>
              <a:rPr lang="en-US" altLang="ja-JP" sz="2400" dirty="0"/>
            </a:br>
            <a:r>
              <a:rPr lang="ja-JP" altLang="en-US" sz="2400" dirty="0"/>
              <a:t>⇒</a:t>
            </a:r>
            <a:r>
              <a:rPr lang="en-US" altLang="ja-JP" sz="2400" dirty="0"/>
              <a:t>LLM</a:t>
            </a:r>
            <a:r>
              <a:rPr lang="ja-JP" altLang="en-US" sz="2400" dirty="0"/>
              <a:t>のほうが良い結果</a:t>
            </a:r>
            <a:br>
              <a:rPr lang="en-US" altLang="ja-JP" sz="2400" dirty="0"/>
            </a:br>
            <a:br>
              <a:rPr lang="en-US" altLang="ja-JP" sz="2400" dirty="0"/>
            </a:br>
            <a:endParaRPr lang="en-US" altLang="ja-JP" sz="2000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DE313C1-C8EA-316A-A536-538FB3EA8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15</a:t>
            </a:fld>
            <a:endParaRPr kumimoji="1" lang="ja-JP" altLang="en-US"/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886D9A2C-E493-3520-BE2F-252EC09AD11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33" t="1300" b="1226"/>
          <a:stretch/>
        </p:blipFill>
        <p:spPr>
          <a:xfrm>
            <a:off x="6177310" y="692480"/>
            <a:ext cx="5366989" cy="5605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6134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1E072E9-266D-EB8A-5D6D-DBB755600EBD}"/>
              </a:ext>
            </a:extLst>
          </p:cNvPr>
          <p:cNvSpPr/>
          <p:nvPr/>
        </p:nvSpPr>
        <p:spPr>
          <a:xfrm>
            <a:off x="0" y="0"/>
            <a:ext cx="12192000" cy="111762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1533FB42-BEBB-6D83-D5DA-ECECFE21F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326"/>
            <a:ext cx="10515600" cy="807862"/>
          </a:xfrm>
        </p:spPr>
        <p:txBody>
          <a:bodyPr anchor="b">
            <a:normAutofit/>
          </a:bodyPr>
          <a:lstStyle/>
          <a:p>
            <a:r>
              <a:rPr kumimoji="1"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Fine-tuning</a:t>
            </a:r>
            <a:r>
              <a:rPr kumimoji="1" lang="ja-JP" altLang="en-US" b="1" dirty="0">
                <a:solidFill>
                  <a:schemeClr val="bg1"/>
                </a:solidFill>
                <a:latin typeface="+mn-ea"/>
                <a:ea typeface="+mn-ea"/>
              </a:rPr>
              <a:t>前の</a:t>
            </a:r>
            <a:r>
              <a:rPr lang="ja-JP" altLang="en-US" b="1" dirty="0">
                <a:solidFill>
                  <a:schemeClr val="bg1"/>
                </a:solidFill>
                <a:latin typeface="+mn-ea"/>
                <a:ea typeface="+mn-ea"/>
              </a:rPr>
              <a:t>性能評価</a:t>
            </a:r>
            <a:endParaRPr kumimoji="1" lang="ja-JP" altLang="en-US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E28F5377-CFD4-4A49-CC2E-14EB89A564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3111"/>
            <a:ext cx="10515600" cy="52145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ja-JP" b="1" dirty="0"/>
          </a:p>
          <a:p>
            <a:pPr marL="514350" indent="-514350">
              <a:buFont typeface="+mj-lt"/>
              <a:buAutoNum type="arabicPeriod"/>
            </a:pPr>
            <a:endParaRPr lang="en-US" altLang="ja-JP" b="1" dirty="0"/>
          </a:p>
          <a:p>
            <a:pPr marL="514350" indent="-514350">
              <a:buFont typeface="+mj-lt"/>
              <a:buAutoNum type="arabicPeriod"/>
            </a:pPr>
            <a:endParaRPr lang="en-US" altLang="ja-JP" b="1" dirty="0"/>
          </a:p>
          <a:p>
            <a:pPr marL="514350" indent="-514350">
              <a:buFont typeface="+mj-lt"/>
              <a:buAutoNum type="arabicPeriod"/>
            </a:pPr>
            <a:endParaRPr lang="en-US" altLang="ja-JP" b="1" dirty="0"/>
          </a:p>
          <a:p>
            <a:pPr marL="0" indent="0">
              <a:buNone/>
            </a:pPr>
            <a:endParaRPr lang="en-US" altLang="ja-JP" b="1" dirty="0"/>
          </a:p>
          <a:p>
            <a:r>
              <a:rPr lang="en-US" altLang="ja-JP" dirty="0"/>
              <a:t>llama</a:t>
            </a:r>
            <a:r>
              <a:rPr lang="ja-JP" altLang="en-US" dirty="0"/>
              <a:t>はすべてのペアに</a:t>
            </a:r>
            <a:r>
              <a:rPr lang="en-US" altLang="ja-JP" dirty="0"/>
              <a:t>Yes</a:t>
            </a:r>
            <a:r>
              <a:rPr lang="ja-JP" altLang="en-US" dirty="0"/>
              <a:t>と解答</a:t>
            </a:r>
            <a:endParaRPr lang="en-US" altLang="ja-JP" dirty="0"/>
          </a:p>
          <a:p>
            <a:pPr marL="457200" lvl="1" indent="0">
              <a:buNone/>
            </a:pPr>
            <a:r>
              <a:rPr lang="en-US" altLang="ja-JP" dirty="0"/>
              <a:t>Code</a:t>
            </a:r>
            <a:r>
              <a:rPr lang="ja-JP" altLang="en-US" dirty="0"/>
              <a:t> </a:t>
            </a:r>
            <a:r>
              <a:rPr lang="en-US" altLang="ja-JP" dirty="0"/>
              <a:t>Clone</a:t>
            </a:r>
            <a:r>
              <a:rPr lang="ja-JP" altLang="en-US" dirty="0"/>
              <a:t>の概念を理解しているとはいえない</a:t>
            </a:r>
            <a:endParaRPr lang="en-US" altLang="ja-JP" dirty="0"/>
          </a:p>
          <a:p>
            <a:r>
              <a:rPr lang="en-US" altLang="ja-JP" dirty="0"/>
              <a:t>code-llama</a:t>
            </a:r>
            <a:r>
              <a:rPr lang="ja-JP" altLang="en-US" dirty="0"/>
              <a:t>は</a:t>
            </a:r>
            <a:r>
              <a:rPr lang="en-US" altLang="ja-JP" dirty="0"/>
              <a:t>llama</a:t>
            </a:r>
            <a:r>
              <a:rPr lang="ja-JP" altLang="en-US" dirty="0"/>
              <a:t>に比べ</a:t>
            </a:r>
            <a:r>
              <a:rPr lang="en-US" altLang="ja-JP" dirty="0"/>
              <a:t>precision</a:t>
            </a:r>
            <a:r>
              <a:rPr lang="ja-JP" altLang="en-US" dirty="0"/>
              <a:t>が上がった</a:t>
            </a:r>
            <a:endParaRPr lang="en-US" altLang="ja-JP" dirty="0"/>
          </a:p>
          <a:p>
            <a:r>
              <a:rPr lang="en-US" altLang="ja-JP" dirty="0"/>
              <a:t>gpt-3.5</a:t>
            </a:r>
            <a:r>
              <a:rPr lang="ja-JP" altLang="en-US" dirty="0"/>
              <a:t>はほぼすべての項目で最高成績だった</a:t>
            </a:r>
            <a:endParaRPr lang="en-US" altLang="ja-JP" dirty="0"/>
          </a:p>
          <a:p>
            <a:r>
              <a:rPr lang="ja-JP" altLang="en-US" dirty="0"/>
              <a:t>おそらく</a:t>
            </a:r>
            <a:r>
              <a:rPr lang="en-US" altLang="ja-JP" dirty="0"/>
              <a:t>gpt-4/gpt-4-turbo</a:t>
            </a:r>
            <a:r>
              <a:rPr lang="ja-JP" altLang="en-US" dirty="0"/>
              <a:t>はさらに良い成績と思われる</a:t>
            </a:r>
            <a:endParaRPr lang="en-US" altLang="ja-JP" dirty="0"/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1E032875-A6B0-8649-1EC6-F559CB4917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1063717"/>
              </p:ext>
            </p:extLst>
          </p:nvPr>
        </p:nvGraphicFramePr>
        <p:xfrm>
          <a:off x="659780" y="1675920"/>
          <a:ext cx="11127061" cy="2061065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2847750">
                  <a:extLst>
                    <a:ext uri="{9D8B030D-6E8A-4147-A177-3AD203B41FA5}">
                      <a16:colId xmlns:a16="http://schemas.microsoft.com/office/drawing/2014/main" val="3064403518"/>
                    </a:ext>
                  </a:extLst>
                </a:gridCol>
                <a:gridCol w="1013292">
                  <a:extLst>
                    <a:ext uri="{9D8B030D-6E8A-4147-A177-3AD203B41FA5}">
                      <a16:colId xmlns:a16="http://schemas.microsoft.com/office/drawing/2014/main" val="1531444202"/>
                    </a:ext>
                  </a:extLst>
                </a:gridCol>
                <a:gridCol w="1013292">
                  <a:extLst>
                    <a:ext uri="{9D8B030D-6E8A-4147-A177-3AD203B41FA5}">
                      <a16:colId xmlns:a16="http://schemas.microsoft.com/office/drawing/2014/main" val="1565242803"/>
                    </a:ext>
                  </a:extLst>
                </a:gridCol>
                <a:gridCol w="1013292">
                  <a:extLst>
                    <a:ext uri="{9D8B030D-6E8A-4147-A177-3AD203B41FA5}">
                      <a16:colId xmlns:a16="http://schemas.microsoft.com/office/drawing/2014/main" val="3646920822"/>
                    </a:ext>
                  </a:extLst>
                </a:gridCol>
                <a:gridCol w="1013292">
                  <a:extLst>
                    <a:ext uri="{9D8B030D-6E8A-4147-A177-3AD203B41FA5}">
                      <a16:colId xmlns:a16="http://schemas.microsoft.com/office/drawing/2014/main" val="2965723809"/>
                    </a:ext>
                  </a:extLst>
                </a:gridCol>
                <a:gridCol w="1013292">
                  <a:extLst>
                    <a:ext uri="{9D8B030D-6E8A-4147-A177-3AD203B41FA5}">
                      <a16:colId xmlns:a16="http://schemas.microsoft.com/office/drawing/2014/main" val="2176389684"/>
                    </a:ext>
                  </a:extLst>
                </a:gridCol>
                <a:gridCol w="921729">
                  <a:extLst>
                    <a:ext uri="{9D8B030D-6E8A-4147-A177-3AD203B41FA5}">
                      <a16:colId xmlns:a16="http://schemas.microsoft.com/office/drawing/2014/main" val="1448354158"/>
                    </a:ext>
                  </a:extLst>
                </a:gridCol>
                <a:gridCol w="1104854">
                  <a:extLst>
                    <a:ext uri="{9D8B030D-6E8A-4147-A177-3AD203B41FA5}">
                      <a16:colId xmlns:a16="http://schemas.microsoft.com/office/drawing/2014/main" val="2285297829"/>
                    </a:ext>
                  </a:extLst>
                </a:gridCol>
                <a:gridCol w="1186268">
                  <a:extLst>
                    <a:ext uri="{9D8B030D-6E8A-4147-A177-3AD203B41FA5}">
                      <a16:colId xmlns:a16="http://schemas.microsoft.com/office/drawing/2014/main" val="1289568986"/>
                    </a:ext>
                  </a:extLst>
                </a:gridCol>
              </a:tblGrid>
              <a:tr h="64935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Model</a:t>
                      </a:r>
                      <a:endParaRPr kumimoji="1" lang="ja-JP" altLang="en-US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T1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T2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VST3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ST3</a:t>
                      </a:r>
                      <a:endParaRPr kumimoji="1" lang="ja-JP" altLang="en-US" dirty="0"/>
                    </a:p>
                  </a:txBody>
                  <a:tcPr anchor="ctr"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MT3</a:t>
                      </a:r>
                      <a:endParaRPr kumimoji="1" lang="ja-JP" altLang="en-US" dirty="0"/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T4</a:t>
                      </a:r>
                      <a:br>
                        <a:rPr kumimoji="1" lang="en-US" altLang="ja-JP" dirty="0"/>
                      </a:br>
                      <a:r>
                        <a:rPr kumimoji="1" lang="en-US" altLang="ja-JP" dirty="0"/>
                        <a:t>(WT3)</a:t>
                      </a:r>
                      <a:endParaRPr kumimoji="1" lang="ja-JP" altLang="en-US" dirty="0"/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False</a:t>
                      </a:r>
                    </a:p>
                    <a:p>
                      <a:pPr algn="ctr"/>
                      <a:r>
                        <a:rPr kumimoji="1" lang="en-US" altLang="ja-JP" sz="1600" dirty="0"/>
                        <a:t>Positive</a:t>
                      </a:r>
                      <a:endParaRPr kumimoji="1" lang="ja-JP" altLang="en-US" sz="1600" dirty="0"/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Precision</a:t>
                      </a:r>
                      <a:endParaRPr kumimoji="1" lang="ja-JP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693117421"/>
                  </a:ext>
                </a:extLst>
              </a:tr>
              <a:tr h="47056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/>
                        <a:t>llama-chat-7B</a:t>
                      </a:r>
                      <a:endParaRPr kumimoji="1" lang="ja-JP" altLang="en-US" b="1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/>
                        <a:t>1</a:t>
                      </a:r>
                      <a:endParaRPr kumimoji="1" lang="ja-JP" alt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/>
                        <a:t>1</a:t>
                      </a:r>
                      <a:endParaRPr kumimoji="1" lang="ja-JP" alt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/>
                        <a:t>1</a:t>
                      </a:r>
                      <a:endParaRPr kumimoji="1" lang="ja-JP" alt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/>
                        <a:t>1</a:t>
                      </a:r>
                      <a:endParaRPr kumimoji="1" lang="ja-JP" altLang="en-US" b="1" dirty="0"/>
                    </a:p>
                  </a:txBody>
                  <a:tcPr anchor="ctr"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/>
                        <a:t>1</a:t>
                      </a:r>
                      <a:endParaRPr kumimoji="1" lang="ja-JP" altLang="en-US" b="1" dirty="0"/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/>
                        <a:t>1</a:t>
                      </a:r>
                      <a:endParaRPr kumimoji="1" lang="ja-JP" altLang="en-US" b="1" dirty="0"/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/>
                        <a:t>0</a:t>
                      </a:r>
                      <a:endParaRPr kumimoji="1" lang="ja-JP" altLang="en-US" b="1" dirty="0"/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/>
                        <a:t>0.857</a:t>
                      </a:r>
                      <a:endParaRPr kumimoji="1" lang="ja-JP" alt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726325785"/>
                  </a:ext>
                </a:extLst>
              </a:tr>
              <a:tr h="47056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/>
                        <a:t>code-llama-instruct-7B</a:t>
                      </a:r>
                      <a:endParaRPr kumimoji="1" lang="ja-JP" altLang="en-US" b="1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/>
                        <a:t>0.813</a:t>
                      </a:r>
                      <a:endParaRPr kumimoji="1" lang="ja-JP" alt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/>
                        <a:t>0.476</a:t>
                      </a:r>
                      <a:endParaRPr kumimoji="1" lang="ja-JP" alt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/>
                        <a:t>0.467</a:t>
                      </a:r>
                      <a:endParaRPr kumimoji="1" lang="ja-JP" alt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/>
                        <a:t>0.527</a:t>
                      </a:r>
                      <a:endParaRPr kumimoji="1" lang="ja-JP" altLang="en-US" b="1" dirty="0"/>
                    </a:p>
                  </a:txBody>
                  <a:tcPr anchor="ctr"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/>
                        <a:t>0.389</a:t>
                      </a:r>
                      <a:endParaRPr kumimoji="1" lang="ja-JP" altLang="en-US" b="1" dirty="0"/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/>
                        <a:t>0.136</a:t>
                      </a:r>
                      <a:endParaRPr kumimoji="1" lang="ja-JP" altLang="en-US" b="1" dirty="0"/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/>
                        <a:t>0.919</a:t>
                      </a:r>
                      <a:endParaRPr kumimoji="1" lang="ja-JP" altLang="en-US" b="1" dirty="0"/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/>
                        <a:t>0.972</a:t>
                      </a:r>
                      <a:endParaRPr kumimoji="1" lang="ja-JP" alt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873062284"/>
                  </a:ext>
                </a:extLst>
              </a:tr>
              <a:tr h="47056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/>
                        <a:t>gpt-3.5-turbo</a:t>
                      </a:r>
                      <a:endParaRPr kumimoji="1" lang="ja-JP" altLang="en-US" b="1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/>
                        <a:t>0.991</a:t>
                      </a:r>
                      <a:endParaRPr kumimoji="1" lang="ja-JP" alt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/>
                        <a:t>0.849</a:t>
                      </a:r>
                      <a:endParaRPr kumimoji="1" lang="ja-JP" alt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/>
                        <a:t>0.846</a:t>
                      </a:r>
                      <a:endParaRPr kumimoji="1" lang="ja-JP" alt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/>
                        <a:t>0.631</a:t>
                      </a:r>
                      <a:endParaRPr kumimoji="1" lang="ja-JP" altLang="en-US" b="1" dirty="0"/>
                    </a:p>
                  </a:txBody>
                  <a:tcPr anchor="ctr"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/>
                        <a:t>0.419</a:t>
                      </a:r>
                      <a:endParaRPr kumimoji="1" lang="ja-JP" altLang="en-US" b="1" dirty="0"/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/>
                        <a:t>0.067</a:t>
                      </a:r>
                      <a:endParaRPr kumimoji="1" lang="ja-JP" altLang="en-US" b="1" dirty="0"/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/>
                        <a:t>0.976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/>
                        <a:t>0.99</a:t>
                      </a:r>
                      <a:endParaRPr kumimoji="1" lang="ja-JP" alt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09925717"/>
                  </a:ext>
                </a:extLst>
              </a:tr>
            </a:tbl>
          </a:graphicData>
        </a:graphic>
      </p:graphicFrame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5A4EB8-8AB8-5EA5-CD00-D67786EAD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7994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1E072E9-266D-EB8A-5D6D-DBB755600EBD}"/>
              </a:ext>
            </a:extLst>
          </p:cNvPr>
          <p:cNvSpPr/>
          <p:nvPr/>
        </p:nvSpPr>
        <p:spPr>
          <a:xfrm>
            <a:off x="0" y="0"/>
            <a:ext cx="12192000" cy="111762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1533FB42-BEBB-6D83-D5DA-ECECFE21F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326"/>
            <a:ext cx="10515600" cy="807862"/>
          </a:xfrm>
        </p:spPr>
        <p:txBody>
          <a:bodyPr anchor="b">
            <a:normAutofit/>
          </a:bodyPr>
          <a:lstStyle/>
          <a:p>
            <a:r>
              <a:rPr kumimoji="1" lang="ja-JP" altLang="en-US" b="1" dirty="0">
                <a:solidFill>
                  <a:schemeClr val="bg1"/>
                </a:solidFill>
                <a:latin typeface="+mn-ea"/>
                <a:ea typeface="+mn-ea"/>
              </a:rPr>
              <a:t>研究背景</a:t>
            </a:r>
            <a:r>
              <a:rPr kumimoji="1"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1</a:t>
            </a:r>
            <a:endParaRPr kumimoji="1" lang="ja-JP" altLang="en-US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E28F5377-CFD4-4A49-CC2E-14EB89A564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3111"/>
            <a:ext cx="10515600" cy="4995747"/>
          </a:xfrm>
        </p:spPr>
        <p:txBody>
          <a:bodyPr>
            <a:normAutofit/>
          </a:bodyPr>
          <a:lstStyle/>
          <a:p>
            <a:r>
              <a:rPr kumimoji="1" lang="ja-JP" altLang="en-US" b="1" dirty="0"/>
              <a:t>大規模言語モデル</a:t>
            </a:r>
            <a:r>
              <a:rPr kumimoji="1" lang="en-US" altLang="ja-JP" b="1" dirty="0"/>
              <a:t>(</a:t>
            </a:r>
            <a:r>
              <a:rPr kumimoji="1" lang="ja-JP" altLang="en-US" b="1" dirty="0"/>
              <a:t>以降</a:t>
            </a:r>
            <a:r>
              <a:rPr kumimoji="1" lang="en-US" altLang="ja-JP" b="1" dirty="0"/>
              <a:t>LLM)</a:t>
            </a:r>
          </a:p>
          <a:p>
            <a:pPr marL="457200" lvl="1" indent="0">
              <a:buNone/>
            </a:pPr>
            <a:r>
              <a:rPr lang="en-US" altLang="ja-JP" dirty="0"/>
              <a:t>…</a:t>
            </a:r>
            <a:r>
              <a:rPr lang="ja-JP" altLang="en-US" dirty="0"/>
              <a:t>文章を理解し、文字を生成することのできる</a:t>
            </a:r>
            <a:r>
              <a:rPr lang="en-US" altLang="ja-JP" dirty="0"/>
              <a:t>AI</a:t>
            </a:r>
          </a:p>
          <a:p>
            <a:pPr marL="457200" lvl="1" indent="0">
              <a:buNone/>
            </a:pPr>
            <a:r>
              <a:rPr lang="ja-JP" altLang="en-US" dirty="0"/>
              <a:t>ここ数年間で、多くの</a:t>
            </a:r>
            <a:r>
              <a:rPr lang="en-US" altLang="ja-JP" dirty="0"/>
              <a:t>LLM</a:t>
            </a:r>
            <a:r>
              <a:rPr lang="ja-JP" altLang="en-US" dirty="0"/>
              <a:t>が作られ、</a:t>
            </a:r>
            <a:endParaRPr lang="en-US" altLang="ja-JP" dirty="0"/>
          </a:p>
          <a:p>
            <a:pPr marL="457200" lvl="1" indent="0">
              <a:buNone/>
            </a:pPr>
            <a:r>
              <a:rPr lang="en-US" altLang="ja-JP" dirty="0"/>
              <a:t>ChatGPT</a:t>
            </a:r>
            <a:r>
              <a:rPr lang="ja-JP" altLang="en-US" dirty="0"/>
              <a:t>、</a:t>
            </a:r>
            <a:r>
              <a:rPr lang="en-US" altLang="ja-JP" dirty="0"/>
              <a:t>Bing</a:t>
            </a:r>
            <a:r>
              <a:rPr lang="ja-JP" altLang="en-US" dirty="0"/>
              <a:t>などで使用されている。</a:t>
            </a:r>
            <a:endParaRPr lang="en-US" altLang="ja-JP" dirty="0"/>
          </a:p>
          <a:p>
            <a:pPr marL="457200" lvl="1" indent="0">
              <a:buNone/>
            </a:pPr>
            <a:r>
              <a:rPr lang="en-US" altLang="ja-JP" dirty="0"/>
              <a:t>(</a:t>
            </a:r>
            <a:r>
              <a:rPr lang="ja-JP" altLang="en-US" dirty="0"/>
              <a:t>例</a:t>
            </a:r>
            <a:r>
              <a:rPr lang="en-US" altLang="ja-JP" dirty="0"/>
              <a:t>:</a:t>
            </a:r>
            <a:r>
              <a:rPr lang="ja-JP" altLang="en-US" dirty="0"/>
              <a:t>　</a:t>
            </a:r>
            <a:r>
              <a:rPr lang="en-US" altLang="ja-JP" dirty="0"/>
              <a:t>GPT</a:t>
            </a:r>
            <a:r>
              <a:rPr lang="ja-JP" altLang="en-US" dirty="0"/>
              <a:t>、</a:t>
            </a:r>
            <a:r>
              <a:rPr lang="en-US" altLang="ja-JP" dirty="0"/>
              <a:t>llama</a:t>
            </a:r>
            <a:r>
              <a:rPr lang="ja-JP" altLang="en-US" dirty="0"/>
              <a:t>、</a:t>
            </a:r>
            <a:r>
              <a:rPr lang="en-US" altLang="ja-JP" dirty="0"/>
              <a:t>Gemini)</a:t>
            </a:r>
          </a:p>
          <a:p>
            <a:pPr marL="0" indent="0">
              <a:buNone/>
            </a:pPr>
            <a:endParaRPr lang="en-US" altLang="ja-JP" sz="2400" b="1" dirty="0"/>
          </a:p>
          <a:p>
            <a:r>
              <a:rPr lang="en-US" altLang="ja-JP" b="1" dirty="0"/>
              <a:t>Code Clone</a:t>
            </a:r>
          </a:p>
          <a:p>
            <a:pPr marL="457200" lvl="1" indent="0">
              <a:buNone/>
            </a:pPr>
            <a:r>
              <a:rPr lang="en-US" altLang="ja-JP" dirty="0"/>
              <a:t>…</a:t>
            </a:r>
            <a:r>
              <a:rPr lang="ja-JP" altLang="en-US" u="sng" dirty="0"/>
              <a:t>プログラムコードの内、</a:t>
            </a:r>
            <a:r>
              <a:rPr lang="ja-JP" altLang="en-US" i="0" u="sng" dirty="0">
                <a:effectLst/>
                <a:latin typeface="arial" panose="020B0604020202020204" pitchFamily="34" charset="0"/>
              </a:rPr>
              <a:t>類似または一致した部分</a:t>
            </a:r>
            <a:br>
              <a:rPr lang="en-US" altLang="ja-JP" dirty="0">
                <a:latin typeface="arial" panose="020B0604020202020204" pitchFamily="34" charset="0"/>
              </a:rPr>
            </a:br>
            <a:endParaRPr lang="en-US" altLang="ja-JP" dirty="0"/>
          </a:p>
          <a:p>
            <a:pPr marL="457200" lvl="1" indent="0" algn="ctr">
              <a:buNone/>
            </a:pPr>
            <a:r>
              <a:rPr lang="ja-JP" altLang="en-US" dirty="0"/>
              <a:t>過剰な</a:t>
            </a:r>
            <a:r>
              <a:rPr lang="en-US" altLang="ja-JP" dirty="0"/>
              <a:t>Code Clone</a:t>
            </a:r>
            <a:r>
              <a:rPr lang="ja-JP" altLang="en-US" dirty="0"/>
              <a:t>はシステムの保守性を損ない、バグを伝搬させる</a:t>
            </a:r>
            <a:endParaRPr lang="en-US" altLang="ja-JP" dirty="0"/>
          </a:p>
          <a:p>
            <a:pPr marL="457200" lvl="1" indent="0" algn="ctr">
              <a:buNone/>
            </a:pPr>
            <a:endParaRPr lang="en-US" altLang="ja-JP" dirty="0"/>
          </a:p>
          <a:p>
            <a:pPr marL="457200" lvl="1" indent="0" algn="ctr">
              <a:buNone/>
            </a:pPr>
            <a:r>
              <a:rPr lang="ja-JP" altLang="en-US" dirty="0"/>
              <a:t>検出しリファクタリングする必要</a:t>
            </a:r>
            <a:endParaRPr lang="en-US" altLang="ja-JP" sz="2000" dirty="0"/>
          </a:p>
          <a:p>
            <a:pPr marL="0" indent="0">
              <a:buNone/>
            </a:pPr>
            <a:endParaRPr lang="en-US" altLang="ja-JP" sz="2000" dirty="0"/>
          </a:p>
        </p:txBody>
      </p:sp>
      <p:sp>
        <p:nvSpPr>
          <p:cNvPr id="3" name="二等辺三角形 2">
            <a:extLst>
              <a:ext uri="{FF2B5EF4-FFF2-40B4-BE49-F238E27FC236}">
                <a16:creationId xmlns:a16="http://schemas.microsoft.com/office/drawing/2014/main" id="{31EAA671-4C12-7553-1358-759981A2AEEA}"/>
              </a:ext>
            </a:extLst>
          </p:cNvPr>
          <p:cNvSpPr/>
          <p:nvPr/>
        </p:nvSpPr>
        <p:spPr>
          <a:xfrm rot="10800000">
            <a:off x="5977053" y="5642519"/>
            <a:ext cx="462089" cy="245326"/>
          </a:xfrm>
          <a:prstGeom prst="triangle">
            <a:avLst/>
          </a:prstGeom>
          <a:ln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5626664-068A-8BFF-8FE8-DDF7FA7BC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0236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1E072E9-266D-EB8A-5D6D-DBB755600EBD}"/>
              </a:ext>
            </a:extLst>
          </p:cNvPr>
          <p:cNvSpPr/>
          <p:nvPr/>
        </p:nvSpPr>
        <p:spPr>
          <a:xfrm>
            <a:off x="0" y="0"/>
            <a:ext cx="12192000" cy="111762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1533FB42-BEBB-6D83-D5DA-ECECFE21F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326"/>
            <a:ext cx="10515600" cy="807862"/>
          </a:xfrm>
        </p:spPr>
        <p:txBody>
          <a:bodyPr anchor="b">
            <a:normAutofit/>
          </a:bodyPr>
          <a:lstStyle/>
          <a:p>
            <a:r>
              <a:rPr kumimoji="1" lang="ja-JP" altLang="en-US" b="1" dirty="0">
                <a:solidFill>
                  <a:schemeClr val="bg1"/>
                </a:solidFill>
                <a:latin typeface="+mn-ea"/>
                <a:ea typeface="+mn-ea"/>
              </a:rPr>
              <a:t>研究背景</a:t>
            </a:r>
            <a:r>
              <a:rPr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2</a:t>
            </a:r>
            <a:endParaRPr kumimoji="1" lang="ja-JP" altLang="en-US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E28F5377-CFD4-4A49-CC2E-14EB89A564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3111"/>
            <a:ext cx="10515600" cy="4995747"/>
          </a:xfrm>
        </p:spPr>
        <p:txBody>
          <a:bodyPr>
            <a:normAutofit/>
          </a:bodyPr>
          <a:lstStyle/>
          <a:p>
            <a:r>
              <a:rPr lang="en-US" altLang="ja-JP" b="1" dirty="0"/>
              <a:t>BigCloneBench</a:t>
            </a:r>
          </a:p>
          <a:p>
            <a:pPr marL="457200" lvl="1" indent="0">
              <a:buNone/>
            </a:pPr>
            <a:r>
              <a:rPr lang="en-US" altLang="ja-JP" dirty="0"/>
              <a:t>…</a:t>
            </a:r>
            <a:r>
              <a:rPr lang="en-US" altLang="ja-JP" u="sng" dirty="0"/>
              <a:t>Code Clone</a:t>
            </a:r>
            <a:r>
              <a:rPr lang="ja-JP" altLang="en-US" u="sng" dirty="0"/>
              <a:t>検出の大規模ベンチマーク</a:t>
            </a:r>
            <a:endParaRPr lang="en-US" altLang="ja-JP" u="sng" dirty="0"/>
          </a:p>
          <a:p>
            <a:pPr marL="457200" lvl="1" indent="0">
              <a:buNone/>
            </a:pPr>
            <a:endParaRPr lang="en-US" altLang="ja-JP" sz="800" dirty="0"/>
          </a:p>
          <a:p>
            <a:pPr lvl="1"/>
            <a:r>
              <a:rPr lang="en-US" altLang="ja-JP" dirty="0"/>
              <a:t>800</a:t>
            </a:r>
            <a:r>
              <a:rPr lang="ja-JP" altLang="en-US" dirty="0"/>
              <a:t>万の</a:t>
            </a:r>
            <a:r>
              <a:rPr lang="en-US" altLang="ja-JP" dirty="0"/>
              <a:t>Java</a:t>
            </a:r>
            <a:r>
              <a:rPr lang="ja-JP" altLang="en-US" dirty="0"/>
              <a:t>で書かれた関数ペア</a:t>
            </a:r>
            <a:endParaRPr lang="en-US" altLang="ja-JP" dirty="0"/>
          </a:p>
          <a:p>
            <a:pPr lvl="1"/>
            <a:r>
              <a:rPr lang="ja-JP" altLang="en-US" dirty="0"/>
              <a:t>構文的な類似度や</a:t>
            </a:r>
            <a:r>
              <a:rPr lang="en-US" altLang="ja-JP" dirty="0"/>
              <a:t>Code</a:t>
            </a:r>
            <a:r>
              <a:rPr lang="ja-JP" altLang="en-US" dirty="0"/>
              <a:t> </a:t>
            </a:r>
            <a:r>
              <a:rPr lang="en-US" altLang="ja-JP" dirty="0"/>
              <a:t>Clone</a:t>
            </a:r>
            <a:r>
              <a:rPr lang="ja-JP" altLang="en-US" dirty="0"/>
              <a:t>かどうかがラベル付けがされている</a:t>
            </a:r>
            <a:endParaRPr lang="en-US" altLang="ja-JP" dirty="0"/>
          </a:p>
          <a:p>
            <a:pPr lvl="1"/>
            <a:r>
              <a:rPr lang="ja-JP" altLang="en-US" dirty="0"/>
              <a:t>関数ペアは構文的な類似度を用いて分類されている</a:t>
            </a:r>
            <a:endParaRPr lang="en-US" altLang="ja-JP" dirty="0"/>
          </a:p>
          <a:p>
            <a:pPr lvl="2">
              <a:buFont typeface="Wingdings" panose="05000000000000000000" pitchFamily="2" charset="2"/>
              <a:buChar char="n"/>
            </a:pPr>
            <a:r>
              <a:rPr lang="en-US" altLang="ja-JP" b="1" dirty="0"/>
              <a:t>Type-1(T1)</a:t>
            </a:r>
            <a:r>
              <a:rPr lang="ja-JP" altLang="en-US" dirty="0"/>
              <a:t>　</a:t>
            </a:r>
            <a:r>
              <a:rPr lang="en-US" altLang="ja-JP" dirty="0"/>
              <a:t>:</a:t>
            </a:r>
            <a:r>
              <a:rPr lang="ja-JP" altLang="en-US" dirty="0"/>
              <a:t>　一言一句同じ</a:t>
            </a:r>
            <a:endParaRPr lang="en-US" altLang="ja-JP" dirty="0"/>
          </a:p>
          <a:p>
            <a:pPr lvl="2">
              <a:buFont typeface="Wingdings" panose="05000000000000000000" pitchFamily="2" charset="2"/>
              <a:buChar char="n"/>
            </a:pPr>
            <a:r>
              <a:rPr lang="en-US" altLang="ja-JP" b="1" dirty="0"/>
              <a:t>Type-2(T2)</a:t>
            </a:r>
            <a:r>
              <a:rPr lang="ja-JP" altLang="en-US" dirty="0"/>
              <a:t>　</a:t>
            </a:r>
            <a:r>
              <a:rPr lang="en-US" altLang="ja-JP" dirty="0"/>
              <a:t>:</a:t>
            </a:r>
            <a:r>
              <a:rPr lang="ja-JP" altLang="en-US" dirty="0"/>
              <a:t>　改行やスペースやコメントなどのレイアウトのみが異なる</a:t>
            </a:r>
            <a:endParaRPr lang="en-US" altLang="ja-JP" dirty="0"/>
          </a:p>
          <a:p>
            <a:pPr lvl="2">
              <a:buFont typeface="Wingdings" panose="05000000000000000000" pitchFamily="2" charset="2"/>
              <a:buChar char="n"/>
            </a:pPr>
            <a:r>
              <a:rPr lang="en-US" altLang="ja-JP" b="1" dirty="0"/>
              <a:t>Type-3(T3)</a:t>
            </a:r>
            <a:r>
              <a:rPr lang="ja-JP" altLang="en-US" b="1" dirty="0"/>
              <a:t>　</a:t>
            </a:r>
            <a:r>
              <a:rPr lang="en-US" altLang="ja-JP" dirty="0"/>
              <a:t>:</a:t>
            </a:r>
            <a:r>
              <a:rPr lang="ja-JP" altLang="en-US" dirty="0"/>
              <a:t>　異なるコードを持つ機能等価なペア</a:t>
            </a:r>
          </a:p>
          <a:p>
            <a:pPr lvl="3">
              <a:tabLst>
                <a:tab pos="3233738" algn="l"/>
                <a:tab pos="3411538" algn="l"/>
              </a:tabLst>
            </a:pPr>
            <a:r>
              <a:rPr lang="en-US" altLang="ja-JP" sz="2000" b="1" dirty="0"/>
              <a:t>VST3	</a:t>
            </a:r>
            <a:r>
              <a:rPr lang="en-US" altLang="ja-JP" sz="2000" dirty="0"/>
              <a:t>:</a:t>
            </a:r>
            <a:r>
              <a:rPr lang="ja-JP" altLang="en-US" sz="2000" b="1" dirty="0"/>
              <a:t>　</a:t>
            </a:r>
            <a:r>
              <a:rPr lang="en-US" altLang="ja-JP" sz="2000" dirty="0"/>
              <a:t>similarity score = [0.9, 1.0)</a:t>
            </a:r>
          </a:p>
          <a:p>
            <a:pPr lvl="3">
              <a:tabLst>
                <a:tab pos="3233738" algn="l"/>
                <a:tab pos="3411538" algn="l"/>
              </a:tabLst>
            </a:pPr>
            <a:r>
              <a:rPr lang="en-US" altLang="ja-JP" sz="2000" b="1" dirty="0"/>
              <a:t>ST3	</a:t>
            </a:r>
            <a:r>
              <a:rPr lang="en-US" altLang="ja-JP" sz="2000" dirty="0"/>
              <a:t>:</a:t>
            </a:r>
            <a:r>
              <a:rPr lang="ja-JP" altLang="en-US" sz="2000" dirty="0"/>
              <a:t>　</a:t>
            </a:r>
            <a:r>
              <a:rPr lang="en-US" altLang="ja-JP" sz="2000" dirty="0"/>
              <a:t>similarity score = [0.7, 0.9)</a:t>
            </a:r>
          </a:p>
          <a:p>
            <a:pPr lvl="3">
              <a:tabLst>
                <a:tab pos="3233738" algn="l"/>
                <a:tab pos="3411538" algn="l"/>
              </a:tabLst>
            </a:pPr>
            <a:r>
              <a:rPr lang="en-US" altLang="ja-JP" sz="2000" b="1" dirty="0"/>
              <a:t>MT3	</a:t>
            </a:r>
            <a:r>
              <a:rPr lang="en-US" altLang="ja-JP" sz="2000" dirty="0"/>
              <a:t>:</a:t>
            </a:r>
            <a:r>
              <a:rPr lang="ja-JP" altLang="en-US" sz="2000" dirty="0"/>
              <a:t>　</a:t>
            </a:r>
            <a:r>
              <a:rPr lang="en-US" altLang="ja-JP" sz="2000" dirty="0"/>
              <a:t>similarity score = [0.5, 0.7)</a:t>
            </a:r>
          </a:p>
          <a:p>
            <a:pPr lvl="3">
              <a:tabLst>
                <a:tab pos="3233738" algn="l"/>
                <a:tab pos="3411538" algn="l"/>
              </a:tabLst>
            </a:pPr>
            <a:r>
              <a:rPr lang="en-US" altLang="ja-JP" sz="2000" b="1" dirty="0"/>
              <a:t>WT3/Type-4	</a:t>
            </a:r>
            <a:r>
              <a:rPr lang="en-US" altLang="ja-JP" sz="2000" dirty="0"/>
              <a:t>:</a:t>
            </a:r>
            <a:r>
              <a:rPr lang="ja-JP" altLang="en-US" sz="2000" dirty="0"/>
              <a:t>　</a:t>
            </a:r>
            <a:r>
              <a:rPr lang="en-US" altLang="ja-JP" sz="2000" dirty="0"/>
              <a:t>similarity score = [0.0, 0.5)</a:t>
            </a:r>
          </a:p>
        </p:txBody>
      </p:sp>
      <p:sp>
        <p:nvSpPr>
          <p:cNvPr id="6" name="AutoShape 2" descr="Untitled">
            <a:extLst>
              <a:ext uri="{FF2B5EF4-FFF2-40B4-BE49-F238E27FC236}">
                <a16:creationId xmlns:a16="http://schemas.microsoft.com/office/drawing/2014/main" id="{B4AC84ED-EE93-761C-B47C-70730DF5660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1E559E2C-4833-204E-3079-F7E2612B9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2562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1E072E9-266D-EB8A-5D6D-DBB755600EBD}"/>
              </a:ext>
            </a:extLst>
          </p:cNvPr>
          <p:cNvSpPr/>
          <p:nvPr/>
        </p:nvSpPr>
        <p:spPr>
          <a:xfrm>
            <a:off x="0" y="0"/>
            <a:ext cx="12192000" cy="111762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1533FB42-BEBB-6D83-D5DA-ECECFE21F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326"/>
            <a:ext cx="10515600" cy="807862"/>
          </a:xfrm>
        </p:spPr>
        <p:txBody>
          <a:bodyPr anchor="b">
            <a:normAutofit/>
          </a:bodyPr>
          <a:lstStyle/>
          <a:p>
            <a:r>
              <a:rPr kumimoji="1" lang="ja-JP" altLang="en-US" b="1" dirty="0">
                <a:solidFill>
                  <a:schemeClr val="bg1"/>
                </a:solidFill>
                <a:latin typeface="+mn-ea"/>
                <a:ea typeface="+mn-ea"/>
              </a:rPr>
              <a:t>既存研究</a:t>
            </a: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E28F5377-CFD4-4A49-CC2E-14EB89A564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797" y="2511130"/>
            <a:ext cx="5054939" cy="421034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b="1" dirty="0"/>
              <a:t>研究結果</a:t>
            </a:r>
            <a:r>
              <a:rPr lang="en-US" altLang="ja-JP" b="1" dirty="0"/>
              <a:t>(fine-tuning</a:t>
            </a:r>
            <a:r>
              <a:rPr lang="ja-JP" altLang="en-US" b="1" dirty="0"/>
              <a:t>なし</a:t>
            </a:r>
            <a:r>
              <a:rPr lang="en-US" altLang="ja-JP" b="1" dirty="0"/>
              <a:t>)</a:t>
            </a:r>
          </a:p>
          <a:p>
            <a:pPr marL="457200" lvl="1" indent="0">
              <a:buNone/>
            </a:pPr>
            <a:r>
              <a:rPr lang="en-US" altLang="ja-JP" sz="2000" b="1" dirty="0"/>
              <a:t>(</a:t>
            </a:r>
            <a:r>
              <a:rPr lang="ja-JP" altLang="en-US" sz="2000" dirty="0"/>
              <a:t>単純なプロンプトの性能評価</a:t>
            </a:r>
            <a:r>
              <a:rPr lang="en-US" altLang="ja-JP" sz="2000" b="1" dirty="0"/>
              <a:t>)</a:t>
            </a:r>
          </a:p>
          <a:p>
            <a:pPr marL="457200" lvl="1" indent="0">
              <a:buNone/>
            </a:pPr>
            <a:endParaRPr lang="en-US" altLang="ja-JP" sz="800" dirty="0"/>
          </a:p>
          <a:p>
            <a:pPr marL="457200" lvl="1" indent="0">
              <a:buNone/>
            </a:pPr>
            <a:r>
              <a:rPr lang="en-US" altLang="ja-JP" b="1" u="sng" dirty="0"/>
              <a:t>BigCloneBench</a:t>
            </a:r>
            <a:r>
              <a:rPr lang="ja-JP" altLang="en-US" b="1" u="sng" dirty="0"/>
              <a:t>で評価</a:t>
            </a:r>
            <a:endParaRPr lang="en-US" altLang="ja-JP" b="1" u="sng" dirty="0"/>
          </a:p>
          <a:p>
            <a:pPr lvl="1"/>
            <a:r>
              <a:rPr lang="en-US" altLang="ja-JP" dirty="0"/>
              <a:t>LLM</a:t>
            </a:r>
            <a:r>
              <a:rPr lang="ja-JP" altLang="en-US" dirty="0"/>
              <a:t>の中では</a:t>
            </a:r>
            <a:r>
              <a:rPr lang="en-US" altLang="ja-JP" dirty="0"/>
              <a:t>GPT</a:t>
            </a:r>
            <a:r>
              <a:rPr lang="ja-JP" altLang="en-US" dirty="0"/>
              <a:t>が良い結果</a:t>
            </a:r>
            <a:endParaRPr lang="en-US" altLang="ja-JP" dirty="0"/>
          </a:p>
          <a:p>
            <a:pPr lvl="1"/>
            <a:r>
              <a:rPr lang="en-US" altLang="ja-JP" dirty="0"/>
              <a:t>T1</a:t>
            </a:r>
            <a:r>
              <a:rPr lang="ja-JP" altLang="en-US" dirty="0"/>
              <a:t>・</a:t>
            </a:r>
            <a:r>
              <a:rPr lang="en-US" altLang="ja-JP" dirty="0"/>
              <a:t>T2</a:t>
            </a:r>
            <a:br>
              <a:rPr lang="en-US" altLang="ja-JP" dirty="0"/>
            </a:br>
            <a:r>
              <a:rPr lang="ja-JP" altLang="en-US" dirty="0"/>
              <a:t>⇒ </a:t>
            </a:r>
            <a:r>
              <a:rPr lang="ja-JP" altLang="en-US" b="1" dirty="0">
                <a:solidFill>
                  <a:schemeClr val="accent1">
                    <a:lumMod val="75000"/>
                  </a:schemeClr>
                </a:solidFill>
              </a:rPr>
              <a:t>既存のツール</a:t>
            </a:r>
            <a:r>
              <a:rPr lang="ja-JP" altLang="en-US" dirty="0"/>
              <a:t>が良い結果</a:t>
            </a:r>
            <a:endParaRPr lang="en-US" altLang="ja-JP" dirty="0"/>
          </a:p>
          <a:p>
            <a:pPr lvl="1"/>
            <a:r>
              <a:rPr lang="en-US" altLang="ja-JP" dirty="0"/>
              <a:t>MT3</a:t>
            </a:r>
            <a:r>
              <a:rPr lang="ja-JP" altLang="en-US" dirty="0"/>
              <a:t>・</a:t>
            </a:r>
            <a:r>
              <a:rPr lang="en-US" altLang="ja-JP" dirty="0"/>
              <a:t>T4</a:t>
            </a:r>
            <a:br>
              <a:rPr lang="en-US" altLang="ja-JP" dirty="0"/>
            </a:br>
            <a:r>
              <a:rPr lang="ja-JP" altLang="en-US" dirty="0"/>
              <a:t>⇒ </a:t>
            </a:r>
            <a:r>
              <a:rPr lang="en-US" altLang="ja-JP" b="1" dirty="0">
                <a:solidFill>
                  <a:schemeClr val="accent2">
                    <a:lumMod val="75000"/>
                  </a:schemeClr>
                </a:solidFill>
              </a:rPr>
              <a:t>LLM</a:t>
            </a:r>
            <a:r>
              <a:rPr lang="ja-JP" altLang="en-US" dirty="0"/>
              <a:t>が良い結果</a:t>
            </a:r>
            <a:endParaRPr lang="en-US" altLang="ja-JP" dirty="0"/>
          </a:p>
          <a:p>
            <a:pPr marL="457200" lvl="1" indent="0">
              <a:buNone/>
            </a:pPr>
            <a:endParaRPr lang="en-US" altLang="ja-JP" sz="1050" dirty="0"/>
          </a:p>
          <a:p>
            <a:pPr marL="0" indent="0" algn="ctr">
              <a:buNone/>
            </a:pPr>
            <a:r>
              <a:rPr lang="en-US" altLang="ja-JP" sz="2400" dirty="0"/>
              <a:t>Fine-tuning</a:t>
            </a:r>
            <a:r>
              <a:rPr lang="ja-JP" altLang="en-US" sz="2400" dirty="0"/>
              <a:t>を行えばさらに</a:t>
            </a:r>
            <a:br>
              <a:rPr lang="en-US" altLang="ja-JP" sz="2400" dirty="0"/>
            </a:br>
            <a:r>
              <a:rPr lang="en-US" altLang="ja-JP" sz="2400" dirty="0"/>
              <a:t>MT3</a:t>
            </a:r>
            <a:r>
              <a:rPr lang="ja-JP" altLang="en-US" sz="2400" dirty="0"/>
              <a:t>・</a:t>
            </a:r>
            <a:r>
              <a:rPr lang="en-US" altLang="ja-JP" sz="2400" dirty="0"/>
              <a:t>T4</a:t>
            </a:r>
            <a:r>
              <a:rPr lang="ja-JP" altLang="en-US" sz="2400" dirty="0"/>
              <a:t>の性能が上がるのでは？</a:t>
            </a:r>
            <a:endParaRPr lang="en-US" altLang="ja-JP" sz="2400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DE313C1-C8EA-316A-A536-538FB3EA8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4</a:t>
            </a:fld>
            <a:endParaRPr kumimoji="1" lang="ja-JP" altLang="en-US"/>
          </a:p>
        </p:txBody>
      </p:sp>
      <p:graphicFrame>
        <p:nvGraphicFramePr>
          <p:cNvPr id="10" name="グラフ 9">
            <a:extLst>
              <a:ext uri="{FF2B5EF4-FFF2-40B4-BE49-F238E27FC236}">
                <a16:creationId xmlns:a16="http://schemas.microsoft.com/office/drawing/2014/main" id="{967DE46A-920E-FBF2-7923-4459082C343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48316839"/>
              </p:ext>
            </p:extLst>
          </p:nvPr>
        </p:nvGraphicFramePr>
        <p:xfrm>
          <a:off x="5497552" y="2511130"/>
          <a:ext cx="6385652" cy="40209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16F1AB5-236A-32DF-F1B6-39A05DA3FC6A}"/>
              </a:ext>
            </a:extLst>
          </p:cNvPr>
          <p:cNvSpPr txBox="1"/>
          <p:nvPr/>
        </p:nvSpPr>
        <p:spPr>
          <a:xfrm>
            <a:off x="665747" y="1260378"/>
            <a:ext cx="10860505" cy="1107996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numCol="1">
            <a:spAutoFit/>
          </a:bodyPr>
          <a:lstStyle/>
          <a:p>
            <a:pPr marL="0" indent="0" algn="ctr">
              <a:buNone/>
            </a:pPr>
            <a:r>
              <a:rPr lang="en-US" altLang="ja-JP" sz="2400" b="1" dirty="0">
                <a:solidFill>
                  <a:schemeClr val="tx1"/>
                </a:solidFill>
              </a:rPr>
              <a:t>Towards Understanding the Capability of </a:t>
            </a:r>
            <a:r>
              <a:rPr lang="ja-JP" altLang="en-US" sz="2400" b="1" dirty="0">
                <a:solidFill>
                  <a:schemeClr val="tx1"/>
                </a:solidFill>
              </a:rPr>
              <a:t> </a:t>
            </a:r>
            <a:br>
              <a:rPr lang="en-US" altLang="ja-JP" sz="2400" b="1" dirty="0">
                <a:solidFill>
                  <a:schemeClr val="tx1"/>
                </a:solidFill>
              </a:rPr>
            </a:br>
            <a:r>
              <a:rPr lang="en-US" altLang="ja-JP" sz="2400" b="1" dirty="0">
                <a:solidFill>
                  <a:schemeClr val="tx1"/>
                </a:solidFill>
              </a:rPr>
              <a:t>Large Language Models on Code Clone Detection</a:t>
            </a:r>
            <a:br>
              <a:rPr lang="en-US" altLang="ja-JP" sz="2400" b="1" dirty="0">
                <a:solidFill>
                  <a:schemeClr val="tx1"/>
                </a:solidFill>
              </a:rPr>
            </a:br>
            <a:r>
              <a:rPr kumimoji="1" lang="en-US" altLang="ja-JP" dirty="0">
                <a:solidFill>
                  <a:schemeClr val="tx1"/>
                </a:solidFill>
              </a:rPr>
              <a:t>(https://arxiv.org/abs/2308.01191)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1" name="二等辺三角形 20">
            <a:extLst>
              <a:ext uri="{FF2B5EF4-FFF2-40B4-BE49-F238E27FC236}">
                <a16:creationId xmlns:a16="http://schemas.microsoft.com/office/drawing/2014/main" id="{2F42E3CD-B871-D98E-DE38-6CCD65467C1C}"/>
              </a:ext>
            </a:extLst>
          </p:cNvPr>
          <p:cNvSpPr/>
          <p:nvPr/>
        </p:nvSpPr>
        <p:spPr>
          <a:xfrm rot="10800000">
            <a:off x="2497872" y="5776332"/>
            <a:ext cx="254080" cy="144240"/>
          </a:xfrm>
          <a:prstGeom prst="triangle">
            <a:avLst/>
          </a:prstGeom>
          <a:ln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3391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CA73DF5B-B727-C216-A2DD-0836AFB80D88}"/>
              </a:ext>
            </a:extLst>
          </p:cNvPr>
          <p:cNvSpPr/>
          <p:nvPr/>
        </p:nvSpPr>
        <p:spPr>
          <a:xfrm>
            <a:off x="992459" y="3317482"/>
            <a:ext cx="10361341" cy="752710"/>
          </a:xfrm>
          <a:prstGeom prst="round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1E072E9-266D-EB8A-5D6D-DBB755600EBD}"/>
              </a:ext>
            </a:extLst>
          </p:cNvPr>
          <p:cNvSpPr/>
          <p:nvPr/>
        </p:nvSpPr>
        <p:spPr>
          <a:xfrm>
            <a:off x="0" y="0"/>
            <a:ext cx="12192000" cy="111762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1533FB42-BEBB-6D83-D5DA-ECECFE21F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326"/>
            <a:ext cx="10515600" cy="807862"/>
          </a:xfrm>
        </p:spPr>
        <p:txBody>
          <a:bodyPr anchor="b">
            <a:normAutofit/>
          </a:bodyPr>
          <a:lstStyle/>
          <a:p>
            <a:r>
              <a:rPr kumimoji="1" lang="ja-JP" altLang="en-US" b="1" dirty="0">
                <a:solidFill>
                  <a:schemeClr val="bg1"/>
                </a:solidFill>
                <a:latin typeface="+mn-ea"/>
                <a:ea typeface="+mn-ea"/>
              </a:rPr>
              <a:t>研究目的</a:t>
            </a: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E28F5377-CFD4-4A49-CC2E-14EB89A564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3111"/>
            <a:ext cx="10814824" cy="49957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b="1" dirty="0"/>
              <a:t>Fine-tuning</a:t>
            </a:r>
            <a:r>
              <a:rPr lang="ja-JP" altLang="en-US" b="1" dirty="0"/>
              <a:t>を行った</a:t>
            </a:r>
            <a:r>
              <a:rPr lang="en-US" altLang="ja-JP" b="1" dirty="0"/>
              <a:t>LLM(GPT-3.5/GPT-4/llama)</a:t>
            </a:r>
            <a:r>
              <a:rPr lang="ja-JP" altLang="en-US" b="1" dirty="0"/>
              <a:t>の性能評価</a:t>
            </a:r>
            <a:endParaRPr lang="en-US" altLang="ja-JP" dirty="0"/>
          </a:p>
          <a:p>
            <a:pPr marL="457200" lvl="1" indent="0">
              <a:buNone/>
            </a:pPr>
            <a:endParaRPr kumimoji="1" lang="en-US" altLang="ja-JP" dirty="0"/>
          </a:p>
          <a:p>
            <a:pPr marL="457200" lvl="1" indent="0">
              <a:buNone/>
            </a:pPr>
            <a:r>
              <a:rPr kumimoji="1" lang="ja-JP" altLang="en-US" dirty="0"/>
              <a:t>構文的には異なるが機能が等しいコードを利用して</a:t>
            </a:r>
            <a:r>
              <a:rPr kumimoji="1" lang="en-US" altLang="ja-JP" dirty="0"/>
              <a:t>LLM</a:t>
            </a:r>
            <a:r>
              <a:rPr kumimoji="1" lang="ja-JP" altLang="en-US" dirty="0"/>
              <a:t>を</a:t>
            </a:r>
            <a:r>
              <a:rPr kumimoji="1" lang="en-US" altLang="ja-JP" dirty="0"/>
              <a:t>finetuning</a:t>
            </a:r>
            <a:r>
              <a:rPr kumimoji="1" lang="ja-JP" altLang="en-US" dirty="0"/>
              <a:t>する</a:t>
            </a:r>
            <a:endParaRPr kumimoji="1" lang="en-US" altLang="ja-JP" dirty="0"/>
          </a:p>
          <a:p>
            <a:pPr marL="457200" lvl="1" indent="0">
              <a:buNone/>
            </a:pPr>
            <a:endParaRPr lang="en-US" altLang="ja-JP" dirty="0"/>
          </a:p>
          <a:p>
            <a:pPr marL="457200" lvl="1" indent="0">
              <a:buNone/>
            </a:pPr>
            <a:endParaRPr lang="en-US" altLang="ja-JP" dirty="0"/>
          </a:p>
          <a:p>
            <a:pPr marL="457200" lvl="1" indent="0">
              <a:buNone/>
            </a:pPr>
            <a:r>
              <a:rPr lang="ja-JP" altLang="en-US" b="1" dirty="0"/>
              <a:t>構文的な類似度の低いデータを学習させ、</a:t>
            </a:r>
            <a:r>
              <a:rPr lang="en-US" altLang="ja-JP" b="1" dirty="0"/>
              <a:t>MT3</a:t>
            </a:r>
            <a:r>
              <a:rPr lang="ja-JP" altLang="en-US" b="1" dirty="0"/>
              <a:t>や</a:t>
            </a:r>
            <a:r>
              <a:rPr lang="en-US" altLang="ja-JP" b="1" dirty="0"/>
              <a:t>T4</a:t>
            </a:r>
            <a:r>
              <a:rPr lang="ja-JP" altLang="en-US" b="1" dirty="0"/>
              <a:t>の性能を上げたい</a:t>
            </a:r>
          </a:p>
        </p:txBody>
      </p:sp>
      <p:sp>
        <p:nvSpPr>
          <p:cNvPr id="16" name="二等辺三角形 15">
            <a:extLst>
              <a:ext uri="{FF2B5EF4-FFF2-40B4-BE49-F238E27FC236}">
                <a16:creationId xmlns:a16="http://schemas.microsoft.com/office/drawing/2014/main" id="{27A3F31A-4EAB-9058-4A33-AF456EE61C4D}"/>
              </a:ext>
            </a:extLst>
          </p:cNvPr>
          <p:cNvSpPr/>
          <p:nvPr/>
        </p:nvSpPr>
        <p:spPr>
          <a:xfrm rot="10800000">
            <a:off x="6096000" y="2862785"/>
            <a:ext cx="462089" cy="245326"/>
          </a:xfrm>
          <a:prstGeom prst="triangle">
            <a:avLst/>
          </a:prstGeom>
          <a:ln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スライド番号プレースホルダー 33">
            <a:extLst>
              <a:ext uri="{FF2B5EF4-FFF2-40B4-BE49-F238E27FC236}">
                <a16:creationId xmlns:a16="http://schemas.microsoft.com/office/drawing/2014/main" id="{D1607CE8-0287-0BA5-737B-14D0A8D74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4863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206960B-97F9-A82D-51FE-B337F4C6F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B56156B-49F1-3865-FF97-FEEF144E6301}"/>
              </a:ext>
            </a:extLst>
          </p:cNvPr>
          <p:cNvSpPr/>
          <p:nvPr/>
        </p:nvSpPr>
        <p:spPr>
          <a:xfrm>
            <a:off x="0" y="0"/>
            <a:ext cx="12192000" cy="111762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ED7A6DF2-5724-D96E-CE8B-AACF66E43421}"/>
              </a:ext>
            </a:extLst>
          </p:cNvPr>
          <p:cNvSpPr txBox="1">
            <a:spLocks/>
          </p:cNvSpPr>
          <p:nvPr/>
        </p:nvSpPr>
        <p:spPr>
          <a:xfrm>
            <a:off x="838200" y="160326"/>
            <a:ext cx="10515600" cy="8078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b="1" dirty="0">
                <a:solidFill>
                  <a:schemeClr val="bg1"/>
                </a:solidFill>
                <a:latin typeface="+mn-ea"/>
                <a:ea typeface="+mn-ea"/>
              </a:rPr>
              <a:t>実験方法</a:t>
            </a:r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A647DC67-ABFF-9892-FC68-309E702007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3110"/>
            <a:ext cx="10515600" cy="5214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b="1" dirty="0"/>
              <a:t>対象 </a:t>
            </a:r>
            <a:r>
              <a:rPr lang="en-US" altLang="ja-JP" b="1" dirty="0"/>
              <a:t>: GPT3.5-turbo</a:t>
            </a:r>
            <a:r>
              <a:rPr lang="ja-JP" altLang="en-US" b="1" dirty="0"/>
              <a:t>、</a:t>
            </a:r>
            <a:r>
              <a:rPr lang="en-US" altLang="ja-JP" b="1" dirty="0"/>
              <a:t>GPT-4</a:t>
            </a:r>
            <a:r>
              <a:rPr lang="ja-JP" altLang="en-US" b="1" dirty="0"/>
              <a:t>、</a:t>
            </a:r>
            <a:r>
              <a:rPr lang="en-US" altLang="ja-JP" b="1" dirty="0"/>
              <a:t>llama2</a:t>
            </a:r>
            <a:r>
              <a:rPr lang="ja-JP" altLang="en-US" b="1" dirty="0"/>
              <a:t>、</a:t>
            </a:r>
            <a:r>
              <a:rPr lang="en-US" altLang="ja-JP" b="1" dirty="0"/>
              <a:t>code-llama</a:t>
            </a: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B9DB4BA6-3AB0-5EC4-9F35-541909312D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939422" y="2317752"/>
            <a:ext cx="1645679" cy="1530946"/>
          </a:xfrm>
          <a:prstGeom prst="rect">
            <a:avLst/>
          </a:prstGeom>
        </p:spPr>
      </p:pic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B653C86-6A6B-ABF2-665A-12A909C50F0B}"/>
              </a:ext>
            </a:extLst>
          </p:cNvPr>
          <p:cNvSpPr txBox="1"/>
          <p:nvPr/>
        </p:nvSpPr>
        <p:spPr>
          <a:xfrm>
            <a:off x="3394626" y="3848698"/>
            <a:ext cx="8627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="1" dirty="0"/>
              <a:t>LLM</a:t>
            </a:r>
            <a:endParaRPr kumimoji="1" lang="ja-JP" altLang="en-US" sz="2400" b="1" dirty="0"/>
          </a:p>
        </p:txBody>
      </p:sp>
      <p:sp>
        <p:nvSpPr>
          <p:cNvPr id="16" name="矢印: 右 15">
            <a:extLst>
              <a:ext uri="{FF2B5EF4-FFF2-40B4-BE49-F238E27FC236}">
                <a16:creationId xmlns:a16="http://schemas.microsoft.com/office/drawing/2014/main" id="{8152C0BD-F7BD-8EAC-590E-86E899A06193}"/>
              </a:ext>
            </a:extLst>
          </p:cNvPr>
          <p:cNvSpPr/>
          <p:nvPr/>
        </p:nvSpPr>
        <p:spPr>
          <a:xfrm>
            <a:off x="4585101" y="2782738"/>
            <a:ext cx="3135237" cy="515821"/>
          </a:xfrm>
          <a:prstGeom prst="rightArrow">
            <a:avLst>
              <a:gd name="adj1" fmla="val 32301"/>
              <a:gd name="adj2" fmla="val 50000"/>
            </a:avLst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F8023288-A00F-39B2-93C9-7B246C9AD154}"/>
              </a:ext>
            </a:extLst>
          </p:cNvPr>
          <p:cNvSpPr txBox="1"/>
          <p:nvPr/>
        </p:nvSpPr>
        <p:spPr>
          <a:xfrm>
            <a:off x="5044018" y="2549102"/>
            <a:ext cx="19303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="1" dirty="0"/>
              <a:t>Fine-tuning</a:t>
            </a:r>
            <a:endParaRPr kumimoji="1" lang="ja-JP" altLang="en-US" sz="2400" b="1" dirty="0"/>
          </a:p>
        </p:txBody>
      </p:sp>
      <p:sp>
        <p:nvSpPr>
          <p:cNvPr id="22" name="矢印: 右 21">
            <a:extLst>
              <a:ext uri="{FF2B5EF4-FFF2-40B4-BE49-F238E27FC236}">
                <a16:creationId xmlns:a16="http://schemas.microsoft.com/office/drawing/2014/main" id="{E25A0595-65EC-65AA-5999-67B974661E23}"/>
              </a:ext>
            </a:extLst>
          </p:cNvPr>
          <p:cNvSpPr/>
          <p:nvPr/>
        </p:nvSpPr>
        <p:spPr>
          <a:xfrm rot="19667745">
            <a:off x="2886387" y="4186403"/>
            <a:ext cx="554973" cy="374775"/>
          </a:xfrm>
          <a:prstGeom prst="rightArrow">
            <a:avLst>
              <a:gd name="adj1" fmla="val 37923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5E5138A4-1230-C28F-3F0A-FB964E6DF00D}"/>
              </a:ext>
            </a:extLst>
          </p:cNvPr>
          <p:cNvSpPr txBox="1"/>
          <p:nvPr/>
        </p:nvSpPr>
        <p:spPr>
          <a:xfrm>
            <a:off x="1427636" y="5159468"/>
            <a:ext cx="20986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dirty="0"/>
              <a:t>BigCloneBench</a:t>
            </a:r>
            <a:endParaRPr kumimoji="1" lang="ja-JP" altLang="en-US" sz="2000" b="1" dirty="0"/>
          </a:p>
        </p:txBody>
      </p:sp>
      <p:sp>
        <p:nvSpPr>
          <p:cNvPr id="26" name="矢印: 右 25">
            <a:extLst>
              <a:ext uri="{FF2B5EF4-FFF2-40B4-BE49-F238E27FC236}">
                <a16:creationId xmlns:a16="http://schemas.microsoft.com/office/drawing/2014/main" id="{520ACB8B-34AE-B2AC-4958-9B001373BC16}"/>
              </a:ext>
            </a:extLst>
          </p:cNvPr>
          <p:cNvSpPr/>
          <p:nvPr/>
        </p:nvSpPr>
        <p:spPr>
          <a:xfrm rot="3021925">
            <a:off x="4112830" y="4317590"/>
            <a:ext cx="813529" cy="374775"/>
          </a:xfrm>
          <a:prstGeom prst="rightArrow">
            <a:avLst>
              <a:gd name="adj1" fmla="val 37923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6" name="Picture 2" descr="医療結果 アイコン">
            <a:extLst>
              <a:ext uri="{FF2B5EF4-FFF2-40B4-BE49-F238E27FC236}">
                <a16:creationId xmlns:a16="http://schemas.microsoft.com/office/drawing/2014/main" id="{BA9B0FA7-AE3D-5347-3ECC-6D05967DD5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0112" y="4857949"/>
            <a:ext cx="958183" cy="958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円柱 18">
            <a:extLst>
              <a:ext uri="{FF2B5EF4-FFF2-40B4-BE49-F238E27FC236}">
                <a16:creationId xmlns:a16="http://schemas.microsoft.com/office/drawing/2014/main" id="{07E5CAA7-C047-C030-0A75-CD4D8DFF3C62}"/>
              </a:ext>
            </a:extLst>
          </p:cNvPr>
          <p:cNvSpPr/>
          <p:nvPr/>
        </p:nvSpPr>
        <p:spPr>
          <a:xfrm>
            <a:off x="2124716" y="4870133"/>
            <a:ext cx="704497" cy="281910"/>
          </a:xfrm>
          <a:prstGeom prst="can">
            <a:avLst>
              <a:gd name="adj" fmla="val 46624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円柱 44">
            <a:extLst>
              <a:ext uri="{FF2B5EF4-FFF2-40B4-BE49-F238E27FC236}">
                <a16:creationId xmlns:a16="http://schemas.microsoft.com/office/drawing/2014/main" id="{DAA9EA75-A88D-BFA5-B417-D35F1AE757F6}"/>
              </a:ext>
            </a:extLst>
          </p:cNvPr>
          <p:cNvSpPr/>
          <p:nvPr/>
        </p:nvSpPr>
        <p:spPr>
          <a:xfrm>
            <a:off x="2124714" y="4721557"/>
            <a:ext cx="704497" cy="281910"/>
          </a:xfrm>
          <a:prstGeom prst="can">
            <a:avLst>
              <a:gd name="adj" fmla="val 46624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円柱 45">
            <a:extLst>
              <a:ext uri="{FF2B5EF4-FFF2-40B4-BE49-F238E27FC236}">
                <a16:creationId xmlns:a16="http://schemas.microsoft.com/office/drawing/2014/main" id="{0F768050-7E56-7004-8D40-15E8362D2F32}"/>
              </a:ext>
            </a:extLst>
          </p:cNvPr>
          <p:cNvSpPr/>
          <p:nvPr/>
        </p:nvSpPr>
        <p:spPr>
          <a:xfrm>
            <a:off x="2124714" y="4582616"/>
            <a:ext cx="704497" cy="281910"/>
          </a:xfrm>
          <a:prstGeom prst="can">
            <a:avLst>
              <a:gd name="adj" fmla="val 46624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右中かっこ 59">
            <a:extLst>
              <a:ext uri="{FF2B5EF4-FFF2-40B4-BE49-F238E27FC236}">
                <a16:creationId xmlns:a16="http://schemas.microsoft.com/office/drawing/2014/main" id="{A1295677-9F58-2211-6397-F219EA845267}"/>
              </a:ext>
            </a:extLst>
          </p:cNvPr>
          <p:cNvSpPr/>
          <p:nvPr/>
        </p:nvSpPr>
        <p:spPr>
          <a:xfrm rot="5400000">
            <a:off x="7367872" y="3135042"/>
            <a:ext cx="203006" cy="5698521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1A7D9DC1-4A5D-D0CB-8FB3-7E31134DD59E}"/>
              </a:ext>
            </a:extLst>
          </p:cNvPr>
          <p:cNvSpPr txBox="1"/>
          <p:nvPr/>
        </p:nvSpPr>
        <p:spPr>
          <a:xfrm>
            <a:off x="7115740" y="6085806"/>
            <a:ext cx="697627" cy="40011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2000" b="1" dirty="0"/>
              <a:t>比較</a:t>
            </a: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EF475D23-5A13-80EE-CFDB-9D656AB03564}"/>
              </a:ext>
            </a:extLst>
          </p:cNvPr>
          <p:cNvSpPr txBox="1"/>
          <p:nvPr/>
        </p:nvSpPr>
        <p:spPr>
          <a:xfrm>
            <a:off x="2425730" y="4038598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 dirty="0"/>
              <a:t>入力</a:t>
            </a:r>
            <a:endParaRPr kumimoji="1" lang="ja-JP" altLang="en-US" b="1" dirty="0"/>
          </a:p>
        </p:txBody>
      </p:sp>
      <p:sp>
        <p:nvSpPr>
          <p:cNvPr id="1024" name="テキスト ボックス 1023">
            <a:extLst>
              <a:ext uri="{FF2B5EF4-FFF2-40B4-BE49-F238E27FC236}">
                <a16:creationId xmlns:a16="http://schemas.microsoft.com/office/drawing/2014/main" id="{94D5A096-CAB3-36F7-11DD-D26E53727748}"/>
              </a:ext>
            </a:extLst>
          </p:cNvPr>
          <p:cNvSpPr txBox="1"/>
          <p:nvPr/>
        </p:nvSpPr>
        <p:spPr>
          <a:xfrm>
            <a:off x="4518505" y="4135645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 dirty="0"/>
              <a:t>出力</a:t>
            </a:r>
            <a:endParaRPr kumimoji="1" lang="ja-JP" altLang="en-US" b="1" dirty="0"/>
          </a:p>
        </p:txBody>
      </p:sp>
      <p:pic>
        <p:nvPicPr>
          <p:cNvPr id="1025" name="図 1024">
            <a:extLst>
              <a:ext uri="{FF2B5EF4-FFF2-40B4-BE49-F238E27FC236}">
                <a16:creationId xmlns:a16="http://schemas.microsoft.com/office/drawing/2014/main" id="{AA9C2F21-D8F9-5ED1-0358-0E2DEBCF595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20338" y="2316288"/>
            <a:ext cx="1645679" cy="1530946"/>
          </a:xfrm>
          <a:prstGeom prst="rect">
            <a:avLst/>
          </a:prstGeom>
        </p:spPr>
      </p:pic>
      <p:sp>
        <p:nvSpPr>
          <p:cNvPr id="1027" name="テキスト ボックス 1026">
            <a:extLst>
              <a:ext uri="{FF2B5EF4-FFF2-40B4-BE49-F238E27FC236}">
                <a16:creationId xmlns:a16="http://schemas.microsoft.com/office/drawing/2014/main" id="{2D2A55D6-94C0-A022-1655-68AB422BA381}"/>
              </a:ext>
            </a:extLst>
          </p:cNvPr>
          <p:cNvSpPr txBox="1"/>
          <p:nvPr/>
        </p:nvSpPr>
        <p:spPr>
          <a:xfrm>
            <a:off x="8175542" y="3847234"/>
            <a:ext cx="8627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="1" dirty="0"/>
              <a:t>LLM</a:t>
            </a:r>
            <a:endParaRPr kumimoji="1" lang="ja-JP" altLang="en-US" sz="2400" b="1" dirty="0"/>
          </a:p>
        </p:txBody>
      </p:sp>
      <p:sp>
        <p:nvSpPr>
          <p:cNvPr id="1028" name="矢印: 右 1027">
            <a:extLst>
              <a:ext uri="{FF2B5EF4-FFF2-40B4-BE49-F238E27FC236}">
                <a16:creationId xmlns:a16="http://schemas.microsoft.com/office/drawing/2014/main" id="{D3EB91C0-431E-58D1-1508-09321F3C877A}"/>
              </a:ext>
            </a:extLst>
          </p:cNvPr>
          <p:cNvSpPr/>
          <p:nvPr/>
        </p:nvSpPr>
        <p:spPr>
          <a:xfrm rot="19667745">
            <a:off x="7667303" y="4184939"/>
            <a:ext cx="554973" cy="374775"/>
          </a:xfrm>
          <a:prstGeom prst="rightArrow">
            <a:avLst>
              <a:gd name="adj1" fmla="val 37923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9" name="テキスト ボックス 1028">
            <a:extLst>
              <a:ext uri="{FF2B5EF4-FFF2-40B4-BE49-F238E27FC236}">
                <a16:creationId xmlns:a16="http://schemas.microsoft.com/office/drawing/2014/main" id="{D7D5AEC4-D785-E2F9-5B89-1DBD24E9C5C2}"/>
              </a:ext>
            </a:extLst>
          </p:cNvPr>
          <p:cNvSpPr txBox="1"/>
          <p:nvPr/>
        </p:nvSpPr>
        <p:spPr>
          <a:xfrm>
            <a:off x="6208552" y="5158004"/>
            <a:ext cx="20986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dirty="0"/>
              <a:t>BigCloneBench</a:t>
            </a:r>
            <a:endParaRPr kumimoji="1" lang="ja-JP" altLang="en-US" sz="2000" b="1" dirty="0"/>
          </a:p>
        </p:txBody>
      </p:sp>
      <p:sp>
        <p:nvSpPr>
          <p:cNvPr id="1030" name="矢印: 右 1029">
            <a:extLst>
              <a:ext uri="{FF2B5EF4-FFF2-40B4-BE49-F238E27FC236}">
                <a16:creationId xmlns:a16="http://schemas.microsoft.com/office/drawing/2014/main" id="{8E825F06-3B89-3F6B-C03E-835E041D1AD1}"/>
              </a:ext>
            </a:extLst>
          </p:cNvPr>
          <p:cNvSpPr/>
          <p:nvPr/>
        </p:nvSpPr>
        <p:spPr>
          <a:xfrm rot="3021925">
            <a:off x="8893746" y="4316126"/>
            <a:ext cx="813529" cy="374775"/>
          </a:xfrm>
          <a:prstGeom prst="rightArrow">
            <a:avLst>
              <a:gd name="adj1" fmla="val 37923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31" name="Picture 2" descr="医療結果 アイコン">
            <a:extLst>
              <a:ext uri="{FF2B5EF4-FFF2-40B4-BE49-F238E27FC236}">
                <a16:creationId xmlns:a16="http://schemas.microsoft.com/office/drawing/2014/main" id="{88D5E1E9-4012-873A-C93F-E816B534E8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1028" y="4856485"/>
            <a:ext cx="958183" cy="958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2" name="円柱 1031">
            <a:extLst>
              <a:ext uri="{FF2B5EF4-FFF2-40B4-BE49-F238E27FC236}">
                <a16:creationId xmlns:a16="http://schemas.microsoft.com/office/drawing/2014/main" id="{BB8D0CFF-7F03-EF26-B0E4-BB65FBBB81AE}"/>
              </a:ext>
            </a:extLst>
          </p:cNvPr>
          <p:cNvSpPr/>
          <p:nvPr/>
        </p:nvSpPr>
        <p:spPr>
          <a:xfrm>
            <a:off x="6905632" y="4868669"/>
            <a:ext cx="704497" cy="281910"/>
          </a:xfrm>
          <a:prstGeom prst="can">
            <a:avLst>
              <a:gd name="adj" fmla="val 46624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3" name="円柱 1032">
            <a:extLst>
              <a:ext uri="{FF2B5EF4-FFF2-40B4-BE49-F238E27FC236}">
                <a16:creationId xmlns:a16="http://schemas.microsoft.com/office/drawing/2014/main" id="{432841E0-C216-71A8-39B3-04BDCE123CD7}"/>
              </a:ext>
            </a:extLst>
          </p:cNvPr>
          <p:cNvSpPr/>
          <p:nvPr/>
        </p:nvSpPr>
        <p:spPr>
          <a:xfrm>
            <a:off x="6905630" y="4720093"/>
            <a:ext cx="704497" cy="281910"/>
          </a:xfrm>
          <a:prstGeom prst="can">
            <a:avLst>
              <a:gd name="adj" fmla="val 46624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4" name="円柱 1033">
            <a:extLst>
              <a:ext uri="{FF2B5EF4-FFF2-40B4-BE49-F238E27FC236}">
                <a16:creationId xmlns:a16="http://schemas.microsoft.com/office/drawing/2014/main" id="{1CC6C9E0-0A7F-133D-A428-DA1C6D85D4E2}"/>
              </a:ext>
            </a:extLst>
          </p:cNvPr>
          <p:cNvSpPr/>
          <p:nvPr/>
        </p:nvSpPr>
        <p:spPr>
          <a:xfrm>
            <a:off x="6905630" y="4581152"/>
            <a:ext cx="704497" cy="281910"/>
          </a:xfrm>
          <a:prstGeom prst="can">
            <a:avLst>
              <a:gd name="adj" fmla="val 46624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5" name="テキスト ボックス 1034">
            <a:extLst>
              <a:ext uri="{FF2B5EF4-FFF2-40B4-BE49-F238E27FC236}">
                <a16:creationId xmlns:a16="http://schemas.microsoft.com/office/drawing/2014/main" id="{FD8E3F72-BD53-4C05-A8D2-25F084824442}"/>
              </a:ext>
            </a:extLst>
          </p:cNvPr>
          <p:cNvSpPr txBox="1"/>
          <p:nvPr/>
        </p:nvSpPr>
        <p:spPr>
          <a:xfrm>
            <a:off x="7206646" y="4037134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 dirty="0"/>
              <a:t>入力</a:t>
            </a:r>
            <a:endParaRPr kumimoji="1" lang="ja-JP" altLang="en-US" b="1" dirty="0"/>
          </a:p>
        </p:txBody>
      </p:sp>
      <p:sp>
        <p:nvSpPr>
          <p:cNvPr id="1036" name="テキスト ボックス 1035">
            <a:extLst>
              <a:ext uri="{FF2B5EF4-FFF2-40B4-BE49-F238E27FC236}">
                <a16:creationId xmlns:a16="http://schemas.microsoft.com/office/drawing/2014/main" id="{720EF5FA-AF83-199F-1C5A-83850B49C57B}"/>
              </a:ext>
            </a:extLst>
          </p:cNvPr>
          <p:cNvSpPr txBox="1"/>
          <p:nvPr/>
        </p:nvSpPr>
        <p:spPr>
          <a:xfrm>
            <a:off x="9299421" y="4134181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 dirty="0"/>
              <a:t>出力</a:t>
            </a:r>
            <a:endParaRPr kumimoji="1" lang="ja-JP" altLang="en-US" b="1" dirty="0"/>
          </a:p>
        </p:txBody>
      </p:sp>
    </p:spTree>
    <p:extLst>
      <p:ext uri="{BB962C8B-B14F-4D97-AF65-F5344CB8AC3E}">
        <p14:creationId xmlns:p14="http://schemas.microsoft.com/office/powerpoint/2010/main" val="2733972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1E072E9-266D-EB8A-5D6D-DBB755600EBD}"/>
              </a:ext>
            </a:extLst>
          </p:cNvPr>
          <p:cNvSpPr/>
          <p:nvPr/>
        </p:nvSpPr>
        <p:spPr>
          <a:xfrm>
            <a:off x="0" y="0"/>
            <a:ext cx="12192000" cy="111762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1533FB42-BEBB-6D83-D5DA-ECECFE21F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326"/>
            <a:ext cx="10515600" cy="807862"/>
          </a:xfrm>
        </p:spPr>
        <p:txBody>
          <a:bodyPr anchor="b">
            <a:normAutofit/>
          </a:bodyPr>
          <a:lstStyle/>
          <a:p>
            <a:r>
              <a:rPr kumimoji="1"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LLM</a:t>
            </a:r>
            <a:r>
              <a:rPr kumimoji="1" lang="ja-JP" altLang="en-US" b="1" dirty="0">
                <a:solidFill>
                  <a:schemeClr val="bg1"/>
                </a:solidFill>
                <a:latin typeface="+mn-ea"/>
                <a:ea typeface="+mn-ea"/>
              </a:rPr>
              <a:t>の性能評価</a:t>
            </a: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E28F5377-CFD4-4A49-CC2E-14EB89A564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3110"/>
            <a:ext cx="10515600" cy="5214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dirty="0"/>
              <a:t>使用するベンチマーク　：</a:t>
            </a:r>
            <a:r>
              <a:rPr lang="en-US" altLang="ja-JP" dirty="0"/>
              <a:t>BigCloneBench</a:t>
            </a:r>
          </a:p>
          <a:p>
            <a:pPr marL="0" indent="0">
              <a:buNone/>
            </a:pPr>
            <a:endParaRPr lang="en-US" altLang="ja-JP" sz="1200" dirty="0"/>
          </a:p>
          <a:p>
            <a:pPr marL="457200" indent="-457200">
              <a:buFont typeface="+mj-ea"/>
              <a:buAutoNum type="circleNumDbPlain"/>
            </a:pPr>
            <a:r>
              <a:rPr lang="en-US" altLang="ja-JP" b="1" dirty="0"/>
              <a:t>BigCloneBench</a:t>
            </a:r>
            <a:r>
              <a:rPr lang="ja-JP" altLang="en-US" b="1" dirty="0"/>
              <a:t>のデータセットのタイプごとに</a:t>
            </a:r>
            <a:r>
              <a:rPr lang="en-US" altLang="ja-JP" b="1" dirty="0"/>
              <a:t>2000</a:t>
            </a:r>
            <a:r>
              <a:rPr lang="ja-JP" altLang="en-US" b="1" dirty="0"/>
              <a:t>個を抽出</a:t>
            </a:r>
            <a:endParaRPr lang="en-US" altLang="ja-JP" b="1" dirty="0"/>
          </a:p>
          <a:p>
            <a:pPr marL="457200" lvl="1" indent="0">
              <a:buNone/>
            </a:pPr>
            <a:endParaRPr lang="en-US" altLang="ja-JP" dirty="0"/>
          </a:p>
          <a:p>
            <a:pPr marL="457200" indent="-457200">
              <a:buFont typeface="+mj-ea"/>
              <a:buAutoNum type="circleNumDbPlain"/>
            </a:pPr>
            <a:r>
              <a:rPr lang="en-US" altLang="ja-JP" b="1" dirty="0"/>
              <a:t>LLM</a:t>
            </a:r>
            <a:r>
              <a:rPr lang="ja-JP" altLang="en-US" b="1" dirty="0"/>
              <a:t>へ入力し解答を得る</a:t>
            </a:r>
            <a:endParaRPr lang="en-US" altLang="ja-JP" b="1" dirty="0"/>
          </a:p>
          <a:p>
            <a:pPr lvl="1"/>
            <a:r>
              <a:rPr lang="en-US" altLang="ja-JP" dirty="0"/>
              <a:t>LLM</a:t>
            </a:r>
            <a:r>
              <a:rPr lang="ja-JP" altLang="en-US" dirty="0"/>
              <a:t>に対し、関数のペアが</a:t>
            </a:r>
            <a:r>
              <a:rPr lang="en-US" altLang="ja-JP" dirty="0"/>
              <a:t>Code Clone</a:t>
            </a:r>
            <a:r>
              <a:rPr lang="ja-JP" altLang="en-US" dirty="0"/>
              <a:t>であるかを</a:t>
            </a:r>
            <a:r>
              <a:rPr lang="en-US" altLang="ja-JP" dirty="0"/>
              <a:t>Yes/No</a:t>
            </a:r>
            <a:r>
              <a:rPr lang="ja-JP" altLang="en-US" dirty="0"/>
              <a:t>で解答してもらう</a:t>
            </a:r>
            <a:endParaRPr lang="en-US" altLang="ja-JP" dirty="0"/>
          </a:p>
          <a:p>
            <a:pPr marL="457200" lvl="1" indent="0">
              <a:buNone/>
            </a:pPr>
            <a:endParaRPr lang="en-US" altLang="ja-JP" dirty="0"/>
          </a:p>
          <a:p>
            <a:pPr marL="457200" indent="-457200">
              <a:buFont typeface="+mj-ea"/>
              <a:buAutoNum type="circleNumDbPlain"/>
            </a:pPr>
            <a:r>
              <a:rPr lang="ja-JP" altLang="en-US" b="1" dirty="0"/>
              <a:t>解答を集計し、</a:t>
            </a:r>
            <a:r>
              <a:rPr lang="en-US" altLang="ja-JP" b="1" dirty="0"/>
              <a:t>Recall</a:t>
            </a:r>
            <a:r>
              <a:rPr lang="ja-JP" altLang="en-US" b="1" dirty="0"/>
              <a:t>と</a:t>
            </a:r>
            <a:r>
              <a:rPr lang="en-US" altLang="ja-JP" b="1" dirty="0"/>
              <a:t>Precision</a:t>
            </a:r>
            <a:r>
              <a:rPr lang="ja-JP" altLang="en-US" b="1" dirty="0"/>
              <a:t>を得る</a:t>
            </a:r>
            <a:endParaRPr lang="en-US" altLang="ja-JP" b="1" dirty="0"/>
          </a:p>
          <a:p>
            <a:pPr marL="914400" lvl="2" indent="0">
              <a:buNone/>
            </a:pPr>
            <a:endParaRPr lang="en-US" altLang="ja-JP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7085788-BB92-4EF3-A19A-D2C009654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34589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1E072E9-266D-EB8A-5D6D-DBB755600EBD}"/>
              </a:ext>
            </a:extLst>
          </p:cNvPr>
          <p:cNvSpPr/>
          <p:nvPr/>
        </p:nvSpPr>
        <p:spPr>
          <a:xfrm>
            <a:off x="0" y="0"/>
            <a:ext cx="12192000" cy="111762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1533FB42-BEBB-6D83-D5DA-ECECFE21F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326"/>
            <a:ext cx="10515600" cy="807862"/>
          </a:xfrm>
        </p:spPr>
        <p:txBody>
          <a:bodyPr anchor="b">
            <a:normAutofit/>
          </a:bodyPr>
          <a:lstStyle/>
          <a:p>
            <a:r>
              <a:rPr kumimoji="1"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(</a:t>
            </a:r>
            <a:r>
              <a:rPr kumimoji="1" lang="ja-JP" altLang="en-US" b="1" dirty="0">
                <a:solidFill>
                  <a:schemeClr val="bg1"/>
                </a:solidFill>
                <a:latin typeface="+mn-ea"/>
                <a:ea typeface="+mn-ea"/>
              </a:rPr>
              <a:t>参考</a:t>
            </a:r>
            <a:r>
              <a:rPr kumimoji="1"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)LLM</a:t>
            </a:r>
            <a:r>
              <a:rPr kumimoji="1" lang="ja-JP" altLang="en-US" b="1" dirty="0">
                <a:solidFill>
                  <a:schemeClr val="bg1"/>
                </a:solidFill>
                <a:latin typeface="+mn-ea"/>
                <a:ea typeface="+mn-ea"/>
              </a:rPr>
              <a:t>による返答の様子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929C62A-0B6B-E502-579B-EDA07ADAE104}"/>
              </a:ext>
            </a:extLst>
          </p:cNvPr>
          <p:cNvSpPr txBox="1"/>
          <p:nvPr/>
        </p:nvSpPr>
        <p:spPr>
          <a:xfrm>
            <a:off x="645694" y="1347012"/>
            <a:ext cx="10860505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txBody>
          <a:bodyPr wrap="square" numCol="1">
            <a:spAutoFit/>
          </a:bodyPr>
          <a:lstStyle/>
          <a:p>
            <a:pPr marL="0" indent="0" algn="ctr">
              <a:buNone/>
            </a:pPr>
            <a:r>
              <a:rPr lang="en-US" altLang="ja-JP" sz="2800" b="1" dirty="0"/>
              <a:t>GPT-3.5-turbo</a:t>
            </a:r>
            <a:r>
              <a:rPr lang="ja-JP" altLang="en-US" sz="2800" b="1" dirty="0"/>
              <a:t>の実行結果の例</a:t>
            </a:r>
            <a:endParaRPr kumimoji="1" lang="ja-JP" altLang="en-US" sz="2800" b="1" dirty="0"/>
          </a:p>
        </p:txBody>
      </p:sp>
      <p:sp>
        <p:nvSpPr>
          <p:cNvPr id="6" name="コンテンツ プレースホルダー 6">
            <a:extLst>
              <a:ext uri="{FF2B5EF4-FFF2-40B4-BE49-F238E27FC236}">
                <a16:creationId xmlns:a16="http://schemas.microsoft.com/office/drawing/2014/main" id="{26E7B5A3-3D2D-BCCE-5035-14F35A08413A}"/>
              </a:ext>
            </a:extLst>
          </p:cNvPr>
          <p:cNvSpPr txBox="1">
            <a:spLocks/>
          </p:cNvSpPr>
          <p:nvPr/>
        </p:nvSpPr>
        <p:spPr>
          <a:xfrm>
            <a:off x="6300439" y="2548670"/>
            <a:ext cx="5205760" cy="363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2000" b="1" dirty="0"/>
              <a:t>&gt; Assistant:  </a:t>
            </a:r>
            <a:r>
              <a:rPr lang="en-US" altLang="ja-JP" sz="2000" b="1" u="sng" dirty="0"/>
              <a:t>Yes.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723AB9D-BAED-A6B1-5EA5-27051A188F7A}"/>
              </a:ext>
            </a:extLst>
          </p:cNvPr>
          <p:cNvSpPr/>
          <p:nvPr/>
        </p:nvSpPr>
        <p:spPr>
          <a:xfrm>
            <a:off x="685796" y="2548670"/>
            <a:ext cx="5205759" cy="363000"/>
          </a:xfrm>
          <a:prstGeom prst="rect">
            <a:avLst/>
          </a:prstGeom>
          <a:solidFill>
            <a:srgbClr val="FCAC1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600" b="1" dirty="0">
                <a:solidFill>
                  <a:srgbClr val="C00000"/>
                </a:solidFill>
              </a:rPr>
              <a:t>System </a:t>
            </a:r>
            <a:r>
              <a:rPr lang="en-US" altLang="ja-JP" sz="1600" b="1" dirty="0">
                <a:solidFill>
                  <a:schemeClr val="tx1"/>
                </a:solidFill>
              </a:rPr>
              <a:t>: Always answer with only ‘yes’ or ‘no’ only</a:t>
            </a:r>
            <a:r>
              <a:rPr lang="en-US" altLang="ja-JP" sz="1100" b="1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0E3CAC6-9C6C-148F-3650-BA9CF11E8D09}"/>
              </a:ext>
            </a:extLst>
          </p:cNvPr>
          <p:cNvSpPr/>
          <p:nvPr/>
        </p:nvSpPr>
        <p:spPr>
          <a:xfrm>
            <a:off x="685795" y="3005342"/>
            <a:ext cx="5205760" cy="3692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b="1" dirty="0">
                <a:solidFill>
                  <a:srgbClr val="C00000"/>
                </a:solidFill>
              </a:rPr>
              <a:t>User</a:t>
            </a:r>
            <a:r>
              <a:rPr lang="ja-JP" altLang="en-US" b="1" dirty="0">
                <a:solidFill>
                  <a:srgbClr val="C00000"/>
                </a:solidFill>
              </a:rPr>
              <a:t> </a:t>
            </a:r>
            <a:r>
              <a:rPr lang="en-US" altLang="ja-JP" b="1" dirty="0">
                <a:solidFill>
                  <a:schemeClr val="tx1"/>
                </a:solidFill>
              </a:rPr>
              <a:t>: I will now give you the two snippets, and you are to answer the questions based on the content of the two snippets. </a:t>
            </a:r>
          </a:p>
          <a:p>
            <a:endParaRPr lang="en-US" altLang="ja-JP" b="1" dirty="0">
              <a:solidFill>
                <a:schemeClr val="tx1"/>
              </a:solidFill>
            </a:endParaRPr>
          </a:p>
          <a:p>
            <a:r>
              <a:rPr lang="en-US" altLang="ja-JP" b="1" dirty="0">
                <a:solidFill>
                  <a:schemeClr val="tx1"/>
                </a:solidFill>
              </a:rPr>
              <a:t>Snippet 1:</a:t>
            </a:r>
          </a:p>
          <a:p>
            <a:r>
              <a:rPr lang="en-US" altLang="ja-JP" b="1" dirty="0">
                <a:solidFill>
                  <a:schemeClr val="tx1"/>
                </a:solidFill>
              </a:rPr>
              <a:t>	function1(){}</a:t>
            </a:r>
          </a:p>
          <a:p>
            <a:r>
              <a:rPr lang="en-US" altLang="ja-JP" b="1" dirty="0">
                <a:solidFill>
                  <a:schemeClr val="tx1"/>
                </a:solidFill>
              </a:rPr>
              <a:t>Snippet 2:</a:t>
            </a:r>
          </a:p>
          <a:p>
            <a:r>
              <a:rPr lang="en-US" altLang="ja-JP" b="1" dirty="0">
                <a:solidFill>
                  <a:schemeClr val="tx1"/>
                </a:solidFill>
              </a:rPr>
              <a:t>	function2(){}</a:t>
            </a:r>
          </a:p>
          <a:p>
            <a:endParaRPr lang="en-US" altLang="ja-JP" b="1" dirty="0">
              <a:solidFill>
                <a:schemeClr val="tx1"/>
              </a:solidFill>
            </a:endParaRPr>
          </a:p>
          <a:p>
            <a:r>
              <a:rPr lang="en-US" altLang="ja-JP" b="1" dirty="0">
                <a:solidFill>
                  <a:schemeClr val="tx1"/>
                </a:solidFill>
              </a:rPr>
              <a:t>Please analyze the two code snippets and determine if they are code clones. Respond with 'yes' if the code snippets are clones or 'no' if not.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C0A616C-6F84-6068-727B-AFFD939B2152}"/>
              </a:ext>
            </a:extLst>
          </p:cNvPr>
          <p:cNvSpPr/>
          <p:nvPr/>
        </p:nvSpPr>
        <p:spPr>
          <a:xfrm>
            <a:off x="1627090" y="4395921"/>
            <a:ext cx="1551006" cy="297285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47C2C0B-39C3-C335-3F94-C94EAEB159DF}"/>
              </a:ext>
            </a:extLst>
          </p:cNvPr>
          <p:cNvSpPr/>
          <p:nvPr/>
        </p:nvSpPr>
        <p:spPr>
          <a:xfrm>
            <a:off x="1627090" y="4963955"/>
            <a:ext cx="1551007" cy="279857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" name="コンテンツ プレースホルダー 6">
            <a:extLst>
              <a:ext uri="{FF2B5EF4-FFF2-40B4-BE49-F238E27FC236}">
                <a16:creationId xmlns:a16="http://schemas.microsoft.com/office/drawing/2014/main" id="{15DDF809-F780-F405-EB8F-5A7A0DB27C26}"/>
              </a:ext>
            </a:extLst>
          </p:cNvPr>
          <p:cNvSpPr txBox="1">
            <a:spLocks/>
          </p:cNvSpPr>
          <p:nvPr/>
        </p:nvSpPr>
        <p:spPr>
          <a:xfrm>
            <a:off x="6300438" y="3455607"/>
            <a:ext cx="5205761" cy="90244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altLang="ja-JP" sz="2000" b="1" dirty="0"/>
              <a:t>&gt; Assistant:  Since the code snippets are identical, the answer is </a:t>
            </a:r>
            <a:r>
              <a:rPr lang="en-US" altLang="ja-JP" sz="2000" b="1" u="sng" dirty="0"/>
              <a:t>'yes.'</a:t>
            </a:r>
          </a:p>
        </p:txBody>
      </p:sp>
      <p:sp>
        <p:nvSpPr>
          <p:cNvPr id="12" name="コンテンツ プレースホルダー 6">
            <a:extLst>
              <a:ext uri="{FF2B5EF4-FFF2-40B4-BE49-F238E27FC236}">
                <a16:creationId xmlns:a16="http://schemas.microsoft.com/office/drawing/2014/main" id="{6BDBF1A2-1EF1-83E5-619B-04E514A38BAB}"/>
              </a:ext>
            </a:extLst>
          </p:cNvPr>
          <p:cNvSpPr txBox="1">
            <a:spLocks/>
          </p:cNvSpPr>
          <p:nvPr/>
        </p:nvSpPr>
        <p:spPr>
          <a:xfrm>
            <a:off x="6300438" y="3006718"/>
            <a:ext cx="5205762" cy="36512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2000" b="1" dirty="0"/>
              <a:t>&gt; Assistant:</a:t>
            </a:r>
            <a:r>
              <a:rPr lang="ja-JP" altLang="en-US" sz="2000" b="1" dirty="0"/>
              <a:t>  </a:t>
            </a:r>
            <a:r>
              <a:rPr lang="en-US" altLang="ja-JP" sz="2000" b="1" u="sng" dirty="0"/>
              <a:t>No.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63FC431C-4A6D-1249-6C99-654DF520FC29}"/>
              </a:ext>
            </a:extLst>
          </p:cNvPr>
          <p:cNvSpPr txBox="1"/>
          <p:nvPr/>
        </p:nvSpPr>
        <p:spPr>
          <a:xfrm>
            <a:off x="6434246" y="2099622"/>
            <a:ext cx="646331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結果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D95DF612-7FED-919B-C890-D0D85D04D982}"/>
              </a:ext>
            </a:extLst>
          </p:cNvPr>
          <p:cNvSpPr txBox="1"/>
          <p:nvPr/>
        </p:nvSpPr>
        <p:spPr>
          <a:xfrm>
            <a:off x="797008" y="2099622"/>
            <a:ext cx="646331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入力</a:t>
            </a:r>
          </a:p>
        </p:txBody>
      </p: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0DA00612-D61C-DF08-AC06-557886537110}"/>
              </a:ext>
            </a:extLst>
          </p:cNvPr>
          <p:cNvCxnSpPr/>
          <p:nvPr/>
        </p:nvCxnSpPr>
        <p:spPr>
          <a:xfrm>
            <a:off x="6075946" y="2099622"/>
            <a:ext cx="20054" cy="459805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2" name="コンテンツ プレースホルダー 6">
            <a:extLst>
              <a:ext uri="{FF2B5EF4-FFF2-40B4-BE49-F238E27FC236}">
                <a16:creationId xmlns:a16="http://schemas.microsoft.com/office/drawing/2014/main" id="{245A0CA2-72E9-B177-F8F0-15D9868D0088}"/>
              </a:ext>
            </a:extLst>
          </p:cNvPr>
          <p:cNvSpPr txBox="1">
            <a:spLocks/>
          </p:cNvSpPr>
          <p:nvPr/>
        </p:nvSpPr>
        <p:spPr>
          <a:xfrm>
            <a:off x="6300438" y="4441815"/>
            <a:ext cx="5205762" cy="36512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2000" b="1" dirty="0"/>
              <a:t>&gt; Assistant:  I'm sorry, I can't answer that.</a:t>
            </a:r>
            <a:endParaRPr lang="en-US" altLang="ja-JP" sz="2000" b="1" u="sng" dirty="0"/>
          </a:p>
        </p:txBody>
      </p:sp>
      <p:sp>
        <p:nvSpPr>
          <p:cNvPr id="25" name="スライド番号プレースホルダー 24">
            <a:extLst>
              <a:ext uri="{FF2B5EF4-FFF2-40B4-BE49-F238E27FC236}">
                <a16:creationId xmlns:a16="http://schemas.microsoft.com/office/drawing/2014/main" id="{9CF2D66A-4E65-D272-E93B-BEE03E67C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35712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1E072E9-266D-EB8A-5D6D-DBB755600EBD}"/>
              </a:ext>
            </a:extLst>
          </p:cNvPr>
          <p:cNvSpPr/>
          <p:nvPr/>
        </p:nvSpPr>
        <p:spPr>
          <a:xfrm>
            <a:off x="0" y="0"/>
            <a:ext cx="12192000" cy="111762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1533FB42-BEBB-6D83-D5DA-ECECFE21F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326"/>
            <a:ext cx="10515600" cy="807862"/>
          </a:xfrm>
        </p:spPr>
        <p:txBody>
          <a:bodyPr anchor="b">
            <a:normAutofit/>
          </a:bodyPr>
          <a:lstStyle/>
          <a:p>
            <a:r>
              <a:rPr kumimoji="1"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Fine</a:t>
            </a:r>
            <a:r>
              <a:rPr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-tuning</a:t>
            </a:r>
            <a:r>
              <a:rPr lang="ja-JP" altLang="en-US" b="1" dirty="0">
                <a:solidFill>
                  <a:schemeClr val="bg1"/>
                </a:solidFill>
                <a:latin typeface="+mn-ea"/>
                <a:ea typeface="+mn-ea"/>
              </a:rPr>
              <a:t>の学習データ</a:t>
            </a:r>
            <a:endParaRPr kumimoji="1" lang="ja-JP" altLang="en-US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E28F5377-CFD4-4A49-CC2E-14EB89A564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483112"/>
            <a:ext cx="10926337" cy="5040352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2330450" algn="l"/>
              </a:tabLst>
            </a:pPr>
            <a:r>
              <a:rPr lang="ja-JP" altLang="en-US" dirty="0"/>
              <a:t>学習データ：</a:t>
            </a:r>
            <a:r>
              <a:rPr lang="en-US" altLang="ja-JP" b="1" dirty="0"/>
              <a:t>FEMP dataset</a:t>
            </a:r>
          </a:p>
          <a:p>
            <a:pPr marL="0" indent="0">
              <a:buNone/>
              <a:tabLst>
                <a:tab pos="2330450" algn="l"/>
              </a:tabLst>
            </a:pPr>
            <a:endParaRPr lang="en-US" altLang="ja-JP" b="1" dirty="0"/>
          </a:p>
          <a:p>
            <a:pPr marL="457200" lvl="1" indent="0">
              <a:buNone/>
            </a:pPr>
            <a:r>
              <a:rPr lang="en-US" altLang="ja-JP" dirty="0"/>
              <a:t>…</a:t>
            </a:r>
            <a:r>
              <a:rPr lang="ja-JP" altLang="en-US" u="sng" dirty="0"/>
              <a:t>異なる構造で機能等価なメソッドを集めたデータセット</a:t>
            </a:r>
            <a:endParaRPr lang="en-US" altLang="ja-JP" u="sng" dirty="0">
              <a:latin typeface="arial" panose="020B0604020202020204" pitchFamily="34" charset="0"/>
            </a:endParaRPr>
          </a:p>
          <a:p>
            <a:pPr marL="457200" lvl="1" indent="0">
              <a:buNone/>
            </a:pPr>
            <a:endParaRPr lang="en-US" altLang="ja-JP" sz="800" u="sng" dirty="0">
              <a:latin typeface="arial" panose="020B0604020202020204" pitchFamily="34" charset="0"/>
            </a:endParaRPr>
          </a:p>
          <a:p>
            <a:pPr lvl="1"/>
            <a:r>
              <a:rPr lang="en-US" altLang="ja-JP" dirty="0"/>
              <a:t>BigCloneBench</a:t>
            </a:r>
            <a:r>
              <a:rPr lang="ja-JP" altLang="en-US" dirty="0"/>
              <a:t>と異なり、三人の人によって関数ペアが機能等価を判定</a:t>
            </a:r>
            <a:endParaRPr lang="en-US" altLang="ja-JP" dirty="0"/>
          </a:p>
          <a:p>
            <a:pPr lvl="1"/>
            <a:r>
              <a:rPr lang="en-US" altLang="ja-JP" dirty="0"/>
              <a:t>2194</a:t>
            </a:r>
            <a:r>
              <a:rPr lang="ja-JP" altLang="en-US" dirty="0"/>
              <a:t>個の</a:t>
            </a:r>
            <a:r>
              <a:rPr lang="en-US" altLang="ja-JP" dirty="0"/>
              <a:t>Java</a:t>
            </a:r>
            <a:r>
              <a:rPr lang="ja-JP" altLang="en-US" dirty="0"/>
              <a:t>で書かれた関数のペア</a:t>
            </a:r>
            <a:endParaRPr lang="en-US" altLang="ja-JP" dirty="0"/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EFC9F72A-1CD6-82EC-7704-ECDF835B2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38152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2060</TotalTime>
  <Words>1595</Words>
  <Application>Microsoft Office PowerPoint</Application>
  <PresentationFormat>ワイド画面</PresentationFormat>
  <Paragraphs>275</Paragraphs>
  <Slides>16</Slides>
  <Notes>14</Notes>
  <HiddenSlides>4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23" baseType="lpstr">
      <vt:lpstr>游ゴシック</vt:lpstr>
      <vt:lpstr>游ゴシック Light</vt:lpstr>
      <vt:lpstr>Arial</vt:lpstr>
      <vt:lpstr>Arial</vt:lpstr>
      <vt:lpstr>Cambria Math</vt:lpstr>
      <vt:lpstr>Wingdings</vt:lpstr>
      <vt:lpstr>Office テーマ</vt:lpstr>
      <vt:lpstr>LLMによるコードクローン検出とファインチューニングによる検出精度向上</vt:lpstr>
      <vt:lpstr>研究背景1</vt:lpstr>
      <vt:lpstr>研究背景2</vt:lpstr>
      <vt:lpstr>既存研究</vt:lpstr>
      <vt:lpstr>研究目的</vt:lpstr>
      <vt:lpstr>PowerPoint プレゼンテーション</vt:lpstr>
      <vt:lpstr>LLMの性能評価</vt:lpstr>
      <vt:lpstr>(参考)LLMによる返答の様子</vt:lpstr>
      <vt:lpstr>Fine-tuningの学習データ</vt:lpstr>
      <vt:lpstr>Fine-tuning</vt:lpstr>
      <vt:lpstr>Fine-tuning前の性能評価</vt:lpstr>
      <vt:lpstr>まとめ</vt:lpstr>
      <vt:lpstr>LoRA</vt:lpstr>
      <vt:lpstr>既存研究</vt:lpstr>
      <vt:lpstr>既存研究</vt:lpstr>
      <vt:lpstr>Fine-tuning前の性能評価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大規模言語モデル(LLM)と Fine-tuningを利用した コードクローン検出手法</dc:title>
  <dc:creator>INOUE Ryutaro</dc:creator>
  <cp:lastModifiedBy>INOUE Ryutaro</cp:lastModifiedBy>
  <cp:revision>1</cp:revision>
  <dcterms:created xsi:type="dcterms:W3CDTF">2024-01-04T04:32:28Z</dcterms:created>
  <dcterms:modified xsi:type="dcterms:W3CDTF">2024-01-09T05:22:55Z</dcterms:modified>
</cp:coreProperties>
</file>